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2"/>
  </p:notesMasterIdLst>
  <p:sldIdLst>
    <p:sldId id="256" r:id="rId2"/>
    <p:sldId id="262" r:id="rId3"/>
    <p:sldId id="303" r:id="rId4"/>
    <p:sldId id="304" r:id="rId5"/>
    <p:sldId id="305" r:id="rId6"/>
    <p:sldId id="307" r:id="rId7"/>
    <p:sldId id="259" r:id="rId8"/>
    <p:sldId id="308" r:id="rId9"/>
    <p:sldId id="309" r:id="rId10"/>
    <p:sldId id="316" r:id="rId11"/>
    <p:sldId id="310" r:id="rId12"/>
    <p:sldId id="313" r:id="rId13"/>
    <p:sldId id="314" r:id="rId14"/>
    <p:sldId id="315" r:id="rId15"/>
    <p:sldId id="317" r:id="rId16"/>
    <p:sldId id="318" r:id="rId17"/>
    <p:sldId id="319" r:id="rId18"/>
    <p:sldId id="264" r:id="rId19"/>
    <p:sldId id="320" r:id="rId20"/>
    <p:sldId id="266"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DM Serif Text" pitchFamily="2" charset="0"/>
      <p:regular r:id="rId27"/>
      <p:italic r:id="rId28"/>
    </p:embeddedFont>
    <p:embeddedFont>
      <p:font typeface="Lato" panose="020F0502020204030203"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171295-5476-43B0-81F6-2A462C565702}">
  <a:tblStyle styleId="{4E171295-5476-43B0-81F6-2A462C56570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90"/>
    <p:restoredTop sz="94719"/>
  </p:normalViewPr>
  <p:slideViewPr>
    <p:cSldViewPr snapToGrid="0">
      <p:cViewPr>
        <p:scale>
          <a:sx n="91" d="100"/>
          <a:sy n="91" d="100"/>
        </p:scale>
        <p:origin x="2152" y="12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6" name="Google Shape;20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17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5207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637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57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172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1458de2a7c3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1458de2a7c3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166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1458de2a7c3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1458de2a7c3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8736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37686c15c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37686c15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0801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8"/>
        <p:cNvGrpSpPr/>
        <p:nvPr/>
      </p:nvGrpSpPr>
      <p:grpSpPr>
        <a:xfrm>
          <a:off x="0" y="0"/>
          <a:ext cx="0" cy="0"/>
          <a:chOff x="0" y="0"/>
          <a:chExt cx="0" cy="0"/>
        </a:xfrm>
      </p:grpSpPr>
      <p:sp>
        <p:nvSpPr>
          <p:cNvPr id="2609" name="Google Shape;2609;g1381d121104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0" name="Google Shape;2610;g1381d121104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591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8"/>
        <p:cNvGrpSpPr/>
        <p:nvPr/>
      </p:nvGrpSpPr>
      <p:grpSpPr>
        <a:xfrm>
          <a:off x="0" y="0"/>
          <a:ext cx="0" cy="0"/>
          <a:chOff x="0" y="0"/>
          <a:chExt cx="0" cy="0"/>
        </a:xfrm>
      </p:grpSpPr>
      <p:sp>
        <p:nvSpPr>
          <p:cNvPr id="2499" name="Google Shape;2499;g1458de2a7c3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0" name="Google Shape;2500;g1458de2a7c3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g13845ab0f68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3" name="Google Shape;2623;g13845ab0f68_2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37686c15c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37686c15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379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37686c15c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37686c15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5117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g137686c15c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3" name="Google Shape;2023;g137686c15c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139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g1381d121104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7" name="Google Shape;2617;g1381d121104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012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743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6"/>
        <p:cNvGrpSpPr/>
        <p:nvPr/>
      </p:nvGrpSpPr>
      <p:grpSpPr>
        <a:xfrm>
          <a:off x="0" y="0"/>
          <a:ext cx="0" cy="0"/>
          <a:chOff x="0" y="0"/>
          <a:chExt cx="0" cy="0"/>
        </a:xfrm>
      </p:grpSpPr>
      <p:sp>
        <p:nvSpPr>
          <p:cNvPr id="2327" name="Google Shape;2327;g13845ab0f68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8" name="Google Shape;2328;g13845ab0f68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41646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7874475" y="3986075"/>
            <a:ext cx="909750" cy="790050"/>
          </a:xfrm>
          <a:prstGeom prst="rect">
            <a:avLst/>
          </a:prstGeom>
          <a:noFill/>
          <a:ln>
            <a:noFill/>
          </a:ln>
        </p:spPr>
      </p:pic>
      <p:pic>
        <p:nvPicPr>
          <p:cNvPr id="10" name="Google Shape;10;p2"/>
          <p:cNvPicPr preferRelativeResize="0"/>
          <p:nvPr/>
        </p:nvPicPr>
        <p:blipFill>
          <a:blip r:embed="rId3">
            <a:alphaModFix/>
          </a:blip>
          <a:stretch>
            <a:fillRect/>
          </a:stretch>
        </p:blipFill>
        <p:spPr>
          <a:xfrm>
            <a:off x="7050775" y="40273"/>
            <a:ext cx="2093226" cy="1205175"/>
          </a:xfrm>
          <a:prstGeom prst="rect">
            <a:avLst/>
          </a:prstGeom>
          <a:noFill/>
          <a:ln>
            <a:noFill/>
          </a:ln>
        </p:spPr>
      </p:pic>
      <p:pic>
        <p:nvPicPr>
          <p:cNvPr id="11" name="Google Shape;11;p2"/>
          <p:cNvPicPr preferRelativeResize="0"/>
          <p:nvPr/>
        </p:nvPicPr>
        <p:blipFill>
          <a:blip r:embed="rId4">
            <a:alphaModFix/>
          </a:blip>
          <a:stretch>
            <a:fillRect/>
          </a:stretch>
        </p:blipFill>
        <p:spPr>
          <a:xfrm rot="-835495">
            <a:off x="-817892" y="3349544"/>
            <a:ext cx="2941308" cy="2621488"/>
          </a:xfrm>
          <a:prstGeom prst="rect">
            <a:avLst/>
          </a:prstGeom>
          <a:noFill/>
          <a:ln>
            <a:noFill/>
          </a:ln>
        </p:spPr>
      </p:pic>
      <p:pic>
        <p:nvPicPr>
          <p:cNvPr id="12" name="Google Shape;12;p2"/>
          <p:cNvPicPr preferRelativeResize="0"/>
          <p:nvPr/>
        </p:nvPicPr>
        <p:blipFill rotWithShape="1">
          <a:blip r:embed="rId5">
            <a:alphaModFix amt="19000"/>
          </a:blip>
          <a:srcRect t="159" b="159"/>
          <a:stretch/>
        </p:blipFill>
        <p:spPr>
          <a:xfrm>
            <a:off x="-1" y="0"/>
            <a:ext cx="9173673" cy="5143501"/>
          </a:xfrm>
          <a:prstGeom prst="rect">
            <a:avLst/>
          </a:prstGeom>
          <a:noFill/>
          <a:ln>
            <a:noFill/>
          </a:ln>
        </p:spPr>
      </p:pic>
      <p:sp>
        <p:nvSpPr>
          <p:cNvPr id="13" name="Google Shape;13;p2"/>
          <p:cNvSpPr txBox="1">
            <a:spLocks noGrp="1"/>
          </p:cNvSpPr>
          <p:nvPr>
            <p:ph type="ctrTitle"/>
          </p:nvPr>
        </p:nvSpPr>
        <p:spPr>
          <a:xfrm>
            <a:off x="839258" y="1290150"/>
            <a:ext cx="74655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a:off x="839251" y="3412050"/>
            <a:ext cx="7465500" cy="441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5" name="Google Shape;15;p2"/>
          <p:cNvSpPr txBox="1">
            <a:spLocks noGrp="1"/>
          </p:cNvSpPr>
          <p:nvPr>
            <p:ph type="subTitle" idx="2"/>
          </p:nvPr>
        </p:nvSpPr>
        <p:spPr>
          <a:xfrm>
            <a:off x="714900" y="539399"/>
            <a:ext cx="1950000" cy="25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4">
    <p:spTree>
      <p:nvGrpSpPr>
        <p:cNvPr id="1" name="Shape 1696"/>
        <p:cNvGrpSpPr/>
        <p:nvPr/>
      </p:nvGrpSpPr>
      <p:grpSpPr>
        <a:xfrm>
          <a:off x="0" y="0"/>
          <a:ext cx="0" cy="0"/>
          <a:chOff x="0" y="0"/>
          <a:chExt cx="0" cy="0"/>
        </a:xfrm>
      </p:grpSpPr>
      <p:grpSp>
        <p:nvGrpSpPr>
          <p:cNvPr id="1697" name="Google Shape;1697;p27"/>
          <p:cNvGrpSpPr/>
          <p:nvPr/>
        </p:nvGrpSpPr>
        <p:grpSpPr>
          <a:xfrm rot="10800000">
            <a:off x="6374475" y="4930550"/>
            <a:ext cx="884705" cy="212950"/>
            <a:chOff x="1967900" y="779275"/>
            <a:chExt cx="1339650" cy="212950"/>
          </a:xfrm>
        </p:grpSpPr>
        <p:sp>
          <p:nvSpPr>
            <p:cNvPr id="1698" name="Google Shape;1698;p27"/>
            <p:cNvSpPr/>
            <p:nvPr/>
          </p:nvSpPr>
          <p:spPr>
            <a:xfrm>
              <a:off x="1967900" y="779275"/>
              <a:ext cx="1339650" cy="212950"/>
            </a:xfrm>
            <a:custGeom>
              <a:avLst/>
              <a:gdLst/>
              <a:ahLst/>
              <a:cxnLst/>
              <a:rect l="l" t="t" r="r" b="b"/>
              <a:pathLst>
                <a:path w="53586" h="8518" extrusionOk="0">
                  <a:moveTo>
                    <a:pt x="41325" y="277"/>
                  </a:moveTo>
                  <a:cubicBezTo>
                    <a:pt x="41270" y="280"/>
                    <a:pt x="41222" y="284"/>
                    <a:pt x="41191" y="288"/>
                  </a:cubicBezTo>
                  <a:lnTo>
                    <a:pt x="41191" y="288"/>
                  </a:lnTo>
                  <a:lnTo>
                    <a:pt x="41181" y="291"/>
                  </a:lnTo>
                  <a:cubicBezTo>
                    <a:pt x="41201" y="287"/>
                    <a:pt x="41225" y="285"/>
                    <a:pt x="41249" y="285"/>
                  </a:cubicBezTo>
                  <a:cubicBezTo>
                    <a:pt x="41268" y="285"/>
                    <a:pt x="41286" y="286"/>
                    <a:pt x="41306" y="289"/>
                  </a:cubicBezTo>
                  <a:lnTo>
                    <a:pt x="41306" y="289"/>
                  </a:lnTo>
                  <a:cubicBezTo>
                    <a:pt x="41312" y="285"/>
                    <a:pt x="41318" y="281"/>
                    <a:pt x="41325" y="277"/>
                  </a:cubicBezTo>
                  <a:close/>
                  <a:moveTo>
                    <a:pt x="43263" y="191"/>
                  </a:moveTo>
                  <a:cubicBezTo>
                    <a:pt x="43307" y="191"/>
                    <a:pt x="43393" y="231"/>
                    <a:pt x="43407" y="259"/>
                  </a:cubicBezTo>
                  <a:cubicBezTo>
                    <a:pt x="43423" y="291"/>
                    <a:pt x="43375" y="324"/>
                    <a:pt x="43294" y="340"/>
                  </a:cubicBezTo>
                  <a:cubicBezTo>
                    <a:pt x="43291" y="341"/>
                    <a:pt x="43288" y="341"/>
                    <a:pt x="43285" y="341"/>
                  </a:cubicBezTo>
                  <a:cubicBezTo>
                    <a:pt x="43228" y="341"/>
                    <a:pt x="43215" y="210"/>
                    <a:pt x="43246" y="195"/>
                  </a:cubicBezTo>
                  <a:cubicBezTo>
                    <a:pt x="43250" y="192"/>
                    <a:pt x="43256" y="191"/>
                    <a:pt x="43263" y="191"/>
                  </a:cubicBezTo>
                  <a:close/>
                  <a:moveTo>
                    <a:pt x="44489" y="145"/>
                  </a:moveTo>
                  <a:cubicBezTo>
                    <a:pt x="44513" y="145"/>
                    <a:pt x="44533" y="158"/>
                    <a:pt x="44553" y="178"/>
                  </a:cubicBezTo>
                  <a:cubicBezTo>
                    <a:pt x="44569" y="211"/>
                    <a:pt x="44585" y="243"/>
                    <a:pt x="44569" y="259"/>
                  </a:cubicBezTo>
                  <a:lnTo>
                    <a:pt x="44569" y="307"/>
                  </a:lnTo>
                  <a:cubicBezTo>
                    <a:pt x="44538" y="338"/>
                    <a:pt x="44501" y="349"/>
                    <a:pt x="44470" y="349"/>
                  </a:cubicBezTo>
                  <a:cubicBezTo>
                    <a:pt x="44451" y="349"/>
                    <a:pt x="44435" y="346"/>
                    <a:pt x="44424" y="340"/>
                  </a:cubicBezTo>
                  <a:cubicBezTo>
                    <a:pt x="44391" y="307"/>
                    <a:pt x="44343" y="211"/>
                    <a:pt x="44391" y="178"/>
                  </a:cubicBezTo>
                  <a:lnTo>
                    <a:pt x="44440" y="162"/>
                  </a:lnTo>
                  <a:cubicBezTo>
                    <a:pt x="44458" y="150"/>
                    <a:pt x="44474" y="145"/>
                    <a:pt x="44489" y="145"/>
                  </a:cubicBezTo>
                  <a:close/>
                  <a:moveTo>
                    <a:pt x="38995" y="275"/>
                  </a:moveTo>
                  <a:cubicBezTo>
                    <a:pt x="39011" y="275"/>
                    <a:pt x="39014" y="292"/>
                    <a:pt x="39004" y="324"/>
                  </a:cubicBezTo>
                  <a:cubicBezTo>
                    <a:pt x="38974" y="353"/>
                    <a:pt x="38891" y="422"/>
                    <a:pt x="38840" y="422"/>
                  </a:cubicBezTo>
                  <a:cubicBezTo>
                    <a:pt x="38835" y="422"/>
                    <a:pt x="38831" y="422"/>
                    <a:pt x="38826" y="420"/>
                  </a:cubicBezTo>
                  <a:lnTo>
                    <a:pt x="38794" y="420"/>
                  </a:lnTo>
                  <a:cubicBezTo>
                    <a:pt x="38730" y="404"/>
                    <a:pt x="38762" y="356"/>
                    <a:pt x="38762" y="324"/>
                  </a:cubicBezTo>
                  <a:lnTo>
                    <a:pt x="38762" y="307"/>
                  </a:lnTo>
                  <a:cubicBezTo>
                    <a:pt x="38770" y="299"/>
                    <a:pt x="38806" y="299"/>
                    <a:pt x="38846" y="299"/>
                  </a:cubicBezTo>
                  <a:cubicBezTo>
                    <a:pt x="38887" y="299"/>
                    <a:pt x="38931" y="299"/>
                    <a:pt x="38955" y="291"/>
                  </a:cubicBezTo>
                  <a:cubicBezTo>
                    <a:pt x="38972" y="280"/>
                    <a:pt x="38986" y="275"/>
                    <a:pt x="38995" y="275"/>
                  </a:cubicBezTo>
                  <a:close/>
                  <a:moveTo>
                    <a:pt x="40314" y="274"/>
                  </a:moveTo>
                  <a:cubicBezTo>
                    <a:pt x="40318" y="274"/>
                    <a:pt x="40322" y="274"/>
                    <a:pt x="40326" y="275"/>
                  </a:cubicBezTo>
                  <a:cubicBezTo>
                    <a:pt x="40391" y="275"/>
                    <a:pt x="40407" y="324"/>
                    <a:pt x="40407" y="340"/>
                  </a:cubicBezTo>
                  <a:cubicBezTo>
                    <a:pt x="40391" y="356"/>
                    <a:pt x="40391" y="404"/>
                    <a:pt x="40391" y="420"/>
                  </a:cubicBezTo>
                  <a:cubicBezTo>
                    <a:pt x="40391" y="433"/>
                    <a:pt x="40384" y="438"/>
                    <a:pt x="40372" y="438"/>
                  </a:cubicBezTo>
                  <a:cubicBezTo>
                    <a:pt x="40354" y="438"/>
                    <a:pt x="40324" y="424"/>
                    <a:pt x="40294" y="404"/>
                  </a:cubicBezTo>
                  <a:cubicBezTo>
                    <a:pt x="40249" y="374"/>
                    <a:pt x="40260" y="274"/>
                    <a:pt x="40314" y="274"/>
                  </a:cubicBezTo>
                  <a:close/>
                  <a:moveTo>
                    <a:pt x="30551" y="356"/>
                  </a:moveTo>
                  <a:lnTo>
                    <a:pt x="30584" y="372"/>
                  </a:lnTo>
                  <a:lnTo>
                    <a:pt x="30713" y="420"/>
                  </a:lnTo>
                  <a:cubicBezTo>
                    <a:pt x="30690" y="487"/>
                    <a:pt x="30645" y="523"/>
                    <a:pt x="30598" y="523"/>
                  </a:cubicBezTo>
                  <a:cubicBezTo>
                    <a:pt x="30577" y="523"/>
                    <a:pt x="30555" y="516"/>
                    <a:pt x="30535" y="501"/>
                  </a:cubicBezTo>
                  <a:lnTo>
                    <a:pt x="30471" y="453"/>
                  </a:lnTo>
                  <a:lnTo>
                    <a:pt x="30471" y="437"/>
                  </a:lnTo>
                  <a:cubicBezTo>
                    <a:pt x="30455" y="437"/>
                    <a:pt x="30503" y="404"/>
                    <a:pt x="30551" y="356"/>
                  </a:cubicBezTo>
                  <a:close/>
                  <a:moveTo>
                    <a:pt x="31822" y="366"/>
                  </a:moveTo>
                  <a:cubicBezTo>
                    <a:pt x="31860" y="366"/>
                    <a:pt x="31962" y="441"/>
                    <a:pt x="32003" y="469"/>
                  </a:cubicBezTo>
                  <a:cubicBezTo>
                    <a:pt x="32027" y="485"/>
                    <a:pt x="32039" y="493"/>
                    <a:pt x="32037" y="493"/>
                  </a:cubicBezTo>
                  <a:cubicBezTo>
                    <a:pt x="32035" y="493"/>
                    <a:pt x="32019" y="485"/>
                    <a:pt x="31987" y="469"/>
                  </a:cubicBezTo>
                  <a:lnTo>
                    <a:pt x="31922" y="517"/>
                  </a:lnTo>
                  <a:lnTo>
                    <a:pt x="31906" y="533"/>
                  </a:lnTo>
                  <a:cubicBezTo>
                    <a:pt x="31826" y="501"/>
                    <a:pt x="31793" y="404"/>
                    <a:pt x="31810" y="372"/>
                  </a:cubicBezTo>
                  <a:cubicBezTo>
                    <a:pt x="31812" y="367"/>
                    <a:pt x="31816" y="366"/>
                    <a:pt x="31822" y="366"/>
                  </a:cubicBezTo>
                  <a:close/>
                  <a:moveTo>
                    <a:pt x="32729" y="420"/>
                  </a:moveTo>
                  <a:cubicBezTo>
                    <a:pt x="32777" y="420"/>
                    <a:pt x="32906" y="485"/>
                    <a:pt x="32842" y="549"/>
                  </a:cubicBezTo>
                  <a:lnTo>
                    <a:pt x="32826" y="533"/>
                  </a:lnTo>
                  <a:lnTo>
                    <a:pt x="32761" y="517"/>
                  </a:lnTo>
                  <a:cubicBezTo>
                    <a:pt x="32697" y="469"/>
                    <a:pt x="32681" y="420"/>
                    <a:pt x="32729" y="420"/>
                  </a:cubicBezTo>
                  <a:close/>
                  <a:moveTo>
                    <a:pt x="23970" y="501"/>
                  </a:moveTo>
                  <a:cubicBezTo>
                    <a:pt x="23970" y="501"/>
                    <a:pt x="24002" y="501"/>
                    <a:pt x="24002" y="517"/>
                  </a:cubicBezTo>
                  <a:cubicBezTo>
                    <a:pt x="24019" y="533"/>
                    <a:pt x="24019" y="566"/>
                    <a:pt x="24019" y="566"/>
                  </a:cubicBezTo>
                  <a:cubicBezTo>
                    <a:pt x="23938" y="598"/>
                    <a:pt x="23873" y="614"/>
                    <a:pt x="23809" y="630"/>
                  </a:cubicBezTo>
                  <a:lnTo>
                    <a:pt x="23728" y="646"/>
                  </a:lnTo>
                  <a:cubicBezTo>
                    <a:pt x="23686" y="604"/>
                    <a:pt x="23729" y="562"/>
                    <a:pt x="23825" y="562"/>
                  </a:cubicBezTo>
                  <a:cubicBezTo>
                    <a:pt x="23840" y="562"/>
                    <a:pt x="23856" y="563"/>
                    <a:pt x="23873" y="566"/>
                  </a:cubicBezTo>
                  <a:lnTo>
                    <a:pt x="23970" y="501"/>
                  </a:lnTo>
                  <a:close/>
                  <a:moveTo>
                    <a:pt x="16792" y="646"/>
                  </a:moveTo>
                  <a:cubicBezTo>
                    <a:pt x="16841" y="646"/>
                    <a:pt x="16824" y="759"/>
                    <a:pt x="16792" y="791"/>
                  </a:cubicBezTo>
                  <a:cubicBezTo>
                    <a:pt x="16762" y="822"/>
                    <a:pt x="16737" y="833"/>
                    <a:pt x="16724" y="833"/>
                  </a:cubicBezTo>
                  <a:cubicBezTo>
                    <a:pt x="16716" y="833"/>
                    <a:pt x="16712" y="830"/>
                    <a:pt x="16712" y="824"/>
                  </a:cubicBezTo>
                  <a:cubicBezTo>
                    <a:pt x="16712" y="791"/>
                    <a:pt x="16647" y="743"/>
                    <a:pt x="16631" y="743"/>
                  </a:cubicBezTo>
                  <a:cubicBezTo>
                    <a:pt x="16615" y="743"/>
                    <a:pt x="16615" y="711"/>
                    <a:pt x="16615" y="711"/>
                  </a:cubicBezTo>
                  <a:cubicBezTo>
                    <a:pt x="16615" y="695"/>
                    <a:pt x="16744" y="662"/>
                    <a:pt x="16792" y="646"/>
                  </a:cubicBezTo>
                  <a:close/>
                  <a:moveTo>
                    <a:pt x="13342" y="755"/>
                  </a:moveTo>
                  <a:cubicBezTo>
                    <a:pt x="13407" y="755"/>
                    <a:pt x="13534" y="778"/>
                    <a:pt x="13534" y="791"/>
                  </a:cubicBezTo>
                  <a:cubicBezTo>
                    <a:pt x="13534" y="808"/>
                    <a:pt x="13550" y="824"/>
                    <a:pt x="13534" y="840"/>
                  </a:cubicBezTo>
                  <a:cubicBezTo>
                    <a:pt x="13509" y="865"/>
                    <a:pt x="13484" y="899"/>
                    <a:pt x="13445" y="899"/>
                  </a:cubicBezTo>
                  <a:cubicBezTo>
                    <a:pt x="13433" y="899"/>
                    <a:pt x="13420" y="896"/>
                    <a:pt x="13405" y="888"/>
                  </a:cubicBezTo>
                  <a:lnTo>
                    <a:pt x="13324" y="872"/>
                  </a:lnTo>
                  <a:cubicBezTo>
                    <a:pt x="13227" y="840"/>
                    <a:pt x="13195" y="808"/>
                    <a:pt x="13260" y="775"/>
                  </a:cubicBezTo>
                  <a:lnTo>
                    <a:pt x="13308" y="759"/>
                  </a:lnTo>
                  <a:cubicBezTo>
                    <a:pt x="13314" y="756"/>
                    <a:pt x="13326" y="755"/>
                    <a:pt x="13342" y="755"/>
                  </a:cubicBezTo>
                  <a:close/>
                  <a:moveTo>
                    <a:pt x="12959" y="724"/>
                  </a:moveTo>
                  <a:cubicBezTo>
                    <a:pt x="12998" y="724"/>
                    <a:pt x="12988" y="764"/>
                    <a:pt x="13002" y="791"/>
                  </a:cubicBezTo>
                  <a:lnTo>
                    <a:pt x="13034" y="824"/>
                  </a:lnTo>
                  <a:cubicBezTo>
                    <a:pt x="13018" y="856"/>
                    <a:pt x="12905" y="920"/>
                    <a:pt x="12856" y="937"/>
                  </a:cubicBezTo>
                  <a:cubicBezTo>
                    <a:pt x="12843" y="941"/>
                    <a:pt x="12832" y="943"/>
                    <a:pt x="12821" y="943"/>
                  </a:cubicBezTo>
                  <a:cubicBezTo>
                    <a:pt x="12793" y="943"/>
                    <a:pt x="12776" y="928"/>
                    <a:pt x="12776" y="904"/>
                  </a:cubicBezTo>
                  <a:cubicBezTo>
                    <a:pt x="12792" y="888"/>
                    <a:pt x="12824" y="775"/>
                    <a:pt x="12873" y="727"/>
                  </a:cubicBezTo>
                  <a:lnTo>
                    <a:pt x="12937" y="727"/>
                  </a:lnTo>
                  <a:cubicBezTo>
                    <a:pt x="12946" y="725"/>
                    <a:pt x="12953" y="724"/>
                    <a:pt x="12959" y="724"/>
                  </a:cubicBezTo>
                  <a:close/>
                  <a:moveTo>
                    <a:pt x="9275" y="920"/>
                  </a:moveTo>
                  <a:lnTo>
                    <a:pt x="9340" y="985"/>
                  </a:lnTo>
                  <a:cubicBezTo>
                    <a:pt x="9353" y="983"/>
                    <a:pt x="9365" y="982"/>
                    <a:pt x="9376" y="982"/>
                  </a:cubicBezTo>
                  <a:cubicBezTo>
                    <a:pt x="9448" y="982"/>
                    <a:pt x="9481" y="1026"/>
                    <a:pt x="9453" y="1082"/>
                  </a:cubicBezTo>
                  <a:lnTo>
                    <a:pt x="9421" y="1130"/>
                  </a:lnTo>
                  <a:cubicBezTo>
                    <a:pt x="9402" y="1149"/>
                    <a:pt x="9385" y="1158"/>
                    <a:pt x="9372" y="1158"/>
                  </a:cubicBezTo>
                  <a:cubicBezTo>
                    <a:pt x="9352" y="1158"/>
                    <a:pt x="9340" y="1137"/>
                    <a:pt x="9340" y="1098"/>
                  </a:cubicBezTo>
                  <a:cubicBezTo>
                    <a:pt x="9308" y="1082"/>
                    <a:pt x="9179" y="1033"/>
                    <a:pt x="9179" y="1001"/>
                  </a:cubicBezTo>
                  <a:cubicBezTo>
                    <a:pt x="9195" y="969"/>
                    <a:pt x="9227" y="937"/>
                    <a:pt x="9275" y="920"/>
                  </a:cubicBezTo>
                  <a:close/>
                  <a:moveTo>
                    <a:pt x="8255" y="1002"/>
                  </a:moveTo>
                  <a:cubicBezTo>
                    <a:pt x="8265" y="1002"/>
                    <a:pt x="8277" y="1007"/>
                    <a:pt x="8292" y="1017"/>
                  </a:cubicBezTo>
                  <a:lnTo>
                    <a:pt x="8372" y="1049"/>
                  </a:lnTo>
                  <a:cubicBezTo>
                    <a:pt x="8382" y="1040"/>
                    <a:pt x="8392" y="1036"/>
                    <a:pt x="8403" y="1036"/>
                  </a:cubicBezTo>
                  <a:cubicBezTo>
                    <a:pt x="8427" y="1036"/>
                    <a:pt x="8448" y="1059"/>
                    <a:pt x="8437" y="1082"/>
                  </a:cubicBezTo>
                  <a:cubicBezTo>
                    <a:pt x="8421" y="1098"/>
                    <a:pt x="8404" y="1162"/>
                    <a:pt x="8421" y="1179"/>
                  </a:cubicBezTo>
                  <a:cubicBezTo>
                    <a:pt x="8421" y="1179"/>
                    <a:pt x="8356" y="1179"/>
                    <a:pt x="8292" y="1162"/>
                  </a:cubicBezTo>
                  <a:lnTo>
                    <a:pt x="8275" y="1179"/>
                  </a:lnTo>
                  <a:cubicBezTo>
                    <a:pt x="8258" y="1196"/>
                    <a:pt x="8242" y="1203"/>
                    <a:pt x="8229" y="1203"/>
                  </a:cubicBezTo>
                  <a:cubicBezTo>
                    <a:pt x="8205" y="1203"/>
                    <a:pt x="8189" y="1183"/>
                    <a:pt x="8179" y="1162"/>
                  </a:cubicBezTo>
                  <a:cubicBezTo>
                    <a:pt x="8130" y="1130"/>
                    <a:pt x="8130" y="1098"/>
                    <a:pt x="8179" y="1082"/>
                  </a:cubicBezTo>
                  <a:cubicBezTo>
                    <a:pt x="8204" y="1057"/>
                    <a:pt x="8219" y="1002"/>
                    <a:pt x="8255" y="1002"/>
                  </a:cubicBezTo>
                  <a:close/>
                  <a:moveTo>
                    <a:pt x="47166" y="1162"/>
                  </a:moveTo>
                  <a:cubicBezTo>
                    <a:pt x="47246" y="1195"/>
                    <a:pt x="47279" y="1259"/>
                    <a:pt x="47262" y="1275"/>
                  </a:cubicBezTo>
                  <a:cubicBezTo>
                    <a:pt x="47260" y="1277"/>
                    <a:pt x="47255" y="1278"/>
                    <a:pt x="47247" y="1278"/>
                  </a:cubicBezTo>
                  <a:cubicBezTo>
                    <a:pt x="47207" y="1278"/>
                    <a:pt x="47101" y="1252"/>
                    <a:pt x="47031" y="1219"/>
                  </a:cubicBezTo>
                  <a:lnTo>
                    <a:pt x="47031" y="1219"/>
                  </a:lnTo>
                  <a:lnTo>
                    <a:pt x="47117" y="1195"/>
                  </a:lnTo>
                  <a:lnTo>
                    <a:pt x="47166" y="1162"/>
                  </a:lnTo>
                  <a:close/>
                  <a:moveTo>
                    <a:pt x="48058" y="1120"/>
                  </a:moveTo>
                  <a:cubicBezTo>
                    <a:pt x="48062" y="1120"/>
                    <a:pt x="48069" y="1132"/>
                    <a:pt x="48069" y="1162"/>
                  </a:cubicBezTo>
                  <a:cubicBezTo>
                    <a:pt x="48085" y="1195"/>
                    <a:pt x="48021" y="1275"/>
                    <a:pt x="47956" y="1291"/>
                  </a:cubicBezTo>
                  <a:lnTo>
                    <a:pt x="47875" y="1259"/>
                  </a:lnTo>
                  <a:lnTo>
                    <a:pt x="47843" y="1243"/>
                  </a:lnTo>
                  <a:cubicBezTo>
                    <a:pt x="47816" y="1251"/>
                    <a:pt x="47796" y="1254"/>
                    <a:pt x="47782" y="1254"/>
                  </a:cubicBezTo>
                  <a:cubicBezTo>
                    <a:pt x="47738" y="1254"/>
                    <a:pt x="47750" y="1223"/>
                    <a:pt x="47763" y="1211"/>
                  </a:cubicBezTo>
                  <a:cubicBezTo>
                    <a:pt x="47795" y="1195"/>
                    <a:pt x="47779" y="1162"/>
                    <a:pt x="47763" y="1146"/>
                  </a:cubicBezTo>
                  <a:cubicBezTo>
                    <a:pt x="47758" y="1142"/>
                    <a:pt x="47765" y="1140"/>
                    <a:pt x="47779" y="1140"/>
                  </a:cubicBezTo>
                  <a:cubicBezTo>
                    <a:pt x="47816" y="1140"/>
                    <a:pt x="47900" y="1155"/>
                    <a:pt x="47924" y="1179"/>
                  </a:cubicBezTo>
                  <a:cubicBezTo>
                    <a:pt x="47933" y="1181"/>
                    <a:pt x="47942" y="1183"/>
                    <a:pt x="47952" y="1183"/>
                  </a:cubicBezTo>
                  <a:cubicBezTo>
                    <a:pt x="47994" y="1183"/>
                    <a:pt x="48040" y="1156"/>
                    <a:pt x="48053" y="1130"/>
                  </a:cubicBezTo>
                  <a:cubicBezTo>
                    <a:pt x="48053" y="1124"/>
                    <a:pt x="48055" y="1120"/>
                    <a:pt x="48058" y="1120"/>
                  </a:cubicBezTo>
                  <a:close/>
                  <a:moveTo>
                    <a:pt x="50134" y="1550"/>
                  </a:moveTo>
                  <a:lnTo>
                    <a:pt x="50230" y="1566"/>
                  </a:lnTo>
                  <a:lnTo>
                    <a:pt x="50295" y="1582"/>
                  </a:lnTo>
                  <a:cubicBezTo>
                    <a:pt x="50376" y="1614"/>
                    <a:pt x="50408" y="1679"/>
                    <a:pt x="50359" y="1743"/>
                  </a:cubicBezTo>
                  <a:cubicBezTo>
                    <a:pt x="50356" y="1749"/>
                    <a:pt x="50348" y="1751"/>
                    <a:pt x="50338" y="1751"/>
                  </a:cubicBezTo>
                  <a:cubicBezTo>
                    <a:pt x="50265" y="1751"/>
                    <a:pt x="50049" y="1612"/>
                    <a:pt x="50021" y="1598"/>
                  </a:cubicBezTo>
                  <a:cubicBezTo>
                    <a:pt x="49972" y="1566"/>
                    <a:pt x="50037" y="1550"/>
                    <a:pt x="50134" y="1550"/>
                  </a:cubicBezTo>
                  <a:close/>
                  <a:moveTo>
                    <a:pt x="6049" y="1743"/>
                  </a:moveTo>
                  <a:cubicBezTo>
                    <a:pt x="6082" y="1743"/>
                    <a:pt x="6114" y="1775"/>
                    <a:pt x="6130" y="1791"/>
                  </a:cubicBezTo>
                  <a:lnTo>
                    <a:pt x="6130" y="1808"/>
                  </a:lnTo>
                  <a:lnTo>
                    <a:pt x="6033" y="1856"/>
                  </a:lnTo>
                  <a:cubicBezTo>
                    <a:pt x="5936" y="1921"/>
                    <a:pt x="5840" y="1969"/>
                    <a:pt x="5824" y="1969"/>
                  </a:cubicBezTo>
                  <a:lnTo>
                    <a:pt x="5807" y="1953"/>
                  </a:lnTo>
                  <a:cubicBezTo>
                    <a:pt x="5791" y="1937"/>
                    <a:pt x="5856" y="1808"/>
                    <a:pt x="5904" y="1791"/>
                  </a:cubicBezTo>
                  <a:cubicBezTo>
                    <a:pt x="5953" y="1759"/>
                    <a:pt x="6017" y="1743"/>
                    <a:pt x="6049" y="1743"/>
                  </a:cubicBezTo>
                  <a:close/>
                  <a:moveTo>
                    <a:pt x="10896" y="1852"/>
                  </a:moveTo>
                  <a:cubicBezTo>
                    <a:pt x="10940" y="1852"/>
                    <a:pt x="11016" y="1878"/>
                    <a:pt x="11082" y="1904"/>
                  </a:cubicBezTo>
                  <a:lnTo>
                    <a:pt x="11147" y="1937"/>
                  </a:lnTo>
                  <a:cubicBezTo>
                    <a:pt x="11147" y="1953"/>
                    <a:pt x="11147" y="1969"/>
                    <a:pt x="11147" y="1985"/>
                  </a:cubicBezTo>
                  <a:cubicBezTo>
                    <a:pt x="11135" y="1996"/>
                    <a:pt x="11124" y="2008"/>
                    <a:pt x="11112" y="2008"/>
                  </a:cubicBezTo>
                  <a:cubicBezTo>
                    <a:pt x="11108" y="2008"/>
                    <a:pt x="11103" y="2006"/>
                    <a:pt x="11098" y="2001"/>
                  </a:cubicBezTo>
                  <a:lnTo>
                    <a:pt x="11066" y="2001"/>
                  </a:lnTo>
                  <a:cubicBezTo>
                    <a:pt x="11018" y="2001"/>
                    <a:pt x="10905" y="1953"/>
                    <a:pt x="10872" y="1937"/>
                  </a:cubicBezTo>
                  <a:cubicBezTo>
                    <a:pt x="10856" y="1904"/>
                    <a:pt x="10840" y="1888"/>
                    <a:pt x="10872" y="1856"/>
                  </a:cubicBezTo>
                  <a:cubicBezTo>
                    <a:pt x="10878" y="1853"/>
                    <a:pt x="10886" y="1852"/>
                    <a:pt x="10896" y="1852"/>
                  </a:cubicBezTo>
                  <a:close/>
                  <a:moveTo>
                    <a:pt x="7566" y="1969"/>
                  </a:moveTo>
                  <a:cubicBezTo>
                    <a:pt x="7566" y="1969"/>
                    <a:pt x="7598" y="2033"/>
                    <a:pt x="7598" y="2050"/>
                  </a:cubicBezTo>
                  <a:cubicBezTo>
                    <a:pt x="7614" y="2082"/>
                    <a:pt x="7743" y="2098"/>
                    <a:pt x="7791" y="2098"/>
                  </a:cubicBezTo>
                  <a:cubicBezTo>
                    <a:pt x="7796" y="2096"/>
                    <a:pt x="7799" y="2095"/>
                    <a:pt x="7802" y="2095"/>
                  </a:cubicBezTo>
                  <a:cubicBezTo>
                    <a:pt x="7823" y="2095"/>
                    <a:pt x="7817" y="2141"/>
                    <a:pt x="7775" y="2211"/>
                  </a:cubicBezTo>
                  <a:lnTo>
                    <a:pt x="7630" y="2195"/>
                  </a:lnTo>
                  <a:lnTo>
                    <a:pt x="7550" y="2179"/>
                  </a:lnTo>
                  <a:cubicBezTo>
                    <a:pt x="7462" y="2179"/>
                    <a:pt x="7440" y="2112"/>
                    <a:pt x="7461" y="2112"/>
                  </a:cubicBezTo>
                  <a:cubicBezTo>
                    <a:pt x="7463" y="2112"/>
                    <a:pt x="7466" y="2113"/>
                    <a:pt x="7469" y="2114"/>
                  </a:cubicBezTo>
                  <a:cubicBezTo>
                    <a:pt x="7481" y="2120"/>
                    <a:pt x="7492" y="2124"/>
                    <a:pt x="7503" y="2124"/>
                  </a:cubicBezTo>
                  <a:cubicBezTo>
                    <a:pt x="7520" y="2124"/>
                    <a:pt x="7533" y="2112"/>
                    <a:pt x="7533" y="2082"/>
                  </a:cubicBezTo>
                  <a:cubicBezTo>
                    <a:pt x="7550" y="2050"/>
                    <a:pt x="7566" y="1969"/>
                    <a:pt x="7566" y="1969"/>
                  </a:cubicBezTo>
                  <a:close/>
                  <a:moveTo>
                    <a:pt x="6996" y="2094"/>
                  </a:moveTo>
                  <a:cubicBezTo>
                    <a:pt x="7058" y="2094"/>
                    <a:pt x="7113" y="2113"/>
                    <a:pt x="7162" y="2162"/>
                  </a:cubicBezTo>
                  <a:cubicBezTo>
                    <a:pt x="7090" y="2206"/>
                    <a:pt x="7050" y="2230"/>
                    <a:pt x="7016" y="2230"/>
                  </a:cubicBezTo>
                  <a:cubicBezTo>
                    <a:pt x="6975" y="2230"/>
                    <a:pt x="6943" y="2194"/>
                    <a:pt x="6872" y="2114"/>
                  </a:cubicBezTo>
                  <a:cubicBezTo>
                    <a:pt x="6916" y="2102"/>
                    <a:pt x="6957" y="2094"/>
                    <a:pt x="6996" y="2094"/>
                  </a:cubicBezTo>
                  <a:close/>
                  <a:moveTo>
                    <a:pt x="51295" y="2146"/>
                  </a:moveTo>
                  <a:cubicBezTo>
                    <a:pt x="51327" y="2227"/>
                    <a:pt x="51343" y="2308"/>
                    <a:pt x="51327" y="2324"/>
                  </a:cubicBezTo>
                  <a:cubicBezTo>
                    <a:pt x="51323" y="2328"/>
                    <a:pt x="51312" y="2330"/>
                    <a:pt x="51300" y="2330"/>
                  </a:cubicBezTo>
                  <a:cubicBezTo>
                    <a:pt x="51269" y="2330"/>
                    <a:pt x="51226" y="2319"/>
                    <a:pt x="51214" y="2308"/>
                  </a:cubicBezTo>
                  <a:cubicBezTo>
                    <a:pt x="51210" y="2303"/>
                    <a:pt x="51202" y="2301"/>
                    <a:pt x="51192" y="2301"/>
                  </a:cubicBezTo>
                  <a:cubicBezTo>
                    <a:pt x="51164" y="2301"/>
                    <a:pt x="51116" y="2316"/>
                    <a:pt x="51069" y="2340"/>
                  </a:cubicBezTo>
                  <a:lnTo>
                    <a:pt x="51005" y="2356"/>
                  </a:lnTo>
                  <a:lnTo>
                    <a:pt x="50989" y="2372"/>
                  </a:lnTo>
                  <a:cubicBezTo>
                    <a:pt x="50940" y="2324"/>
                    <a:pt x="50956" y="2211"/>
                    <a:pt x="51021" y="2146"/>
                  </a:cubicBezTo>
                  <a:close/>
                  <a:moveTo>
                    <a:pt x="46592" y="5310"/>
                  </a:moveTo>
                  <a:cubicBezTo>
                    <a:pt x="46623" y="5310"/>
                    <a:pt x="46650" y="5313"/>
                    <a:pt x="46666" y="5324"/>
                  </a:cubicBezTo>
                  <a:cubicBezTo>
                    <a:pt x="46698" y="5340"/>
                    <a:pt x="46682" y="5372"/>
                    <a:pt x="46601" y="5372"/>
                  </a:cubicBezTo>
                  <a:cubicBezTo>
                    <a:pt x="46592" y="5375"/>
                    <a:pt x="46581" y="5376"/>
                    <a:pt x="46568" y="5376"/>
                  </a:cubicBezTo>
                  <a:cubicBezTo>
                    <a:pt x="46488" y="5376"/>
                    <a:pt x="46352" y="5338"/>
                    <a:pt x="46408" y="5324"/>
                  </a:cubicBezTo>
                  <a:cubicBezTo>
                    <a:pt x="46451" y="5324"/>
                    <a:pt x="46529" y="5310"/>
                    <a:pt x="46592" y="5310"/>
                  </a:cubicBezTo>
                  <a:close/>
                  <a:moveTo>
                    <a:pt x="45940" y="5243"/>
                  </a:moveTo>
                  <a:cubicBezTo>
                    <a:pt x="46004" y="5243"/>
                    <a:pt x="46053" y="5276"/>
                    <a:pt x="46037" y="5308"/>
                  </a:cubicBezTo>
                  <a:cubicBezTo>
                    <a:pt x="46020" y="5324"/>
                    <a:pt x="45940" y="5405"/>
                    <a:pt x="45908" y="5421"/>
                  </a:cubicBezTo>
                  <a:lnTo>
                    <a:pt x="45843" y="5421"/>
                  </a:lnTo>
                  <a:cubicBezTo>
                    <a:pt x="45811" y="5389"/>
                    <a:pt x="45827" y="5324"/>
                    <a:pt x="45859" y="5276"/>
                  </a:cubicBezTo>
                  <a:lnTo>
                    <a:pt x="45908" y="5260"/>
                  </a:lnTo>
                  <a:lnTo>
                    <a:pt x="45940" y="5243"/>
                  </a:lnTo>
                  <a:close/>
                  <a:moveTo>
                    <a:pt x="46925" y="5419"/>
                  </a:moveTo>
                  <a:lnTo>
                    <a:pt x="46924" y="5421"/>
                  </a:lnTo>
                  <a:lnTo>
                    <a:pt x="46891" y="5421"/>
                  </a:lnTo>
                  <a:cubicBezTo>
                    <a:pt x="46900" y="5421"/>
                    <a:pt x="46912" y="5420"/>
                    <a:pt x="46925" y="5419"/>
                  </a:cubicBezTo>
                  <a:close/>
                  <a:moveTo>
                    <a:pt x="47145" y="5406"/>
                  </a:moveTo>
                  <a:cubicBezTo>
                    <a:pt x="47127" y="5406"/>
                    <a:pt x="47111" y="5407"/>
                    <a:pt x="47094" y="5408"/>
                  </a:cubicBezTo>
                  <a:lnTo>
                    <a:pt x="47094" y="5408"/>
                  </a:lnTo>
                  <a:cubicBezTo>
                    <a:pt x="47108" y="5416"/>
                    <a:pt x="47123" y="5425"/>
                    <a:pt x="47138" y="5432"/>
                  </a:cubicBezTo>
                  <a:lnTo>
                    <a:pt x="47138" y="5432"/>
                  </a:lnTo>
                  <a:cubicBezTo>
                    <a:pt x="47141" y="5425"/>
                    <a:pt x="47143" y="5416"/>
                    <a:pt x="47145" y="5406"/>
                  </a:cubicBezTo>
                  <a:close/>
                  <a:moveTo>
                    <a:pt x="47116" y="5560"/>
                  </a:moveTo>
                  <a:cubicBezTo>
                    <a:pt x="47151" y="5560"/>
                    <a:pt x="47181" y="5562"/>
                    <a:pt x="47198" y="5566"/>
                  </a:cubicBezTo>
                  <a:cubicBezTo>
                    <a:pt x="47262" y="5566"/>
                    <a:pt x="47230" y="5679"/>
                    <a:pt x="47182" y="5695"/>
                  </a:cubicBezTo>
                  <a:cubicBezTo>
                    <a:pt x="47122" y="5695"/>
                    <a:pt x="46994" y="5613"/>
                    <a:pt x="46937" y="5613"/>
                  </a:cubicBezTo>
                  <a:cubicBezTo>
                    <a:pt x="46932" y="5613"/>
                    <a:pt x="46927" y="5613"/>
                    <a:pt x="46924" y="5614"/>
                  </a:cubicBezTo>
                  <a:cubicBezTo>
                    <a:pt x="46875" y="5614"/>
                    <a:pt x="46843" y="5614"/>
                    <a:pt x="46875" y="5598"/>
                  </a:cubicBezTo>
                  <a:cubicBezTo>
                    <a:pt x="46887" y="5575"/>
                    <a:pt x="47020" y="5560"/>
                    <a:pt x="47116" y="5560"/>
                  </a:cubicBezTo>
                  <a:close/>
                  <a:moveTo>
                    <a:pt x="49086" y="5927"/>
                  </a:moveTo>
                  <a:cubicBezTo>
                    <a:pt x="49077" y="5927"/>
                    <a:pt x="49069" y="5929"/>
                    <a:pt x="49061" y="5930"/>
                  </a:cubicBezTo>
                  <a:lnTo>
                    <a:pt x="49061" y="5930"/>
                  </a:lnTo>
                  <a:cubicBezTo>
                    <a:pt x="49069" y="5959"/>
                    <a:pt x="49079" y="5982"/>
                    <a:pt x="49092" y="5994"/>
                  </a:cubicBezTo>
                  <a:lnTo>
                    <a:pt x="49092" y="5994"/>
                  </a:lnTo>
                  <a:cubicBezTo>
                    <a:pt x="49085" y="5970"/>
                    <a:pt x="49083" y="5946"/>
                    <a:pt x="49086" y="5927"/>
                  </a:cubicBezTo>
                  <a:close/>
                  <a:moveTo>
                    <a:pt x="47456" y="6002"/>
                  </a:moveTo>
                  <a:cubicBezTo>
                    <a:pt x="47456" y="6002"/>
                    <a:pt x="47472" y="6018"/>
                    <a:pt x="47488" y="6034"/>
                  </a:cubicBezTo>
                  <a:lnTo>
                    <a:pt x="47521" y="6066"/>
                  </a:lnTo>
                  <a:cubicBezTo>
                    <a:pt x="47569" y="6098"/>
                    <a:pt x="47537" y="6131"/>
                    <a:pt x="47472" y="6147"/>
                  </a:cubicBezTo>
                  <a:lnTo>
                    <a:pt x="47424" y="6163"/>
                  </a:lnTo>
                  <a:lnTo>
                    <a:pt x="47375" y="6179"/>
                  </a:lnTo>
                  <a:cubicBezTo>
                    <a:pt x="47367" y="6184"/>
                    <a:pt x="47361" y="6186"/>
                    <a:pt x="47355" y="6186"/>
                  </a:cubicBezTo>
                  <a:cubicBezTo>
                    <a:pt x="47328" y="6186"/>
                    <a:pt x="47332" y="6128"/>
                    <a:pt x="47359" y="6114"/>
                  </a:cubicBezTo>
                  <a:cubicBezTo>
                    <a:pt x="47392" y="6082"/>
                    <a:pt x="47424" y="6066"/>
                    <a:pt x="47408" y="6050"/>
                  </a:cubicBezTo>
                  <a:cubicBezTo>
                    <a:pt x="47408" y="6050"/>
                    <a:pt x="47392" y="6018"/>
                    <a:pt x="47424" y="6002"/>
                  </a:cubicBezTo>
                  <a:close/>
                  <a:moveTo>
                    <a:pt x="52053" y="6131"/>
                  </a:moveTo>
                  <a:cubicBezTo>
                    <a:pt x="52069" y="6147"/>
                    <a:pt x="52150" y="6260"/>
                    <a:pt x="52134" y="6292"/>
                  </a:cubicBezTo>
                  <a:cubicBezTo>
                    <a:pt x="52124" y="6311"/>
                    <a:pt x="52109" y="6319"/>
                    <a:pt x="52092" y="6319"/>
                  </a:cubicBezTo>
                  <a:cubicBezTo>
                    <a:pt x="52080" y="6319"/>
                    <a:pt x="52067" y="6315"/>
                    <a:pt x="52053" y="6308"/>
                  </a:cubicBezTo>
                  <a:cubicBezTo>
                    <a:pt x="52050" y="6306"/>
                    <a:pt x="52045" y="6305"/>
                    <a:pt x="52040" y="6305"/>
                  </a:cubicBezTo>
                  <a:cubicBezTo>
                    <a:pt x="52005" y="6305"/>
                    <a:pt x="51941" y="6343"/>
                    <a:pt x="51916" y="6343"/>
                  </a:cubicBezTo>
                  <a:cubicBezTo>
                    <a:pt x="51913" y="6343"/>
                    <a:pt x="51910" y="6342"/>
                    <a:pt x="51908" y="6340"/>
                  </a:cubicBezTo>
                  <a:lnTo>
                    <a:pt x="51892" y="6324"/>
                  </a:lnTo>
                  <a:cubicBezTo>
                    <a:pt x="51843" y="6308"/>
                    <a:pt x="51795" y="6276"/>
                    <a:pt x="51747" y="6260"/>
                  </a:cubicBezTo>
                  <a:cubicBezTo>
                    <a:pt x="51731" y="6243"/>
                    <a:pt x="51731" y="6227"/>
                    <a:pt x="51747" y="6211"/>
                  </a:cubicBezTo>
                  <a:cubicBezTo>
                    <a:pt x="51756" y="6206"/>
                    <a:pt x="51768" y="6205"/>
                    <a:pt x="51783" y="6205"/>
                  </a:cubicBezTo>
                  <a:cubicBezTo>
                    <a:pt x="51818" y="6205"/>
                    <a:pt x="51867" y="6216"/>
                    <a:pt x="51924" y="6227"/>
                  </a:cubicBezTo>
                  <a:lnTo>
                    <a:pt x="52005" y="6163"/>
                  </a:lnTo>
                  <a:lnTo>
                    <a:pt x="52053" y="6131"/>
                  </a:lnTo>
                  <a:close/>
                  <a:moveTo>
                    <a:pt x="52614" y="6560"/>
                  </a:moveTo>
                  <a:cubicBezTo>
                    <a:pt x="52654" y="6560"/>
                    <a:pt x="52678" y="6578"/>
                    <a:pt x="52666" y="6614"/>
                  </a:cubicBezTo>
                  <a:cubicBezTo>
                    <a:pt x="52653" y="6655"/>
                    <a:pt x="52559" y="6719"/>
                    <a:pt x="52530" y="6719"/>
                  </a:cubicBezTo>
                  <a:cubicBezTo>
                    <a:pt x="52524" y="6719"/>
                    <a:pt x="52521" y="6716"/>
                    <a:pt x="52521" y="6711"/>
                  </a:cubicBezTo>
                  <a:lnTo>
                    <a:pt x="52505" y="6695"/>
                  </a:lnTo>
                  <a:cubicBezTo>
                    <a:pt x="52424" y="6647"/>
                    <a:pt x="52473" y="6614"/>
                    <a:pt x="52505" y="6598"/>
                  </a:cubicBezTo>
                  <a:lnTo>
                    <a:pt x="52569" y="6566"/>
                  </a:lnTo>
                  <a:cubicBezTo>
                    <a:pt x="52585" y="6562"/>
                    <a:pt x="52601" y="6560"/>
                    <a:pt x="52614" y="6560"/>
                  </a:cubicBezTo>
                  <a:close/>
                  <a:moveTo>
                    <a:pt x="51962" y="6828"/>
                  </a:moveTo>
                  <a:cubicBezTo>
                    <a:pt x="51989" y="6828"/>
                    <a:pt x="52021" y="6832"/>
                    <a:pt x="52053" y="6840"/>
                  </a:cubicBezTo>
                  <a:lnTo>
                    <a:pt x="52053" y="6889"/>
                  </a:lnTo>
                  <a:cubicBezTo>
                    <a:pt x="52037" y="6905"/>
                    <a:pt x="52166" y="7050"/>
                    <a:pt x="52118" y="7098"/>
                  </a:cubicBezTo>
                  <a:cubicBezTo>
                    <a:pt x="52090" y="7154"/>
                    <a:pt x="52037" y="7198"/>
                    <a:pt x="52013" y="7198"/>
                  </a:cubicBezTo>
                  <a:cubicBezTo>
                    <a:pt x="52010" y="7198"/>
                    <a:pt x="52007" y="7197"/>
                    <a:pt x="52005" y="7195"/>
                  </a:cubicBezTo>
                  <a:cubicBezTo>
                    <a:pt x="51973" y="7195"/>
                    <a:pt x="52005" y="7115"/>
                    <a:pt x="51973" y="7082"/>
                  </a:cubicBezTo>
                  <a:cubicBezTo>
                    <a:pt x="51940" y="7050"/>
                    <a:pt x="51973" y="6969"/>
                    <a:pt x="51956" y="6937"/>
                  </a:cubicBezTo>
                  <a:cubicBezTo>
                    <a:pt x="51940" y="6921"/>
                    <a:pt x="51908" y="6840"/>
                    <a:pt x="51908" y="6840"/>
                  </a:cubicBezTo>
                  <a:cubicBezTo>
                    <a:pt x="51916" y="6832"/>
                    <a:pt x="51936" y="6828"/>
                    <a:pt x="51962" y="6828"/>
                  </a:cubicBezTo>
                  <a:close/>
                  <a:moveTo>
                    <a:pt x="5212" y="7292"/>
                  </a:moveTo>
                  <a:cubicBezTo>
                    <a:pt x="5237" y="7292"/>
                    <a:pt x="5248" y="7313"/>
                    <a:pt x="5259" y="7356"/>
                  </a:cubicBezTo>
                  <a:cubicBezTo>
                    <a:pt x="5264" y="7372"/>
                    <a:pt x="5271" y="7377"/>
                    <a:pt x="5278" y="7377"/>
                  </a:cubicBezTo>
                  <a:cubicBezTo>
                    <a:pt x="5294" y="7377"/>
                    <a:pt x="5312" y="7351"/>
                    <a:pt x="5324" y="7340"/>
                  </a:cubicBezTo>
                  <a:lnTo>
                    <a:pt x="5404" y="7324"/>
                  </a:lnTo>
                  <a:lnTo>
                    <a:pt x="5404" y="7324"/>
                  </a:lnTo>
                  <a:cubicBezTo>
                    <a:pt x="5404" y="7373"/>
                    <a:pt x="5388" y="7437"/>
                    <a:pt x="5372" y="7486"/>
                  </a:cubicBezTo>
                  <a:lnTo>
                    <a:pt x="5307" y="7469"/>
                  </a:lnTo>
                  <a:lnTo>
                    <a:pt x="5259" y="7453"/>
                  </a:lnTo>
                  <a:cubicBezTo>
                    <a:pt x="5227" y="7421"/>
                    <a:pt x="5162" y="7356"/>
                    <a:pt x="5146" y="7308"/>
                  </a:cubicBezTo>
                  <a:lnTo>
                    <a:pt x="5162" y="7308"/>
                  </a:lnTo>
                  <a:cubicBezTo>
                    <a:pt x="5184" y="7297"/>
                    <a:pt x="5200" y="7292"/>
                    <a:pt x="5212" y="7292"/>
                  </a:cubicBezTo>
                  <a:close/>
                  <a:moveTo>
                    <a:pt x="13018" y="7566"/>
                  </a:moveTo>
                  <a:cubicBezTo>
                    <a:pt x="13082" y="7566"/>
                    <a:pt x="13163" y="7695"/>
                    <a:pt x="13114" y="7711"/>
                  </a:cubicBezTo>
                  <a:cubicBezTo>
                    <a:pt x="13107" y="7713"/>
                    <a:pt x="13100" y="7714"/>
                    <a:pt x="13093" y="7714"/>
                  </a:cubicBezTo>
                  <a:cubicBezTo>
                    <a:pt x="13033" y="7714"/>
                    <a:pt x="12968" y="7659"/>
                    <a:pt x="12953" y="7631"/>
                  </a:cubicBezTo>
                  <a:cubicBezTo>
                    <a:pt x="12937" y="7598"/>
                    <a:pt x="12969" y="7566"/>
                    <a:pt x="13018" y="7566"/>
                  </a:cubicBezTo>
                  <a:close/>
                  <a:moveTo>
                    <a:pt x="53093" y="7903"/>
                  </a:moveTo>
                  <a:cubicBezTo>
                    <a:pt x="53078" y="7903"/>
                    <a:pt x="53064" y="7905"/>
                    <a:pt x="53053" y="7905"/>
                  </a:cubicBezTo>
                  <a:cubicBezTo>
                    <a:pt x="53005" y="7921"/>
                    <a:pt x="52956" y="7953"/>
                    <a:pt x="52908" y="7953"/>
                  </a:cubicBezTo>
                  <a:lnTo>
                    <a:pt x="52892" y="7953"/>
                  </a:lnTo>
                  <a:cubicBezTo>
                    <a:pt x="52891" y="7953"/>
                    <a:pt x="52891" y="7952"/>
                    <a:pt x="52890" y="7951"/>
                  </a:cubicBezTo>
                  <a:lnTo>
                    <a:pt x="52890" y="7951"/>
                  </a:lnTo>
                  <a:cubicBezTo>
                    <a:pt x="52884" y="8017"/>
                    <a:pt x="52933" y="8069"/>
                    <a:pt x="53008" y="8069"/>
                  </a:cubicBezTo>
                  <a:cubicBezTo>
                    <a:pt x="53017" y="8069"/>
                    <a:pt x="53027" y="8068"/>
                    <a:pt x="53037" y="8066"/>
                  </a:cubicBezTo>
                  <a:lnTo>
                    <a:pt x="53118" y="8034"/>
                  </a:lnTo>
                  <a:cubicBezTo>
                    <a:pt x="53150" y="8034"/>
                    <a:pt x="53150" y="7986"/>
                    <a:pt x="53150" y="7953"/>
                  </a:cubicBezTo>
                  <a:cubicBezTo>
                    <a:pt x="53150" y="7910"/>
                    <a:pt x="53121" y="7903"/>
                    <a:pt x="53093" y="7903"/>
                  </a:cubicBezTo>
                  <a:close/>
                  <a:moveTo>
                    <a:pt x="33607" y="8108"/>
                  </a:moveTo>
                  <a:cubicBezTo>
                    <a:pt x="33615" y="8108"/>
                    <a:pt x="33624" y="8110"/>
                    <a:pt x="33632" y="8115"/>
                  </a:cubicBezTo>
                  <a:cubicBezTo>
                    <a:pt x="33648" y="8131"/>
                    <a:pt x="33729" y="8195"/>
                    <a:pt x="33729" y="8227"/>
                  </a:cubicBezTo>
                  <a:lnTo>
                    <a:pt x="33729" y="8260"/>
                  </a:lnTo>
                  <a:lnTo>
                    <a:pt x="33745" y="8308"/>
                  </a:lnTo>
                  <a:cubicBezTo>
                    <a:pt x="33600" y="8340"/>
                    <a:pt x="33471" y="8340"/>
                    <a:pt x="33471" y="8340"/>
                  </a:cubicBezTo>
                  <a:cubicBezTo>
                    <a:pt x="33471" y="8340"/>
                    <a:pt x="33455" y="8292"/>
                    <a:pt x="33455" y="8276"/>
                  </a:cubicBezTo>
                  <a:cubicBezTo>
                    <a:pt x="33455" y="8244"/>
                    <a:pt x="33519" y="8244"/>
                    <a:pt x="33536" y="8244"/>
                  </a:cubicBezTo>
                  <a:cubicBezTo>
                    <a:pt x="33552" y="8244"/>
                    <a:pt x="33568" y="8179"/>
                    <a:pt x="33568" y="8147"/>
                  </a:cubicBezTo>
                  <a:cubicBezTo>
                    <a:pt x="33568" y="8123"/>
                    <a:pt x="33585" y="8108"/>
                    <a:pt x="33607" y="8108"/>
                  </a:cubicBezTo>
                  <a:close/>
                  <a:moveTo>
                    <a:pt x="43230" y="1"/>
                  </a:moveTo>
                  <a:cubicBezTo>
                    <a:pt x="43198" y="17"/>
                    <a:pt x="43117" y="17"/>
                    <a:pt x="43085" y="33"/>
                  </a:cubicBezTo>
                  <a:cubicBezTo>
                    <a:pt x="43057" y="47"/>
                    <a:pt x="42874" y="85"/>
                    <a:pt x="42793" y="85"/>
                  </a:cubicBezTo>
                  <a:cubicBezTo>
                    <a:pt x="42779" y="85"/>
                    <a:pt x="42769" y="84"/>
                    <a:pt x="42762" y="82"/>
                  </a:cubicBezTo>
                  <a:cubicBezTo>
                    <a:pt x="42698" y="66"/>
                    <a:pt x="42569" y="49"/>
                    <a:pt x="42488" y="33"/>
                  </a:cubicBezTo>
                  <a:lnTo>
                    <a:pt x="42407" y="17"/>
                  </a:lnTo>
                  <a:cubicBezTo>
                    <a:pt x="42395" y="14"/>
                    <a:pt x="42386" y="13"/>
                    <a:pt x="42379" y="13"/>
                  </a:cubicBezTo>
                  <a:cubicBezTo>
                    <a:pt x="42349" y="13"/>
                    <a:pt x="42365" y="39"/>
                    <a:pt x="42391" y="66"/>
                  </a:cubicBezTo>
                  <a:lnTo>
                    <a:pt x="42391" y="82"/>
                  </a:lnTo>
                  <a:cubicBezTo>
                    <a:pt x="42375" y="114"/>
                    <a:pt x="42407" y="146"/>
                    <a:pt x="42488" y="162"/>
                  </a:cubicBezTo>
                  <a:lnTo>
                    <a:pt x="42536" y="195"/>
                  </a:lnTo>
                  <a:lnTo>
                    <a:pt x="42552" y="195"/>
                  </a:lnTo>
                  <a:cubicBezTo>
                    <a:pt x="42567" y="223"/>
                    <a:pt x="42543" y="278"/>
                    <a:pt x="42537" y="278"/>
                  </a:cubicBezTo>
                  <a:cubicBezTo>
                    <a:pt x="42537" y="278"/>
                    <a:pt x="42536" y="277"/>
                    <a:pt x="42536" y="275"/>
                  </a:cubicBezTo>
                  <a:cubicBezTo>
                    <a:pt x="42520" y="259"/>
                    <a:pt x="42343" y="195"/>
                    <a:pt x="42310" y="162"/>
                  </a:cubicBezTo>
                  <a:cubicBezTo>
                    <a:pt x="42294" y="114"/>
                    <a:pt x="42230" y="49"/>
                    <a:pt x="42214" y="49"/>
                  </a:cubicBezTo>
                  <a:cubicBezTo>
                    <a:pt x="42206" y="41"/>
                    <a:pt x="42177" y="37"/>
                    <a:pt x="42149" y="37"/>
                  </a:cubicBezTo>
                  <a:cubicBezTo>
                    <a:pt x="42121" y="37"/>
                    <a:pt x="42093" y="41"/>
                    <a:pt x="42085" y="49"/>
                  </a:cubicBezTo>
                  <a:cubicBezTo>
                    <a:pt x="42085" y="66"/>
                    <a:pt x="41939" y="130"/>
                    <a:pt x="41891" y="146"/>
                  </a:cubicBezTo>
                  <a:cubicBezTo>
                    <a:pt x="41843" y="178"/>
                    <a:pt x="41891" y="195"/>
                    <a:pt x="41939" y="195"/>
                  </a:cubicBezTo>
                  <a:cubicBezTo>
                    <a:pt x="41972" y="195"/>
                    <a:pt x="42036" y="243"/>
                    <a:pt x="42052" y="259"/>
                  </a:cubicBezTo>
                  <a:cubicBezTo>
                    <a:pt x="42052" y="275"/>
                    <a:pt x="42068" y="372"/>
                    <a:pt x="42020" y="372"/>
                  </a:cubicBezTo>
                  <a:cubicBezTo>
                    <a:pt x="42010" y="375"/>
                    <a:pt x="41995" y="377"/>
                    <a:pt x="41976" y="377"/>
                  </a:cubicBezTo>
                  <a:cubicBezTo>
                    <a:pt x="41927" y="377"/>
                    <a:pt x="41855" y="367"/>
                    <a:pt x="41806" y="367"/>
                  </a:cubicBezTo>
                  <a:cubicBezTo>
                    <a:pt x="41788" y="367"/>
                    <a:pt x="41772" y="369"/>
                    <a:pt x="41762" y="372"/>
                  </a:cubicBezTo>
                  <a:cubicBezTo>
                    <a:pt x="41749" y="376"/>
                    <a:pt x="41728" y="378"/>
                    <a:pt x="41703" y="378"/>
                  </a:cubicBezTo>
                  <a:cubicBezTo>
                    <a:pt x="41653" y="378"/>
                    <a:pt x="41586" y="371"/>
                    <a:pt x="41530" y="357"/>
                  </a:cubicBezTo>
                  <a:lnTo>
                    <a:pt x="41530" y="357"/>
                  </a:lnTo>
                  <a:cubicBezTo>
                    <a:pt x="41519" y="378"/>
                    <a:pt x="41496" y="404"/>
                    <a:pt x="41472" y="404"/>
                  </a:cubicBezTo>
                  <a:cubicBezTo>
                    <a:pt x="41461" y="404"/>
                    <a:pt x="41423" y="342"/>
                    <a:pt x="41384" y="304"/>
                  </a:cubicBezTo>
                  <a:lnTo>
                    <a:pt x="41384" y="304"/>
                  </a:lnTo>
                  <a:cubicBezTo>
                    <a:pt x="41416" y="312"/>
                    <a:pt x="41446" y="325"/>
                    <a:pt x="41472" y="340"/>
                  </a:cubicBezTo>
                  <a:cubicBezTo>
                    <a:pt x="41488" y="346"/>
                    <a:pt x="41508" y="352"/>
                    <a:pt x="41530" y="357"/>
                  </a:cubicBezTo>
                  <a:lnTo>
                    <a:pt x="41530" y="357"/>
                  </a:lnTo>
                  <a:cubicBezTo>
                    <a:pt x="41534" y="350"/>
                    <a:pt x="41536" y="344"/>
                    <a:pt x="41536" y="340"/>
                  </a:cubicBezTo>
                  <a:lnTo>
                    <a:pt x="41536" y="307"/>
                  </a:lnTo>
                  <a:cubicBezTo>
                    <a:pt x="41544" y="287"/>
                    <a:pt x="41550" y="272"/>
                    <a:pt x="41551" y="262"/>
                  </a:cubicBezTo>
                  <a:lnTo>
                    <a:pt x="41551" y="262"/>
                  </a:lnTo>
                  <a:cubicBezTo>
                    <a:pt x="41485" y="267"/>
                    <a:pt x="41410" y="271"/>
                    <a:pt x="41343" y="275"/>
                  </a:cubicBezTo>
                  <a:lnTo>
                    <a:pt x="41343" y="275"/>
                  </a:lnTo>
                  <a:cubicBezTo>
                    <a:pt x="41340" y="274"/>
                    <a:pt x="41337" y="274"/>
                    <a:pt x="41334" y="274"/>
                  </a:cubicBezTo>
                  <a:cubicBezTo>
                    <a:pt x="41332" y="274"/>
                    <a:pt x="41329" y="274"/>
                    <a:pt x="41326" y="275"/>
                  </a:cubicBezTo>
                  <a:cubicBezTo>
                    <a:pt x="41326" y="276"/>
                    <a:pt x="41325" y="276"/>
                    <a:pt x="41325" y="277"/>
                  </a:cubicBezTo>
                  <a:lnTo>
                    <a:pt x="41325" y="277"/>
                  </a:lnTo>
                  <a:cubicBezTo>
                    <a:pt x="41331" y="276"/>
                    <a:pt x="41337" y="276"/>
                    <a:pt x="41343" y="275"/>
                  </a:cubicBezTo>
                  <a:lnTo>
                    <a:pt x="41343" y="275"/>
                  </a:lnTo>
                  <a:cubicBezTo>
                    <a:pt x="41356" y="279"/>
                    <a:pt x="41370" y="290"/>
                    <a:pt x="41384" y="304"/>
                  </a:cubicBezTo>
                  <a:lnTo>
                    <a:pt x="41384" y="304"/>
                  </a:lnTo>
                  <a:cubicBezTo>
                    <a:pt x="41359" y="297"/>
                    <a:pt x="41332" y="292"/>
                    <a:pt x="41306" y="289"/>
                  </a:cubicBezTo>
                  <a:lnTo>
                    <a:pt x="41306" y="289"/>
                  </a:lnTo>
                  <a:cubicBezTo>
                    <a:pt x="41261" y="316"/>
                    <a:pt x="41211" y="342"/>
                    <a:pt x="41197" y="356"/>
                  </a:cubicBezTo>
                  <a:lnTo>
                    <a:pt x="41133" y="340"/>
                  </a:lnTo>
                  <a:cubicBezTo>
                    <a:pt x="41124" y="342"/>
                    <a:pt x="41116" y="343"/>
                    <a:pt x="41110" y="343"/>
                  </a:cubicBezTo>
                  <a:cubicBezTo>
                    <a:pt x="41070" y="343"/>
                    <a:pt x="41082" y="305"/>
                    <a:pt x="41165" y="291"/>
                  </a:cubicBezTo>
                  <a:cubicBezTo>
                    <a:pt x="41171" y="290"/>
                    <a:pt x="41180" y="289"/>
                    <a:pt x="41191" y="288"/>
                  </a:cubicBezTo>
                  <a:lnTo>
                    <a:pt x="41191" y="288"/>
                  </a:lnTo>
                  <a:lnTo>
                    <a:pt x="41262" y="259"/>
                  </a:lnTo>
                  <a:cubicBezTo>
                    <a:pt x="41278" y="243"/>
                    <a:pt x="41343" y="227"/>
                    <a:pt x="41423" y="211"/>
                  </a:cubicBezTo>
                  <a:lnTo>
                    <a:pt x="41488" y="227"/>
                  </a:lnTo>
                  <a:cubicBezTo>
                    <a:pt x="41536" y="239"/>
                    <a:pt x="41557" y="233"/>
                    <a:pt x="41551" y="262"/>
                  </a:cubicBezTo>
                  <a:lnTo>
                    <a:pt x="41551" y="262"/>
                  </a:lnTo>
                  <a:cubicBezTo>
                    <a:pt x="41651" y="256"/>
                    <a:pt x="41733" y="249"/>
                    <a:pt x="41746" y="243"/>
                  </a:cubicBezTo>
                  <a:cubicBezTo>
                    <a:pt x="41778" y="211"/>
                    <a:pt x="41633" y="146"/>
                    <a:pt x="41568" y="146"/>
                  </a:cubicBezTo>
                  <a:cubicBezTo>
                    <a:pt x="41504" y="146"/>
                    <a:pt x="41439" y="130"/>
                    <a:pt x="41439" y="114"/>
                  </a:cubicBezTo>
                  <a:lnTo>
                    <a:pt x="41423" y="98"/>
                  </a:lnTo>
                  <a:lnTo>
                    <a:pt x="41423" y="82"/>
                  </a:lnTo>
                  <a:cubicBezTo>
                    <a:pt x="41422" y="80"/>
                    <a:pt x="41420" y="79"/>
                    <a:pt x="41417" y="79"/>
                  </a:cubicBezTo>
                  <a:cubicBezTo>
                    <a:pt x="41400" y="79"/>
                    <a:pt x="41373" y="132"/>
                    <a:pt x="41359" y="146"/>
                  </a:cubicBezTo>
                  <a:cubicBezTo>
                    <a:pt x="41359" y="154"/>
                    <a:pt x="41345" y="157"/>
                    <a:pt x="41322" y="157"/>
                  </a:cubicBezTo>
                  <a:cubicBezTo>
                    <a:pt x="41255" y="157"/>
                    <a:pt x="41113" y="130"/>
                    <a:pt x="41052" y="130"/>
                  </a:cubicBezTo>
                  <a:cubicBezTo>
                    <a:pt x="40990" y="143"/>
                    <a:pt x="40860" y="194"/>
                    <a:pt x="40797" y="194"/>
                  </a:cubicBezTo>
                  <a:cubicBezTo>
                    <a:pt x="40778" y="194"/>
                    <a:pt x="40766" y="189"/>
                    <a:pt x="40762" y="178"/>
                  </a:cubicBezTo>
                  <a:cubicBezTo>
                    <a:pt x="40756" y="159"/>
                    <a:pt x="40729" y="153"/>
                    <a:pt x="40697" y="153"/>
                  </a:cubicBezTo>
                  <a:cubicBezTo>
                    <a:pt x="40647" y="153"/>
                    <a:pt x="40582" y="169"/>
                    <a:pt x="40552" y="178"/>
                  </a:cubicBezTo>
                  <a:cubicBezTo>
                    <a:pt x="40544" y="184"/>
                    <a:pt x="40533" y="186"/>
                    <a:pt x="40521" y="186"/>
                  </a:cubicBezTo>
                  <a:cubicBezTo>
                    <a:pt x="40458" y="186"/>
                    <a:pt x="40351" y="130"/>
                    <a:pt x="40310" y="130"/>
                  </a:cubicBezTo>
                  <a:cubicBezTo>
                    <a:pt x="40278" y="146"/>
                    <a:pt x="40213" y="162"/>
                    <a:pt x="40197" y="162"/>
                  </a:cubicBezTo>
                  <a:cubicBezTo>
                    <a:pt x="40181" y="162"/>
                    <a:pt x="40084" y="162"/>
                    <a:pt x="39988" y="146"/>
                  </a:cubicBezTo>
                  <a:lnTo>
                    <a:pt x="39891" y="146"/>
                  </a:lnTo>
                  <a:cubicBezTo>
                    <a:pt x="39859" y="178"/>
                    <a:pt x="39826" y="211"/>
                    <a:pt x="39794" y="243"/>
                  </a:cubicBezTo>
                  <a:lnTo>
                    <a:pt x="39730" y="178"/>
                  </a:lnTo>
                  <a:cubicBezTo>
                    <a:pt x="39730" y="162"/>
                    <a:pt x="39697" y="162"/>
                    <a:pt x="39681" y="162"/>
                  </a:cubicBezTo>
                  <a:cubicBezTo>
                    <a:pt x="39647" y="183"/>
                    <a:pt x="39616" y="192"/>
                    <a:pt x="39588" y="192"/>
                  </a:cubicBezTo>
                  <a:cubicBezTo>
                    <a:pt x="39549" y="192"/>
                    <a:pt x="39516" y="174"/>
                    <a:pt x="39488" y="146"/>
                  </a:cubicBezTo>
                  <a:lnTo>
                    <a:pt x="39423" y="82"/>
                  </a:lnTo>
                  <a:cubicBezTo>
                    <a:pt x="39359" y="114"/>
                    <a:pt x="39246" y="130"/>
                    <a:pt x="39181" y="146"/>
                  </a:cubicBezTo>
                  <a:lnTo>
                    <a:pt x="39133" y="114"/>
                  </a:lnTo>
                  <a:cubicBezTo>
                    <a:pt x="39100" y="101"/>
                    <a:pt x="39069" y="90"/>
                    <a:pt x="39043" y="90"/>
                  </a:cubicBezTo>
                  <a:cubicBezTo>
                    <a:pt x="39005" y="90"/>
                    <a:pt x="38974" y="112"/>
                    <a:pt x="38955" y="178"/>
                  </a:cubicBezTo>
                  <a:cubicBezTo>
                    <a:pt x="38955" y="192"/>
                    <a:pt x="38941" y="200"/>
                    <a:pt x="38924" y="200"/>
                  </a:cubicBezTo>
                  <a:cubicBezTo>
                    <a:pt x="38900" y="200"/>
                    <a:pt x="38868" y="184"/>
                    <a:pt x="38859" y="146"/>
                  </a:cubicBezTo>
                  <a:lnTo>
                    <a:pt x="38859" y="130"/>
                  </a:lnTo>
                  <a:cubicBezTo>
                    <a:pt x="38855" y="127"/>
                    <a:pt x="38849" y="126"/>
                    <a:pt x="38841" y="126"/>
                  </a:cubicBezTo>
                  <a:cubicBezTo>
                    <a:pt x="38808" y="126"/>
                    <a:pt x="38739" y="149"/>
                    <a:pt x="38713" y="162"/>
                  </a:cubicBezTo>
                  <a:cubicBezTo>
                    <a:pt x="38707" y="165"/>
                    <a:pt x="38701" y="167"/>
                    <a:pt x="38695" y="167"/>
                  </a:cubicBezTo>
                  <a:cubicBezTo>
                    <a:pt x="38669" y="167"/>
                    <a:pt x="38646" y="143"/>
                    <a:pt x="38633" y="130"/>
                  </a:cubicBezTo>
                  <a:cubicBezTo>
                    <a:pt x="38633" y="125"/>
                    <a:pt x="38630" y="123"/>
                    <a:pt x="38626" y="123"/>
                  </a:cubicBezTo>
                  <a:cubicBezTo>
                    <a:pt x="38604" y="123"/>
                    <a:pt x="38531" y="186"/>
                    <a:pt x="38504" y="227"/>
                  </a:cubicBezTo>
                  <a:cubicBezTo>
                    <a:pt x="38492" y="238"/>
                    <a:pt x="38481" y="244"/>
                    <a:pt x="38469" y="244"/>
                  </a:cubicBezTo>
                  <a:cubicBezTo>
                    <a:pt x="38449" y="244"/>
                    <a:pt x="38428" y="226"/>
                    <a:pt x="38407" y="195"/>
                  </a:cubicBezTo>
                  <a:lnTo>
                    <a:pt x="38326" y="178"/>
                  </a:lnTo>
                  <a:lnTo>
                    <a:pt x="38294" y="178"/>
                  </a:lnTo>
                  <a:cubicBezTo>
                    <a:pt x="38279" y="168"/>
                    <a:pt x="38266" y="165"/>
                    <a:pt x="38254" y="165"/>
                  </a:cubicBezTo>
                  <a:cubicBezTo>
                    <a:pt x="38227" y="165"/>
                    <a:pt x="38208" y="183"/>
                    <a:pt x="38197" y="195"/>
                  </a:cubicBezTo>
                  <a:cubicBezTo>
                    <a:pt x="38197" y="205"/>
                    <a:pt x="38191" y="208"/>
                    <a:pt x="38181" y="208"/>
                  </a:cubicBezTo>
                  <a:cubicBezTo>
                    <a:pt x="38160" y="208"/>
                    <a:pt x="38123" y="190"/>
                    <a:pt x="38100" y="178"/>
                  </a:cubicBezTo>
                  <a:cubicBezTo>
                    <a:pt x="38097" y="175"/>
                    <a:pt x="38092" y="174"/>
                    <a:pt x="38085" y="174"/>
                  </a:cubicBezTo>
                  <a:cubicBezTo>
                    <a:pt x="38055" y="174"/>
                    <a:pt x="37997" y="198"/>
                    <a:pt x="37971" y="211"/>
                  </a:cubicBezTo>
                  <a:cubicBezTo>
                    <a:pt x="37969" y="213"/>
                    <a:pt x="37965" y="214"/>
                    <a:pt x="37959" y="214"/>
                  </a:cubicBezTo>
                  <a:cubicBezTo>
                    <a:pt x="37922" y="214"/>
                    <a:pt x="37824" y="174"/>
                    <a:pt x="37810" y="146"/>
                  </a:cubicBezTo>
                  <a:cubicBezTo>
                    <a:pt x="37794" y="138"/>
                    <a:pt x="37762" y="134"/>
                    <a:pt x="37733" y="134"/>
                  </a:cubicBezTo>
                  <a:cubicBezTo>
                    <a:pt x="37705" y="134"/>
                    <a:pt x="37681" y="138"/>
                    <a:pt x="37681" y="146"/>
                  </a:cubicBezTo>
                  <a:cubicBezTo>
                    <a:pt x="37681" y="149"/>
                    <a:pt x="37678" y="150"/>
                    <a:pt x="37672" y="150"/>
                  </a:cubicBezTo>
                  <a:cubicBezTo>
                    <a:pt x="37642" y="150"/>
                    <a:pt x="37552" y="127"/>
                    <a:pt x="37499" y="127"/>
                  </a:cubicBezTo>
                  <a:cubicBezTo>
                    <a:pt x="37488" y="127"/>
                    <a:pt x="37478" y="128"/>
                    <a:pt x="37471" y="130"/>
                  </a:cubicBezTo>
                  <a:cubicBezTo>
                    <a:pt x="37407" y="130"/>
                    <a:pt x="37358" y="162"/>
                    <a:pt x="37342" y="178"/>
                  </a:cubicBezTo>
                  <a:cubicBezTo>
                    <a:pt x="37342" y="195"/>
                    <a:pt x="37294" y="243"/>
                    <a:pt x="37278" y="243"/>
                  </a:cubicBezTo>
                  <a:cubicBezTo>
                    <a:pt x="37272" y="248"/>
                    <a:pt x="37256" y="250"/>
                    <a:pt x="37236" y="250"/>
                  </a:cubicBezTo>
                  <a:cubicBezTo>
                    <a:pt x="37195" y="250"/>
                    <a:pt x="37138" y="243"/>
                    <a:pt x="37116" y="243"/>
                  </a:cubicBezTo>
                  <a:cubicBezTo>
                    <a:pt x="37068" y="227"/>
                    <a:pt x="37020" y="227"/>
                    <a:pt x="37004" y="211"/>
                  </a:cubicBezTo>
                  <a:cubicBezTo>
                    <a:pt x="36996" y="160"/>
                    <a:pt x="36979" y="142"/>
                    <a:pt x="36958" y="142"/>
                  </a:cubicBezTo>
                  <a:cubicBezTo>
                    <a:pt x="36932" y="142"/>
                    <a:pt x="36901" y="168"/>
                    <a:pt x="36875" y="195"/>
                  </a:cubicBezTo>
                  <a:cubicBezTo>
                    <a:pt x="36862" y="195"/>
                    <a:pt x="36725" y="215"/>
                    <a:pt x="36662" y="215"/>
                  </a:cubicBezTo>
                  <a:cubicBezTo>
                    <a:pt x="36647" y="215"/>
                    <a:pt x="36636" y="214"/>
                    <a:pt x="36633" y="211"/>
                  </a:cubicBezTo>
                  <a:lnTo>
                    <a:pt x="36536" y="178"/>
                  </a:lnTo>
                  <a:cubicBezTo>
                    <a:pt x="36501" y="167"/>
                    <a:pt x="36469" y="162"/>
                    <a:pt x="36442" y="162"/>
                  </a:cubicBezTo>
                  <a:cubicBezTo>
                    <a:pt x="36392" y="162"/>
                    <a:pt x="36358" y="179"/>
                    <a:pt x="36358" y="211"/>
                  </a:cubicBezTo>
                  <a:lnTo>
                    <a:pt x="36326" y="227"/>
                  </a:lnTo>
                  <a:cubicBezTo>
                    <a:pt x="36313" y="232"/>
                    <a:pt x="36302" y="234"/>
                    <a:pt x="36294" y="234"/>
                  </a:cubicBezTo>
                  <a:cubicBezTo>
                    <a:pt x="36249" y="234"/>
                    <a:pt x="36256" y="176"/>
                    <a:pt x="36229" y="162"/>
                  </a:cubicBezTo>
                  <a:cubicBezTo>
                    <a:pt x="36224" y="157"/>
                    <a:pt x="36213" y="155"/>
                    <a:pt x="36201" y="155"/>
                  </a:cubicBezTo>
                  <a:cubicBezTo>
                    <a:pt x="36177" y="155"/>
                    <a:pt x="36149" y="162"/>
                    <a:pt x="36149" y="162"/>
                  </a:cubicBezTo>
                  <a:lnTo>
                    <a:pt x="36133" y="211"/>
                  </a:lnTo>
                  <a:cubicBezTo>
                    <a:pt x="36118" y="206"/>
                    <a:pt x="36088" y="204"/>
                    <a:pt x="36049" y="204"/>
                  </a:cubicBezTo>
                  <a:cubicBezTo>
                    <a:pt x="35956" y="204"/>
                    <a:pt x="35819" y="215"/>
                    <a:pt x="35762" y="227"/>
                  </a:cubicBezTo>
                  <a:cubicBezTo>
                    <a:pt x="35721" y="227"/>
                    <a:pt x="35661" y="231"/>
                    <a:pt x="35608" y="231"/>
                  </a:cubicBezTo>
                  <a:cubicBezTo>
                    <a:pt x="35556" y="231"/>
                    <a:pt x="35511" y="227"/>
                    <a:pt x="35503" y="211"/>
                  </a:cubicBezTo>
                  <a:cubicBezTo>
                    <a:pt x="35483" y="191"/>
                    <a:pt x="35457" y="177"/>
                    <a:pt x="35429" y="177"/>
                  </a:cubicBezTo>
                  <a:cubicBezTo>
                    <a:pt x="35411" y="177"/>
                    <a:pt x="35393" y="182"/>
                    <a:pt x="35374" y="195"/>
                  </a:cubicBezTo>
                  <a:lnTo>
                    <a:pt x="35374" y="211"/>
                  </a:lnTo>
                  <a:cubicBezTo>
                    <a:pt x="35364" y="261"/>
                    <a:pt x="35348" y="286"/>
                    <a:pt x="35321" y="286"/>
                  </a:cubicBezTo>
                  <a:cubicBezTo>
                    <a:pt x="35305" y="286"/>
                    <a:pt x="35286" y="277"/>
                    <a:pt x="35261" y="259"/>
                  </a:cubicBezTo>
                  <a:lnTo>
                    <a:pt x="35213" y="227"/>
                  </a:lnTo>
                  <a:cubicBezTo>
                    <a:pt x="35181" y="243"/>
                    <a:pt x="35132" y="259"/>
                    <a:pt x="35116" y="259"/>
                  </a:cubicBezTo>
                  <a:cubicBezTo>
                    <a:pt x="35116" y="259"/>
                    <a:pt x="35048" y="177"/>
                    <a:pt x="35012" y="177"/>
                  </a:cubicBezTo>
                  <a:cubicBezTo>
                    <a:pt x="35009" y="177"/>
                    <a:pt x="35006" y="177"/>
                    <a:pt x="35003" y="178"/>
                  </a:cubicBezTo>
                  <a:cubicBezTo>
                    <a:pt x="34955" y="195"/>
                    <a:pt x="34842" y="243"/>
                    <a:pt x="34745" y="275"/>
                  </a:cubicBezTo>
                  <a:lnTo>
                    <a:pt x="34649" y="243"/>
                  </a:lnTo>
                  <a:cubicBezTo>
                    <a:pt x="34584" y="211"/>
                    <a:pt x="34503" y="211"/>
                    <a:pt x="34439" y="211"/>
                  </a:cubicBezTo>
                  <a:lnTo>
                    <a:pt x="34374" y="211"/>
                  </a:lnTo>
                  <a:cubicBezTo>
                    <a:pt x="34367" y="213"/>
                    <a:pt x="34358" y="213"/>
                    <a:pt x="34348" y="213"/>
                  </a:cubicBezTo>
                  <a:cubicBezTo>
                    <a:pt x="34278" y="213"/>
                    <a:pt x="34148" y="176"/>
                    <a:pt x="34078" y="176"/>
                  </a:cubicBezTo>
                  <a:cubicBezTo>
                    <a:pt x="34068" y="176"/>
                    <a:pt x="34059" y="177"/>
                    <a:pt x="34052" y="178"/>
                  </a:cubicBezTo>
                  <a:cubicBezTo>
                    <a:pt x="33987" y="178"/>
                    <a:pt x="33939" y="307"/>
                    <a:pt x="33939" y="340"/>
                  </a:cubicBezTo>
                  <a:cubicBezTo>
                    <a:pt x="33939" y="359"/>
                    <a:pt x="33911" y="366"/>
                    <a:pt x="33882" y="366"/>
                  </a:cubicBezTo>
                  <a:cubicBezTo>
                    <a:pt x="33861" y="366"/>
                    <a:pt x="33839" y="363"/>
                    <a:pt x="33826" y="356"/>
                  </a:cubicBezTo>
                  <a:cubicBezTo>
                    <a:pt x="33794" y="356"/>
                    <a:pt x="33810" y="340"/>
                    <a:pt x="33842" y="340"/>
                  </a:cubicBezTo>
                  <a:lnTo>
                    <a:pt x="33858" y="324"/>
                  </a:lnTo>
                  <a:cubicBezTo>
                    <a:pt x="33907" y="291"/>
                    <a:pt x="33907" y="243"/>
                    <a:pt x="33874" y="243"/>
                  </a:cubicBezTo>
                  <a:lnTo>
                    <a:pt x="33729" y="227"/>
                  </a:lnTo>
                  <a:cubicBezTo>
                    <a:pt x="33672" y="238"/>
                    <a:pt x="33617" y="244"/>
                    <a:pt x="33569" y="244"/>
                  </a:cubicBezTo>
                  <a:cubicBezTo>
                    <a:pt x="33481" y="244"/>
                    <a:pt x="33417" y="226"/>
                    <a:pt x="33406" y="195"/>
                  </a:cubicBezTo>
                  <a:lnTo>
                    <a:pt x="33245" y="195"/>
                  </a:lnTo>
                  <a:cubicBezTo>
                    <a:pt x="33100" y="211"/>
                    <a:pt x="32906" y="227"/>
                    <a:pt x="32842" y="259"/>
                  </a:cubicBezTo>
                  <a:lnTo>
                    <a:pt x="32681" y="211"/>
                  </a:lnTo>
                  <a:cubicBezTo>
                    <a:pt x="32675" y="205"/>
                    <a:pt x="32664" y="204"/>
                    <a:pt x="32653" y="204"/>
                  </a:cubicBezTo>
                  <a:cubicBezTo>
                    <a:pt x="32629" y="204"/>
                    <a:pt x="32600" y="211"/>
                    <a:pt x="32600" y="211"/>
                  </a:cubicBezTo>
                  <a:lnTo>
                    <a:pt x="32584" y="372"/>
                  </a:lnTo>
                  <a:cubicBezTo>
                    <a:pt x="32471" y="307"/>
                    <a:pt x="32342" y="227"/>
                    <a:pt x="32326" y="211"/>
                  </a:cubicBezTo>
                  <a:cubicBezTo>
                    <a:pt x="32320" y="208"/>
                    <a:pt x="32312" y="206"/>
                    <a:pt x="32304" y="206"/>
                  </a:cubicBezTo>
                  <a:cubicBezTo>
                    <a:pt x="32270" y="206"/>
                    <a:pt x="32223" y="230"/>
                    <a:pt x="32197" y="243"/>
                  </a:cubicBezTo>
                  <a:cubicBezTo>
                    <a:pt x="32164" y="243"/>
                    <a:pt x="32003" y="243"/>
                    <a:pt x="31939" y="259"/>
                  </a:cubicBezTo>
                  <a:cubicBezTo>
                    <a:pt x="31890" y="259"/>
                    <a:pt x="31777" y="211"/>
                    <a:pt x="31745" y="211"/>
                  </a:cubicBezTo>
                  <a:cubicBezTo>
                    <a:pt x="31713" y="227"/>
                    <a:pt x="31632" y="259"/>
                    <a:pt x="31568" y="275"/>
                  </a:cubicBezTo>
                  <a:lnTo>
                    <a:pt x="31487" y="275"/>
                  </a:lnTo>
                  <a:cubicBezTo>
                    <a:pt x="31422" y="291"/>
                    <a:pt x="31358" y="275"/>
                    <a:pt x="31293" y="324"/>
                  </a:cubicBezTo>
                  <a:cubicBezTo>
                    <a:pt x="31285" y="332"/>
                    <a:pt x="31261" y="336"/>
                    <a:pt x="31235" y="336"/>
                  </a:cubicBezTo>
                  <a:cubicBezTo>
                    <a:pt x="31209" y="336"/>
                    <a:pt x="31180" y="332"/>
                    <a:pt x="31164" y="324"/>
                  </a:cubicBezTo>
                  <a:lnTo>
                    <a:pt x="31084" y="275"/>
                  </a:lnTo>
                  <a:cubicBezTo>
                    <a:pt x="31019" y="307"/>
                    <a:pt x="30906" y="324"/>
                    <a:pt x="30826" y="340"/>
                  </a:cubicBezTo>
                  <a:lnTo>
                    <a:pt x="30842" y="259"/>
                  </a:lnTo>
                  <a:lnTo>
                    <a:pt x="30842" y="227"/>
                  </a:lnTo>
                  <a:cubicBezTo>
                    <a:pt x="30826" y="221"/>
                    <a:pt x="30797" y="220"/>
                    <a:pt x="30763" y="220"/>
                  </a:cubicBezTo>
                  <a:cubicBezTo>
                    <a:pt x="30697" y="220"/>
                    <a:pt x="30611" y="227"/>
                    <a:pt x="30568" y="227"/>
                  </a:cubicBezTo>
                  <a:cubicBezTo>
                    <a:pt x="30519" y="243"/>
                    <a:pt x="30455" y="275"/>
                    <a:pt x="30455" y="291"/>
                  </a:cubicBezTo>
                  <a:cubicBezTo>
                    <a:pt x="30452" y="294"/>
                    <a:pt x="30447" y="296"/>
                    <a:pt x="30441" y="296"/>
                  </a:cubicBezTo>
                  <a:cubicBezTo>
                    <a:pt x="30416" y="296"/>
                    <a:pt x="30371" y="272"/>
                    <a:pt x="30358" y="259"/>
                  </a:cubicBezTo>
                  <a:cubicBezTo>
                    <a:pt x="30342" y="243"/>
                    <a:pt x="30245" y="227"/>
                    <a:pt x="30132" y="227"/>
                  </a:cubicBezTo>
                  <a:lnTo>
                    <a:pt x="29971" y="227"/>
                  </a:lnTo>
                  <a:cubicBezTo>
                    <a:pt x="29890" y="243"/>
                    <a:pt x="29777" y="259"/>
                    <a:pt x="29696" y="291"/>
                  </a:cubicBezTo>
                  <a:lnTo>
                    <a:pt x="29648" y="275"/>
                  </a:lnTo>
                  <a:cubicBezTo>
                    <a:pt x="29614" y="258"/>
                    <a:pt x="29588" y="251"/>
                    <a:pt x="29566" y="251"/>
                  </a:cubicBezTo>
                  <a:cubicBezTo>
                    <a:pt x="29525" y="251"/>
                    <a:pt x="29497" y="276"/>
                    <a:pt x="29455" y="307"/>
                  </a:cubicBezTo>
                  <a:cubicBezTo>
                    <a:pt x="29438" y="307"/>
                    <a:pt x="29277" y="324"/>
                    <a:pt x="29084" y="340"/>
                  </a:cubicBezTo>
                  <a:lnTo>
                    <a:pt x="28938" y="243"/>
                  </a:lnTo>
                  <a:lnTo>
                    <a:pt x="28938" y="227"/>
                  </a:lnTo>
                  <a:cubicBezTo>
                    <a:pt x="28906" y="243"/>
                    <a:pt x="28664" y="291"/>
                    <a:pt x="28567" y="291"/>
                  </a:cubicBezTo>
                  <a:cubicBezTo>
                    <a:pt x="28514" y="291"/>
                    <a:pt x="28381" y="313"/>
                    <a:pt x="28289" y="313"/>
                  </a:cubicBezTo>
                  <a:cubicBezTo>
                    <a:pt x="28243" y="313"/>
                    <a:pt x="28207" y="307"/>
                    <a:pt x="28196" y="291"/>
                  </a:cubicBezTo>
                  <a:cubicBezTo>
                    <a:pt x="28175" y="269"/>
                    <a:pt x="28156" y="261"/>
                    <a:pt x="28141" y="261"/>
                  </a:cubicBezTo>
                  <a:cubicBezTo>
                    <a:pt x="28122" y="261"/>
                    <a:pt x="28108" y="274"/>
                    <a:pt x="28100" y="291"/>
                  </a:cubicBezTo>
                  <a:cubicBezTo>
                    <a:pt x="28100" y="298"/>
                    <a:pt x="28096" y="301"/>
                    <a:pt x="28089" y="301"/>
                  </a:cubicBezTo>
                  <a:cubicBezTo>
                    <a:pt x="28066" y="301"/>
                    <a:pt x="28012" y="273"/>
                    <a:pt x="27973" y="273"/>
                  </a:cubicBezTo>
                  <a:cubicBezTo>
                    <a:pt x="27966" y="273"/>
                    <a:pt x="27960" y="273"/>
                    <a:pt x="27954" y="275"/>
                  </a:cubicBezTo>
                  <a:cubicBezTo>
                    <a:pt x="27922" y="275"/>
                    <a:pt x="27793" y="275"/>
                    <a:pt x="27664" y="259"/>
                  </a:cubicBezTo>
                  <a:lnTo>
                    <a:pt x="27567" y="259"/>
                  </a:lnTo>
                  <a:lnTo>
                    <a:pt x="27196" y="291"/>
                  </a:lnTo>
                  <a:cubicBezTo>
                    <a:pt x="27159" y="314"/>
                    <a:pt x="27121" y="326"/>
                    <a:pt x="27087" y="326"/>
                  </a:cubicBezTo>
                  <a:cubicBezTo>
                    <a:pt x="27048" y="326"/>
                    <a:pt x="27013" y="310"/>
                    <a:pt x="26987" y="275"/>
                  </a:cubicBezTo>
                  <a:lnTo>
                    <a:pt x="26938" y="211"/>
                  </a:lnTo>
                  <a:cubicBezTo>
                    <a:pt x="26890" y="227"/>
                    <a:pt x="26761" y="259"/>
                    <a:pt x="26680" y="275"/>
                  </a:cubicBezTo>
                  <a:lnTo>
                    <a:pt x="26583" y="275"/>
                  </a:lnTo>
                  <a:cubicBezTo>
                    <a:pt x="26567" y="291"/>
                    <a:pt x="26519" y="324"/>
                    <a:pt x="26487" y="372"/>
                  </a:cubicBezTo>
                  <a:lnTo>
                    <a:pt x="26422" y="372"/>
                  </a:lnTo>
                  <a:cubicBezTo>
                    <a:pt x="26341" y="372"/>
                    <a:pt x="26309" y="340"/>
                    <a:pt x="26261" y="307"/>
                  </a:cubicBezTo>
                  <a:lnTo>
                    <a:pt x="26228" y="291"/>
                  </a:lnTo>
                  <a:cubicBezTo>
                    <a:pt x="26196" y="291"/>
                    <a:pt x="26003" y="324"/>
                    <a:pt x="25954" y="356"/>
                  </a:cubicBezTo>
                  <a:cubicBezTo>
                    <a:pt x="25933" y="361"/>
                    <a:pt x="25899" y="363"/>
                    <a:pt x="25860" y="363"/>
                  </a:cubicBezTo>
                  <a:cubicBezTo>
                    <a:pt x="25784" y="363"/>
                    <a:pt x="25691" y="356"/>
                    <a:pt x="25648" y="356"/>
                  </a:cubicBezTo>
                  <a:cubicBezTo>
                    <a:pt x="25632" y="361"/>
                    <a:pt x="25614" y="363"/>
                    <a:pt x="25596" y="363"/>
                  </a:cubicBezTo>
                  <a:cubicBezTo>
                    <a:pt x="25560" y="363"/>
                    <a:pt x="25524" y="356"/>
                    <a:pt x="25503" y="356"/>
                  </a:cubicBezTo>
                  <a:lnTo>
                    <a:pt x="25486" y="340"/>
                  </a:lnTo>
                  <a:lnTo>
                    <a:pt x="25374" y="275"/>
                  </a:lnTo>
                  <a:cubicBezTo>
                    <a:pt x="25357" y="340"/>
                    <a:pt x="25228" y="324"/>
                    <a:pt x="25164" y="340"/>
                  </a:cubicBezTo>
                  <a:cubicBezTo>
                    <a:pt x="25099" y="340"/>
                    <a:pt x="25003" y="372"/>
                    <a:pt x="24970" y="372"/>
                  </a:cubicBezTo>
                  <a:cubicBezTo>
                    <a:pt x="24954" y="372"/>
                    <a:pt x="24857" y="356"/>
                    <a:pt x="24777" y="356"/>
                  </a:cubicBezTo>
                  <a:lnTo>
                    <a:pt x="24712" y="404"/>
                  </a:lnTo>
                  <a:cubicBezTo>
                    <a:pt x="24680" y="404"/>
                    <a:pt x="24567" y="372"/>
                    <a:pt x="24535" y="356"/>
                  </a:cubicBezTo>
                  <a:cubicBezTo>
                    <a:pt x="24528" y="353"/>
                    <a:pt x="24518" y="351"/>
                    <a:pt x="24505" y="351"/>
                  </a:cubicBezTo>
                  <a:cubicBezTo>
                    <a:pt x="24455" y="351"/>
                    <a:pt x="24367" y="372"/>
                    <a:pt x="24341" y="372"/>
                  </a:cubicBezTo>
                  <a:cubicBezTo>
                    <a:pt x="24309" y="372"/>
                    <a:pt x="24205" y="365"/>
                    <a:pt x="24115" y="365"/>
                  </a:cubicBezTo>
                  <a:cubicBezTo>
                    <a:pt x="24071" y="365"/>
                    <a:pt x="24029" y="367"/>
                    <a:pt x="24002" y="372"/>
                  </a:cubicBezTo>
                  <a:cubicBezTo>
                    <a:pt x="23922" y="404"/>
                    <a:pt x="23761" y="420"/>
                    <a:pt x="23712" y="420"/>
                  </a:cubicBezTo>
                  <a:cubicBezTo>
                    <a:pt x="23680" y="404"/>
                    <a:pt x="23599" y="340"/>
                    <a:pt x="23583" y="324"/>
                  </a:cubicBezTo>
                  <a:cubicBezTo>
                    <a:pt x="23580" y="317"/>
                    <a:pt x="23573" y="315"/>
                    <a:pt x="23563" y="315"/>
                  </a:cubicBezTo>
                  <a:cubicBezTo>
                    <a:pt x="23522" y="315"/>
                    <a:pt x="23435" y="362"/>
                    <a:pt x="23422" y="388"/>
                  </a:cubicBezTo>
                  <a:cubicBezTo>
                    <a:pt x="23406" y="396"/>
                    <a:pt x="23385" y="400"/>
                    <a:pt x="23369" y="400"/>
                  </a:cubicBezTo>
                  <a:cubicBezTo>
                    <a:pt x="23353" y="400"/>
                    <a:pt x="23341" y="396"/>
                    <a:pt x="23341" y="388"/>
                  </a:cubicBezTo>
                  <a:cubicBezTo>
                    <a:pt x="23333" y="380"/>
                    <a:pt x="23305" y="376"/>
                    <a:pt x="23267" y="376"/>
                  </a:cubicBezTo>
                  <a:cubicBezTo>
                    <a:pt x="23228" y="376"/>
                    <a:pt x="23180" y="380"/>
                    <a:pt x="23131" y="388"/>
                  </a:cubicBezTo>
                  <a:lnTo>
                    <a:pt x="23051" y="372"/>
                  </a:lnTo>
                  <a:lnTo>
                    <a:pt x="22986" y="356"/>
                  </a:lnTo>
                  <a:cubicBezTo>
                    <a:pt x="22922" y="372"/>
                    <a:pt x="22841" y="404"/>
                    <a:pt x="22809" y="404"/>
                  </a:cubicBezTo>
                  <a:cubicBezTo>
                    <a:pt x="22798" y="404"/>
                    <a:pt x="22723" y="390"/>
                    <a:pt x="22659" y="390"/>
                  </a:cubicBezTo>
                  <a:cubicBezTo>
                    <a:pt x="22628" y="390"/>
                    <a:pt x="22599" y="394"/>
                    <a:pt x="22583" y="404"/>
                  </a:cubicBezTo>
                  <a:cubicBezTo>
                    <a:pt x="22575" y="408"/>
                    <a:pt x="22566" y="410"/>
                    <a:pt x="22557" y="410"/>
                  </a:cubicBezTo>
                  <a:cubicBezTo>
                    <a:pt x="22529" y="410"/>
                    <a:pt x="22498" y="392"/>
                    <a:pt x="22486" y="356"/>
                  </a:cubicBezTo>
                  <a:lnTo>
                    <a:pt x="22389" y="372"/>
                  </a:lnTo>
                  <a:lnTo>
                    <a:pt x="22260" y="388"/>
                  </a:lnTo>
                  <a:cubicBezTo>
                    <a:pt x="22180" y="372"/>
                    <a:pt x="22099" y="340"/>
                    <a:pt x="22083" y="340"/>
                  </a:cubicBezTo>
                  <a:lnTo>
                    <a:pt x="22067" y="340"/>
                  </a:lnTo>
                  <a:lnTo>
                    <a:pt x="21986" y="388"/>
                  </a:lnTo>
                  <a:cubicBezTo>
                    <a:pt x="21975" y="386"/>
                    <a:pt x="21963" y="386"/>
                    <a:pt x="21951" y="386"/>
                  </a:cubicBezTo>
                  <a:cubicBezTo>
                    <a:pt x="21864" y="386"/>
                    <a:pt x="21744" y="423"/>
                    <a:pt x="21696" y="423"/>
                  </a:cubicBezTo>
                  <a:cubicBezTo>
                    <a:pt x="21689" y="423"/>
                    <a:pt x="21683" y="422"/>
                    <a:pt x="21680" y="420"/>
                  </a:cubicBezTo>
                  <a:cubicBezTo>
                    <a:pt x="21666" y="411"/>
                    <a:pt x="21639" y="409"/>
                    <a:pt x="21606" y="409"/>
                  </a:cubicBezTo>
                  <a:cubicBezTo>
                    <a:pt x="21552" y="409"/>
                    <a:pt x="21481" y="416"/>
                    <a:pt x="21424" y="416"/>
                  </a:cubicBezTo>
                  <a:cubicBezTo>
                    <a:pt x="21389" y="416"/>
                    <a:pt x="21359" y="413"/>
                    <a:pt x="21341" y="404"/>
                  </a:cubicBezTo>
                  <a:cubicBezTo>
                    <a:pt x="21326" y="389"/>
                    <a:pt x="21305" y="382"/>
                    <a:pt x="21281" y="382"/>
                  </a:cubicBezTo>
                  <a:cubicBezTo>
                    <a:pt x="21227" y="382"/>
                    <a:pt x="21160" y="418"/>
                    <a:pt x="21115" y="485"/>
                  </a:cubicBezTo>
                  <a:lnTo>
                    <a:pt x="20986" y="372"/>
                  </a:lnTo>
                  <a:cubicBezTo>
                    <a:pt x="20986" y="367"/>
                    <a:pt x="20982" y="365"/>
                    <a:pt x="20976" y="365"/>
                  </a:cubicBezTo>
                  <a:cubicBezTo>
                    <a:pt x="20961" y="365"/>
                    <a:pt x="20933" y="377"/>
                    <a:pt x="20922" y="388"/>
                  </a:cubicBezTo>
                  <a:lnTo>
                    <a:pt x="20873" y="420"/>
                  </a:lnTo>
                  <a:cubicBezTo>
                    <a:pt x="20841" y="412"/>
                    <a:pt x="20805" y="408"/>
                    <a:pt x="20772" y="408"/>
                  </a:cubicBezTo>
                  <a:cubicBezTo>
                    <a:pt x="20740" y="408"/>
                    <a:pt x="20712" y="412"/>
                    <a:pt x="20696" y="420"/>
                  </a:cubicBezTo>
                  <a:lnTo>
                    <a:pt x="20663" y="420"/>
                  </a:lnTo>
                  <a:cubicBezTo>
                    <a:pt x="20613" y="420"/>
                    <a:pt x="20651" y="489"/>
                    <a:pt x="20625" y="489"/>
                  </a:cubicBezTo>
                  <a:cubicBezTo>
                    <a:pt x="20617" y="489"/>
                    <a:pt x="20604" y="483"/>
                    <a:pt x="20583" y="469"/>
                  </a:cubicBezTo>
                  <a:cubicBezTo>
                    <a:pt x="20559" y="461"/>
                    <a:pt x="20538" y="453"/>
                    <a:pt x="20520" y="453"/>
                  </a:cubicBezTo>
                  <a:cubicBezTo>
                    <a:pt x="20502" y="453"/>
                    <a:pt x="20486" y="461"/>
                    <a:pt x="20470" y="485"/>
                  </a:cubicBezTo>
                  <a:cubicBezTo>
                    <a:pt x="20470" y="501"/>
                    <a:pt x="20470" y="517"/>
                    <a:pt x="20470" y="533"/>
                  </a:cubicBezTo>
                  <a:lnTo>
                    <a:pt x="20470" y="549"/>
                  </a:lnTo>
                  <a:cubicBezTo>
                    <a:pt x="20466" y="562"/>
                    <a:pt x="20461" y="567"/>
                    <a:pt x="20455" y="567"/>
                  </a:cubicBezTo>
                  <a:cubicBezTo>
                    <a:pt x="20438" y="567"/>
                    <a:pt x="20417" y="525"/>
                    <a:pt x="20405" y="501"/>
                  </a:cubicBezTo>
                  <a:cubicBezTo>
                    <a:pt x="20405" y="469"/>
                    <a:pt x="20373" y="453"/>
                    <a:pt x="20325" y="453"/>
                  </a:cubicBezTo>
                  <a:lnTo>
                    <a:pt x="20309" y="453"/>
                  </a:lnTo>
                  <a:lnTo>
                    <a:pt x="20244" y="501"/>
                  </a:lnTo>
                  <a:cubicBezTo>
                    <a:pt x="20212" y="453"/>
                    <a:pt x="20180" y="404"/>
                    <a:pt x="20163" y="404"/>
                  </a:cubicBezTo>
                  <a:lnTo>
                    <a:pt x="20147" y="388"/>
                  </a:lnTo>
                  <a:lnTo>
                    <a:pt x="20099" y="356"/>
                  </a:lnTo>
                  <a:cubicBezTo>
                    <a:pt x="20059" y="396"/>
                    <a:pt x="19921" y="425"/>
                    <a:pt x="19837" y="425"/>
                  </a:cubicBezTo>
                  <a:cubicBezTo>
                    <a:pt x="19819" y="425"/>
                    <a:pt x="19804" y="423"/>
                    <a:pt x="19792" y="420"/>
                  </a:cubicBezTo>
                  <a:cubicBezTo>
                    <a:pt x="19728" y="420"/>
                    <a:pt x="19631" y="501"/>
                    <a:pt x="19615" y="533"/>
                  </a:cubicBezTo>
                  <a:cubicBezTo>
                    <a:pt x="19604" y="544"/>
                    <a:pt x="19594" y="549"/>
                    <a:pt x="19583" y="549"/>
                  </a:cubicBezTo>
                  <a:cubicBezTo>
                    <a:pt x="19563" y="549"/>
                    <a:pt x="19545" y="528"/>
                    <a:pt x="19534" y="485"/>
                  </a:cubicBezTo>
                  <a:lnTo>
                    <a:pt x="19502" y="453"/>
                  </a:lnTo>
                  <a:cubicBezTo>
                    <a:pt x="19476" y="440"/>
                    <a:pt x="19418" y="416"/>
                    <a:pt x="19371" y="416"/>
                  </a:cubicBezTo>
                  <a:cubicBezTo>
                    <a:pt x="19360" y="416"/>
                    <a:pt x="19350" y="417"/>
                    <a:pt x="19341" y="420"/>
                  </a:cubicBezTo>
                  <a:cubicBezTo>
                    <a:pt x="19276" y="453"/>
                    <a:pt x="19208" y="461"/>
                    <a:pt x="19137" y="461"/>
                  </a:cubicBezTo>
                  <a:cubicBezTo>
                    <a:pt x="19067" y="461"/>
                    <a:pt x="18994" y="453"/>
                    <a:pt x="18921" y="453"/>
                  </a:cubicBezTo>
                  <a:lnTo>
                    <a:pt x="18841" y="453"/>
                  </a:lnTo>
                  <a:cubicBezTo>
                    <a:pt x="18776" y="485"/>
                    <a:pt x="18712" y="646"/>
                    <a:pt x="18776" y="662"/>
                  </a:cubicBezTo>
                  <a:cubicBezTo>
                    <a:pt x="18841" y="695"/>
                    <a:pt x="18841" y="711"/>
                    <a:pt x="18776" y="727"/>
                  </a:cubicBezTo>
                  <a:lnTo>
                    <a:pt x="18712" y="759"/>
                  </a:lnTo>
                  <a:lnTo>
                    <a:pt x="18599" y="808"/>
                  </a:lnTo>
                  <a:cubicBezTo>
                    <a:pt x="18486" y="743"/>
                    <a:pt x="18405" y="695"/>
                    <a:pt x="18389" y="678"/>
                  </a:cubicBezTo>
                  <a:lnTo>
                    <a:pt x="18405" y="662"/>
                  </a:lnTo>
                  <a:lnTo>
                    <a:pt x="18405" y="646"/>
                  </a:lnTo>
                  <a:cubicBezTo>
                    <a:pt x="18411" y="646"/>
                    <a:pt x="18438" y="648"/>
                    <a:pt x="18472" y="648"/>
                  </a:cubicBezTo>
                  <a:cubicBezTo>
                    <a:pt x="18541" y="648"/>
                    <a:pt x="18642" y="641"/>
                    <a:pt x="18663" y="598"/>
                  </a:cubicBezTo>
                  <a:cubicBezTo>
                    <a:pt x="18679" y="549"/>
                    <a:pt x="18712" y="501"/>
                    <a:pt x="18712" y="501"/>
                  </a:cubicBezTo>
                  <a:cubicBezTo>
                    <a:pt x="18728" y="501"/>
                    <a:pt x="18712" y="485"/>
                    <a:pt x="18696" y="469"/>
                  </a:cubicBezTo>
                  <a:lnTo>
                    <a:pt x="18679" y="453"/>
                  </a:lnTo>
                  <a:lnTo>
                    <a:pt x="18599" y="437"/>
                  </a:lnTo>
                  <a:cubicBezTo>
                    <a:pt x="18502" y="437"/>
                    <a:pt x="18389" y="469"/>
                    <a:pt x="18373" y="485"/>
                  </a:cubicBezTo>
                  <a:cubicBezTo>
                    <a:pt x="18373" y="517"/>
                    <a:pt x="18357" y="566"/>
                    <a:pt x="18341" y="598"/>
                  </a:cubicBezTo>
                  <a:lnTo>
                    <a:pt x="18292" y="566"/>
                  </a:lnTo>
                  <a:cubicBezTo>
                    <a:pt x="18276" y="549"/>
                    <a:pt x="18244" y="533"/>
                    <a:pt x="18244" y="517"/>
                  </a:cubicBezTo>
                  <a:lnTo>
                    <a:pt x="18244" y="501"/>
                  </a:lnTo>
                  <a:cubicBezTo>
                    <a:pt x="18260" y="485"/>
                    <a:pt x="18244" y="469"/>
                    <a:pt x="18196" y="469"/>
                  </a:cubicBezTo>
                  <a:lnTo>
                    <a:pt x="18179" y="485"/>
                  </a:lnTo>
                  <a:lnTo>
                    <a:pt x="18147" y="501"/>
                  </a:lnTo>
                  <a:cubicBezTo>
                    <a:pt x="18144" y="507"/>
                    <a:pt x="18136" y="509"/>
                    <a:pt x="18123" y="509"/>
                  </a:cubicBezTo>
                  <a:cubicBezTo>
                    <a:pt x="18066" y="509"/>
                    <a:pt x="17930" y="467"/>
                    <a:pt x="17862" y="467"/>
                  </a:cubicBezTo>
                  <a:cubicBezTo>
                    <a:pt x="17854" y="467"/>
                    <a:pt x="17847" y="467"/>
                    <a:pt x="17841" y="469"/>
                  </a:cubicBezTo>
                  <a:cubicBezTo>
                    <a:pt x="17792" y="469"/>
                    <a:pt x="17712" y="501"/>
                    <a:pt x="17696" y="501"/>
                  </a:cubicBezTo>
                  <a:lnTo>
                    <a:pt x="17502" y="501"/>
                  </a:lnTo>
                  <a:lnTo>
                    <a:pt x="17421" y="517"/>
                  </a:lnTo>
                  <a:lnTo>
                    <a:pt x="17373" y="533"/>
                  </a:lnTo>
                  <a:cubicBezTo>
                    <a:pt x="17364" y="539"/>
                    <a:pt x="17353" y="542"/>
                    <a:pt x="17342" y="542"/>
                  </a:cubicBezTo>
                  <a:cubicBezTo>
                    <a:pt x="17296" y="542"/>
                    <a:pt x="17241" y="495"/>
                    <a:pt x="17228" y="469"/>
                  </a:cubicBezTo>
                  <a:cubicBezTo>
                    <a:pt x="17223" y="459"/>
                    <a:pt x="17211" y="455"/>
                    <a:pt x="17197" y="455"/>
                  </a:cubicBezTo>
                  <a:cubicBezTo>
                    <a:pt x="17162" y="455"/>
                    <a:pt x="17110" y="478"/>
                    <a:pt x="17099" y="501"/>
                  </a:cubicBezTo>
                  <a:cubicBezTo>
                    <a:pt x="17083" y="517"/>
                    <a:pt x="17002" y="566"/>
                    <a:pt x="16921" y="598"/>
                  </a:cubicBezTo>
                  <a:lnTo>
                    <a:pt x="16857" y="517"/>
                  </a:lnTo>
                  <a:cubicBezTo>
                    <a:pt x="16857" y="509"/>
                    <a:pt x="16841" y="505"/>
                    <a:pt x="16822" y="505"/>
                  </a:cubicBezTo>
                  <a:cubicBezTo>
                    <a:pt x="16804" y="505"/>
                    <a:pt x="16784" y="509"/>
                    <a:pt x="16776" y="517"/>
                  </a:cubicBezTo>
                  <a:lnTo>
                    <a:pt x="16647" y="598"/>
                  </a:lnTo>
                  <a:cubicBezTo>
                    <a:pt x="16559" y="535"/>
                    <a:pt x="16462" y="512"/>
                    <a:pt x="16408" y="512"/>
                  </a:cubicBezTo>
                  <a:cubicBezTo>
                    <a:pt x="16392" y="512"/>
                    <a:pt x="16380" y="514"/>
                    <a:pt x="16373" y="517"/>
                  </a:cubicBezTo>
                  <a:cubicBezTo>
                    <a:pt x="16341" y="517"/>
                    <a:pt x="16292" y="501"/>
                    <a:pt x="16244" y="501"/>
                  </a:cubicBezTo>
                  <a:lnTo>
                    <a:pt x="16212" y="533"/>
                  </a:lnTo>
                  <a:cubicBezTo>
                    <a:pt x="16195" y="549"/>
                    <a:pt x="16179" y="598"/>
                    <a:pt x="16147" y="614"/>
                  </a:cubicBezTo>
                  <a:lnTo>
                    <a:pt x="16147" y="630"/>
                  </a:lnTo>
                  <a:cubicBezTo>
                    <a:pt x="16099" y="630"/>
                    <a:pt x="16082" y="614"/>
                    <a:pt x="16082" y="598"/>
                  </a:cubicBezTo>
                  <a:lnTo>
                    <a:pt x="16082" y="582"/>
                  </a:lnTo>
                  <a:lnTo>
                    <a:pt x="16082" y="566"/>
                  </a:lnTo>
                  <a:cubicBezTo>
                    <a:pt x="16099" y="533"/>
                    <a:pt x="16066" y="517"/>
                    <a:pt x="16034" y="517"/>
                  </a:cubicBezTo>
                  <a:lnTo>
                    <a:pt x="16002" y="517"/>
                  </a:lnTo>
                  <a:lnTo>
                    <a:pt x="15953" y="549"/>
                  </a:lnTo>
                  <a:cubicBezTo>
                    <a:pt x="15939" y="564"/>
                    <a:pt x="15911" y="572"/>
                    <a:pt x="15878" y="572"/>
                  </a:cubicBezTo>
                  <a:cubicBezTo>
                    <a:pt x="15837" y="572"/>
                    <a:pt x="15788" y="560"/>
                    <a:pt x="15744" y="533"/>
                  </a:cubicBezTo>
                  <a:lnTo>
                    <a:pt x="15728" y="533"/>
                  </a:lnTo>
                  <a:lnTo>
                    <a:pt x="15663" y="485"/>
                  </a:lnTo>
                  <a:cubicBezTo>
                    <a:pt x="15599" y="501"/>
                    <a:pt x="15486" y="533"/>
                    <a:pt x="15502" y="566"/>
                  </a:cubicBezTo>
                  <a:cubicBezTo>
                    <a:pt x="15502" y="598"/>
                    <a:pt x="15470" y="630"/>
                    <a:pt x="15437" y="646"/>
                  </a:cubicBezTo>
                  <a:lnTo>
                    <a:pt x="15437" y="630"/>
                  </a:lnTo>
                  <a:cubicBezTo>
                    <a:pt x="15405" y="598"/>
                    <a:pt x="15373" y="566"/>
                    <a:pt x="15340" y="533"/>
                  </a:cubicBezTo>
                  <a:lnTo>
                    <a:pt x="15324" y="517"/>
                  </a:lnTo>
                  <a:cubicBezTo>
                    <a:pt x="15292" y="517"/>
                    <a:pt x="15228" y="501"/>
                    <a:pt x="15179" y="485"/>
                  </a:cubicBezTo>
                  <a:lnTo>
                    <a:pt x="15131" y="517"/>
                  </a:lnTo>
                  <a:lnTo>
                    <a:pt x="15066" y="549"/>
                  </a:lnTo>
                  <a:cubicBezTo>
                    <a:pt x="15034" y="557"/>
                    <a:pt x="14982" y="562"/>
                    <a:pt x="14933" y="562"/>
                  </a:cubicBezTo>
                  <a:cubicBezTo>
                    <a:pt x="14885" y="562"/>
                    <a:pt x="14840" y="557"/>
                    <a:pt x="14824" y="549"/>
                  </a:cubicBezTo>
                  <a:cubicBezTo>
                    <a:pt x="14811" y="541"/>
                    <a:pt x="14797" y="537"/>
                    <a:pt x="14783" y="537"/>
                  </a:cubicBezTo>
                  <a:cubicBezTo>
                    <a:pt x="14742" y="537"/>
                    <a:pt x="14698" y="567"/>
                    <a:pt x="14663" y="614"/>
                  </a:cubicBezTo>
                  <a:lnTo>
                    <a:pt x="14647" y="566"/>
                  </a:lnTo>
                  <a:cubicBezTo>
                    <a:pt x="14625" y="523"/>
                    <a:pt x="14611" y="494"/>
                    <a:pt x="14580" y="494"/>
                  </a:cubicBezTo>
                  <a:cubicBezTo>
                    <a:pt x="14564" y="494"/>
                    <a:pt x="14545" y="501"/>
                    <a:pt x="14518" y="517"/>
                  </a:cubicBezTo>
                  <a:lnTo>
                    <a:pt x="14486" y="533"/>
                  </a:lnTo>
                  <a:cubicBezTo>
                    <a:pt x="14481" y="535"/>
                    <a:pt x="14476" y="535"/>
                    <a:pt x="14469" y="535"/>
                  </a:cubicBezTo>
                  <a:cubicBezTo>
                    <a:pt x="14424" y="535"/>
                    <a:pt x="14340" y="502"/>
                    <a:pt x="14299" y="502"/>
                  </a:cubicBezTo>
                  <a:cubicBezTo>
                    <a:pt x="14285" y="502"/>
                    <a:pt x="14276" y="506"/>
                    <a:pt x="14276" y="517"/>
                  </a:cubicBezTo>
                  <a:cubicBezTo>
                    <a:pt x="14276" y="549"/>
                    <a:pt x="14211" y="549"/>
                    <a:pt x="14179" y="566"/>
                  </a:cubicBezTo>
                  <a:cubicBezTo>
                    <a:pt x="14150" y="566"/>
                    <a:pt x="14058" y="617"/>
                    <a:pt x="14015" y="617"/>
                  </a:cubicBezTo>
                  <a:cubicBezTo>
                    <a:pt x="14010" y="617"/>
                    <a:pt x="14005" y="616"/>
                    <a:pt x="14002" y="614"/>
                  </a:cubicBezTo>
                  <a:cubicBezTo>
                    <a:pt x="13953" y="614"/>
                    <a:pt x="13824" y="566"/>
                    <a:pt x="13776" y="566"/>
                  </a:cubicBezTo>
                  <a:cubicBezTo>
                    <a:pt x="13772" y="564"/>
                    <a:pt x="13767" y="564"/>
                    <a:pt x="13761" y="564"/>
                  </a:cubicBezTo>
                  <a:cubicBezTo>
                    <a:pt x="13691" y="564"/>
                    <a:pt x="13478" y="646"/>
                    <a:pt x="13389" y="646"/>
                  </a:cubicBezTo>
                  <a:cubicBezTo>
                    <a:pt x="13327" y="634"/>
                    <a:pt x="13155" y="603"/>
                    <a:pt x="13047" y="603"/>
                  </a:cubicBezTo>
                  <a:cubicBezTo>
                    <a:pt x="13012" y="603"/>
                    <a:pt x="12985" y="606"/>
                    <a:pt x="12969" y="614"/>
                  </a:cubicBezTo>
                  <a:cubicBezTo>
                    <a:pt x="12945" y="626"/>
                    <a:pt x="12920" y="632"/>
                    <a:pt x="12899" y="632"/>
                  </a:cubicBezTo>
                  <a:cubicBezTo>
                    <a:pt x="12865" y="632"/>
                    <a:pt x="12840" y="618"/>
                    <a:pt x="12840" y="598"/>
                  </a:cubicBezTo>
                  <a:lnTo>
                    <a:pt x="12824" y="566"/>
                  </a:lnTo>
                  <a:lnTo>
                    <a:pt x="12824" y="549"/>
                  </a:lnTo>
                  <a:cubicBezTo>
                    <a:pt x="12808" y="549"/>
                    <a:pt x="12631" y="646"/>
                    <a:pt x="12566" y="646"/>
                  </a:cubicBezTo>
                  <a:cubicBezTo>
                    <a:pt x="12518" y="646"/>
                    <a:pt x="12437" y="630"/>
                    <a:pt x="12389" y="614"/>
                  </a:cubicBezTo>
                  <a:lnTo>
                    <a:pt x="12356" y="646"/>
                  </a:lnTo>
                  <a:lnTo>
                    <a:pt x="12260" y="727"/>
                  </a:lnTo>
                  <a:cubicBezTo>
                    <a:pt x="12203" y="715"/>
                    <a:pt x="12146" y="704"/>
                    <a:pt x="12111" y="704"/>
                  </a:cubicBezTo>
                  <a:cubicBezTo>
                    <a:pt x="12097" y="704"/>
                    <a:pt x="12087" y="706"/>
                    <a:pt x="12082" y="711"/>
                  </a:cubicBezTo>
                  <a:cubicBezTo>
                    <a:pt x="12082" y="711"/>
                    <a:pt x="12066" y="743"/>
                    <a:pt x="12050" y="759"/>
                  </a:cubicBezTo>
                  <a:cubicBezTo>
                    <a:pt x="12050" y="791"/>
                    <a:pt x="12114" y="904"/>
                    <a:pt x="12098" y="937"/>
                  </a:cubicBezTo>
                  <a:cubicBezTo>
                    <a:pt x="12089" y="955"/>
                    <a:pt x="12052" y="963"/>
                    <a:pt x="12003" y="963"/>
                  </a:cubicBezTo>
                  <a:cubicBezTo>
                    <a:pt x="11969" y="963"/>
                    <a:pt x="11929" y="959"/>
                    <a:pt x="11889" y="953"/>
                  </a:cubicBezTo>
                  <a:lnTo>
                    <a:pt x="11792" y="937"/>
                  </a:lnTo>
                  <a:lnTo>
                    <a:pt x="11711" y="937"/>
                  </a:lnTo>
                  <a:cubicBezTo>
                    <a:pt x="11692" y="933"/>
                    <a:pt x="11672" y="932"/>
                    <a:pt x="11652" y="932"/>
                  </a:cubicBezTo>
                  <a:cubicBezTo>
                    <a:pt x="11572" y="932"/>
                    <a:pt x="11495" y="953"/>
                    <a:pt x="11469" y="953"/>
                  </a:cubicBezTo>
                  <a:cubicBezTo>
                    <a:pt x="11453" y="953"/>
                    <a:pt x="11413" y="949"/>
                    <a:pt x="11374" y="949"/>
                  </a:cubicBezTo>
                  <a:cubicBezTo>
                    <a:pt x="11336" y="949"/>
                    <a:pt x="11300" y="953"/>
                    <a:pt x="11292" y="969"/>
                  </a:cubicBezTo>
                  <a:cubicBezTo>
                    <a:pt x="11292" y="995"/>
                    <a:pt x="11238" y="1022"/>
                    <a:pt x="11209" y="1022"/>
                  </a:cubicBezTo>
                  <a:cubicBezTo>
                    <a:pt x="11203" y="1022"/>
                    <a:pt x="11198" y="1020"/>
                    <a:pt x="11195" y="1017"/>
                  </a:cubicBezTo>
                  <a:cubicBezTo>
                    <a:pt x="11195" y="985"/>
                    <a:pt x="11130" y="985"/>
                    <a:pt x="11114" y="969"/>
                  </a:cubicBezTo>
                  <a:cubicBezTo>
                    <a:pt x="11114" y="953"/>
                    <a:pt x="11114" y="856"/>
                    <a:pt x="11082" y="856"/>
                  </a:cubicBezTo>
                  <a:cubicBezTo>
                    <a:pt x="11050" y="856"/>
                    <a:pt x="10969" y="808"/>
                    <a:pt x="10921" y="775"/>
                  </a:cubicBezTo>
                  <a:lnTo>
                    <a:pt x="10840" y="759"/>
                  </a:lnTo>
                  <a:lnTo>
                    <a:pt x="10808" y="759"/>
                  </a:lnTo>
                  <a:cubicBezTo>
                    <a:pt x="10804" y="755"/>
                    <a:pt x="10799" y="753"/>
                    <a:pt x="10793" y="753"/>
                  </a:cubicBezTo>
                  <a:cubicBezTo>
                    <a:pt x="10749" y="753"/>
                    <a:pt x="10659" y="846"/>
                    <a:pt x="10630" y="888"/>
                  </a:cubicBezTo>
                  <a:cubicBezTo>
                    <a:pt x="10604" y="928"/>
                    <a:pt x="10566" y="957"/>
                    <a:pt x="10545" y="957"/>
                  </a:cubicBezTo>
                  <a:cubicBezTo>
                    <a:pt x="10540" y="957"/>
                    <a:pt x="10536" y="956"/>
                    <a:pt x="10534" y="953"/>
                  </a:cubicBezTo>
                  <a:lnTo>
                    <a:pt x="10501" y="937"/>
                  </a:lnTo>
                  <a:lnTo>
                    <a:pt x="10405" y="904"/>
                  </a:lnTo>
                  <a:cubicBezTo>
                    <a:pt x="10324" y="953"/>
                    <a:pt x="10243" y="1017"/>
                    <a:pt x="10227" y="1017"/>
                  </a:cubicBezTo>
                  <a:cubicBezTo>
                    <a:pt x="10224" y="1020"/>
                    <a:pt x="10221" y="1022"/>
                    <a:pt x="10217" y="1022"/>
                  </a:cubicBezTo>
                  <a:cubicBezTo>
                    <a:pt x="10200" y="1022"/>
                    <a:pt x="10176" y="995"/>
                    <a:pt x="10163" y="969"/>
                  </a:cubicBezTo>
                  <a:lnTo>
                    <a:pt x="10179" y="953"/>
                  </a:lnTo>
                  <a:lnTo>
                    <a:pt x="10195" y="937"/>
                  </a:lnTo>
                  <a:cubicBezTo>
                    <a:pt x="10227" y="904"/>
                    <a:pt x="10259" y="856"/>
                    <a:pt x="10276" y="808"/>
                  </a:cubicBezTo>
                  <a:lnTo>
                    <a:pt x="10179" y="759"/>
                  </a:lnTo>
                  <a:lnTo>
                    <a:pt x="10163" y="743"/>
                  </a:lnTo>
                  <a:cubicBezTo>
                    <a:pt x="10162" y="742"/>
                    <a:pt x="10160" y="741"/>
                    <a:pt x="10158" y="741"/>
                  </a:cubicBezTo>
                  <a:cubicBezTo>
                    <a:pt x="10132" y="741"/>
                    <a:pt x="10031" y="842"/>
                    <a:pt x="10001" y="872"/>
                  </a:cubicBezTo>
                  <a:cubicBezTo>
                    <a:pt x="9969" y="920"/>
                    <a:pt x="9905" y="1001"/>
                    <a:pt x="9856" y="1033"/>
                  </a:cubicBezTo>
                  <a:lnTo>
                    <a:pt x="9727" y="1033"/>
                  </a:lnTo>
                  <a:cubicBezTo>
                    <a:pt x="9679" y="1033"/>
                    <a:pt x="9646" y="953"/>
                    <a:pt x="9663" y="937"/>
                  </a:cubicBezTo>
                  <a:cubicBezTo>
                    <a:pt x="9663" y="920"/>
                    <a:pt x="9582" y="824"/>
                    <a:pt x="9550" y="808"/>
                  </a:cubicBezTo>
                  <a:cubicBezTo>
                    <a:pt x="9544" y="802"/>
                    <a:pt x="9536" y="800"/>
                    <a:pt x="9525" y="800"/>
                  </a:cubicBezTo>
                  <a:cubicBezTo>
                    <a:pt x="9471" y="800"/>
                    <a:pt x="9361" y="856"/>
                    <a:pt x="9308" y="856"/>
                  </a:cubicBezTo>
                  <a:cubicBezTo>
                    <a:pt x="9243" y="856"/>
                    <a:pt x="9066" y="856"/>
                    <a:pt x="9017" y="872"/>
                  </a:cubicBezTo>
                  <a:cubicBezTo>
                    <a:pt x="8969" y="888"/>
                    <a:pt x="8840" y="937"/>
                    <a:pt x="8792" y="937"/>
                  </a:cubicBezTo>
                  <a:lnTo>
                    <a:pt x="8646" y="937"/>
                  </a:lnTo>
                  <a:lnTo>
                    <a:pt x="8614" y="904"/>
                  </a:lnTo>
                  <a:cubicBezTo>
                    <a:pt x="8603" y="893"/>
                    <a:pt x="8585" y="888"/>
                    <a:pt x="8565" y="888"/>
                  </a:cubicBezTo>
                  <a:cubicBezTo>
                    <a:pt x="8529" y="888"/>
                    <a:pt x="8484" y="905"/>
                    <a:pt x="8453" y="937"/>
                  </a:cubicBezTo>
                  <a:lnTo>
                    <a:pt x="8437" y="937"/>
                  </a:lnTo>
                  <a:cubicBezTo>
                    <a:pt x="8397" y="902"/>
                    <a:pt x="8363" y="888"/>
                    <a:pt x="8334" y="888"/>
                  </a:cubicBezTo>
                  <a:cubicBezTo>
                    <a:pt x="8266" y="888"/>
                    <a:pt x="8218" y="956"/>
                    <a:pt x="8162" y="1001"/>
                  </a:cubicBezTo>
                  <a:lnTo>
                    <a:pt x="8033" y="1098"/>
                  </a:lnTo>
                  <a:cubicBezTo>
                    <a:pt x="7975" y="1083"/>
                    <a:pt x="7921" y="1075"/>
                    <a:pt x="7877" y="1075"/>
                  </a:cubicBezTo>
                  <a:cubicBezTo>
                    <a:pt x="7822" y="1075"/>
                    <a:pt x="7784" y="1087"/>
                    <a:pt x="7775" y="1114"/>
                  </a:cubicBezTo>
                  <a:lnTo>
                    <a:pt x="7759" y="1162"/>
                  </a:lnTo>
                  <a:lnTo>
                    <a:pt x="7759" y="1211"/>
                  </a:lnTo>
                  <a:cubicBezTo>
                    <a:pt x="7759" y="1259"/>
                    <a:pt x="7695" y="1275"/>
                    <a:pt x="7662" y="1275"/>
                  </a:cubicBezTo>
                  <a:cubicBezTo>
                    <a:pt x="7646" y="1259"/>
                    <a:pt x="7582" y="1259"/>
                    <a:pt x="7517" y="1259"/>
                  </a:cubicBezTo>
                  <a:lnTo>
                    <a:pt x="7469" y="1259"/>
                  </a:lnTo>
                  <a:cubicBezTo>
                    <a:pt x="7437" y="1259"/>
                    <a:pt x="7404" y="1340"/>
                    <a:pt x="7388" y="1340"/>
                  </a:cubicBezTo>
                  <a:cubicBezTo>
                    <a:pt x="7324" y="1340"/>
                    <a:pt x="7275" y="1308"/>
                    <a:pt x="7227" y="1275"/>
                  </a:cubicBezTo>
                  <a:lnTo>
                    <a:pt x="7211" y="1275"/>
                  </a:lnTo>
                  <a:cubicBezTo>
                    <a:pt x="7207" y="1274"/>
                    <a:pt x="7204" y="1273"/>
                    <a:pt x="7201" y="1273"/>
                  </a:cubicBezTo>
                  <a:cubicBezTo>
                    <a:pt x="7175" y="1273"/>
                    <a:pt x="7162" y="1325"/>
                    <a:pt x="7162" y="1340"/>
                  </a:cubicBezTo>
                  <a:cubicBezTo>
                    <a:pt x="7162" y="1363"/>
                    <a:pt x="7136" y="1378"/>
                    <a:pt x="7091" y="1378"/>
                  </a:cubicBezTo>
                  <a:cubicBezTo>
                    <a:pt x="7074" y="1378"/>
                    <a:pt x="7055" y="1376"/>
                    <a:pt x="7033" y="1372"/>
                  </a:cubicBezTo>
                  <a:lnTo>
                    <a:pt x="7001" y="1356"/>
                  </a:lnTo>
                  <a:lnTo>
                    <a:pt x="6953" y="1340"/>
                  </a:lnTo>
                  <a:cubicBezTo>
                    <a:pt x="6904" y="1340"/>
                    <a:pt x="6824" y="1291"/>
                    <a:pt x="6808" y="1275"/>
                  </a:cubicBezTo>
                  <a:cubicBezTo>
                    <a:pt x="6808" y="1273"/>
                    <a:pt x="6807" y="1272"/>
                    <a:pt x="6806" y="1272"/>
                  </a:cubicBezTo>
                  <a:cubicBezTo>
                    <a:pt x="6799" y="1272"/>
                    <a:pt x="6771" y="1314"/>
                    <a:pt x="6743" y="1356"/>
                  </a:cubicBezTo>
                  <a:lnTo>
                    <a:pt x="6678" y="1404"/>
                  </a:lnTo>
                  <a:lnTo>
                    <a:pt x="6630" y="1437"/>
                  </a:lnTo>
                  <a:cubicBezTo>
                    <a:pt x="6611" y="1484"/>
                    <a:pt x="6587" y="1509"/>
                    <a:pt x="6567" y="1509"/>
                  </a:cubicBezTo>
                  <a:cubicBezTo>
                    <a:pt x="6552" y="1509"/>
                    <a:pt x="6540" y="1496"/>
                    <a:pt x="6533" y="1469"/>
                  </a:cubicBezTo>
                  <a:lnTo>
                    <a:pt x="6501" y="1437"/>
                  </a:lnTo>
                  <a:lnTo>
                    <a:pt x="6501" y="1404"/>
                  </a:lnTo>
                  <a:cubicBezTo>
                    <a:pt x="6485" y="1404"/>
                    <a:pt x="6437" y="1404"/>
                    <a:pt x="6404" y="1420"/>
                  </a:cubicBezTo>
                  <a:lnTo>
                    <a:pt x="6404" y="1437"/>
                  </a:lnTo>
                  <a:lnTo>
                    <a:pt x="6404" y="1501"/>
                  </a:lnTo>
                  <a:cubicBezTo>
                    <a:pt x="6420" y="1582"/>
                    <a:pt x="6420" y="1646"/>
                    <a:pt x="6420" y="1662"/>
                  </a:cubicBezTo>
                  <a:cubicBezTo>
                    <a:pt x="6420" y="1662"/>
                    <a:pt x="6340" y="1550"/>
                    <a:pt x="6307" y="1501"/>
                  </a:cubicBezTo>
                  <a:cubicBezTo>
                    <a:pt x="6289" y="1482"/>
                    <a:pt x="6259" y="1474"/>
                    <a:pt x="6234" y="1474"/>
                  </a:cubicBezTo>
                  <a:cubicBezTo>
                    <a:pt x="6216" y="1474"/>
                    <a:pt x="6201" y="1478"/>
                    <a:pt x="6195" y="1485"/>
                  </a:cubicBezTo>
                  <a:cubicBezTo>
                    <a:pt x="6185" y="1490"/>
                    <a:pt x="6173" y="1492"/>
                    <a:pt x="6160" y="1492"/>
                  </a:cubicBezTo>
                  <a:cubicBezTo>
                    <a:pt x="6129" y="1492"/>
                    <a:pt x="6093" y="1480"/>
                    <a:pt x="6082" y="1469"/>
                  </a:cubicBezTo>
                  <a:cubicBezTo>
                    <a:pt x="6076" y="1463"/>
                    <a:pt x="6064" y="1462"/>
                    <a:pt x="6048" y="1462"/>
                  </a:cubicBezTo>
                  <a:cubicBezTo>
                    <a:pt x="6017" y="1462"/>
                    <a:pt x="5974" y="1469"/>
                    <a:pt x="5953" y="1469"/>
                  </a:cubicBezTo>
                  <a:cubicBezTo>
                    <a:pt x="5920" y="1485"/>
                    <a:pt x="5920" y="1501"/>
                    <a:pt x="5936" y="1517"/>
                  </a:cubicBezTo>
                  <a:lnTo>
                    <a:pt x="5936" y="1533"/>
                  </a:lnTo>
                  <a:cubicBezTo>
                    <a:pt x="5953" y="1533"/>
                    <a:pt x="5953" y="1550"/>
                    <a:pt x="5936" y="1550"/>
                  </a:cubicBezTo>
                  <a:cubicBezTo>
                    <a:pt x="5920" y="1566"/>
                    <a:pt x="5888" y="1582"/>
                    <a:pt x="5856" y="1598"/>
                  </a:cubicBezTo>
                  <a:lnTo>
                    <a:pt x="5840" y="1598"/>
                  </a:lnTo>
                  <a:cubicBezTo>
                    <a:pt x="5838" y="1596"/>
                    <a:pt x="5833" y="1595"/>
                    <a:pt x="5826" y="1595"/>
                  </a:cubicBezTo>
                  <a:cubicBezTo>
                    <a:pt x="5778" y="1595"/>
                    <a:pt x="5619" y="1633"/>
                    <a:pt x="5523" y="1633"/>
                  </a:cubicBezTo>
                  <a:cubicBezTo>
                    <a:pt x="5508" y="1633"/>
                    <a:pt x="5496" y="1632"/>
                    <a:pt x="5485" y="1630"/>
                  </a:cubicBezTo>
                  <a:cubicBezTo>
                    <a:pt x="5388" y="1614"/>
                    <a:pt x="5307" y="1614"/>
                    <a:pt x="5291" y="1598"/>
                  </a:cubicBezTo>
                  <a:lnTo>
                    <a:pt x="5291" y="1614"/>
                  </a:lnTo>
                  <a:cubicBezTo>
                    <a:pt x="5275" y="1630"/>
                    <a:pt x="5243" y="1646"/>
                    <a:pt x="5259" y="1646"/>
                  </a:cubicBezTo>
                  <a:cubicBezTo>
                    <a:pt x="5275" y="1679"/>
                    <a:pt x="5307" y="1695"/>
                    <a:pt x="5324" y="1695"/>
                  </a:cubicBezTo>
                  <a:cubicBezTo>
                    <a:pt x="5356" y="1695"/>
                    <a:pt x="5404" y="1662"/>
                    <a:pt x="5404" y="1662"/>
                  </a:cubicBezTo>
                  <a:cubicBezTo>
                    <a:pt x="5436" y="1695"/>
                    <a:pt x="5469" y="1727"/>
                    <a:pt x="5469" y="1759"/>
                  </a:cubicBezTo>
                  <a:lnTo>
                    <a:pt x="5469" y="1775"/>
                  </a:lnTo>
                  <a:cubicBezTo>
                    <a:pt x="5404" y="1791"/>
                    <a:pt x="5485" y="1840"/>
                    <a:pt x="5533" y="1856"/>
                  </a:cubicBezTo>
                  <a:cubicBezTo>
                    <a:pt x="5546" y="1860"/>
                    <a:pt x="5559" y="1862"/>
                    <a:pt x="5571" y="1862"/>
                  </a:cubicBezTo>
                  <a:cubicBezTo>
                    <a:pt x="5604" y="1862"/>
                    <a:pt x="5630" y="1847"/>
                    <a:pt x="5630" y="1824"/>
                  </a:cubicBezTo>
                  <a:lnTo>
                    <a:pt x="5630" y="1808"/>
                  </a:lnTo>
                  <a:lnTo>
                    <a:pt x="5614" y="1791"/>
                  </a:lnTo>
                  <a:cubicBezTo>
                    <a:pt x="5598" y="1759"/>
                    <a:pt x="5662" y="1743"/>
                    <a:pt x="5695" y="1743"/>
                  </a:cubicBezTo>
                  <a:cubicBezTo>
                    <a:pt x="5727" y="1743"/>
                    <a:pt x="5743" y="1856"/>
                    <a:pt x="5743" y="1888"/>
                  </a:cubicBezTo>
                  <a:cubicBezTo>
                    <a:pt x="5743" y="1937"/>
                    <a:pt x="5662" y="1969"/>
                    <a:pt x="5582" y="1969"/>
                  </a:cubicBezTo>
                  <a:lnTo>
                    <a:pt x="5501" y="1937"/>
                  </a:lnTo>
                  <a:lnTo>
                    <a:pt x="5404" y="1888"/>
                  </a:lnTo>
                  <a:cubicBezTo>
                    <a:pt x="5324" y="1969"/>
                    <a:pt x="5356" y="2050"/>
                    <a:pt x="5372" y="2050"/>
                  </a:cubicBezTo>
                  <a:lnTo>
                    <a:pt x="5565" y="2050"/>
                  </a:lnTo>
                  <a:lnTo>
                    <a:pt x="5614" y="2098"/>
                  </a:lnTo>
                  <a:cubicBezTo>
                    <a:pt x="5630" y="2114"/>
                    <a:pt x="5630" y="2146"/>
                    <a:pt x="5646" y="2162"/>
                  </a:cubicBezTo>
                  <a:lnTo>
                    <a:pt x="5646" y="2179"/>
                  </a:lnTo>
                  <a:cubicBezTo>
                    <a:pt x="5662" y="2179"/>
                    <a:pt x="5695" y="2114"/>
                    <a:pt x="5695" y="2098"/>
                  </a:cubicBezTo>
                  <a:cubicBezTo>
                    <a:pt x="5695" y="2082"/>
                    <a:pt x="5775" y="2066"/>
                    <a:pt x="5807" y="2066"/>
                  </a:cubicBezTo>
                  <a:cubicBezTo>
                    <a:pt x="5824" y="2066"/>
                    <a:pt x="5824" y="2098"/>
                    <a:pt x="5824" y="2114"/>
                  </a:cubicBezTo>
                  <a:cubicBezTo>
                    <a:pt x="5824" y="2114"/>
                    <a:pt x="5887" y="2141"/>
                    <a:pt x="5926" y="2141"/>
                  </a:cubicBezTo>
                  <a:cubicBezTo>
                    <a:pt x="5938" y="2141"/>
                    <a:pt x="5949" y="2138"/>
                    <a:pt x="5953" y="2130"/>
                  </a:cubicBezTo>
                  <a:cubicBezTo>
                    <a:pt x="5961" y="2106"/>
                    <a:pt x="5981" y="2094"/>
                    <a:pt x="6005" y="2094"/>
                  </a:cubicBezTo>
                  <a:cubicBezTo>
                    <a:pt x="6029" y="2094"/>
                    <a:pt x="6057" y="2106"/>
                    <a:pt x="6082" y="2130"/>
                  </a:cubicBezTo>
                  <a:lnTo>
                    <a:pt x="6114" y="2130"/>
                  </a:lnTo>
                  <a:cubicBezTo>
                    <a:pt x="6123" y="2132"/>
                    <a:pt x="6130" y="2133"/>
                    <a:pt x="6137" y="2133"/>
                  </a:cubicBezTo>
                  <a:cubicBezTo>
                    <a:pt x="6188" y="2133"/>
                    <a:pt x="6166" y="2080"/>
                    <a:pt x="6195" y="2066"/>
                  </a:cubicBezTo>
                  <a:lnTo>
                    <a:pt x="6227" y="2050"/>
                  </a:lnTo>
                  <a:cubicBezTo>
                    <a:pt x="6275" y="2050"/>
                    <a:pt x="6356" y="2082"/>
                    <a:pt x="6388" y="2098"/>
                  </a:cubicBezTo>
                  <a:lnTo>
                    <a:pt x="6388" y="2130"/>
                  </a:lnTo>
                  <a:lnTo>
                    <a:pt x="6388" y="2162"/>
                  </a:lnTo>
                  <a:cubicBezTo>
                    <a:pt x="6356" y="2195"/>
                    <a:pt x="6275" y="2227"/>
                    <a:pt x="6211" y="2227"/>
                  </a:cubicBezTo>
                  <a:lnTo>
                    <a:pt x="6178" y="2259"/>
                  </a:lnTo>
                  <a:cubicBezTo>
                    <a:pt x="6146" y="2275"/>
                    <a:pt x="6114" y="2275"/>
                    <a:pt x="6098" y="2275"/>
                  </a:cubicBezTo>
                  <a:cubicBezTo>
                    <a:pt x="6066" y="2259"/>
                    <a:pt x="6017" y="2243"/>
                    <a:pt x="5985" y="2227"/>
                  </a:cubicBezTo>
                  <a:lnTo>
                    <a:pt x="5936" y="2211"/>
                  </a:lnTo>
                  <a:cubicBezTo>
                    <a:pt x="5933" y="2210"/>
                    <a:pt x="5929" y="2209"/>
                    <a:pt x="5925" y="2209"/>
                  </a:cubicBezTo>
                  <a:cubicBezTo>
                    <a:pt x="5877" y="2209"/>
                    <a:pt x="5805" y="2301"/>
                    <a:pt x="5775" y="2421"/>
                  </a:cubicBezTo>
                  <a:lnTo>
                    <a:pt x="5953" y="2485"/>
                  </a:lnTo>
                  <a:lnTo>
                    <a:pt x="5985" y="2485"/>
                  </a:lnTo>
                  <a:cubicBezTo>
                    <a:pt x="5969" y="2550"/>
                    <a:pt x="6049" y="2598"/>
                    <a:pt x="6066" y="2598"/>
                  </a:cubicBezTo>
                  <a:cubicBezTo>
                    <a:pt x="6098" y="2598"/>
                    <a:pt x="6098" y="2630"/>
                    <a:pt x="6082" y="2663"/>
                  </a:cubicBezTo>
                  <a:lnTo>
                    <a:pt x="6082" y="2695"/>
                  </a:lnTo>
                  <a:lnTo>
                    <a:pt x="6082" y="2711"/>
                  </a:lnTo>
                  <a:cubicBezTo>
                    <a:pt x="6082" y="2718"/>
                    <a:pt x="6115" y="2721"/>
                    <a:pt x="6158" y="2721"/>
                  </a:cubicBezTo>
                  <a:cubicBezTo>
                    <a:pt x="6220" y="2721"/>
                    <a:pt x="6302" y="2714"/>
                    <a:pt x="6340" y="2695"/>
                  </a:cubicBezTo>
                  <a:cubicBezTo>
                    <a:pt x="6404" y="2679"/>
                    <a:pt x="6420" y="2614"/>
                    <a:pt x="6372" y="2550"/>
                  </a:cubicBezTo>
                  <a:lnTo>
                    <a:pt x="6485" y="2533"/>
                  </a:lnTo>
                  <a:cubicBezTo>
                    <a:pt x="6501" y="2533"/>
                    <a:pt x="6533" y="2533"/>
                    <a:pt x="6549" y="2517"/>
                  </a:cubicBezTo>
                  <a:lnTo>
                    <a:pt x="6566" y="2517"/>
                  </a:lnTo>
                  <a:cubicBezTo>
                    <a:pt x="6598" y="2517"/>
                    <a:pt x="6598" y="2550"/>
                    <a:pt x="6598" y="2566"/>
                  </a:cubicBezTo>
                  <a:cubicBezTo>
                    <a:pt x="6582" y="2566"/>
                    <a:pt x="6566" y="2630"/>
                    <a:pt x="6566" y="2679"/>
                  </a:cubicBezTo>
                  <a:lnTo>
                    <a:pt x="6566" y="2711"/>
                  </a:lnTo>
                  <a:cubicBezTo>
                    <a:pt x="6574" y="2751"/>
                    <a:pt x="6598" y="2763"/>
                    <a:pt x="6626" y="2763"/>
                  </a:cubicBezTo>
                  <a:cubicBezTo>
                    <a:pt x="6654" y="2763"/>
                    <a:pt x="6687" y="2751"/>
                    <a:pt x="6711" y="2743"/>
                  </a:cubicBezTo>
                  <a:cubicBezTo>
                    <a:pt x="6711" y="2743"/>
                    <a:pt x="6727" y="2711"/>
                    <a:pt x="6727" y="2695"/>
                  </a:cubicBezTo>
                  <a:cubicBezTo>
                    <a:pt x="6727" y="2695"/>
                    <a:pt x="6695" y="2679"/>
                    <a:pt x="6678" y="2679"/>
                  </a:cubicBezTo>
                  <a:cubicBezTo>
                    <a:pt x="6614" y="2679"/>
                    <a:pt x="6598" y="2679"/>
                    <a:pt x="6630" y="2646"/>
                  </a:cubicBezTo>
                  <a:lnTo>
                    <a:pt x="6646" y="2614"/>
                  </a:lnTo>
                  <a:cubicBezTo>
                    <a:pt x="6649" y="2611"/>
                    <a:pt x="6656" y="2610"/>
                    <a:pt x="6666" y="2610"/>
                  </a:cubicBezTo>
                  <a:cubicBezTo>
                    <a:pt x="6708" y="2610"/>
                    <a:pt x="6794" y="2633"/>
                    <a:pt x="6808" y="2646"/>
                  </a:cubicBezTo>
                  <a:cubicBezTo>
                    <a:pt x="6840" y="2663"/>
                    <a:pt x="6937" y="2727"/>
                    <a:pt x="6969" y="2727"/>
                  </a:cubicBezTo>
                  <a:cubicBezTo>
                    <a:pt x="7001" y="2727"/>
                    <a:pt x="7066" y="2711"/>
                    <a:pt x="7114" y="2711"/>
                  </a:cubicBezTo>
                  <a:cubicBezTo>
                    <a:pt x="7146" y="2695"/>
                    <a:pt x="7243" y="2679"/>
                    <a:pt x="7308" y="2679"/>
                  </a:cubicBezTo>
                  <a:lnTo>
                    <a:pt x="7388" y="2743"/>
                  </a:lnTo>
                  <a:cubicBezTo>
                    <a:pt x="7437" y="2792"/>
                    <a:pt x="7485" y="2856"/>
                    <a:pt x="7598" y="2856"/>
                  </a:cubicBezTo>
                  <a:cubicBezTo>
                    <a:pt x="7625" y="2851"/>
                    <a:pt x="7652" y="2849"/>
                    <a:pt x="7679" y="2849"/>
                  </a:cubicBezTo>
                  <a:cubicBezTo>
                    <a:pt x="7732" y="2849"/>
                    <a:pt x="7786" y="2856"/>
                    <a:pt x="7840" y="2856"/>
                  </a:cubicBezTo>
                  <a:cubicBezTo>
                    <a:pt x="7894" y="2856"/>
                    <a:pt x="7947" y="2849"/>
                    <a:pt x="8001" y="2849"/>
                  </a:cubicBezTo>
                  <a:cubicBezTo>
                    <a:pt x="8028" y="2849"/>
                    <a:pt x="8055" y="2851"/>
                    <a:pt x="8082" y="2856"/>
                  </a:cubicBezTo>
                  <a:cubicBezTo>
                    <a:pt x="8122" y="2856"/>
                    <a:pt x="8162" y="2852"/>
                    <a:pt x="8203" y="2852"/>
                  </a:cubicBezTo>
                  <a:cubicBezTo>
                    <a:pt x="8243" y="2852"/>
                    <a:pt x="8283" y="2856"/>
                    <a:pt x="8324" y="2872"/>
                  </a:cubicBezTo>
                  <a:cubicBezTo>
                    <a:pt x="8336" y="2880"/>
                    <a:pt x="8351" y="2883"/>
                    <a:pt x="8368" y="2883"/>
                  </a:cubicBezTo>
                  <a:cubicBezTo>
                    <a:pt x="8419" y="2883"/>
                    <a:pt x="8485" y="2856"/>
                    <a:pt x="8533" y="2856"/>
                  </a:cubicBezTo>
                  <a:cubicBezTo>
                    <a:pt x="8566" y="2840"/>
                    <a:pt x="8630" y="2840"/>
                    <a:pt x="8630" y="2824"/>
                  </a:cubicBezTo>
                  <a:cubicBezTo>
                    <a:pt x="8644" y="2796"/>
                    <a:pt x="8634" y="2756"/>
                    <a:pt x="8673" y="2756"/>
                  </a:cubicBezTo>
                  <a:cubicBezTo>
                    <a:pt x="8679" y="2756"/>
                    <a:pt x="8686" y="2757"/>
                    <a:pt x="8695" y="2759"/>
                  </a:cubicBezTo>
                  <a:lnTo>
                    <a:pt x="8743" y="2775"/>
                  </a:lnTo>
                  <a:cubicBezTo>
                    <a:pt x="8775" y="2808"/>
                    <a:pt x="8775" y="2856"/>
                    <a:pt x="8743" y="2888"/>
                  </a:cubicBezTo>
                  <a:lnTo>
                    <a:pt x="8711" y="2888"/>
                  </a:lnTo>
                  <a:lnTo>
                    <a:pt x="8646" y="2904"/>
                  </a:lnTo>
                  <a:cubicBezTo>
                    <a:pt x="8598" y="2937"/>
                    <a:pt x="8533" y="2969"/>
                    <a:pt x="8501" y="2969"/>
                  </a:cubicBezTo>
                  <a:lnTo>
                    <a:pt x="8469" y="2969"/>
                  </a:lnTo>
                  <a:lnTo>
                    <a:pt x="8453" y="2953"/>
                  </a:lnTo>
                  <a:cubicBezTo>
                    <a:pt x="8448" y="2951"/>
                    <a:pt x="8442" y="2950"/>
                    <a:pt x="8437" y="2950"/>
                  </a:cubicBezTo>
                  <a:cubicBezTo>
                    <a:pt x="8395" y="2950"/>
                    <a:pt x="8356" y="3005"/>
                    <a:pt x="8356" y="3034"/>
                  </a:cubicBezTo>
                  <a:cubicBezTo>
                    <a:pt x="8356" y="3036"/>
                    <a:pt x="8353" y="3038"/>
                    <a:pt x="8349" y="3038"/>
                  </a:cubicBezTo>
                  <a:cubicBezTo>
                    <a:pt x="8327" y="3038"/>
                    <a:pt x="8261" y="3009"/>
                    <a:pt x="8195" y="2969"/>
                  </a:cubicBezTo>
                  <a:lnTo>
                    <a:pt x="8050" y="3050"/>
                  </a:lnTo>
                  <a:lnTo>
                    <a:pt x="7921" y="3050"/>
                  </a:lnTo>
                  <a:cubicBezTo>
                    <a:pt x="7840" y="3034"/>
                    <a:pt x="7727" y="3017"/>
                    <a:pt x="7662" y="3017"/>
                  </a:cubicBezTo>
                  <a:lnTo>
                    <a:pt x="7566" y="3017"/>
                  </a:lnTo>
                  <a:cubicBezTo>
                    <a:pt x="7517" y="3034"/>
                    <a:pt x="7388" y="3017"/>
                    <a:pt x="7356" y="3050"/>
                  </a:cubicBezTo>
                  <a:cubicBezTo>
                    <a:pt x="7340" y="3082"/>
                    <a:pt x="7275" y="3146"/>
                    <a:pt x="7259" y="3146"/>
                  </a:cubicBezTo>
                  <a:cubicBezTo>
                    <a:pt x="7255" y="3149"/>
                    <a:pt x="7249" y="3150"/>
                    <a:pt x="7242" y="3150"/>
                  </a:cubicBezTo>
                  <a:cubicBezTo>
                    <a:pt x="7201" y="3150"/>
                    <a:pt x="7128" y="3112"/>
                    <a:pt x="7114" y="3098"/>
                  </a:cubicBezTo>
                  <a:cubicBezTo>
                    <a:pt x="7108" y="3095"/>
                    <a:pt x="7098" y="3094"/>
                    <a:pt x="7086" y="3094"/>
                  </a:cubicBezTo>
                  <a:cubicBezTo>
                    <a:pt x="7036" y="3094"/>
                    <a:pt x="6947" y="3117"/>
                    <a:pt x="6920" y="3130"/>
                  </a:cubicBezTo>
                  <a:cubicBezTo>
                    <a:pt x="6911" y="3133"/>
                    <a:pt x="6902" y="3135"/>
                    <a:pt x="6893" y="3135"/>
                  </a:cubicBezTo>
                  <a:cubicBezTo>
                    <a:pt x="6855" y="3135"/>
                    <a:pt x="6824" y="3111"/>
                    <a:pt x="6824" y="3098"/>
                  </a:cubicBezTo>
                  <a:cubicBezTo>
                    <a:pt x="6824" y="3095"/>
                    <a:pt x="6821" y="3094"/>
                    <a:pt x="6817" y="3094"/>
                  </a:cubicBezTo>
                  <a:cubicBezTo>
                    <a:pt x="6801" y="3094"/>
                    <a:pt x="6756" y="3117"/>
                    <a:pt x="6743" y="3130"/>
                  </a:cubicBezTo>
                  <a:lnTo>
                    <a:pt x="6582" y="3130"/>
                  </a:lnTo>
                  <a:cubicBezTo>
                    <a:pt x="6549" y="3130"/>
                    <a:pt x="6404" y="3146"/>
                    <a:pt x="6372" y="3163"/>
                  </a:cubicBezTo>
                  <a:cubicBezTo>
                    <a:pt x="6340" y="3163"/>
                    <a:pt x="6286" y="3170"/>
                    <a:pt x="6225" y="3170"/>
                  </a:cubicBezTo>
                  <a:cubicBezTo>
                    <a:pt x="6195" y="3170"/>
                    <a:pt x="6162" y="3168"/>
                    <a:pt x="6130" y="3163"/>
                  </a:cubicBezTo>
                  <a:lnTo>
                    <a:pt x="6033" y="3163"/>
                  </a:lnTo>
                  <a:cubicBezTo>
                    <a:pt x="5969" y="3163"/>
                    <a:pt x="5888" y="3195"/>
                    <a:pt x="5824" y="3211"/>
                  </a:cubicBezTo>
                  <a:cubicBezTo>
                    <a:pt x="5791" y="3227"/>
                    <a:pt x="5775" y="3275"/>
                    <a:pt x="5759" y="3292"/>
                  </a:cubicBezTo>
                  <a:cubicBezTo>
                    <a:pt x="5750" y="3294"/>
                    <a:pt x="5743" y="3295"/>
                    <a:pt x="5736" y="3295"/>
                  </a:cubicBezTo>
                  <a:cubicBezTo>
                    <a:pt x="5694" y="3295"/>
                    <a:pt x="5692" y="3255"/>
                    <a:pt x="5678" y="3227"/>
                  </a:cubicBezTo>
                  <a:cubicBezTo>
                    <a:pt x="5678" y="3227"/>
                    <a:pt x="5646" y="3211"/>
                    <a:pt x="5646" y="3211"/>
                  </a:cubicBezTo>
                  <a:cubicBezTo>
                    <a:pt x="5619" y="3247"/>
                    <a:pt x="5583" y="3258"/>
                    <a:pt x="5544" y="3258"/>
                  </a:cubicBezTo>
                  <a:cubicBezTo>
                    <a:pt x="5513" y="3258"/>
                    <a:pt x="5481" y="3250"/>
                    <a:pt x="5453" y="3243"/>
                  </a:cubicBezTo>
                  <a:lnTo>
                    <a:pt x="5340" y="3227"/>
                  </a:lnTo>
                  <a:cubicBezTo>
                    <a:pt x="5340" y="3266"/>
                    <a:pt x="5334" y="3287"/>
                    <a:pt x="5318" y="3287"/>
                  </a:cubicBezTo>
                  <a:cubicBezTo>
                    <a:pt x="5308" y="3287"/>
                    <a:pt x="5294" y="3278"/>
                    <a:pt x="5275" y="3259"/>
                  </a:cubicBezTo>
                  <a:lnTo>
                    <a:pt x="5243" y="3259"/>
                  </a:lnTo>
                  <a:lnTo>
                    <a:pt x="5194" y="3243"/>
                  </a:lnTo>
                  <a:cubicBezTo>
                    <a:pt x="5146" y="3259"/>
                    <a:pt x="5065" y="3275"/>
                    <a:pt x="5033" y="3308"/>
                  </a:cubicBezTo>
                  <a:lnTo>
                    <a:pt x="4985" y="3292"/>
                  </a:lnTo>
                  <a:cubicBezTo>
                    <a:pt x="4969" y="3292"/>
                    <a:pt x="4953" y="3308"/>
                    <a:pt x="4920" y="3324"/>
                  </a:cubicBezTo>
                  <a:cubicBezTo>
                    <a:pt x="4872" y="3340"/>
                    <a:pt x="4807" y="3340"/>
                    <a:pt x="4678" y="3340"/>
                  </a:cubicBezTo>
                  <a:lnTo>
                    <a:pt x="4630" y="3340"/>
                  </a:lnTo>
                  <a:cubicBezTo>
                    <a:pt x="4565" y="3340"/>
                    <a:pt x="4340" y="3437"/>
                    <a:pt x="4259" y="3437"/>
                  </a:cubicBezTo>
                  <a:cubicBezTo>
                    <a:pt x="4220" y="3427"/>
                    <a:pt x="4115" y="3411"/>
                    <a:pt x="4032" y="3411"/>
                  </a:cubicBezTo>
                  <a:cubicBezTo>
                    <a:pt x="3978" y="3411"/>
                    <a:pt x="3933" y="3418"/>
                    <a:pt x="3920" y="3437"/>
                  </a:cubicBezTo>
                  <a:cubicBezTo>
                    <a:pt x="3899" y="3468"/>
                    <a:pt x="3872" y="3486"/>
                    <a:pt x="3846" y="3486"/>
                  </a:cubicBezTo>
                  <a:cubicBezTo>
                    <a:pt x="3832" y="3486"/>
                    <a:pt x="3819" y="3480"/>
                    <a:pt x="3807" y="3469"/>
                  </a:cubicBezTo>
                  <a:lnTo>
                    <a:pt x="3775" y="3437"/>
                  </a:lnTo>
                  <a:lnTo>
                    <a:pt x="3775" y="3421"/>
                  </a:lnTo>
                  <a:cubicBezTo>
                    <a:pt x="3759" y="3405"/>
                    <a:pt x="3662" y="3388"/>
                    <a:pt x="3549" y="3388"/>
                  </a:cubicBezTo>
                  <a:lnTo>
                    <a:pt x="3469" y="3437"/>
                  </a:lnTo>
                  <a:cubicBezTo>
                    <a:pt x="3420" y="3461"/>
                    <a:pt x="3372" y="3469"/>
                    <a:pt x="3323" y="3469"/>
                  </a:cubicBezTo>
                  <a:cubicBezTo>
                    <a:pt x="3275" y="3469"/>
                    <a:pt x="3227" y="3461"/>
                    <a:pt x="3178" y="3453"/>
                  </a:cubicBezTo>
                  <a:cubicBezTo>
                    <a:pt x="3146" y="3445"/>
                    <a:pt x="3110" y="3441"/>
                    <a:pt x="3073" y="3441"/>
                  </a:cubicBezTo>
                  <a:cubicBezTo>
                    <a:pt x="3037" y="3441"/>
                    <a:pt x="3001" y="3445"/>
                    <a:pt x="2968" y="3453"/>
                  </a:cubicBezTo>
                  <a:lnTo>
                    <a:pt x="2904" y="3469"/>
                  </a:lnTo>
                  <a:cubicBezTo>
                    <a:pt x="2839" y="3501"/>
                    <a:pt x="2743" y="3550"/>
                    <a:pt x="2678" y="3582"/>
                  </a:cubicBezTo>
                  <a:lnTo>
                    <a:pt x="2597" y="3517"/>
                  </a:lnTo>
                  <a:cubicBezTo>
                    <a:pt x="2596" y="3516"/>
                    <a:pt x="2593" y="3515"/>
                    <a:pt x="2588" y="3515"/>
                  </a:cubicBezTo>
                  <a:cubicBezTo>
                    <a:pt x="2564" y="3515"/>
                    <a:pt x="2503" y="3543"/>
                    <a:pt x="2457" y="3543"/>
                  </a:cubicBezTo>
                  <a:cubicBezTo>
                    <a:pt x="2443" y="3543"/>
                    <a:pt x="2430" y="3540"/>
                    <a:pt x="2420" y="3534"/>
                  </a:cubicBezTo>
                  <a:lnTo>
                    <a:pt x="2291" y="3485"/>
                  </a:lnTo>
                  <a:cubicBezTo>
                    <a:pt x="2194" y="3550"/>
                    <a:pt x="2065" y="3550"/>
                    <a:pt x="2033" y="3550"/>
                  </a:cubicBezTo>
                  <a:cubicBezTo>
                    <a:pt x="2028" y="3545"/>
                    <a:pt x="2021" y="3543"/>
                    <a:pt x="2012" y="3543"/>
                  </a:cubicBezTo>
                  <a:cubicBezTo>
                    <a:pt x="1990" y="3543"/>
                    <a:pt x="1959" y="3554"/>
                    <a:pt x="1936" y="3566"/>
                  </a:cubicBezTo>
                  <a:lnTo>
                    <a:pt x="1904" y="3566"/>
                  </a:lnTo>
                  <a:lnTo>
                    <a:pt x="1726" y="3534"/>
                  </a:lnTo>
                  <a:cubicBezTo>
                    <a:pt x="1656" y="3584"/>
                    <a:pt x="1598" y="3609"/>
                    <a:pt x="1568" y="3609"/>
                  </a:cubicBezTo>
                  <a:cubicBezTo>
                    <a:pt x="1551" y="3609"/>
                    <a:pt x="1543" y="3600"/>
                    <a:pt x="1549" y="3582"/>
                  </a:cubicBezTo>
                  <a:lnTo>
                    <a:pt x="1549" y="3582"/>
                  </a:lnTo>
                  <a:lnTo>
                    <a:pt x="1436" y="3630"/>
                  </a:lnTo>
                  <a:cubicBezTo>
                    <a:pt x="1412" y="3638"/>
                    <a:pt x="1384" y="3642"/>
                    <a:pt x="1357" y="3642"/>
                  </a:cubicBezTo>
                  <a:cubicBezTo>
                    <a:pt x="1331" y="3642"/>
                    <a:pt x="1307" y="3638"/>
                    <a:pt x="1291" y="3630"/>
                  </a:cubicBezTo>
                  <a:cubicBezTo>
                    <a:pt x="1259" y="3614"/>
                    <a:pt x="1238" y="3606"/>
                    <a:pt x="1218" y="3606"/>
                  </a:cubicBezTo>
                  <a:cubicBezTo>
                    <a:pt x="1198" y="3606"/>
                    <a:pt x="1178" y="3614"/>
                    <a:pt x="1146" y="3630"/>
                  </a:cubicBezTo>
                  <a:cubicBezTo>
                    <a:pt x="1141" y="3633"/>
                    <a:pt x="1135" y="3634"/>
                    <a:pt x="1129" y="3634"/>
                  </a:cubicBezTo>
                  <a:cubicBezTo>
                    <a:pt x="1097" y="3634"/>
                    <a:pt x="1049" y="3611"/>
                    <a:pt x="1018" y="3611"/>
                  </a:cubicBezTo>
                  <a:cubicBezTo>
                    <a:pt x="1011" y="3611"/>
                    <a:pt x="1005" y="3612"/>
                    <a:pt x="1001" y="3614"/>
                  </a:cubicBezTo>
                  <a:lnTo>
                    <a:pt x="936" y="3630"/>
                  </a:lnTo>
                  <a:cubicBezTo>
                    <a:pt x="895" y="3630"/>
                    <a:pt x="770" y="3666"/>
                    <a:pt x="715" y="3666"/>
                  </a:cubicBezTo>
                  <a:cubicBezTo>
                    <a:pt x="706" y="3666"/>
                    <a:pt x="699" y="3665"/>
                    <a:pt x="694" y="3663"/>
                  </a:cubicBezTo>
                  <a:cubicBezTo>
                    <a:pt x="662" y="3663"/>
                    <a:pt x="533" y="3776"/>
                    <a:pt x="501" y="3776"/>
                  </a:cubicBezTo>
                  <a:cubicBezTo>
                    <a:pt x="468" y="3776"/>
                    <a:pt x="404" y="3776"/>
                    <a:pt x="355" y="3759"/>
                  </a:cubicBezTo>
                  <a:lnTo>
                    <a:pt x="323" y="3824"/>
                  </a:lnTo>
                  <a:cubicBezTo>
                    <a:pt x="307" y="3840"/>
                    <a:pt x="210" y="3824"/>
                    <a:pt x="178" y="3856"/>
                  </a:cubicBezTo>
                  <a:cubicBezTo>
                    <a:pt x="130" y="3888"/>
                    <a:pt x="81" y="3937"/>
                    <a:pt x="81" y="4001"/>
                  </a:cubicBezTo>
                  <a:cubicBezTo>
                    <a:pt x="65" y="4050"/>
                    <a:pt x="97" y="4098"/>
                    <a:pt x="130" y="4147"/>
                  </a:cubicBezTo>
                  <a:lnTo>
                    <a:pt x="146" y="4195"/>
                  </a:lnTo>
                  <a:cubicBezTo>
                    <a:pt x="162" y="4259"/>
                    <a:pt x="97" y="4324"/>
                    <a:pt x="65" y="4324"/>
                  </a:cubicBezTo>
                  <a:cubicBezTo>
                    <a:pt x="33" y="4340"/>
                    <a:pt x="65" y="4437"/>
                    <a:pt x="33" y="4469"/>
                  </a:cubicBezTo>
                  <a:cubicBezTo>
                    <a:pt x="0" y="4501"/>
                    <a:pt x="49" y="4534"/>
                    <a:pt x="65" y="4534"/>
                  </a:cubicBezTo>
                  <a:cubicBezTo>
                    <a:pt x="97" y="4550"/>
                    <a:pt x="97" y="4614"/>
                    <a:pt x="49" y="4679"/>
                  </a:cubicBezTo>
                  <a:lnTo>
                    <a:pt x="81" y="4711"/>
                  </a:lnTo>
                  <a:lnTo>
                    <a:pt x="178" y="4824"/>
                  </a:lnTo>
                  <a:cubicBezTo>
                    <a:pt x="226" y="4953"/>
                    <a:pt x="291" y="5098"/>
                    <a:pt x="339" y="5114"/>
                  </a:cubicBezTo>
                  <a:lnTo>
                    <a:pt x="291" y="5179"/>
                  </a:lnTo>
                  <a:cubicBezTo>
                    <a:pt x="275" y="5211"/>
                    <a:pt x="291" y="5227"/>
                    <a:pt x="355" y="5260"/>
                  </a:cubicBezTo>
                  <a:lnTo>
                    <a:pt x="420" y="5276"/>
                  </a:lnTo>
                  <a:cubicBezTo>
                    <a:pt x="388" y="5308"/>
                    <a:pt x="291" y="5372"/>
                    <a:pt x="275" y="5372"/>
                  </a:cubicBezTo>
                  <a:cubicBezTo>
                    <a:pt x="242" y="5389"/>
                    <a:pt x="291" y="5453"/>
                    <a:pt x="307" y="5469"/>
                  </a:cubicBezTo>
                  <a:cubicBezTo>
                    <a:pt x="323" y="5485"/>
                    <a:pt x="339" y="5534"/>
                    <a:pt x="323" y="5566"/>
                  </a:cubicBezTo>
                  <a:lnTo>
                    <a:pt x="307" y="5598"/>
                  </a:lnTo>
                  <a:cubicBezTo>
                    <a:pt x="307" y="5638"/>
                    <a:pt x="329" y="5667"/>
                    <a:pt x="364" y="5667"/>
                  </a:cubicBezTo>
                  <a:cubicBezTo>
                    <a:pt x="371" y="5667"/>
                    <a:pt x="379" y="5666"/>
                    <a:pt x="388" y="5663"/>
                  </a:cubicBezTo>
                  <a:lnTo>
                    <a:pt x="517" y="5647"/>
                  </a:lnTo>
                  <a:lnTo>
                    <a:pt x="517" y="5647"/>
                  </a:lnTo>
                  <a:cubicBezTo>
                    <a:pt x="501" y="5695"/>
                    <a:pt x="468" y="5808"/>
                    <a:pt x="436" y="5889"/>
                  </a:cubicBezTo>
                  <a:lnTo>
                    <a:pt x="597" y="5985"/>
                  </a:lnTo>
                  <a:lnTo>
                    <a:pt x="646" y="6002"/>
                  </a:lnTo>
                  <a:cubicBezTo>
                    <a:pt x="694" y="6018"/>
                    <a:pt x="791" y="6034"/>
                    <a:pt x="855" y="6034"/>
                  </a:cubicBezTo>
                  <a:lnTo>
                    <a:pt x="936" y="6050"/>
                  </a:lnTo>
                  <a:lnTo>
                    <a:pt x="1033" y="6066"/>
                  </a:lnTo>
                  <a:cubicBezTo>
                    <a:pt x="1130" y="6098"/>
                    <a:pt x="1436" y="6227"/>
                    <a:pt x="1517" y="6243"/>
                  </a:cubicBezTo>
                  <a:cubicBezTo>
                    <a:pt x="1614" y="6243"/>
                    <a:pt x="1743" y="6260"/>
                    <a:pt x="1823" y="6260"/>
                  </a:cubicBezTo>
                  <a:lnTo>
                    <a:pt x="1872" y="6292"/>
                  </a:lnTo>
                  <a:cubicBezTo>
                    <a:pt x="1920" y="6324"/>
                    <a:pt x="1985" y="6340"/>
                    <a:pt x="2033" y="6340"/>
                  </a:cubicBezTo>
                  <a:cubicBezTo>
                    <a:pt x="2045" y="6338"/>
                    <a:pt x="2056" y="6337"/>
                    <a:pt x="2067" y="6337"/>
                  </a:cubicBezTo>
                  <a:cubicBezTo>
                    <a:pt x="2122" y="6337"/>
                    <a:pt x="2170" y="6360"/>
                    <a:pt x="2224" y="6360"/>
                  </a:cubicBezTo>
                  <a:cubicBezTo>
                    <a:pt x="2235" y="6360"/>
                    <a:pt x="2247" y="6359"/>
                    <a:pt x="2259" y="6356"/>
                  </a:cubicBezTo>
                  <a:cubicBezTo>
                    <a:pt x="2291" y="6351"/>
                    <a:pt x="2321" y="6349"/>
                    <a:pt x="2351" y="6349"/>
                  </a:cubicBezTo>
                  <a:cubicBezTo>
                    <a:pt x="2411" y="6349"/>
                    <a:pt x="2468" y="6356"/>
                    <a:pt x="2533" y="6356"/>
                  </a:cubicBezTo>
                  <a:lnTo>
                    <a:pt x="2694" y="6356"/>
                  </a:lnTo>
                  <a:lnTo>
                    <a:pt x="2743" y="6373"/>
                  </a:lnTo>
                  <a:cubicBezTo>
                    <a:pt x="2777" y="6384"/>
                    <a:pt x="2827" y="6395"/>
                    <a:pt x="2871" y="6395"/>
                  </a:cubicBezTo>
                  <a:cubicBezTo>
                    <a:pt x="2889" y="6395"/>
                    <a:pt x="2906" y="6393"/>
                    <a:pt x="2920" y="6389"/>
                  </a:cubicBezTo>
                  <a:lnTo>
                    <a:pt x="2952" y="6421"/>
                  </a:lnTo>
                  <a:lnTo>
                    <a:pt x="2985" y="6453"/>
                  </a:lnTo>
                  <a:cubicBezTo>
                    <a:pt x="3033" y="6485"/>
                    <a:pt x="3098" y="6534"/>
                    <a:pt x="3114" y="6534"/>
                  </a:cubicBezTo>
                  <a:cubicBezTo>
                    <a:pt x="3114" y="6550"/>
                    <a:pt x="3065" y="6582"/>
                    <a:pt x="3033" y="6598"/>
                  </a:cubicBezTo>
                  <a:cubicBezTo>
                    <a:pt x="3001" y="6598"/>
                    <a:pt x="3065" y="6631"/>
                    <a:pt x="3162" y="6663"/>
                  </a:cubicBezTo>
                  <a:lnTo>
                    <a:pt x="3194" y="6550"/>
                  </a:lnTo>
                  <a:lnTo>
                    <a:pt x="3210" y="6485"/>
                  </a:lnTo>
                  <a:cubicBezTo>
                    <a:pt x="3307" y="6502"/>
                    <a:pt x="3420" y="6550"/>
                    <a:pt x="3452" y="6566"/>
                  </a:cubicBezTo>
                  <a:cubicBezTo>
                    <a:pt x="3469" y="6582"/>
                    <a:pt x="3485" y="6614"/>
                    <a:pt x="3501" y="6647"/>
                  </a:cubicBezTo>
                  <a:lnTo>
                    <a:pt x="3485" y="6663"/>
                  </a:lnTo>
                  <a:lnTo>
                    <a:pt x="3469" y="6679"/>
                  </a:lnTo>
                  <a:cubicBezTo>
                    <a:pt x="3420" y="6711"/>
                    <a:pt x="3420" y="6776"/>
                    <a:pt x="3469" y="6824"/>
                  </a:cubicBezTo>
                  <a:lnTo>
                    <a:pt x="3501" y="6840"/>
                  </a:lnTo>
                  <a:cubicBezTo>
                    <a:pt x="3565" y="6856"/>
                    <a:pt x="3565" y="6889"/>
                    <a:pt x="3549" y="6921"/>
                  </a:cubicBezTo>
                  <a:lnTo>
                    <a:pt x="3452" y="6921"/>
                  </a:lnTo>
                  <a:lnTo>
                    <a:pt x="3388" y="6873"/>
                  </a:lnTo>
                  <a:cubicBezTo>
                    <a:pt x="3356" y="6921"/>
                    <a:pt x="3323" y="6985"/>
                    <a:pt x="3307" y="7002"/>
                  </a:cubicBezTo>
                  <a:cubicBezTo>
                    <a:pt x="3291" y="7002"/>
                    <a:pt x="3162" y="6953"/>
                    <a:pt x="3130" y="6921"/>
                  </a:cubicBezTo>
                  <a:cubicBezTo>
                    <a:pt x="3123" y="6916"/>
                    <a:pt x="3115" y="6914"/>
                    <a:pt x="3108" y="6914"/>
                  </a:cubicBezTo>
                  <a:cubicBezTo>
                    <a:pt x="3061" y="6914"/>
                    <a:pt x="3005" y="6988"/>
                    <a:pt x="3033" y="7002"/>
                  </a:cubicBezTo>
                  <a:cubicBezTo>
                    <a:pt x="3065" y="7034"/>
                    <a:pt x="3259" y="7098"/>
                    <a:pt x="3307" y="7131"/>
                  </a:cubicBezTo>
                  <a:cubicBezTo>
                    <a:pt x="3316" y="7139"/>
                    <a:pt x="3323" y="7143"/>
                    <a:pt x="3331" y="7143"/>
                  </a:cubicBezTo>
                  <a:cubicBezTo>
                    <a:pt x="3366" y="7143"/>
                    <a:pt x="3391" y="7061"/>
                    <a:pt x="3404" y="7034"/>
                  </a:cubicBezTo>
                  <a:cubicBezTo>
                    <a:pt x="3409" y="7025"/>
                    <a:pt x="3416" y="7021"/>
                    <a:pt x="3424" y="7021"/>
                  </a:cubicBezTo>
                  <a:cubicBezTo>
                    <a:pt x="3446" y="7021"/>
                    <a:pt x="3478" y="7047"/>
                    <a:pt x="3501" y="7082"/>
                  </a:cubicBezTo>
                  <a:lnTo>
                    <a:pt x="3517" y="7131"/>
                  </a:lnTo>
                  <a:lnTo>
                    <a:pt x="3517" y="7163"/>
                  </a:lnTo>
                  <a:cubicBezTo>
                    <a:pt x="3541" y="7163"/>
                    <a:pt x="3594" y="7159"/>
                    <a:pt x="3642" y="7159"/>
                  </a:cubicBezTo>
                  <a:cubicBezTo>
                    <a:pt x="3690" y="7159"/>
                    <a:pt x="3735" y="7163"/>
                    <a:pt x="3743" y="7179"/>
                  </a:cubicBezTo>
                  <a:cubicBezTo>
                    <a:pt x="3775" y="7211"/>
                    <a:pt x="3694" y="7340"/>
                    <a:pt x="3662" y="7389"/>
                  </a:cubicBezTo>
                  <a:cubicBezTo>
                    <a:pt x="3630" y="7421"/>
                    <a:pt x="3598" y="7453"/>
                    <a:pt x="3565" y="7469"/>
                  </a:cubicBezTo>
                  <a:cubicBezTo>
                    <a:pt x="3533" y="7453"/>
                    <a:pt x="3517" y="7437"/>
                    <a:pt x="3501" y="7437"/>
                  </a:cubicBezTo>
                  <a:cubicBezTo>
                    <a:pt x="3501" y="7405"/>
                    <a:pt x="3517" y="7389"/>
                    <a:pt x="3501" y="7356"/>
                  </a:cubicBezTo>
                  <a:lnTo>
                    <a:pt x="3485" y="7340"/>
                  </a:lnTo>
                  <a:cubicBezTo>
                    <a:pt x="3477" y="7337"/>
                    <a:pt x="3467" y="7336"/>
                    <a:pt x="3454" y="7336"/>
                  </a:cubicBezTo>
                  <a:cubicBezTo>
                    <a:pt x="3432" y="7336"/>
                    <a:pt x="3404" y="7339"/>
                    <a:pt x="3379" y="7339"/>
                  </a:cubicBezTo>
                  <a:cubicBezTo>
                    <a:pt x="3356" y="7339"/>
                    <a:pt x="3335" y="7336"/>
                    <a:pt x="3323" y="7324"/>
                  </a:cubicBezTo>
                  <a:cubicBezTo>
                    <a:pt x="3317" y="7321"/>
                    <a:pt x="3310" y="7320"/>
                    <a:pt x="3302" y="7320"/>
                  </a:cubicBezTo>
                  <a:cubicBezTo>
                    <a:pt x="3265" y="7320"/>
                    <a:pt x="3213" y="7346"/>
                    <a:pt x="3227" y="7373"/>
                  </a:cubicBezTo>
                  <a:cubicBezTo>
                    <a:pt x="3243" y="7405"/>
                    <a:pt x="3243" y="7437"/>
                    <a:pt x="3227" y="7453"/>
                  </a:cubicBezTo>
                  <a:lnTo>
                    <a:pt x="3210" y="7469"/>
                  </a:lnTo>
                  <a:cubicBezTo>
                    <a:pt x="3162" y="7502"/>
                    <a:pt x="3162" y="7550"/>
                    <a:pt x="3210" y="7550"/>
                  </a:cubicBezTo>
                  <a:cubicBezTo>
                    <a:pt x="3323" y="7566"/>
                    <a:pt x="3275" y="7582"/>
                    <a:pt x="3243" y="7631"/>
                  </a:cubicBezTo>
                  <a:cubicBezTo>
                    <a:pt x="3227" y="7631"/>
                    <a:pt x="3259" y="7679"/>
                    <a:pt x="3275" y="7679"/>
                  </a:cubicBezTo>
                  <a:cubicBezTo>
                    <a:pt x="3420" y="7679"/>
                    <a:pt x="3517" y="7695"/>
                    <a:pt x="3581" y="7744"/>
                  </a:cubicBezTo>
                  <a:lnTo>
                    <a:pt x="3630" y="7760"/>
                  </a:lnTo>
                  <a:cubicBezTo>
                    <a:pt x="3656" y="7760"/>
                    <a:pt x="3764" y="7739"/>
                    <a:pt x="3831" y="7739"/>
                  </a:cubicBezTo>
                  <a:cubicBezTo>
                    <a:pt x="3848" y="7739"/>
                    <a:pt x="3862" y="7740"/>
                    <a:pt x="3872" y="7744"/>
                  </a:cubicBezTo>
                  <a:cubicBezTo>
                    <a:pt x="3920" y="7760"/>
                    <a:pt x="3969" y="7808"/>
                    <a:pt x="3985" y="7840"/>
                  </a:cubicBezTo>
                  <a:lnTo>
                    <a:pt x="4001" y="7840"/>
                  </a:lnTo>
                  <a:cubicBezTo>
                    <a:pt x="4007" y="7844"/>
                    <a:pt x="4014" y="7845"/>
                    <a:pt x="4020" y="7845"/>
                  </a:cubicBezTo>
                  <a:cubicBezTo>
                    <a:pt x="4046" y="7845"/>
                    <a:pt x="4072" y="7824"/>
                    <a:pt x="4098" y="7824"/>
                  </a:cubicBezTo>
                  <a:cubicBezTo>
                    <a:pt x="4130" y="7824"/>
                    <a:pt x="4146" y="7840"/>
                    <a:pt x="4162" y="7856"/>
                  </a:cubicBezTo>
                  <a:cubicBezTo>
                    <a:pt x="4178" y="7889"/>
                    <a:pt x="4194" y="7937"/>
                    <a:pt x="4227" y="7937"/>
                  </a:cubicBezTo>
                  <a:cubicBezTo>
                    <a:pt x="4372" y="7986"/>
                    <a:pt x="4517" y="8018"/>
                    <a:pt x="4662" y="8034"/>
                  </a:cubicBezTo>
                  <a:lnTo>
                    <a:pt x="4743" y="8050"/>
                  </a:lnTo>
                  <a:cubicBezTo>
                    <a:pt x="4768" y="8040"/>
                    <a:pt x="4802" y="8036"/>
                    <a:pt x="4839" y="8036"/>
                  </a:cubicBezTo>
                  <a:cubicBezTo>
                    <a:pt x="4921" y="8036"/>
                    <a:pt x="5016" y="8055"/>
                    <a:pt x="5049" y="8066"/>
                  </a:cubicBezTo>
                  <a:cubicBezTo>
                    <a:pt x="5082" y="8082"/>
                    <a:pt x="5146" y="8082"/>
                    <a:pt x="5162" y="8098"/>
                  </a:cubicBezTo>
                  <a:lnTo>
                    <a:pt x="5178" y="8082"/>
                  </a:lnTo>
                  <a:cubicBezTo>
                    <a:pt x="5219" y="8050"/>
                    <a:pt x="5263" y="8042"/>
                    <a:pt x="5309" y="8042"/>
                  </a:cubicBezTo>
                  <a:cubicBezTo>
                    <a:pt x="5356" y="8042"/>
                    <a:pt x="5404" y="8050"/>
                    <a:pt x="5453" y="8050"/>
                  </a:cubicBezTo>
                  <a:cubicBezTo>
                    <a:pt x="5482" y="8044"/>
                    <a:pt x="5512" y="8040"/>
                    <a:pt x="5540" y="8040"/>
                  </a:cubicBezTo>
                  <a:cubicBezTo>
                    <a:pt x="5590" y="8040"/>
                    <a:pt x="5637" y="8052"/>
                    <a:pt x="5678" y="8082"/>
                  </a:cubicBezTo>
                  <a:cubicBezTo>
                    <a:pt x="5681" y="8085"/>
                    <a:pt x="5684" y="8086"/>
                    <a:pt x="5689" y="8086"/>
                  </a:cubicBezTo>
                  <a:cubicBezTo>
                    <a:pt x="5717" y="8086"/>
                    <a:pt x="5782" y="8050"/>
                    <a:pt x="5824" y="8050"/>
                  </a:cubicBezTo>
                  <a:cubicBezTo>
                    <a:pt x="5847" y="8050"/>
                    <a:pt x="5878" y="8091"/>
                    <a:pt x="5911" y="8091"/>
                  </a:cubicBezTo>
                  <a:cubicBezTo>
                    <a:pt x="5925" y="8091"/>
                    <a:pt x="5939" y="8085"/>
                    <a:pt x="5953" y="8066"/>
                  </a:cubicBezTo>
                  <a:lnTo>
                    <a:pt x="6001" y="8018"/>
                  </a:lnTo>
                  <a:cubicBezTo>
                    <a:pt x="6033" y="8050"/>
                    <a:pt x="6114" y="8098"/>
                    <a:pt x="6178" y="8115"/>
                  </a:cubicBezTo>
                  <a:lnTo>
                    <a:pt x="6243" y="8082"/>
                  </a:lnTo>
                  <a:lnTo>
                    <a:pt x="6307" y="8066"/>
                  </a:lnTo>
                  <a:cubicBezTo>
                    <a:pt x="6372" y="8066"/>
                    <a:pt x="6501" y="8034"/>
                    <a:pt x="6582" y="8002"/>
                  </a:cubicBezTo>
                  <a:lnTo>
                    <a:pt x="6646" y="8050"/>
                  </a:lnTo>
                  <a:lnTo>
                    <a:pt x="6711" y="8098"/>
                  </a:lnTo>
                  <a:cubicBezTo>
                    <a:pt x="6721" y="8095"/>
                    <a:pt x="6735" y="8094"/>
                    <a:pt x="6753" y="8094"/>
                  </a:cubicBezTo>
                  <a:cubicBezTo>
                    <a:pt x="6799" y="8094"/>
                    <a:pt x="6864" y="8103"/>
                    <a:pt x="6911" y="8103"/>
                  </a:cubicBezTo>
                  <a:cubicBezTo>
                    <a:pt x="6928" y="8103"/>
                    <a:pt x="6942" y="8102"/>
                    <a:pt x="6953" y="8098"/>
                  </a:cubicBezTo>
                  <a:cubicBezTo>
                    <a:pt x="6981" y="8098"/>
                    <a:pt x="7125" y="8047"/>
                    <a:pt x="7190" y="8047"/>
                  </a:cubicBezTo>
                  <a:cubicBezTo>
                    <a:pt x="7198" y="8047"/>
                    <a:pt x="7205" y="8048"/>
                    <a:pt x="7211" y="8050"/>
                  </a:cubicBezTo>
                  <a:cubicBezTo>
                    <a:pt x="7235" y="8058"/>
                    <a:pt x="7279" y="8058"/>
                    <a:pt x="7320" y="8058"/>
                  </a:cubicBezTo>
                  <a:cubicBezTo>
                    <a:pt x="7360" y="8058"/>
                    <a:pt x="7396" y="8058"/>
                    <a:pt x="7404" y="8066"/>
                  </a:cubicBezTo>
                  <a:cubicBezTo>
                    <a:pt x="7437" y="8066"/>
                    <a:pt x="7501" y="8050"/>
                    <a:pt x="7550" y="8018"/>
                  </a:cubicBezTo>
                  <a:lnTo>
                    <a:pt x="7614" y="8066"/>
                  </a:lnTo>
                  <a:lnTo>
                    <a:pt x="7614" y="8082"/>
                  </a:lnTo>
                  <a:cubicBezTo>
                    <a:pt x="7658" y="8056"/>
                    <a:pt x="7703" y="8044"/>
                    <a:pt x="7736" y="8044"/>
                  </a:cubicBezTo>
                  <a:cubicBezTo>
                    <a:pt x="7764" y="8044"/>
                    <a:pt x="7784" y="8052"/>
                    <a:pt x="7791" y="8066"/>
                  </a:cubicBezTo>
                  <a:lnTo>
                    <a:pt x="7824" y="8082"/>
                  </a:lnTo>
                  <a:lnTo>
                    <a:pt x="7824" y="8098"/>
                  </a:lnTo>
                  <a:cubicBezTo>
                    <a:pt x="7824" y="8107"/>
                    <a:pt x="7828" y="8111"/>
                    <a:pt x="7834" y="8111"/>
                  </a:cubicBezTo>
                  <a:cubicBezTo>
                    <a:pt x="7840" y="8111"/>
                    <a:pt x="7848" y="8107"/>
                    <a:pt x="7856" y="8098"/>
                  </a:cubicBezTo>
                  <a:lnTo>
                    <a:pt x="7872" y="8082"/>
                  </a:lnTo>
                  <a:lnTo>
                    <a:pt x="7872" y="8066"/>
                  </a:lnTo>
                  <a:lnTo>
                    <a:pt x="8162" y="8066"/>
                  </a:lnTo>
                  <a:cubicBezTo>
                    <a:pt x="8227" y="8066"/>
                    <a:pt x="8308" y="7986"/>
                    <a:pt x="8324" y="7953"/>
                  </a:cubicBezTo>
                  <a:cubicBezTo>
                    <a:pt x="8324" y="7930"/>
                    <a:pt x="8341" y="7915"/>
                    <a:pt x="8363" y="7915"/>
                  </a:cubicBezTo>
                  <a:cubicBezTo>
                    <a:pt x="8371" y="7915"/>
                    <a:pt x="8380" y="7917"/>
                    <a:pt x="8388" y="7921"/>
                  </a:cubicBezTo>
                  <a:lnTo>
                    <a:pt x="8421" y="7937"/>
                  </a:lnTo>
                  <a:lnTo>
                    <a:pt x="8469" y="7969"/>
                  </a:lnTo>
                  <a:cubicBezTo>
                    <a:pt x="8550" y="7969"/>
                    <a:pt x="8630" y="7953"/>
                    <a:pt x="8646" y="7953"/>
                  </a:cubicBezTo>
                  <a:cubicBezTo>
                    <a:pt x="8662" y="7969"/>
                    <a:pt x="8743" y="7986"/>
                    <a:pt x="8840" y="8018"/>
                  </a:cubicBezTo>
                  <a:lnTo>
                    <a:pt x="8921" y="7969"/>
                  </a:lnTo>
                  <a:cubicBezTo>
                    <a:pt x="8926" y="7964"/>
                    <a:pt x="8935" y="7962"/>
                    <a:pt x="8946" y="7962"/>
                  </a:cubicBezTo>
                  <a:cubicBezTo>
                    <a:pt x="8967" y="7962"/>
                    <a:pt x="8996" y="7969"/>
                    <a:pt x="9017" y="7969"/>
                  </a:cubicBezTo>
                  <a:lnTo>
                    <a:pt x="9033" y="7986"/>
                  </a:lnTo>
                  <a:cubicBezTo>
                    <a:pt x="9062" y="7986"/>
                    <a:pt x="9206" y="7935"/>
                    <a:pt x="9282" y="7935"/>
                  </a:cubicBezTo>
                  <a:cubicBezTo>
                    <a:pt x="9292" y="7935"/>
                    <a:pt x="9301" y="7935"/>
                    <a:pt x="9308" y="7937"/>
                  </a:cubicBezTo>
                  <a:cubicBezTo>
                    <a:pt x="9372" y="7937"/>
                    <a:pt x="9453" y="7921"/>
                    <a:pt x="9485" y="7889"/>
                  </a:cubicBezTo>
                  <a:lnTo>
                    <a:pt x="9501" y="7937"/>
                  </a:lnTo>
                  <a:cubicBezTo>
                    <a:pt x="9517" y="7953"/>
                    <a:pt x="9485" y="8002"/>
                    <a:pt x="9453" y="8002"/>
                  </a:cubicBezTo>
                  <a:cubicBezTo>
                    <a:pt x="9388" y="8002"/>
                    <a:pt x="9388" y="8034"/>
                    <a:pt x="9404" y="8066"/>
                  </a:cubicBezTo>
                  <a:cubicBezTo>
                    <a:pt x="9418" y="8086"/>
                    <a:pt x="9449" y="8095"/>
                    <a:pt x="9479" y="8095"/>
                  </a:cubicBezTo>
                  <a:cubicBezTo>
                    <a:pt x="9522" y="8095"/>
                    <a:pt x="9566" y="8078"/>
                    <a:pt x="9566" y="8050"/>
                  </a:cubicBezTo>
                  <a:lnTo>
                    <a:pt x="9550" y="7921"/>
                  </a:lnTo>
                  <a:cubicBezTo>
                    <a:pt x="9663" y="7921"/>
                    <a:pt x="9808" y="8002"/>
                    <a:pt x="9824" y="8034"/>
                  </a:cubicBezTo>
                  <a:cubicBezTo>
                    <a:pt x="9840" y="8050"/>
                    <a:pt x="9888" y="8082"/>
                    <a:pt x="9905" y="8082"/>
                  </a:cubicBezTo>
                  <a:cubicBezTo>
                    <a:pt x="9921" y="8066"/>
                    <a:pt x="9921" y="8034"/>
                    <a:pt x="9905" y="8002"/>
                  </a:cubicBezTo>
                  <a:lnTo>
                    <a:pt x="9921" y="8002"/>
                  </a:lnTo>
                  <a:cubicBezTo>
                    <a:pt x="9953" y="7986"/>
                    <a:pt x="10001" y="7969"/>
                    <a:pt x="10034" y="7953"/>
                  </a:cubicBezTo>
                  <a:lnTo>
                    <a:pt x="10034" y="7937"/>
                  </a:lnTo>
                  <a:cubicBezTo>
                    <a:pt x="10026" y="7913"/>
                    <a:pt x="10046" y="7905"/>
                    <a:pt x="10074" y="7905"/>
                  </a:cubicBezTo>
                  <a:cubicBezTo>
                    <a:pt x="10102" y="7905"/>
                    <a:pt x="10138" y="7913"/>
                    <a:pt x="10163" y="7921"/>
                  </a:cubicBezTo>
                  <a:cubicBezTo>
                    <a:pt x="10195" y="7921"/>
                    <a:pt x="10308" y="8002"/>
                    <a:pt x="10356" y="8018"/>
                  </a:cubicBezTo>
                  <a:cubicBezTo>
                    <a:pt x="10374" y="8027"/>
                    <a:pt x="10393" y="8031"/>
                    <a:pt x="10413" y="8031"/>
                  </a:cubicBezTo>
                  <a:cubicBezTo>
                    <a:pt x="10462" y="8031"/>
                    <a:pt x="10510" y="8004"/>
                    <a:pt x="10534" y="7969"/>
                  </a:cubicBezTo>
                  <a:lnTo>
                    <a:pt x="10566" y="7921"/>
                  </a:lnTo>
                  <a:lnTo>
                    <a:pt x="10582" y="7905"/>
                  </a:lnTo>
                  <a:cubicBezTo>
                    <a:pt x="10614" y="7889"/>
                    <a:pt x="10679" y="7856"/>
                    <a:pt x="10743" y="7824"/>
                  </a:cubicBezTo>
                  <a:lnTo>
                    <a:pt x="10776" y="7873"/>
                  </a:lnTo>
                  <a:lnTo>
                    <a:pt x="10824" y="7921"/>
                  </a:lnTo>
                  <a:cubicBezTo>
                    <a:pt x="10888" y="7953"/>
                    <a:pt x="10953" y="7986"/>
                    <a:pt x="10985" y="8018"/>
                  </a:cubicBezTo>
                  <a:lnTo>
                    <a:pt x="11034" y="7986"/>
                  </a:lnTo>
                  <a:lnTo>
                    <a:pt x="11066" y="7953"/>
                  </a:lnTo>
                  <a:cubicBezTo>
                    <a:pt x="11078" y="7947"/>
                    <a:pt x="11092" y="7944"/>
                    <a:pt x="11106" y="7944"/>
                  </a:cubicBezTo>
                  <a:cubicBezTo>
                    <a:pt x="11164" y="7944"/>
                    <a:pt x="11230" y="7992"/>
                    <a:pt x="11243" y="8018"/>
                  </a:cubicBezTo>
                  <a:cubicBezTo>
                    <a:pt x="11262" y="8037"/>
                    <a:pt x="11292" y="8045"/>
                    <a:pt x="11317" y="8045"/>
                  </a:cubicBezTo>
                  <a:cubicBezTo>
                    <a:pt x="11335" y="8045"/>
                    <a:pt x="11350" y="8041"/>
                    <a:pt x="11356" y="8034"/>
                  </a:cubicBezTo>
                  <a:cubicBezTo>
                    <a:pt x="11360" y="8031"/>
                    <a:pt x="11365" y="8029"/>
                    <a:pt x="11372" y="8029"/>
                  </a:cubicBezTo>
                  <a:cubicBezTo>
                    <a:pt x="11391" y="8029"/>
                    <a:pt x="11419" y="8039"/>
                    <a:pt x="11437" y="8039"/>
                  </a:cubicBezTo>
                  <a:cubicBezTo>
                    <a:pt x="11444" y="8039"/>
                    <a:pt x="11450" y="8037"/>
                    <a:pt x="11453" y="8034"/>
                  </a:cubicBezTo>
                  <a:cubicBezTo>
                    <a:pt x="11469" y="8034"/>
                    <a:pt x="11501" y="8018"/>
                    <a:pt x="11534" y="8002"/>
                  </a:cubicBezTo>
                  <a:lnTo>
                    <a:pt x="11614" y="8002"/>
                  </a:lnTo>
                  <a:cubicBezTo>
                    <a:pt x="11663" y="7986"/>
                    <a:pt x="11695" y="7953"/>
                    <a:pt x="11695" y="7953"/>
                  </a:cubicBezTo>
                  <a:cubicBezTo>
                    <a:pt x="11695" y="7937"/>
                    <a:pt x="11647" y="7889"/>
                    <a:pt x="11614" y="7824"/>
                  </a:cubicBezTo>
                  <a:lnTo>
                    <a:pt x="11501" y="7824"/>
                  </a:lnTo>
                  <a:lnTo>
                    <a:pt x="11453" y="7808"/>
                  </a:lnTo>
                  <a:cubicBezTo>
                    <a:pt x="11501" y="7776"/>
                    <a:pt x="11566" y="7727"/>
                    <a:pt x="11582" y="7711"/>
                  </a:cubicBezTo>
                  <a:cubicBezTo>
                    <a:pt x="11598" y="7711"/>
                    <a:pt x="11663" y="7760"/>
                    <a:pt x="11679" y="7776"/>
                  </a:cubicBezTo>
                  <a:cubicBezTo>
                    <a:pt x="11695" y="7792"/>
                    <a:pt x="11743" y="7873"/>
                    <a:pt x="11743" y="7905"/>
                  </a:cubicBezTo>
                  <a:cubicBezTo>
                    <a:pt x="11760" y="7921"/>
                    <a:pt x="11792" y="7953"/>
                    <a:pt x="11808" y="7953"/>
                  </a:cubicBezTo>
                  <a:cubicBezTo>
                    <a:pt x="11808" y="7953"/>
                    <a:pt x="11856" y="7921"/>
                    <a:pt x="11889" y="7873"/>
                  </a:cubicBezTo>
                  <a:lnTo>
                    <a:pt x="11921" y="7840"/>
                  </a:lnTo>
                  <a:cubicBezTo>
                    <a:pt x="11937" y="7824"/>
                    <a:pt x="11969" y="7824"/>
                    <a:pt x="12001" y="7824"/>
                  </a:cubicBezTo>
                  <a:lnTo>
                    <a:pt x="12001" y="7840"/>
                  </a:lnTo>
                  <a:cubicBezTo>
                    <a:pt x="12018" y="7856"/>
                    <a:pt x="12001" y="7905"/>
                    <a:pt x="11985" y="7921"/>
                  </a:cubicBezTo>
                  <a:cubicBezTo>
                    <a:pt x="11985" y="7937"/>
                    <a:pt x="11856" y="8002"/>
                    <a:pt x="11808" y="8018"/>
                  </a:cubicBezTo>
                  <a:cubicBezTo>
                    <a:pt x="11760" y="8034"/>
                    <a:pt x="11582" y="8082"/>
                    <a:pt x="11598" y="8131"/>
                  </a:cubicBezTo>
                  <a:cubicBezTo>
                    <a:pt x="11611" y="8143"/>
                    <a:pt x="11637" y="8148"/>
                    <a:pt x="11666" y="8148"/>
                  </a:cubicBezTo>
                  <a:cubicBezTo>
                    <a:pt x="11713" y="8148"/>
                    <a:pt x="11766" y="8135"/>
                    <a:pt x="11776" y="8115"/>
                  </a:cubicBezTo>
                  <a:cubicBezTo>
                    <a:pt x="11790" y="8100"/>
                    <a:pt x="11858" y="8032"/>
                    <a:pt x="11895" y="8032"/>
                  </a:cubicBezTo>
                  <a:cubicBezTo>
                    <a:pt x="11898" y="8032"/>
                    <a:pt x="11902" y="8032"/>
                    <a:pt x="11905" y="8034"/>
                  </a:cubicBezTo>
                  <a:cubicBezTo>
                    <a:pt x="11908" y="8037"/>
                    <a:pt x="11912" y="8039"/>
                    <a:pt x="11918" y="8039"/>
                  </a:cubicBezTo>
                  <a:cubicBezTo>
                    <a:pt x="11970" y="8039"/>
                    <a:pt x="12119" y="7915"/>
                    <a:pt x="12163" y="7856"/>
                  </a:cubicBezTo>
                  <a:cubicBezTo>
                    <a:pt x="12172" y="7844"/>
                    <a:pt x="12179" y="7839"/>
                    <a:pt x="12184" y="7839"/>
                  </a:cubicBezTo>
                  <a:cubicBezTo>
                    <a:pt x="12204" y="7839"/>
                    <a:pt x="12189" y="7933"/>
                    <a:pt x="12163" y="7986"/>
                  </a:cubicBezTo>
                  <a:cubicBezTo>
                    <a:pt x="12131" y="8050"/>
                    <a:pt x="12163" y="8115"/>
                    <a:pt x="12163" y="8131"/>
                  </a:cubicBezTo>
                  <a:cubicBezTo>
                    <a:pt x="12171" y="8131"/>
                    <a:pt x="12207" y="8135"/>
                    <a:pt x="12243" y="8135"/>
                  </a:cubicBezTo>
                  <a:cubicBezTo>
                    <a:pt x="12280" y="8135"/>
                    <a:pt x="12316" y="8131"/>
                    <a:pt x="12324" y="8115"/>
                  </a:cubicBezTo>
                  <a:cubicBezTo>
                    <a:pt x="12324" y="8082"/>
                    <a:pt x="12356" y="7986"/>
                    <a:pt x="12389" y="7969"/>
                  </a:cubicBezTo>
                  <a:cubicBezTo>
                    <a:pt x="12421" y="7969"/>
                    <a:pt x="12453" y="8034"/>
                    <a:pt x="12453" y="8066"/>
                  </a:cubicBezTo>
                  <a:cubicBezTo>
                    <a:pt x="12453" y="8082"/>
                    <a:pt x="12502" y="8131"/>
                    <a:pt x="12582" y="8147"/>
                  </a:cubicBezTo>
                  <a:lnTo>
                    <a:pt x="12631" y="8163"/>
                  </a:lnTo>
                  <a:cubicBezTo>
                    <a:pt x="12635" y="8168"/>
                    <a:pt x="12640" y="8170"/>
                    <a:pt x="12644" y="8170"/>
                  </a:cubicBezTo>
                  <a:cubicBezTo>
                    <a:pt x="12655" y="8170"/>
                    <a:pt x="12663" y="8158"/>
                    <a:pt x="12663" y="8147"/>
                  </a:cubicBezTo>
                  <a:lnTo>
                    <a:pt x="12679" y="8147"/>
                  </a:lnTo>
                  <a:cubicBezTo>
                    <a:pt x="12679" y="8131"/>
                    <a:pt x="12598" y="8066"/>
                    <a:pt x="12566" y="8050"/>
                  </a:cubicBezTo>
                  <a:cubicBezTo>
                    <a:pt x="12543" y="8039"/>
                    <a:pt x="12561" y="8027"/>
                    <a:pt x="12584" y="8027"/>
                  </a:cubicBezTo>
                  <a:cubicBezTo>
                    <a:pt x="12594" y="8027"/>
                    <a:pt x="12605" y="8029"/>
                    <a:pt x="12614" y="8034"/>
                  </a:cubicBezTo>
                  <a:cubicBezTo>
                    <a:pt x="12631" y="8034"/>
                    <a:pt x="12743" y="8050"/>
                    <a:pt x="12760" y="8050"/>
                  </a:cubicBezTo>
                  <a:cubicBezTo>
                    <a:pt x="12792" y="8050"/>
                    <a:pt x="12840" y="8131"/>
                    <a:pt x="12856" y="8163"/>
                  </a:cubicBezTo>
                  <a:cubicBezTo>
                    <a:pt x="12856" y="8166"/>
                    <a:pt x="12857" y="8167"/>
                    <a:pt x="12858" y="8167"/>
                  </a:cubicBezTo>
                  <a:cubicBezTo>
                    <a:pt x="12868" y="8167"/>
                    <a:pt x="12925" y="8030"/>
                    <a:pt x="12969" y="7986"/>
                  </a:cubicBezTo>
                  <a:cubicBezTo>
                    <a:pt x="13018" y="7953"/>
                    <a:pt x="13082" y="7905"/>
                    <a:pt x="13098" y="7889"/>
                  </a:cubicBezTo>
                  <a:cubicBezTo>
                    <a:pt x="13098" y="7874"/>
                    <a:pt x="13150" y="7822"/>
                    <a:pt x="13183" y="7822"/>
                  </a:cubicBezTo>
                  <a:cubicBezTo>
                    <a:pt x="13188" y="7822"/>
                    <a:pt x="13192" y="7822"/>
                    <a:pt x="13195" y="7824"/>
                  </a:cubicBezTo>
                  <a:cubicBezTo>
                    <a:pt x="13227" y="7824"/>
                    <a:pt x="13260" y="7873"/>
                    <a:pt x="13260" y="7889"/>
                  </a:cubicBezTo>
                  <a:cubicBezTo>
                    <a:pt x="13262" y="7891"/>
                    <a:pt x="13264" y="7892"/>
                    <a:pt x="13267" y="7892"/>
                  </a:cubicBezTo>
                  <a:cubicBezTo>
                    <a:pt x="13284" y="7892"/>
                    <a:pt x="13312" y="7846"/>
                    <a:pt x="13340" y="7776"/>
                  </a:cubicBezTo>
                  <a:lnTo>
                    <a:pt x="13453" y="7856"/>
                  </a:lnTo>
                  <a:lnTo>
                    <a:pt x="13518" y="7889"/>
                  </a:lnTo>
                  <a:cubicBezTo>
                    <a:pt x="13527" y="7887"/>
                    <a:pt x="13534" y="7887"/>
                    <a:pt x="13541" y="7887"/>
                  </a:cubicBezTo>
                  <a:cubicBezTo>
                    <a:pt x="13612" y="7887"/>
                    <a:pt x="13597" y="7953"/>
                    <a:pt x="13582" y="7953"/>
                  </a:cubicBezTo>
                  <a:cubicBezTo>
                    <a:pt x="13566" y="7953"/>
                    <a:pt x="13485" y="7921"/>
                    <a:pt x="13389" y="7905"/>
                  </a:cubicBezTo>
                  <a:lnTo>
                    <a:pt x="13356" y="8002"/>
                  </a:lnTo>
                  <a:lnTo>
                    <a:pt x="13340" y="8002"/>
                  </a:lnTo>
                  <a:cubicBezTo>
                    <a:pt x="13308" y="8002"/>
                    <a:pt x="13389" y="8034"/>
                    <a:pt x="13550" y="8082"/>
                  </a:cubicBezTo>
                  <a:lnTo>
                    <a:pt x="13631" y="8034"/>
                  </a:lnTo>
                  <a:lnTo>
                    <a:pt x="13776" y="7953"/>
                  </a:lnTo>
                  <a:cubicBezTo>
                    <a:pt x="13889" y="8018"/>
                    <a:pt x="13953" y="8131"/>
                    <a:pt x="13937" y="8163"/>
                  </a:cubicBezTo>
                  <a:cubicBezTo>
                    <a:pt x="13937" y="8171"/>
                    <a:pt x="13953" y="8175"/>
                    <a:pt x="13981" y="8175"/>
                  </a:cubicBezTo>
                  <a:cubicBezTo>
                    <a:pt x="14010" y="8175"/>
                    <a:pt x="14050" y="8171"/>
                    <a:pt x="14098" y="8163"/>
                  </a:cubicBezTo>
                  <a:lnTo>
                    <a:pt x="14195" y="8211"/>
                  </a:lnTo>
                  <a:lnTo>
                    <a:pt x="14260" y="8244"/>
                  </a:lnTo>
                  <a:cubicBezTo>
                    <a:pt x="14373" y="8227"/>
                    <a:pt x="14453" y="8179"/>
                    <a:pt x="14437" y="8163"/>
                  </a:cubicBezTo>
                  <a:cubicBezTo>
                    <a:pt x="14437" y="8163"/>
                    <a:pt x="14437" y="8147"/>
                    <a:pt x="14453" y="8131"/>
                  </a:cubicBezTo>
                  <a:lnTo>
                    <a:pt x="14486" y="8131"/>
                  </a:lnTo>
                  <a:cubicBezTo>
                    <a:pt x="14500" y="8145"/>
                    <a:pt x="14655" y="8198"/>
                    <a:pt x="14712" y="8198"/>
                  </a:cubicBezTo>
                  <a:cubicBezTo>
                    <a:pt x="14719" y="8198"/>
                    <a:pt x="14724" y="8197"/>
                    <a:pt x="14728" y="8195"/>
                  </a:cubicBezTo>
                  <a:cubicBezTo>
                    <a:pt x="14776" y="8179"/>
                    <a:pt x="14824" y="8147"/>
                    <a:pt x="14873" y="8131"/>
                  </a:cubicBezTo>
                  <a:lnTo>
                    <a:pt x="14905" y="8163"/>
                  </a:lnTo>
                  <a:lnTo>
                    <a:pt x="15002" y="8244"/>
                  </a:lnTo>
                  <a:cubicBezTo>
                    <a:pt x="15115" y="8179"/>
                    <a:pt x="15147" y="8082"/>
                    <a:pt x="15115" y="8082"/>
                  </a:cubicBezTo>
                  <a:cubicBezTo>
                    <a:pt x="15110" y="8078"/>
                    <a:pt x="15115" y="8076"/>
                    <a:pt x="15125" y="8076"/>
                  </a:cubicBezTo>
                  <a:cubicBezTo>
                    <a:pt x="15151" y="8076"/>
                    <a:pt x="15211" y="8091"/>
                    <a:pt x="15211" y="8115"/>
                  </a:cubicBezTo>
                  <a:cubicBezTo>
                    <a:pt x="15228" y="8147"/>
                    <a:pt x="15260" y="8195"/>
                    <a:pt x="15276" y="8211"/>
                  </a:cubicBezTo>
                  <a:lnTo>
                    <a:pt x="15292" y="8227"/>
                  </a:lnTo>
                  <a:cubicBezTo>
                    <a:pt x="15308" y="8227"/>
                    <a:pt x="15324" y="8211"/>
                    <a:pt x="15340" y="8195"/>
                  </a:cubicBezTo>
                  <a:lnTo>
                    <a:pt x="15373" y="8163"/>
                  </a:lnTo>
                  <a:cubicBezTo>
                    <a:pt x="15387" y="8134"/>
                    <a:pt x="15412" y="8124"/>
                    <a:pt x="15436" y="8124"/>
                  </a:cubicBezTo>
                  <a:cubicBezTo>
                    <a:pt x="15465" y="8124"/>
                    <a:pt x="15493" y="8138"/>
                    <a:pt x="15502" y="8147"/>
                  </a:cubicBezTo>
                  <a:cubicBezTo>
                    <a:pt x="15510" y="8163"/>
                    <a:pt x="15522" y="8171"/>
                    <a:pt x="15534" y="8171"/>
                  </a:cubicBezTo>
                  <a:cubicBezTo>
                    <a:pt x="15546" y="8171"/>
                    <a:pt x="15558" y="8163"/>
                    <a:pt x="15566" y="8147"/>
                  </a:cubicBezTo>
                  <a:lnTo>
                    <a:pt x="15566" y="8131"/>
                  </a:lnTo>
                  <a:cubicBezTo>
                    <a:pt x="15566" y="8098"/>
                    <a:pt x="15534" y="8050"/>
                    <a:pt x="15615" y="8050"/>
                  </a:cubicBezTo>
                  <a:cubicBezTo>
                    <a:pt x="15624" y="8048"/>
                    <a:pt x="15631" y="8047"/>
                    <a:pt x="15638" y="8047"/>
                  </a:cubicBezTo>
                  <a:cubicBezTo>
                    <a:pt x="15679" y="8047"/>
                    <a:pt x="15679" y="8087"/>
                    <a:pt x="15679" y="8115"/>
                  </a:cubicBezTo>
                  <a:lnTo>
                    <a:pt x="15679" y="8147"/>
                  </a:lnTo>
                  <a:cubicBezTo>
                    <a:pt x="15679" y="8195"/>
                    <a:pt x="15711" y="8227"/>
                    <a:pt x="15776" y="8227"/>
                  </a:cubicBezTo>
                  <a:lnTo>
                    <a:pt x="15808" y="8227"/>
                  </a:lnTo>
                  <a:cubicBezTo>
                    <a:pt x="15873" y="8211"/>
                    <a:pt x="15937" y="8195"/>
                    <a:pt x="15986" y="8163"/>
                  </a:cubicBezTo>
                  <a:lnTo>
                    <a:pt x="16099" y="8098"/>
                  </a:lnTo>
                  <a:cubicBezTo>
                    <a:pt x="16115" y="8163"/>
                    <a:pt x="16131" y="8227"/>
                    <a:pt x="16131" y="8227"/>
                  </a:cubicBezTo>
                  <a:cubicBezTo>
                    <a:pt x="16147" y="8227"/>
                    <a:pt x="16244" y="8227"/>
                    <a:pt x="16260" y="8195"/>
                  </a:cubicBezTo>
                  <a:cubicBezTo>
                    <a:pt x="16260" y="8176"/>
                    <a:pt x="16282" y="8169"/>
                    <a:pt x="16307" y="8169"/>
                  </a:cubicBezTo>
                  <a:cubicBezTo>
                    <a:pt x="16324" y="8169"/>
                    <a:pt x="16343" y="8172"/>
                    <a:pt x="16357" y="8179"/>
                  </a:cubicBezTo>
                  <a:cubicBezTo>
                    <a:pt x="16389" y="8195"/>
                    <a:pt x="16599" y="8244"/>
                    <a:pt x="16679" y="8260"/>
                  </a:cubicBezTo>
                  <a:cubicBezTo>
                    <a:pt x="16760" y="8260"/>
                    <a:pt x="16841" y="8244"/>
                    <a:pt x="16857" y="8227"/>
                  </a:cubicBezTo>
                  <a:lnTo>
                    <a:pt x="16873" y="8211"/>
                  </a:lnTo>
                  <a:lnTo>
                    <a:pt x="16889" y="8195"/>
                  </a:lnTo>
                  <a:cubicBezTo>
                    <a:pt x="16889" y="8195"/>
                    <a:pt x="17050" y="8276"/>
                    <a:pt x="17131" y="8276"/>
                  </a:cubicBezTo>
                  <a:cubicBezTo>
                    <a:pt x="17212" y="8276"/>
                    <a:pt x="17260" y="8179"/>
                    <a:pt x="17260" y="8147"/>
                  </a:cubicBezTo>
                  <a:cubicBezTo>
                    <a:pt x="17260" y="8140"/>
                    <a:pt x="17263" y="8137"/>
                    <a:pt x="17269" y="8137"/>
                  </a:cubicBezTo>
                  <a:cubicBezTo>
                    <a:pt x="17289" y="8137"/>
                    <a:pt x="17342" y="8177"/>
                    <a:pt x="17405" y="8227"/>
                  </a:cubicBezTo>
                  <a:lnTo>
                    <a:pt x="17518" y="8227"/>
                  </a:lnTo>
                  <a:cubicBezTo>
                    <a:pt x="17566" y="8227"/>
                    <a:pt x="17599" y="8244"/>
                    <a:pt x="17647" y="8244"/>
                  </a:cubicBezTo>
                  <a:lnTo>
                    <a:pt x="17712" y="8260"/>
                  </a:lnTo>
                  <a:cubicBezTo>
                    <a:pt x="17792" y="8244"/>
                    <a:pt x="17792" y="8227"/>
                    <a:pt x="17776" y="8211"/>
                  </a:cubicBezTo>
                  <a:cubicBezTo>
                    <a:pt x="17760" y="8211"/>
                    <a:pt x="17808" y="8163"/>
                    <a:pt x="17873" y="8131"/>
                  </a:cubicBezTo>
                  <a:lnTo>
                    <a:pt x="17937" y="8098"/>
                  </a:lnTo>
                  <a:cubicBezTo>
                    <a:pt x="17954" y="8090"/>
                    <a:pt x="17978" y="8086"/>
                    <a:pt x="18000" y="8086"/>
                  </a:cubicBezTo>
                  <a:cubicBezTo>
                    <a:pt x="18022" y="8086"/>
                    <a:pt x="18042" y="8090"/>
                    <a:pt x="18050" y="8098"/>
                  </a:cubicBezTo>
                  <a:cubicBezTo>
                    <a:pt x="18099" y="8147"/>
                    <a:pt x="18067" y="8211"/>
                    <a:pt x="18131" y="8260"/>
                  </a:cubicBezTo>
                  <a:cubicBezTo>
                    <a:pt x="18144" y="8268"/>
                    <a:pt x="18157" y="8271"/>
                    <a:pt x="18168" y="8271"/>
                  </a:cubicBezTo>
                  <a:cubicBezTo>
                    <a:pt x="18207" y="8271"/>
                    <a:pt x="18234" y="8233"/>
                    <a:pt x="18265" y="8233"/>
                  </a:cubicBezTo>
                  <a:cubicBezTo>
                    <a:pt x="18278" y="8233"/>
                    <a:pt x="18292" y="8240"/>
                    <a:pt x="18308" y="8260"/>
                  </a:cubicBezTo>
                  <a:lnTo>
                    <a:pt x="18357" y="8308"/>
                  </a:lnTo>
                  <a:cubicBezTo>
                    <a:pt x="18402" y="8297"/>
                    <a:pt x="18456" y="8285"/>
                    <a:pt x="18495" y="8285"/>
                  </a:cubicBezTo>
                  <a:cubicBezTo>
                    <a:pt x="18511" y="8285"/>
                    <a:pt x="18525" y="8287"/>
                    <a:pt x="18534" y="8292"/>
                  </a:cubicBezTo>
                  <a:lnTo>
                    <a:pt x="18567" y="8292"/>
                  </a:lnTo>
                  <a:cubicBezTo>
                    <a:pt x="18583" y="8292"/>
                    <a:pt x="18615" y="8276"/>
                    <a:pt x="18631" y="8276"/>
                  </a:cubicBezTo>
                  <a:cubicBezTo>
                    <a:pt x="18663" y="8276"/>
                    <a:pt x="18712" y="8276"/>
                    <a:pt x="18712" y="8292"/>
                  </a:cubicBezTo>
                  <a:cubicBezTo>
                    <a:pt x="18730" y="8307"/>
                    <a:pt x="18747" y="8312"/>
                    <a:pt x="18763" y="8312"/>
                  </a:cubicBezTo>
                  <a:cubicBezTo>
                    <a:pt x="18807" y="8312"/>
                    <a:pt x="18842" y="8270"/>
                    <a:pt x="18881" y="8270"/>
                  </a:cubicBezTo>
                  <a:cubicBezTo>
                    <a:pt x="18889" y="8270"/>
                    <a:pt x="18897" y="8272"/>
                    <a:pt x="18905" y="8276"/>
                  </a:cubicBezTo>
                  <a:lnTo>
                    <a:pt x="18970" y="8292"/>
                  </a:lnTo>
                  <a:cubicBezTo>
                    <a:pt x="19050" y="8292"/>
                    <a:pt x="19147" y="8276"/>
                    <a:pt x="19179" y="8260"/>
                  </a:cubicBezTo>
                  <a:lnTo>
                    <a:pt x="19179" y="8276"/>
                  </a:lnTo>
                  <a:lnTo>
                    <a:pt x="19292" y="8340"/>
                  </a:lnTo>
                  <a:cubicBezTo>
                    <a:pt x="19438" y="8324"/>
                    <a:pt x="19663" y="8308"/>
                    <a:pt x="19663" y="8276"/>
                  </a:cubicBezTo>
                  <a:cubicBezTo>
                    <a:pt x="19669" y="8264"/>
                    <a:pt x="19677" y="8259"/>
                    <a:pt x="19685" y="8259"/>
                  </a:cubicBezTo>
                  <a:cubicBezTo>
                    <a:pt x="19700" y="8259"/>
                    <a:pt x="19718" y="8277"/>
                    <a:pt x="19728" y="8308"/>
                  </a:cubicBezTo>
                  <a:lnTo>
                    <a:pt x="19744" y="8308"/>
                  </a:lnTo>
                  <a:lnTo>
                    <a:pt x="19873" y="8292"/>
                  </a:lnTo>
                  <a:cubicBezTo>
                    <a:pt x="20034" y="8292"/>
                    <a:pt x="20180" y="8276"/>
                    <a:pt x="20212" y="8276"/>
                  </a:cubicBezTo>
                  <a:cubicBezTo>
                    <a:pt x="20228" y="8276"/>
                    <a:pt x="20341" y="8308"/>
                    <a:pt x="20470" y="8324"/>
                  </a:cubicBezTo>
                  <a:lnTo>
                    <a:pt x="20696" y="8292"/>
                  </a:lnTo>
                  <a:cubicBezTo>
                    <a:pt x="20696" y="8292"/>
                    <a:pt x="20728" y="8276"/>
                    <a:pt x="20728" y="8276"/>
                  </a:cubicBezTo>
                  <a:lnTo>
                    <a:pt x="20793" y="8340"/>
                  </a:lnTo>
                  <a:cubicBezTo>
                    <a:pt x="20905" y="8324"/>
                    <a:pt x="21099" y="8324"/>
                    <a:pt x="21147" y="8324"/>
                  </a:cubicBezTo>
                  <a:cubicBezTo>
                    <a:pt x="21187" y="8337"/>
                    <a:pt x="21310" y="8361"/>
                    <a:pt x="21373" y="8361"/>
                  </a:cubicBezTo>
                  <a:cubicBezTo>
                    <a:pt x="21388" y="8361"/>
                    <a:pt x="21399" y="8360"/>
                    <a:pt x="21405" y="8357"/>
                  </a:cubicBezTo>
                  <a:cubicBezTo>
                    <a:pt x="21434" y="8338"/>
                    <a:pt x="21462" y="8330"/>
                    <a:pt x="21491" y="8330"/>
                  </a:cubicBezTo>
                  <a:cubicBezTo>
                    <a:pt x="21511" y="8330"/>
                    <a:pt x="21531" y="8334"/>
                    <a:pt x="21551" y="8340"/>
                  </a:cubicBezTo>
                  <a:lnTo>
                    <a:pt x="21583" y="8340"/>
                  </a:lnTo>
                  <a:cubicBezTo>
                    <a:pt x="21609" y="8340"/>
                    <a:pt x="21655" y="8361"/>
                    <a:pt x="21681" y="8361"/>
                  </a:cubicBezTo>
                  <a:cubicBezTo>
                    <a:pt x="21687" y="8361"/>
                    <a:pt x="21693" y="8360"/>
                    <a:pt x="21696" y="8357"/>
                  </a:cubicBezTo>
                  <a:cubicBezTo>
                    <a:pt x="21740" y="8327"/>
                    <a:pt x="21780" y="8318"/>
                    <a:pt x="21820" y="8318"/>
                  </a:cubicBezTo>
                  <a:cubicBezTo>
                    <a:pt x="21869" y="8318"/>
                    <a:pt x="21917" y="8332"/>
                    <a:pt x="21970" y="8340"/>
                  </a:cubicBezTo>
                  <a:lnTo>
                    <a:pt x="22051" y="8357"/>
                  </a:lnTo>
                  <a:cubicBezTo>
                    <a:pt x="22147" y="8340"/>
                    <a:pt x="22244" y="8308"/>
                    <a:pt x="22260" y="8308"/>
                  </a:cubicBezTo>
                  <a:lnTo>
                    <a:pt x="22260" y="8324"/>
                  </a:lnTo>
                  <a:cubicBezTo>
                    <a:pt x="22294" y="8351"/>
                    <a:pt x="22319" y="8364"/>
                    <a:pt x="22338" y="8364"/>
                  </a:cubicBezTo>
                  <a:cubicBezTo>
                    <a:pt x="22365" y="8364"/>
                    <a:pt x="22380" y="8339"/>
                    <a:pt x="22389" y="8292"/>
                  </a:cubicBezTo>
                  <a:cubicBezTo>
                    <a:pt x="22389" y="8276"/>
                    <a:pt x="22454" y="8276"/>
                    <a:pt x="22486" y="8276"/>
                  </a:cubicBezTo>
                  <a:cubicBezTo>
                    <a:pt x="22518" y="8308"/>
                    <a:pt x="22664" y="8340"/>
                    <a:pt x="22728" y="8357"/>
                  </a:cubicBezTo>
                  <a:lnTo>
                    <a:pt x="22825" y="8389"/>
                  </a:lnTo>
                  <a:cubicBezTo>
                    <a:pt x="22922" y="8373"/>
                    <a:pt x="23099" y="8357"/>
                    <a:pt x="23228" y="8357"/>
                  </a:cubicBezTo>
                  <a:lnTo>
                    <a:pt x="23470" y="8357"/>
                  </a:lnTo>
                  <a:cubicBezTo>
                    <a:pt x="23578" y="8357"/>
                    <a:pt x="23728" y="8371"/>
                    <a:pt x="23821" y="8371"/>
                  </a:cubicBezTo>
                  <a:cubicBezTo>
                    <a:pt x="23868" y="8371"/>
                    <a:pt x="23900" y="8367"/>
                    <a:pt x="23906" y="8357"/>
                  </a:cubicBezTo>
                  <a:cubicBezTo>
                    <a:pt x="23914" y="8352"/>
                    <a:pt x="23928" y="8350"/>
                    <a:pt x="23945" y="8350"/>
                  </a:cubicBezTo>
                  <a:cubicBezTo>
                    <a:pt x="23991" y="8350"/>
                    <a:pt x="24065" y="8365"/>
                    <a:pt x="24148" y="8389"/>
                  </a:cubicBezTo>
                  <a:lnTo>
                    <a:pt x="24261" y="8357"/>
                  </a:lnTo>
                  <a:cubicBezTo>
                    <a:pt x="24273" y="8353"/>
                    <a:pt x="24288" y="8352"/>
                    <a:pt x="24305" y="8352"/>
                  </a:cubicBezTo>
                  <a:cubicBezTo>
                    <a:pt x="24377" y="8352"/>
                    <a:pt x="24479" y="8376"/>
                    <a:pt x="24519" y="8389"/>
                  </a:cubicBezTo>
                  <a:lnTo>
                    <a:pt x="24567" y="8405"/>
                  </a:lnTo>
                  <a:cubicBezTo>
                    <a:pt x="24615" y="8389"/>
                    <a:pt x="24761" y="8373"/>
                    <a:pt x="24906" y="8340"/>
                  </a:cubicBezTo>
                  <a:lnTo>
                    <a:pt x="25019" y="8389"/>
                  </a:lnTo>
                  <a:cubicBezTo>
                    <a:pt x="25067" y="8405"/>
                    <a:pt x="25115" y="8405"/>
                    <a:pt x="25164" y="8405"/>
                  </a:cubicBezTo>
                  <a:cubicBezTo>
                    <a:pt x="25196" y="8389"/>
                    <a:pt x="25228" y="8373"/>
                    <a:pt x="25261" y="8373"/>
                  </a:cubicBezTo>
                  <a:cubicBezTo>
                    <a:pt x="25309" y="8373"/>
                    <a:pt x="25341" y="8389"/>
                    <a:pt x="25390" y="8389"/>
                  </a:cubicBezTo>
                  <a:lnTo>
                    <a:pt x="25406" y="8389"/>
                  </a:lnTo>
                  <a:cubicBezTo>
                    <a:pt x="25422" y="8373"/>
                    <a:pt x="25551" y="8276"/>
                    <a:pt x="25599" y="8276"/>
                  </a:cubicBezTo>
                  <a:cubicBezTo>
                    <a:pt x="25605" y="8274"/>
                    <a:pt x="25609" y="8273"/>
                    <a:pt x="25612" y="8273"/>
                  </a:cubicBezTo>
                  <a:cubicBezTo>
                    <a:pt x="25637" y="8273"/>
                    <a:pt x="25596" y="8328"/>
                    <a:pt x="25567" y="8357"/>
                  </a:cubicBezTo>
                  <a:cubicBezTo>
                    <a:pt x="25541" y="8370"/>
                    <a:pt x="25578" y="8393"/>
                    <a:pt x="25611" y="8393"/>
                  </a:cubicBezTo>
                  <a:cubicBezTo>
                    <a:pt x="25618" y="8393"/>
                    <a:pt x="25625" y="8392"/>
                    <a:pt x="25632" y="8389"/>
                  </a:cubicBezTo>
                  <a:cubicBezTo>
                    <a:pt x="25635" y="8387"/>
                    <a:pt x="25640" y="8387"/>
                    <a:pt x="25646" y="8387"/>
                  </a:cubicBezTo>
                  <a:cubicBezTo>
                    <a:pt x="25712" y="8387"/>
                    <a:pt x="25947" y="8453"/>
                    <a:pt x="26035" y="8453"/>
                  </a:cubicBezTo>
                  <a:cubicBezTo>
                    <a:pt x="26148" y="8437"/>
                    <a:pt x="26228" y="8437"/>
                    <a:pt x="26245" y="8421"/>
                  </a:cubicBezTo>
                  <a:lnTo>
                    <a:pt x="26261" y="8421"/>
                  </a:lnTo>
                  <a:cubicBezTo>
                    <a:pt x="26309" y="8389"/>
                    <a:pt x="26333" y="8373"/>
                    <a:pt x="26355" y="8373"/>
                  </a:cubicBezTo>
                  <a:cubicBezTo>
                    <a:pt x="26378" y="8373"/>
                    <a:pt x="26398" y="8389"/>
                    <a:pt x="26438" y="8421"/>
                  </a:cubicBezTo>
                  <a:lnTo>
                    <a:pt x="26438" y="8437"/>
                  </a:lnTo>
                  <a:cubicBezTo>
                    <a:pt x="26443" y="8439"/>
                    <a:pt x="26447" y="8439"/>
                    <a:pt x="26451" y="8439"/>
                  </a:cubicBezTo>
                  <a:cubicBezTo>
                    <a:pt x="26495" y="8439"/>
                    <a:pt x="26535" y="8371"/>
                    <a:pt x="26535" y="8357"/>
                  </a:cubicBezTo>
                  <a:cubicBezTo>
                    <a:pt x="26551" y="8324"/>
                    <a:pt x="26567" y="8308"/>
                    <a:pt x="26567" y="8308"/>
                  </a:cubicBezTo>
                  <a:cubicBezTo>
                    <a:pt x="26567" y="8308"/>
                    <a:pt x="26583" y="8373"/>
                    <a:pt x="26583" y="8405"/>
                  </a:cubicBezTo>
                  <a:cubicBezTo>
                    <a:pt x="26599" y="8421"/>
                    <a:pt x="26680" y="8437"/>
                    <a:pt x="26761" y="8437"/>
                  </a:cubicBezTo>
                  <a:lnTo>
                    <a:pt x="26841" y="8453"/>
                  </a:lnTo>
                  <a:lnTo>
                    <a:pt x="26922" y="8453"/>
                  </a:lnTo>
                  <a:cubicBezTo>
                    <a:pt x="27003" y="8453"/>
                    <a:pt x="27132" y="8437"/>
                    <a:pt x="27196" y="8437"/>
                  </a:cubicBezTo>
                  <a:lnTo>
                    <a:pt x="27261" y="8437"/>
                  </a:lnTo>
                  <a:lnTo>
                    <a:pt x="27325" y="8453"/>
                  </a:lnTo>
                  <a:cubicBezTo>
                    <a:pt x="27340" y="8425"/>
                    <a:pt x="27380" y="8370"/>
                    <a:pt x="27411" y="8370"/>
                  </a:cubicBezTo>
                  <a:cubicBezTo>
                    <a:pt x="27415" y="8370"/>
                    <a:pt x="27419" y="8371"/>
                    <a:pt x="27422" y="8373"/>
                  </a:cubicBezTo>
                  <a:cubicBezTo>
                    <a:pt x="27438" y="8373"/>
                    <a:pt x="27471" y="8421"/>
                    <a:pt x="27487" y="8437"/>
                  </a:cubicBezTo>
                  <a:cubicBezTo>
                    <a:pt x="27535" y="8437"/>
                    <a:pt x="27583" y="8405"/>
                    <a:pt x="27632" y="8405"/>
                  </a:cubicBezTo>
                  <a:lnTo>
                    <a:pt x="27842" y="8405"/>
                  </a:lnTo>
                  <a:cubicBezTo>
                    <a:pt x="27858" y="8405"/>
                    <a:pt x="27922" y="8389"/>
                    <a:pt x="27971" y="8357"/>
                  </a:cubicBezTo>
                  <a:lnTo>
                    <a:pt x="28035" y="8421"/>
                  </a:lnTo>
                  <a:cubicBezTo>
                    <a:pt x="28043" y="8437"/>
                    <a:pt x="28075" y="8441"/>
                    <a:pt x="28114" y="8441"/>
                  </a:cubicBezTo>
                  <a:cubicBezTo>
                    <a:pt x="28152" y="8441"/>
                    <a:pt x="28196" y="8437"/>
                    <a:pt x="28229" y="8437"/>
                  </a:cubicBezTo>
                  <a:lnTo>
                    <a:pt x="28358" y="8437"/>
                  </a:lnTo>
                  <a:cubicBezTo>
                    <a:pt x="28411" y="8431"/>
                    <a:pt x="28470" y="8427"/>
                    <a:pt x="28527" y="8427"/>
                  </a:cubicBezTo>
                  <a:cubicBezTo>
                    <a:pt x="28607" y="8427"/>
                    <a:pt x="28681" y="8434"/>
                    <a:pt x="28729" y="8453"/>
                  </a:cubicBezTo>
                  <a:lnTo>
                    <a:pt x="28777" y="8437"/>
                  </a:lnTo>
                  <a:cubicBezTo>
                    <a:pt x="28783" y="8436"/>
                    <a:pt x="28789" y="8435"/>
                    <a:pt x="28795" y="8435"/>
                  </a:cubicBezTo>
                  <a:cubicBezTo>
                    <a:pt x="28842" y="8435"/>
                    <a:pt x="28865" y="8476"/>
                    <a:pt x="28897" y="8476"/>
                  </a:cubicBezTo>
                  <a:cubicBezTo>
                    <a:pt x="28909" y="8476"/>
                    <a:pt x="28922" y="8470"/>
                    <a:pt x="28938" y="8453"/>
                  </a:cubicBezTo>
                  <a:cubicBezTo>
                    <a:pt x="28961" y="8442"/>
                    <a:pt x="28984" y="8437"/>
                    <a:pt x="29007" y="8437"/>
                  </a:cubicBezTo>
                  <a:cubicBezTo>
                    <a:pt x="29049" y="8437"/>
                    <a:pt x="29090" y="8454"/>
                    <a:pt x="29132" y="8486"/>
                  </a:cubicBezTo>
                  <a:cubicBezTo>
                    <a:pt x="29160" y="8486"/>
                    <a:pt x="29484" y="8450"/>
                    <a:pt x="29626" y="8450"/>
                  </a:cubicBezTo>
                  <a:cubicBezTo>
                    <a:pt x="29650" y="8450"/>
                    <a:pt x="29669" y="8451"/>
                    <a:pt x="29680" y="8453"/>
                  </a:cubicBezTo>
                  <a:cubicBezTo>
                    <a:pt x="29761" y="8469"/>
                    <a:pt x="29842" y="8469"/>
                    <a:pt x="29858" y="8469"/>
                  </a:cubicBezTo>
                  <a:lnTo>
                    <a:pt x="29874" y="8453"/>
                  </a:lnTo>
                  <a:cubicBezTo>
                    <a:pt x="29879" y="8448"/>
                    <a:pt x="29884" y="8447"/>
                    <a:pt x="29889" y="8447"/>
                  </a:cubicBezTo>
                  <a:cubicBezTo>
                    <a:pt x="29908" y="8447"/>
                    <a:pt x="29928" y="8476"/>
                    <a:pt x="29952" y="8476"/>
                  </a:cubicBezTo>
                  <a:cubicBezTo>
                    <a:pt x="29963" y="8476"/>
                    <a:pt x="29974" y="8470"/>
                    <a:pt x="29987" y="8453"/>
                  </a:cubicBezTo>
                  <a:lnTo>
                    <a:pt x="30003" y="8421"/>
                  </a:lnTo>
                  <a:cubicBezTo>
                    <a:pt x="30067" y="8421"/>
                    <a:pt x="30164" y="8453"/>
                    <a:pt x="30213" y="8518"/>
                  </a:cubicBezTo>
                  <a:lnTo>
                    <a:pt x="30277" y="8469"/>
                  </a:lnTo>
                  <a:lnTo>
                    <a:pt x="30374" y="8421"/>
                  </a:lnTo>
                  <a:cubicBezTo>
                    <a:pt x="30455" y="8437"/>
                    <a:pt x="30600" y="8486"/>
                    <a:pt x="30664" y="8518"/>
                  </a:cubicBezTo>
                  <a:lnTo>
                    <a:pt x="30729" y="8469"/>
                  </a:lnTo>
                  <a:cubicBezTo>
                    <a:pt x="30740" y="8461"/>
                    <a:pt x="30751" y="8458"/>
                    <a:pt x="30761" y="8458"/>
                  </a:cubicBezTo>
                  <a:cubicBezTo>
                    <a:pt x="30797" y="8458"/>
                    <a:pt x="30832" y="8490"/>
                    <a:pt x="30867" y="8490"/>
                  </a:cubicBezTo>
                  <a:cubicBezTo>
                    <a:pt x="30885" y="8490"/>
                    <a:pt x="30904" y="8481"/>
                    <a:pt x="30922" y="8453"/>
                  </a:cubicBezTo>
                  <a:lnTo>
                    <a:pt x="30922" y="8437"/>
                  </a:lnTo>
                  <a:cubicBezTo>
                    <a:pt x="30987" y="8453"/>
                    <a:pt x="31116" y="8469"/>
                    <a:pt x="31213" y="8502"/>
                  </a:cubicBezTo>
                  <a:lnTo>
                    <a:pt x="31310" y="8453"/>
                  </a:lnTo>
                  <a:cubicBezTo>
                    <a:pt x="31328" y="8444"/>
                    <a:pt x="31358" y="8435"/>
                    <a:pt x="31385" y="8435"/>
                  </a:cubicBezTo>
                  <a:cubicBezTo>
                    <a:pt x="31406" y="8435"/>
                    <a:pt x="31425" y="8440"/>
                    <a:pt x="31439" y="8453"/>
                  </a:cubicBezTo>
                  <a:lnTo>
                    <a:pt x="31551" y="8518"/>
                  </a:lnTo>
                  <a:cubicBezTo>
                    <a:pt x="31664" y="8486"/>
                    <a:pt x="31890" y="8486"/>
                    <a:pt x="31922" y="8469"/>
                  </a:cubicBezTo>
                  <a:cubicBezTo>
                    <a:pt x="31933" y="8466"/>
                    <a:pt x="31947" y="8465"/>
                    <a:pt x="31962" y="8465"/>
                  </a:cubicBezTo>
                  <a:cubicBezTo>
                    <a:pt x="32005" y="8465"/>
                    <a:pt x="32063" y="8474"/>
                    <a:pt x="32100" y="8474"/>
                  </a:cubicBezTo>
                  <a:cubicBezTo>
                    <a:pt x="32114" y="8474"/>
                    <a:pt x="32125" y="8473"/>
                    <a:pt x="32132" y="8469"/>
                  </a:cubicBezTo>
                  <a:cubicBezTo>
                    <a:pt x="32164" y="8453"/>
                    <a:pt x="32293" y="8437"/>
                    <a:pt x="32342" y="8437"/>
                  </a:cubicBezTo>
                  <a:cubicBezTo>
                    <a:pt x="32374" y="8453"/>
                    <a:pt x="32455" y="8469"/>
                    <a:pt x="32487" y="8486"/>
                  </a:cubicBezTo>
                  <a:lnTo>
                    <a:pt x="32519" y="8486"/>
                  </a:lnTo>
                  <a:cubicBezTo>
                    <a:pt x="32568" y="8469"/>
                    <a:pt x="32616" y="8453"/>
                    <a:pt x="32664" y="8437"/>
                  </a:cubicBezTo>
                  <a:cubicBezTo>
                    <a:pt x="32686" y="8437"/>
                    <a:pt x="32715" y="8444"/>
                    <a:pt x="32746" y="8444"/>
                  </a:cubicBezTo>
                  <a:cubicBezTo>
                    <a:pt x="32761" y="8444"/>
                    <a:pt x="32777" y="8443"/>
                    <a:pt x="32794" y="8437"/>
                  </a:cubicBezTo>
                  <a:cubicBezTo>
                    <a:pt x="32823" y="8423"/>
                    <a:pt x="32799" y="8354"/>
                    <a:pt x="32855" y="8354"/>
                  </a:cubicBezTo>
                  <a:cubicBezTo>
                    <a:pt x="32861" y="8354"/>
                    <a:pt x="32867" y="8355"/>
                    <a:pt x="32874" y="8357"/>
                  </a:cubicBezTo>
                  <a:lnTo>
                    <a:pt x="32923" y="8357"/>
                  </a:lnTo>
                  <a:cubicBezTo>
                    <a:pt x="32928" y="8355"/>
                    <a:pt x="32933" y="8354"/>
                    <a:pt x="32938" y="8354"/>
                  </a:cubicBezTo>
                  <a:cubicBezTo>
                    <a:pt x="32981" y="8354"/>
                    <a:pt x="33021" y="8408"/>
                    <a:pt x="33035" y="8437"/>
                  </a:cubicBezTo>
                  <a:cubicBezTo>
                    <a:pt x="33035" y="8443"/>
                    <a:pt x="33061" y="8447"/>
                    <a:pt x="33106" y="8447"/>
                  </a:cubicBezTo>
                  <a:cubicBezTo>
                    <a:pt x="33184" y="8447"/>
                    <a:pt x="33318" y="8436"/>
                    <a:pt x="33471" y="8405"/>
                  </a:cubicBezTo>
                  <a:lnTo>
                    <a:pt x="33681" y="8437"/>
                  </a:lnTo>
                  <a:cubicBezTo>
                    <a:pt x="33697" y="8437"/>
                    <a:pt x="33713" y="8405"/>
                    <a:pt x="33729" y="8389"/>
                  </a:cubicBezTo>
                  <a:lnTo>
                    <a:pt x="33745" y="8373"/>
                  </a:lnTo>
                  <a:cubicBezTo>
                    <a:pt x="33761" y="8373"/>
                    <a:pt x="33810" y="8405"/>
                    <a:pt x="33842" y="8421"/>
                  </a:cubicBezTo>
                  <a:lnTo>
                    <a:pt x="33890" y="8453"/>
                  </a:lnTo>
                  <a:lnTo>
                    <a:pt x="33955" y="8486"/>
                  </a:lnTo>
                  <a:cubicBezTo>
                    <a:pt x="34036" y="8453"/>
                    <a:pt x="34197" y="8437"/>
                    <a:pt x="34245" y="8437"/>
                  </a:cubicBezTo>
                  <a:cubicBezTo>
                    <a:pt x="34294" y="8437"/>
                    <a:pt x="34310" y="8389"/>
                    <a:pt x="34294" y="8373"/>
                  </a:cubicBezTo>
                  <a:cubicBezTo>
                    <a:pt x="34278" y="8373"/>
                    <a:pt x="34342" y="8357"/>
                    <a:pt x="34407" y="8357"/>
                  </a:cubicBezTo>
                  <a:lnTo>
                    <a:pt x="34423" y="8357"/>
                  </a:lnTo>
                  <a:lnTo>
                    <a:pt x="34455" y="8469"/>
                  </a:lnTo>
                  <a:cubicBezTo>
                    <a:pt x="34552" y="8453"/>
                    <a:pt x="35020" y="8437"/>
                    <a:pt x="35165" y="8437"/>
                  </a:cubicBezTo>
                  <a:cubicBezTo>
                    <a:pt x="35310" y="8437"/>
                    <a:pt x="35536" y="8421"/>
                    <a:pt x="35632" y="8389"/>
                  </a:cubicBezTo>
                  <a:lnTo>
                    <a:pt x="35713" y="8405"/>
                  </a:lnTo>
                  <a:lnTo>
                    <a:pt x="35794" y="8437"/>
                  </a:lnTo>
                  <a:cubicBezTo>
                    <a:pt x="35871" y="8437"/>
                    <a:pt x="36021" y="8417"/>
                    <a:pt x="36094" y="8417"/>
                  </a:cubicBezTo>
                  <a:cubicBezTo>
                    <a:pt x="36113" y="8417"/>
                    <a:pt x="36126" y="8418"/>
                    <a:pt x="36133" y="8421"/>
                  </a:cubicBezTo>
                  <a:cubicBezTo>
                    <a:pt x="36157" y="8429"/>
                    <a:pt x="36209" y="8433"/>
                    <a:pt x="36262" y="8433"/>
                  </a:cubicBezTo>
                  <a:cubicBezTo>
                    <a:pt x="36314" y="8433"/>
                    <a:pt x="36366" y="8429"/>
                    <a:pt x="36391" y="8421"/>
                  </a:cubicBezTo>
                  <a:cubicBezTo>
                    <a:pt x="36396" y="8419"/>
                    <a:pt x="36403" y="8418"/>
                    <a:pt x="36412" y="8418"/>
                  </a:cubicBezTo>
                  <a:cubicBezTo>
                    <a:pt x="36469" y="8418"/>
                    <a:pt x="36586" y="8456"/>
                    <a:pt x="36644" y="8456"/>
                  </a:cubicBezTo>
                  <a:cubicBezTo>
                    <a:pt x="36652" y="8456"/>
                    <a:pt x="36659" y="8455"/>
                    <a:pt x="36665" y="8453"/>
                  </a:cubicBezTo>
                  <a:cubicBezTo>
                    <a:pt x="36729" y="8453"/>
                    <a:pt x="36907" y="8437"/>
                    <a:pt x="36955" y="8437"/>
                  </a:cubicBezTo>
                  <a:cubicBezTo>
                    <a:pt x="36997" y="8423"/>
                    <a:pt x="37134" y="8386"/>
                    <a:pt x="37192" y="8386"/>
                  </a:cubicBezTo>
                  <a:cubicBezTo>
                    <a:pt x="37201" y="8386"/>
                    <a:pt x="37209" y="8387"/>
                    <a:pt x="37213" y="8389"/>
                  </a:cubicBezTo>
                  <a:cubicBezTo>
                    <a:pt x="37222" y="8397"/>
                    <a:pt x="37239" y="8400"/>
                    <a:pt x="37261" y="8400"/>
                  </a:cubicBezTo>
                  <a:cubicBezTo>
                    <a:pt x="37310" y="8400"/>
                    <a:pt x="37381" y="8385"/>
                    <a:pt x="37427" y="8385"/>
                  </a:cubicBezTo>
                  <a:cubicBezTo>
                    <a:pt x="37438" y="8385"/>
                    <a:pt x="37448" y="8386"/>
                    <a:pt x="37455" y="8389"/>
                  </a:cubicBezTo>
                  <a:cubicBezTo>
                    <a:pt x="37504" y="8389"/>
                    <a:pt x="37907" y="8421"/>
                    <a:pt x="38036" y="8437"/>
                  </a:cubicBezTo>
                  <a:cubicBezTo>
                    <a:pt x="38147" y="8437"/>
                    <a:pt x="38316" y="8402"/>
                    <a:pt x="38373" y="8402"/>
                  </a:cubicBezTo>
                  <a:cubicBezTo>
                    <a:pt x="38382" y="8402"/>
                    <a:pt x="38388" y="8403"/>
                    <a:pt x="38391" y="8405"/>
                  </a:cubicBezTo>
                  <a:cubicBezTo>
                    <a:pt x="38395" y="8407"/>
                    <a:pt x="38401" y="8408"/>
                    <a:pt x="38407" y="8408"/>
                  </a:cubicBezTo>
                  <a:cubicBezTo>
                    <a:pt x="38445" y="8408"/>
                    <a:pt x="38508" y="8370"/>
                    <a:pt x="38536" y="8357"/>
                  </a:cubicBezTo>
                  <a:cubicBezTo>
                    <a:pt x="38568" y="8357"/>
                    <a:pt x="38617" y="8340"/>
                    <a:pt x="38633" y="8340"/>
                  </a:cubicBezTo>
                  <a:cubicBezTo>
                    <a:pt x="38633" y="8340"/>
                    <a:pt x="38665" y="8357"/>
                    <a:pt x="38681" y="8405"/>
                  </a:cubicBezTo>
                  <a:lnTo>
                    <a:pt x="38746" y="8405"/>
                  </a:lnTo>
                  <a:cubicBezTo>
                    <a:pt x="38799" y="8405"/>
                    <a:pt x="38860" y="8398"/>
                    <a:pt x="38924" y="8398"/>
                  </a:cubicBezTo>
                  <a:cubicBezTo>
                    <a:pt x="38955" y="8398"/>
                    <a:pt x="38988" y="8400"/>
                    <a:pt x="39020" y="8405"/>
                  </a:cubicBezTo>
                  <a:lnTo>
                    <a:pt x="39100" y="8405"/>
                  </a:lnTo>
                  <a:cubicBezTo>
                    <a:pt x="39166" y="8418"/>
                    <a:pt x="39305" y="8442"/>
                    <a:pt x="39381" y="8442"/>
                  </a:cubicBezTo>
                  <a:cubicBezTo>
                    <a:pt x="39399" y="8442"/>
                    <a:pt x="39414" y="8440"/>
                    <a:pt x="39423" y="8437"/>
                  </a:cubicBezTo>
                  <a:cubicBezTo>
                    <a:pt x="39447" y="8414"/>
                    <a:pt x="39548" y="8399"/>
                    <a:pt x="39664" y="8399"/>
                  </a:cubicBezTo>
                  <a:cubicBezTo>
                    <a:pt x="39707" y="8399"/>
                    <a:pt x="39751" y="8401"/>
                    <a:pt x="39794" y="8405"/>
                  </a:cubicBezTo>
                  <a:lnTo>
                    <a:pt x="39955" y="8405"/>
                  </a:lnTo>
                  <a:lnTo>
                    <a:pt x="40004" y="8389"/>
                  </a:lnTo>
                  <a:cubicBezTo>
                    <a:pt x="40047" y="8389"/>
                    <a:pt x="40269" y="8396"/>
                    <a:pt x="40451" y="8396"/>
                  </a:cubicBezTo>
                  <a:cubicBezTo>
                    <a:pt x="40541" y="8396"/>
                    <a:pt x="40622" y="8394"/>
                    <a:pt x="40665" y="8389"/>
                  </a:cubicBezTo>
                  <a:cubicBezTo>
                    <a:pt x="40810" y="8373"/>
                    <a:pt x="40988" y="8340"/>
                    <a:pt x="41068" y="8324"/>
                  </a:cubicBezTo>
                  <a:lnTo>
                    <a:pt x="41133" y="8373"/>
                  </a:lnTo>
                  <a:cubicBezTo>
                    <a:pt x="41152" y="8382"/>
                    <a:pt x="41165" y="8391"/>
                    <a:pt x="41179" y="8391"/>
                  </a:cubicBezTo>
                  <a:cubicBezTo>
                    <a:pt x="41189" y="8391"/>
                    <a:pt x="41200" y="8386"/>
                    <a:pt x="41214" y="8373"/>
                  </a:cubicBezTo>
                  <a:cubicBezTo>
                    <a:pt x="41218" y="8368"/>
                    <a:pt x="41224" y="8366"/>
                    <a:pt x="41229" y="8366"/>
                  </a:cubicBezTo>
                  <a:cubicBezTo>
                    <a:pt x="41251" y="8366"/>
                    <a:pt x="41277" y="8395"/>
                    <a:pt x="41305" y="8395"/>
                  </a:cubicBezTo>
                  <a:cubicBezTo>
                    <a:pt x="41317" y="8395"/>
                    <a:pt x="41330" y="8390"/>
                    <a:pt x="41343" y="8373"/>
                  </a:cubicBezTo>
                  <a:cubicBezTo>
                    <a:pt x="41343" y="8370"/>
                    <a:pt x="41344" y="8369"/>
                    <a:pt x="41346" y="8369"/>
                  </a:cubicBezTo>
                  <a:cubicBezTo>
                    <a:pt x="41358" y="8369"/>
                    <a:pt x="41395" y="8392"/>
                    <a:pt x="41423" y="8392"/>
                  </a:cubicBezTo>
                  <a:cubicBezTo>
                    <a:pt x="41429" y="8392"/>
                    <a:pt x="41435" y="8391"/>
                    <a:pt x="41439" y="8389"/>
                  </a:cubicBezTo>
                  <a:cubicBezTo>
                    <a:pt x="41464" y="8381"/>
                    <a:pt x="41484" y="8377"/>
                    <a:pt x="41504" y="8377"/>
                  </a:cubicBezTo>
                  <a:cubicBezTo>
                    <a:pt x="41524" y="8377"/>
                    <a:pt x="41544" y="8381"/>
                    <a:pt x="41568" y="8389"/>
                  </a:cubicBezTo>
                  <a:cubicBezTo>
                    <a:pt x="41591" y="8400"/>
                    <a:pt x="41616" y="8406"/>
                    <a:pt x="41642" y="8406"/>
                  </a:cubicBezTo>
                  <a:cubicBezTo>
                    <a:pt x="41690" y="8406"/>
                    <a:pt x="41742" y="8388"/>
                    <a:pt x="41794" y="8357"/>
                  </a:cubicBezTo>
                  <a:cubicBezTo>
                    <a:pt x="41800" y="8352"/>
                    <a:pt x="41807" y="8351"/>
                    <a:pt x="41814" y="8351"/>
                  </a:cubicBezTo>
                  <a:cubicBezTo>
                    <a:pt x="41853" y="8351"/>
                    <a:pt x="41905" y="8401"/>
                    <a:pt x="41960" y="8401"/>
                  </a:cubicBezTo>
                  <a:cubicBezTo>
                    <a:pt x="41975" y="8401"/>
                    <a:pt x="41989" y="8398"/>
                    <a:pt x="42004" y="8389"/>
                  </a:cubicBezTo>
                  <a:cubicBezTo>
                    <a:pt x="42052" y="8365"/>
                    <a:pt x="42097" y="8353"/>
                    <a:pt x="42139" y="8353"/>
                  </a:cubicBezTo>
                  <a:cubicBezTo>
                    <a:pt x="42181" y="8353"/>
                    <a:pt x="42222" y="8365"/>
                    <a:pt x="42262" y="8389"/>
                  </a:cubicBezTo>
                  <a:lnTo>
                    <a:pt x="42294" y="8405"/>
                  </a:lnTo>
                  <a:cubicBezTo>
                    <a:pt x="42321" y="8405"/>
                    <a:pt x="42449" y="8349"/>
                    <a:pt x="42519" y="8349"/>
                  </a:cubicBezTo>
                  <a:cubicBezTo>
                    <a:pt x="42533" y="8349"/>
                    <a:pt x="42544" y="8351"/>
                    <a:pt x="42552" y="8357"/>
                  </a:cubicBezTo>
                  <a:cubicBezTo>
                    <a:pt x="42572" y="8367"/>
                    <a:pt x="42592" y="8370"/>
                    <a:pt x="42611" y="8370"/>
                  </a:cubicBezTo>
                  <a:cubicBezTo>
                    <a:pt x="42652" y="8370"/>
                    <a:pt x="42686" y="8352"/>
                    <a:pt x="42698" y="8340"/>
                  </a:cubicBezTo>
                  <a:cubicBezTo>
                    <a:pt x="42698" y="8337"/>
                    <a:pt x="42699" y="8336"/>
                    <a:pt x="42702" y="8336"/>
                  </a:cubicBezTo>
                  <a:cubicBezTo>
                    <a:pt x="42714" y="8336"/>
                    <a:pt x="42746" y="8360"/>
                    <a:pt x="42746" y="8373"/>
                  </a:cubicBezTo>
                  <a:cubicBezTo>
                    <a:pt x="42749" y="8376"/>
                    <a:pt x="42755" y="8377"/>
                    <a:pt x="42762" y="8377"/>
                  </a:cubicBezTo>
                  <a:cubicBezTo>
                    <a:pt x="42781" y="8377"/>
                    <a:pt x="42810" y="8368"/>
                    <a:pt x="42835" y="8368"/>
                  </a:cubicBezTo>
                  <a:cubicBezTo>
                    <a:pt x="42844" y="8368"/>
                    <a:pt x="42852" y="8369"/>
                    <a:pt x="42859" y="8373"/>
                  </a:cubicBezTo>
                  <a:cubicBezTo>
                    <a:pt x="42873" y="8373"/>
                    <a:pt x="42958" y="8408"/>
                    <a:pt x="42992" y="8408"/>
                  </a:cubicBezTo>
                  <a:cubicBezTo>
                    <a:pt x="42997" y="8408"/>
                    <a:pt x="43002" y="8407"/>
                    <a:pt x="43004" y="8405"/>
                  </a:cubicBezTo>
                  <a:cubicBezTo>
                    <a:pt x="43009" y="8403"/>
                    <a:pt x="43019" y="8402"/>
                    <a:pt x="43034" y="8402"/>
                  </a:cubicBezTo>
                  <a:cubicBezTo>
                    <a:pt x="43107" y="8402"/>
                    <a:pt x="43282" y="8424"/>
                    <a:pt x="43395" y="8424"/>
                  </a:cubicBezTo>
                  <a:cubicBezTo>
                    <a:pt x="43418" y="8424"/>
                    <a:pt x="43439" y="8423"/>
                    <a:pt x="43456" y="8421"/>
                  </a:cubicBezTo>
                  <a:cubicBezTo>
                    <a:pt x="43556" y="8407"/>
                    <a:pt x="43721" y="8354"/>
                    <a:pt x="43778" y="8354"/>
                  </a:cubicBezTo>
                  <a:cubicBezTo>
                    <a:pt x="43785" y="8354"/>
                    <a:pt x="43791" y="8355"/>
                    <a:pt x="43794" y="8357"/>
                  </a:cubicBezTo>
                  <a:cubicBezTo>
                    <a:pt x="43827" y="8373"/>
                    <a:pt x="43940" y="8389"/>
                    <a:pt x="43972" y="8389"/>
                  </a:cubicBezTo>
                  <a:cubicBezTo>
                    <a:pt x="44020" y="8389"/>
                    <a:pt x="44165" y="8340"/>
                    <a:pt x="44214" y="8308"/>
                  </a:cubicBezTo>
                  <a:cubicBezTo>
                    <a:pt x="44221" y="8306"/>
                    <a:pt x="44228" y="8305"/>
                    <a:pt x="44236" y="8305"/>
                  </a:cubicBezTo>
                  <a:cubicBezTo>
                    <a:pt x="44283" y="8305"/>
                    <a:pt x="44345" y="8343"/>
                    <a:pt x="44359" y="8357"/>
                  </a:cubicBezTo>
                  <a:cubicBezTo>
                    <a:pt x="44362" y="8360"/>
                    <a:pt x="44369" y="8361"/>
                    <a:pt x="44377" y="8361"/>
                  </a:cubicBezTo>
                  <a:cubicBezTo>
                    <a:pt x="44399" y="8361"/>
                    <a:pt x="44435" y="8352"/>
                    <a:pt x="44462" y="8352"/>
                  </a:cubicBezTo>
                  <a:cubicBezTo>
                    <a:pt x="44472" y="8352"/>
                    <a:pt x="44481" y="8353"/>
                    <a:pt x="44488" y="8357"/>
                  </a:cubicBezTo>
                  <a:cubicBezTo>
                    <a:pt x="44520" y="8357"/>
                    <a:pt x="44633" y="8357"/>
                    <a:pt x="44730" y="8340"/>
                  </a:cubicBezTo>
                  <a:lnTo>
                    <a:pt x="44778" y="8357"/>
                  </a:lnTo>
                  <a:lnTo>
                    <a:pt x="44875" y="8405"/>
                  </a:lnTo>
                  <a:cubicBezTo>
                    <a:pt x="44978" y="8405"/>
                    <a:pt x="45134" y="8338"/>
                    <a:pt x="45198" y="8338"/>
                  </a:cubicBezTo>
                  <a:cubicBezTo>
                    <a:pt x="45204" y="8338"/>
                    <a:pt x="45210" y="8339"/>
                    <a:pt x="45214" y="8340"/>
                  </a:cubicBezTo>
                  <a:cubicBezTo>
                    <a:pt x="45238" y="8348"/>
                    <a:pt x="45274" y="8353"/>
                    <a:pt x="45317" y="8353"/>
                  </a:cubicBezTo>
                  <a:cubicBezTo>
                    <a:pt x="45359" y="8353"/>
                    <a:pt x="45407" y="8348"/>
                    <a:pt x="45456" y="8340"/>
                  </a:cubicBezTo>
                  <a:lnTo>
                    <a:pt x="45537" y="8373"/>
                  </a:lnTo>
                  <a:cubicBezTo>
                    <a:pt x="45542" y="8378"/>
                    <a:pt x="45550" y="8381"/>
                    <a:pt x="45558" y="8381"/>
                  </a:cubicBezTo>
                  <a:cubicBezTo>
                    <a:pt x="45583" y="8381"/>
                    <a:pt x="45618" y="8363"/>
                    <a:pt x="45658" y="8363"/>
                  </a:cubicBezTo>
                  <a:cubicBezTo>
                    <a:pt x="45681" y="8363"/>
                    <a:pt x="45705" y="8369"/>
                    <a:pt x="45730" y="8389"/>
                  </a:cubicBezTo>
                  <a:lnTo>
                    <a:pt x="45746" y="8421"/>
                  </a:lnTo>
                  <a:cubicBezTo>
                    <a:pt x="45827" y="8405"/>
                    <a:pt x="45908" y="8389"/>
                    <a:pt x="45924" y="8389"/>
                  </a:cubicBezTo>
                  <a:cubicBezTo>
                    <a:pt x="45940" y="8373"/>
                    <a:pt x="46182" y="8324"/>
                    <a:pt x="46262" y="8324"/>
                  </a:cubicBezTo>
                  <a:cubicBezTo>
                    <a:pt x="46286" y="8320"/>
                    <a:pt x="46326" y="8318"/>
                    <a:pt x="46377" y="8318"/>
                  </a:cubicBezTo>
                  <a:cubicBezTo>
                    <a:pt x="46501" y="8318"/>
                    <a:pt x="46688" y="8329"/>
                    <a:pt x="46859" y="8340"/>
                  </a:cubicBezTo>
                  <a:lnTo>
                    <a:pt x="47085" y="8357"/>
                  </a:lnTo>
                  <a:lnTo>
                    <a:pt x="47133" y="8357"/>
                  </a:lnTo>
                  <a:cubicBezTo>
                    <a:pt x="47143" y="8354"/>
                    <a:pt x="47156" y="8353"/>
                    <a:pt x="47169" y="8353"/>
                  </a:cubicBezTo>
                  <a:cubicBezTo>
                    <a:pt x="47213" y="8353"/>
                    <a:pt x="47270" y="8363"/>
                    <a:pt x="47310" y="8363"/>
                  </a:cubicBezTo>
                  <a:cubicBezTo>
                    <a:pt x="47328" y="8363"/>
                    <a:pt x="47343" y="8361"/>
                    <a:pt x="47351" y="8355"/>
                  </a:cubicBezTo>
                  <a:lnTo>
                    <a:pt x="47351" y="8355"/>
                  </a:lnTo>
                  <a:cubicBezTo>
                    <a:pt x="47353" y="8364"/>
                    <a:pt x="47356" y="8375"/>
                    <a:pt x="47359" y="8389"/>
                  </a:cubicBezTo>
                  <a:lnTo>
                    <a:pt x="47456" y="8357"/>
                  </a:lnTo>
                  <a:cubicBezTo>
                    <a:pt x="47488" y="8340"/>
                    <a:pt x="47537" y="8324"/>
                    <a:pt x="47585" y="8324"/>
                  </a:cubicBezTo>
                  <a:cubicBezTo>
                    <a:pt x="47650" y="8324"/>
                    <a:pt x="47698" y="8357"/>
                    <a:pt x="47763" y="8357"/>
                  </a:cubicBezTo>
                  <a:cubicBezTo>
                    <a:pt x="47811" y="8357"/>
                    <a:pt x="47877" y="8329"/>
                    <a:pt x="47928" y="8329"/>
                  </a:cubicBezTo>
                  <a:cubicBezTo>
                    <a:pt x="47945" y="8329"/>
                    <a:pt x="47960" y="8332"/>
                    <a:pt x="47972" y="8340"/>
                  </a:cubicBezTo>
                  <a:lnTo>
                    <a:pt x="48053" y="8389"/>
                  </a:lnTo>
                  <a:cubicBezTo>
                    <a:pt x="48117" y="8357"/>
                    <a:pt x="48230" y="8373"/>
                    <a:pt x="48279" y="8357"/>
                  </a:cubicBezTo>
                  <a:cubicBezTo>
                    <a:pt x="48311" y="8357"/>
                    <a:pt x="48505" y="8260"/>
                    <a:pt x="48585" y="8260"/>
                  </a:cubicBezTo>
                  <a:cubicBezTo>
                    <a:pt x="48653" y="8273"/>
                    <a:pt x="48833" y="8332"/>
                    <a:pt x="48937" y="8332"/>
                  </a:cubicBezTo>
                  <a:cubicBezTo>
                    <a:pt x="48958" y="8332"/>
                    <a:pt x="48975" y="8330"/>
                    <a:pt x="48988" y="8324"/>
                  </a:cubicBezTo>
                  <a:cubicBezTo>
                    <a:pt x="49053" y="8292"/>
                    <a:pt x="49182" y="8276"/>
                    <a:pt x="49198" y="8276"/>
                  </a:cubicBezTo>
                  <a:cubicBezTo>
                    <a:pt x="49214" y="8292"/>
                    <a:pt x="49295" y="8308"/>
                    <a:pt x="49327" y="8308"/>
                  </a:cubicBezTo>
                  <a:cubicBezTo>
                    <a:pt x="49342" y="8294"/>
                    <a:pt x="49394" y="8241"/>
                    <a:pt x="49428" y="8241"/>
                  </a:cubicBezTo>
                  <a:cubicBezTo>
                    <a:pt x="49433" y="8241"/>
                    <a:pt x="49437" y="8242"/>
                    <a:pt x="49440" y="8244"/>
                  </a:cubicBezTo>
                  <a:cubicBezTo>
                    <a:pt x="49472" y="8260"/>
                    <a:pt x="49601" y="8276"/>
                    <a:pt x="49650" y="8276"/>
                  </a:cubicBezTo>
                  <a:cubicBezTo>
                    <a:pt x="49683" y="8265"/>
                    <a:pt x="49770" y="8246"/>
                    <a:pt x="49826" y="8246"/>
                  </a:cubicBezTo>
                  <a:cubicBezTo>
                    <a:pt x="49852" y="8246"/>
                    <a:pt x="49871" y="8250"/>
                    <a:pt x="49876" y="8260"/>
                  </a:cubicBezTo>
                  <a:cubicBezTo>
                    <a:pt x="49879" y="8268"/>
                    <a:pt x="49886" y="8271"/>
                    <a:pt x="49894" y="8271"/>
                  </a:cubicBezTo>
                  <a:cubicBezTo>
                    <a:pt x="49921" y="8271"/>
                    <a:pt x="49964" y="8240"/>
                    <a:pt x="49988" y="8227"/>
                  </a:cubicBezTo>
                  <a:cubicBezTo>
                    <a:pt x="50021" y="8211"/>
                    <a:pt x="50101" y="8179"/>
                    <a:pt x="50150" y="8163"/>
                  </a:cubicBezTo>
                  <a:lnTo>
                    <a:pt x="50150" y="8195"/>
                  </a:lnTo>
                  <a:lnTo>
                    <a:pt x="50166" y="8308"/>
                  </a:lnTo>
                  <a:cubicBezTo>
                    <a:pt x="50226" y="8278"/>
                    <a:pt x="50368" y="8193"/>
                    <a:pt x="50415" y="8193"/>
                  </a:cubicBezTo>
                  <a:cubicBezTo>
                    <a:pt x="50418" y="8193"/>
                    <a:pt x="50422" y="8194"/>
                    <a:pt x="50424" y="8195"/>
                  </a:cubicBezTo>
                  <a:cubicBezTo>
                    <a:pt x="50448" y="8211"/>
                    <a:pt x="50493" y="8215"/>
                    <a:pt x="50537" y="8215"/>
                  </a:cubicBezTo>
                  <a:cubicBezTo>
                    <a:pt x="50581" y="8215"/>
                    <a:pt x="50626" y="8211"/>
                    <a:pt x="50650" y="8211"/>
                  </a:cubicBezTo>
                  <a:cubicBezTo>
                    <a:pt x="50698" y="8227"/>
                    <a:pt x="50779" y="8227"/>
                    <a:pt x="50811" y="8244"/>
                  </a:cubicBezTo>
                  <a:cubicBezTo>
                    <a:pt x="50825" y="8244"/>
                    <a:pt x="51005" y="8208"/>
                    <a:pt x="51107" y="8208"/>
                  </a:cubicBezTo>
                  <a:cubicBezTo>
                    <a:pt x="51124" y="8208"/>
                    <a:pt x="51138" y="8209"/>
                    <a:pt x="51150" y="8211"/>
                  </a:cubicBezTo>
                  <a:cubicBezTo>
                    <a:pt x="51231" y="8227"/>
                    <a:pt x="51327" y="8227"/>
                    <a:pt x="51360" y="8227"/>
                  </a:cubicBezTo>
                  <a:lnTo>
                    <a:pt x="51747" y="8227"/>
                  </a:lnTo>
                  <a:lnTo>
                    <a:pt x="51811" y="8195"/>
                  </a:lnTo>
                  <a:lnTo>
                    <a:pt x="51892" y="8147"/>
                  </a:lnTo>
                  <a:cubicBezTo>
                    <a:pt x="51902" y="8149"/>
                    <a:pt x="51914" y="8149"/>
                    <a:pt x="51926" y="8149"/>
                  </a:cubicBezTo>
                  <a:cubicBezTo>
                    <a:pt x="52022" y="8149"/>
                    <a:pt x="52152" y="8097"/>
                    <a:pt x="52166" y="8082"/>
                  </a:cubicBezTo>
                  <a:cubicBezTo>
                    <a:pt x="52172" y="8076"/>
                    <a:pt x="52178" y="8074"/>
                    <a:pt x="52184" y="8074"/>
                  </a:cubicBezTo>
                  <a:cubicBezTo>
                    <a:pt x="52210" y="8074"/>
                    <a:pt x="52234" y="8121"/>
                    <a:pt x="52247" y="8147"/>
                  </a:cubicBezTo>
                  <a:cubicBezTo>
                    <a:pt x="52247" y="8152"/>
                    <a:pt x="52249" y="8154"/>
                    <a:pt x="52254" y="8154"/>
                  </a:cubicBezTo>
                  <a:cubicBezTo>
                    <a:pt x="52276" y="8154"/>
                    <a:pt x="52349" y="8093"/>
                    <a:pt x="52376" y="8066"/>
                  </a:cubicBezTo>
                  <a:cubicBezTo>
                    <a:pt x="52385" y="8057"/>
                    <a:pt x="52396" y="8053"/>
                    <a:pt x="52407" y="8053"/>
                  </a:cubicBezTo>
                  <a:cubicBezTo>
                    <a:pt x="52432" y="8053"/>
                    <a:pt x="52456" y="8076"/>
                    <a:pt x="52456" y="8098"/>
                  </a:cubicBezTo>
                  <a:cubicBezTo>
                    <a:pt x="52456" y="8115"/>
                    <a:pt x="52602" y="8131"/>
                    <a:pt x="52650" y="8131"/>
                  </a:cubicBezTo>
                  <a:cubicBezTo>
                    <a:pt x="52698" y="8131"/>
                    <a:pt x="52698" y="8050"/>
                    <a:pt x="52650" y="7969"/>
                  </a:cubicBezTo>
                  <a:lnTo>
                    <a:pt x="52763" y="7953"/>
                  </a:lnTo>
                  <a:lnTo>
                    <a:pt x="52881" y="7939"/>
                  </a:lnTo>
                  <a:lnTo>
                    <a:pt x="52881" y="7939"/>
                  </a:lnTo>
                  <a:cubicBezTo>
                    <a:pt x="52883" y="7943"/>
                    <a:pt x="52886" y="7947"/>
                    <a:pt x="52890" y="7951"/>
                  </a:cubicBezTo>
                  <a:lnTo>
                    <a:pt x="52890" y="7951"/>
                  </a:lnTo>
                  <a:cubicBezTo>
                    <a:pt x="52890" y="7947"/>
                    <a:pt x="52891" y="7942"/>
                    <a:pt x="52892" y="7937"/>
                  </a:cubicBezTo>
                  <a:lnTo>
                    <a:pt x="52892" y="7937"/>
                  </a:lnTo>
                  <a:lnTo>
                    <a:pt x="52881" y="7939"/>
                  </a:lnTo>
                  <a:lnTo>
                    <a:pt x="52881" y="7939"/>
                  </a:lnTo>
                  <a:cubicBezTo>
                    <a:pt x="52860" y="7898"/>
                    <a:pt x="52926" y="7871"/>
                    <a:pt x="52940" y="7856"/>
                  </a:cubicBezTo>
                  <a:cubicBezTo>
                    <a:pt x="52973" y="7856"/>
                    <a:pt x="52956" y="7760"/>
                    <a:pt x="52989" y="7727"/>
                  </a:cubicBezTo>
                  <a:cubicBezTo>
                    <a:pt x="52993" y="7725"/>
                    <a:pt x="52998" y="7724"/>
                    <a:pt x="53002" y="7724"/>
                  </a:cubicBezTo>
                  <a:cubicBezTo>
                    <a:pt x="53029" y="7724"/>
                    <a:pt x="53053" y="7762"/>
                    <a:pt x="53053" y="7776"/>
                  </a:cubicBezTo>
                  <a:cubicBezTo>
                    <a:pt x="53053" y="7783"/>
                    <a:pt x="53059" y="7786"/>
                    <a:pt x="53068" y="7786"/>
                  </a:cubicBezTo>
                  <a:cubicBezTo>
                    <a:pt x="53103" y="7786"/>
                    <a:pt x="53191" y="7746"/>
                    <a:pt x="53279" y="7695"/>
                  </a:cubicBezTo>
                  <a:lnTo>
                    <a:pt x="53263" y="7582"/>
                  </a:lnTo>
                  <a:lnTo>
                    <a:pt x="53263" y="7469"/>
                  </a:lnTo>
                  <a:cubicBezTo>
                    <a:pt x="53263" y="7356"/>
                    <a:pt x="53166" y="7227"/>
                    <a:pt x="53150" y="7211"/>
                  </a:cubicBezTo>
                  <a:cubicBezTo>
                    <a:pt x="53118" y="7195"/>
                    <a:pt x="53134" y="7147"/>
                    <a:pt x="53182" y="7115"/>
                  </a:cubicBezTo>
                  <a:lnTo>
                    <a:pt x="53215" y="7115"/>
                  </a:lnTo>
                  <a:lnTo>
                    <a:pt x="53247" y="7131"/>
                  </a:lnTo>
                  <a:cubicBezTo>
                    <a:pt x="53279" y="7163"/>
                    <a:pt x="53311" y="7163"/>
                    <a:pt x="53311" y="7163"/>
                  </a:cubicBezTo>
                  <a:cubicBezTo>
                    <a:pt x="53327" y="7147"/>
                    <a:pt x="53408" y="7050"/>
                    <a:pt x="53457" y="7018"/>
                  </a:cubicBezTo>
                  <a:cubicBezTo>
                    <a:pt x="53505" y="7002"/>
                    <a:pt x="53569" y="6969"/>
                    <a:pt x="53586" y="6937"/>
                  </a:cubicBezTo>
                  <a:lnTo>
                    <a:pt x="53586" y="6921"/>
                  </a:lnTo>
                  <a:cubicBezTo>
                    <a:pt x="53586" y="6880"/>
                    <a:pt x="53449" y="6817"/>
                    <a:pt x="53367" y="6817"/>
                  </a:cubicBezTo>
                  <a:cubicBezTo>
                    <a:pt x="53351" y="6817"/>
                    <a:pt x="53338" y="6819"/>
                    <a:pt x="53327" y="6824"/>
                  </a:cubicBezTo>
                  <a:lnTo>
                    <a:pt x="53295" y="6824"/>
                  </a:lnTo>
                  <a:cubicBezTo>
                    <a:pt x="53279" y="6856"/>
                    <a:pt x="53263" y="6905"/>
                    <a:pt x="53263" y="6953"/>
                  </a:cubicBezTo>
                  <a:lnTo>
                    <a:pt x="53215" y="6969"/>
                  </a:lnTo>
                  <a:cubicBezTo>
                    <a:pt x="53205" y="6974"/>
                    <a:pt x="53194" y="6976"/>
                    <a:pt x="53183" y="6976"/>
                  </a:cubicBezTo>
                  <a:cubicBezTo>
                    <a:pt x="53157" y="6976"/>
                    <a:pt x="53129" y="6965"/>
                    <a:pt x="53118" y="6953"/>
                  </a:cubicBezTo>
                  <a:cubicBezTo>
                    <a:pt x="53102" y="6937"/>
                    <a:pt x="53102" y="6905"/>
                    <a:pt x="53102" y="6873"/>
                  </a:cubicBezTo>
                  <a:cubicBezTo>
                    <a:pt x="53118" y="6856"/>
                    <a:pt x="53150" y="6824"/>
                    <a:pt x="53166" y="6808"/>
                  </a:cubicBezTo>
                  <a:lnTo>
                    <a:pt x="53263" y="6776"/>
                  </a:lnTo>
                  <a:cubicBezTo>
                    <a:pt x="53360" y="6727"/>
                    <a:pt x="53327" y="6663"/>
                    <a:pt x="53279" y="6663"/>
                  </a:cubicBezTo>
                  <a:cubicBezTo>
                    <a:pt x="53231" y="6663"/>
                    <a:pt x="53247" y="6566"/>
                    <a:pt x="53247" y="6550"/>
                  </a:cubicBezTo>
                  <a:cubicBezTo>
                    <a:pt x="53263" y="6518"/>
                    <a:pt x="53182" y="6485"/>
                    <a:pt x="53150" y="6485"/>
                  </a:cubicBezTo>
                  <a:cubicBezTo>
                    <a:pt x="53118" y="6485"/>
                    <a:pt x="53150" y="6421"/>
                    <a:pt x="53182" y="6405"/>
                  </a:cubicBezTo>
                  <a:cubicBezTo>
                    <a:pt x="53198" y="6389"/>
                    <a:pt x="53182" y="6356"/>
                    <a:pt x="53134" y="6308"/>
                  </a:cubicBezTo>
                  <a:lnTo>
                    <a:pt x="53134" y="6324"/>
                  </a:lnTo>
                  <a:lnTo>
                    <a:pt x="53069" y="6356"/>
                  </a:lnTo>
                  <a:cubicBezTo>
                    <a:pt x="53049" y="6384"/>
                    <a:pt x="53017" y="6394"/>
                    <a:pt x="52986" y="6394"/>
                  </a:cubicBezTo>
                  <a:cubicBezTo>
                    <a:pt x="52943" y="6394"/>
                    <a:pt x="52901" y="6375"/>
                    <a:pt x="52892" y="6356"/>
                  </a:cubicBezTo>
                  <a:cubicBezTo>
                    <a:pt x="52883" y="6352"/>
                    <a:pt x="52873" y="6350"/>
                    <a:pt x="52864" y="6350"/>
                  </a:cubicBezTo>
                  <a:cubicBezTo>
                    <a:pt x="52844" y="6350"/>
                    <a:pt x="52827" y="6361"/>
                    <a:pt x="52827" y="6373"/>
                  </a:cubicBezTo>
                  <a:cubicBezTo>
                    <a:pt x="52824" y="6376"/>
                    <a:pt x="52820" y="6377"/>
                    <a:pt x="52814" y="6377"/>
                  </a:cubicBezTo>
                  <a:cubicBezTo>
                    <a:pt x="52788" y="6377"/>
                    <a:pt x="52744" y="6353"/>
                    <a:pt x="52731" y="6340"/>
                  </a:cubicBezTo>
                  <a:cubicBezTo>
                    <a:pt x="52725" y="6335"/>
                    <a:pt x="52713" y="6333"/>
                    <a:pt x="52697" y="6333"/>
                  </a:cubicBezTo>
                  <a:cubicBezTo>
                    <a:pt x="52666" y="6333"/>
                    <a:pt x="52623" y="6340"/>
                    <a:pt x="52602" y="6340"/>
                  </a:cubicBezTo>
                  <a:cubicBezTo>
                    <a:pt x="52585" y="6324"/>
                    <a:pt x="52521" y="6243"/>
                    <a:pt x="52521" y="6227"/>
                  </a:cubicBezTo>
                  <a:cubicBezTo>
                    <a:pt x="52512" y="6208"/>
                    <a:pt x="52502" y="6201"/>
                    <a:pt x="52489" y="6201"/>
                  </a:cubicBezTo>
                  <a:cubicBezTo>
                    <a:pt x="52480" y="6201"/>
                    <a:pt x="52470" y="6205"/>
                    <a:pt x="52456" y="6211"/>
                  </a:cubicBezTo>
                  <a:lnTo>
                    <a:pt x="52456" y="6243"/>
                  </a:lnTo>
                  <a:cubicBezTo>
                    <a:pt x="52424" y="6276"/>
                    <a:pt x="52408" y="6308"/>
                    <a:pt x="52376" y="6340"/>
                  </a:cubicBezTo>
                  <a:cubicBezTo>
                    <a:pt x="52360" y="6356"/>
                    <a:pt x="52327" y="6356"/>
                    <a:pt x="52311" y="6356"/>
                  </a:cubicBezTo>
                  <a:cubicBezTo>
                    <a:pt x="52295" y="6340"/>
                    <a:pt x="52279" y="6308"/>
                    <a:pt x="52279" y="6292"/>
                  </a:cubicBezTo>
                  <a:cubicBezTo>
                    <a:pt x="52376" y="6227"/>
                    <a:pt x="52327" y="6147"/>
                    <a:pt x="52327" y="6066"/>
                  </a:cubicBezTo>
                  <a:cubicBezTo>
                    <a:pt x="52307" y="6059"/>
                    <a:pt x="52271" y="6055"/>
                    <a:pt x="52227" y="6055"/>
                  </a:cubicBezTo>
                  <a:cubicBezTo>
                    <a:pt x="52164" y="6055"/>
                    <a:pt x="52087" y="6063"/>
                    <a:pt x="52021" y="6082"/>
                  </a:cubicBezTo>
                  <a:lnTo>
                    <a:pt x="51908" y="6114"/>
                  </a:lnTo>
                  <a:lnTo>
                    <a:pt x="51892" y="6114"/>
                  </a:lnTo>
                  <a:cubicBezTo>
                    <a:pt x="51876" y="6114"/>
                    <a:pt x="51827" y="6034"/>
                    <a:pt x="51811" y="6002"/>
                  </a:cubicBezTo>
                  <a:cubicBezTo>
                    <a:pt x="51807" y="5992"/>
                    <a:pt x="51793" y="5988"/>
                    <a:pt x="51777" y="5988"/>
                  </a:cubicBezTo>
                  <a:cubicBezTo>
                    <a:pt x="51736" y="5988"/>
                    <a:pt x="51673" y="6011"/>
                    <a:pt x="51650" y="6034"/>
                  </a:cubicBezTo>
                  <a:cubicBezTo>
                    <a:pt x="51618" y="6050"/>
                    <a:pt x="51553" y="6082"/>
                    <a:pt x="51505" y="6098"/>
                  </a:cubicBezTo>
                  <a:lnTo>
                    <a:pt x="51489" y="6082"/>
                  </a:lnTo>
                  <a:lnTo>
                    <a:pt x="51472" y="6066"/>
                  </a:lnTo>
                  <a:cubicBezTo>
                    <a:pt x="51467" y="6055"/>
                    <a:pt x="51453" y="6049"/>
                    <a:pt x="51434" y="6049"/>
                  </a:cubicBezTo>
                  <a:cubicBezTo>
                    <a:pt x="51399" y="6049"/>
                    <a:pt x="51347" y="6067"/>
                    <a:pt x="51295" y="6098"/>
                  </a:cubicBezTo>
                  <a:lnTo>
                    <a:pt x="51295" y="6082"/>
                  </a:lnTo>
                  <a:cubicBezTo>
                    <a:pt x="51274" y="6066"/>
                    <a:pt x="51255" y="6060"/>
                    <a:pt x="51236" y="6060"/>
                  </a:cubicBezTo>
                  <a:cubicBezTo>
                    <a:pt x="51187" y="6060"/>
                    <a:pt x="51144" y="6100"/>
                    <a:pt x="51101" y="6100"/>
                  </a:cubicBezTo>
                  <a:cubicBezTo>
                    <a:pt x="51096" y="6100"/>
                    <a:pt x="51090" y="6100"/>
                    <a:pt x="51085" y="6098"/>
                  </a:cubicBezTo>
                  <a:cubicBezTo>
                    <a:pt x="51082" y="6095"/>
                    <a:pt x="51079" y="6094"/>
                    <a:pt x="51075" y="6094"/>
                  </a:cubicBezTo>
                  <a:cubicBezTo>
                    <a:pt x="51058" y="6094"/>
                    <a:pt x="51037" y="6117"/>
                    <a:pt x="51037" y="6131"/>
                  </a:cubicBezTo>
                  <a:lnTo>
                    <a:pt x="51037" y="6147"/>
                  </a:lnTo>
                  <a:cubicBezTo>
                    <a:pt x="51053" y="6163"/>
                    <a:pt x="51166" y="6179"/>
                    <a:pt x="51166" y="6211"/>
                  </a:cubicBezTo>
                  <a:cubicBezTo>
                    <a:pt x="51166" y="6235"/>
                    <a:pt x="51175" y="6250"/>
                    <a:pt x="51186" y="6250"/>
                  </a:cubicBezTo>
                  <a:cubicBezTo>
                    <a:pt x="51190" y="6250"/>
                    <a:pt x="51194" y="6248"/>
                    <a:pt x="51198" y="6243"/>
                  </a:cubicBezTo>
                  <a:lnTo>
                    <a:pt x="51198" y="6227"/>
                  </a:lnTo>
                  <a:cubicBezTo>
                    <a:pt x="51198" y="6182"/>
                    <a:pt x="51190" y="6136"/>
                    <a:pt x="51225" y="6136"/>
                  </a:cubicBezTo>
                  <a:cubicBezTo>
                    <a:pt x="51240" y="6136"/>
                    <a:pt x="51262" y="6144"/>
                    <a:pt x="51295" y="6163"/>
                  </a:cubicBezTo>
                  <a:lnTo>
                    <a:pt x="51360" y="6163"/>
                  </a:lnTo>
                  <a:lnTo>
                    <a:pt x="51392" y="6147"/>
                  </a:lnTo>
                  <a:cubicBezTo>
                    <a:pt x="51424" y="6147"/>
                    <a:pt x="51505" y="6179"/>
                    <a:pt x="51569" y="6211"/>
                  </a:cubicBezTo>
                  <a:lnTo>
                    <a:pt x="51618" y="6243"/>
                  </a:lnTo>
                  <a:cubicBezTo>
                    <a:pt x="51618" y="6243"/>
                    <a:pt x="51585" y="6276"/>
                    <a:pt x="51569" y="6292"/>
                  </a:cubicBezTo>
                  <a:cubicBezTo>
                    <a:pt x="51566" y="6295"/>
                    <a:pt x="51563" y="6296"/>
                    <a:pt x="51558" y="6296"/>
                  </a:cubicBezTo>
                  <a:cubicBezTo>
                    <a:pt x="51537" y="6296"/>
                    <a:pt x="51499" y="6267"/>
                    <a:pt x="51472" y="6227"/>
                  </a:cubicBezTo>
                  <a:lnTo>
                    <a:pt x="51440" y="6227"/>
                  </a:lnTo>
                  <a:lnTo>
                    <a:pt x="51311" y="6276"/>
                  </a:lnTo>
                  <a:cubicBezTo>
                    <a:pt x="51231" y="6308"/>
                    <a:pt x="51142" y="6320"/>
                    <a:pt x="51069" y="6320"/>
                  </a:cubicBezTo>
                  <a:cubicBezTo>
                    <a:pt x="50997" y="6320"/>
                    <a:pt x="50940" y="6308"/>
                    <a:pt x="50924" y="6292"/>
                  </a:cubicBezTo>
                  <a:cubicBezTo>
                    <a:pt x="50908" y="6260"/>
                    <a:pt x="50956" y="6098"/>
                    <a:pt x="50892" y="6082"/>
                  </a:cubicBezTo>
                  <a:cubicBezTo>
                    <a:pt x="50883" y="6080"/>
                    <a:pt x="50874" y="6079"/>
                    <a:pt x="50865" y="6079"/>
                  </a:cubicBezTo>
                  <a:cubicBezTo>
                    <a:pt x="50811" y="6079"/>
                    <a:pt x="50761" y="6119"/>
                    <a:pt x="50747" y="6147"/>
                  </a:cubicBezTo>
                  <a:cubicBezTo>
                    <a:pt x="50747" y="6157"/>
                    <a:pt x="50739" y="6160"/>
                    <a:pt x="50727" y="6160"/>
                  </a:cubicBezTo>
                  <a:cubicBezTo>
                    <a:pt x="50701" y="6160"/>
                    <a:pt x="50656" y="6142"/>
                    <a:pt x="50634" y="6131"/>
                  </a:cubicBezTo>
                  <a:cubicBezTo>
                    <a:pt x="50618" y="6114"/>
                    <a:pt x="50601" y="6066"/>
                    <a:pt x="50618" y="6034"/>
                  </a:cubicBezTo>
                  <a:lnTo>
                    <a:pt x="50618" y="6034"/>
                  </a:lnTo>
                  <a:lnTo>
                    <a:pt x="50569" y="6050"/>
                  </a:lnTo>
                  <a:lnTo>
                    <a:pt x="50408" y="6131"/>
                  </a:lnTo>
                  <a:cubicBezTo>
                    <a:pt x="50269" y="6103"/>
                    <a:pt x="50069" y="6063"/>
                    <a:pt x="50007" y="6063"/>
                  </a:cubicBezTo>
                  <a:cubicBezTo>
                    <a:pt x="49997" y="6063"/>
                    <a:pt x="49991" y="6064"/>
                    <a:pt x="49988" y="6066"/>
                  </a:cubicBezTo>
                  <a:cubicBezTo>
                    <a:pt x="49972" y="6082"/>
                    <a:pt x="49956" y="6147"/>
                    <a:pt x="49940" y="6211"/>
                  </a:cubicBezTo>
                  <a:lnTo>
                    <a:pt x="49859" y="6179"/>
                  </a:lnTo>
                  <a:cubicBezTo>
                    <a:pt x="49843" y="6163"/>
                    <a:pt x="49843" y="6098"/>
                    <a:pt x="49827" y="6066"/>
                  </a:cubicBezTo>
                  <a:lnTo>
                    <a:pt x="49827" y="6050"/>
                  </a:lnTo>
                  <a:cubicBezTo>
                    <a:pt x="49811" y="6050"/>
                    <a:pt x="49747" y="6131"/>
                    <a:pt x="49714" y="6147"/>
                  </a:cubicBezTo>
                  <a:cubicBezTo>
                    <a:pt x="49690" y="6171"/>
                    <a:pt x="49684" y="6223"/>
                    <a:pt x="49725" y="6261"/>
                  </a:cubicBezTo>
                  <a:lnTo>
                    <a:pt x="49725" y="6261"/>
                  </a:lnTo>
                  <a:cubicBezTo>
                    <a:pt x="49736" y="6249"/>
                    <a:pt x="49748" y="6237"/>
                    <a:pt x="49763" y="6227"/>
                  </a:cubicBezTo>
                  <a:cubicBezTo>
                    <a:pt x="49795" y="6227"/>
                    <a:pt x="49811" y="6276"/>
                    <a:pt x="49811" y="6292"/>
                  </a:cubicBezTo>
                  <a:cubicBezTo>
                    <a:pt x="49800" y="6292"/>
                    <a:pt x="49811" y="6299"/>
                    <a:pt x="49829" y="6299"/>
                  </a:cubicBezTo>
                  <a:cubicBezTo>
                    <a:pt x="49838" y="6299"/>
                    <a:pt x="49849" y="6297"/>
                    <a:pt x="49859" y="6292"/>
                  </a:cubicBezTo>
                  <a:lnTo>
                    <a:pt x="49892" y="6292"/>
                  </a:lnTo>
                  <a:lnTo>
                    <a:pt x="49972" y="6243"/>
                  </a:lnTo>
                  <a:cubicBezTo>
                    <a:pt x="49993" y="6241"/>
                    <a:pt x="50014" y="6239"/>
                    <a:pt x="50033" y="6239"/>
                  </a:cubicBezTo>
                  <a:cubicBezTo>
                    <a:pt x="50120" y="6239"/>
                    <a:pt x="50183" y="6266"/>
                    <a:pt x="50118" y="6292"/>
                  </a:cubicBezTo>
                  <a:cubicBezTo>
                    <a:pt x="50092" y="6302"/>
                    <a:pt x="50022" y="6315"/>
                    <a:pt x="49935" y="6329"/>
                  </a:cubicBezTo>
                  <a:lnTo>
                    <a:pt x="49935" y="6329"/>
                  </a:lnTo>
                  <a:cubicBezTo>
                    <a:pt x="49878" y="6317"/>
                    <a:pt x="49823" y="6305"/>
                    <a:pt x="49779" y="6292"/>
                  </a:cubicBezTo>
                  <a:cubicBezTo>
                    <a:pt x="49755" y="6284"/>
                    <a:pt x="49738" y="6273"/>
                    <a:pt x="49725" y="6261"/>
                  </a:cubicBezTo>
                  <a:lnTo>
                    <a:pt x="49725" y="6261"/>
                  </a:lnTo>
                  <a:cubicBezTo>
                    <a:pt x="49701" y="6288"/>
                    <a:pt x="49683" y="6318"/>
                    <a:pt x="49650" y="6340"/>
                  </a:cubicBezTo>
                  <a:lnTo>
                    <a:pt x="49635" y="6370"/>
                  </a:lnTo>
                  <a:lnTo>
                    <a:pt x="49635" y="6370"/>
                  </a:lnTo>
                  <a:cubicBezTo>
                    <a:pt x="49730" y="6358"/>
                    <a:pt x="49842" y="6344"/>
                    <a:pt x="49935" y="6329"/>
                  </a:cubicBezTo>
                  <a:lnTo>
                    <a:pt x="49935" y="6329"/>
                  </a:lnTo>
                  <a:cubicBezTo>
                    <a:pt x="50024" y="6347"/>
                    <a:pt x="50120" y="6363"/>
                    <a:pt x="50198" y="6373"/>
                  </a:cubicBezTo>
                  <a:lnTo>
                    <a:pt x="50150" y="6389"/>
                  </a:lnTo>
                  <a:lnTo>
                    <a:pt x="50037" y="6437"/>
                  </a:lnTo>
                  <a:cubicBezTo>
                    <a:pt x="50037" y="6384"/>
                    <a:pt x="49993" y="6352"/>
                    <a:pt x="49977" y="6352"/>
                  </a:cubicBezTo>
                  <a:cubicBezTo>
                    <a:pt x="49974" y="6352"/>
                    <a:pt x="49972" y="6354"/>
                    <a:pt x="49972" y="6356"/>
                  </a:cubicBezTo>
                  <a:cubicBezTo>
                    <a:pt x="49957" y="6371"/>
                    <a:pt x="49858" y="6471"/>
                    <a:pt x="49792" y="6471"/>
                  </a:cubicBezTo>
                  <a:cubicBezTo>
                    <a:pt x="49788" y="6471"/>
                    <a:pt x="49783" y="6470"/>
                    <a:pt x="49779" y="6469"/>
                  </a:cubicBezTo>
                  <a:cubicBezTo>
                    <a:pt x="49730" y="6453"/>
                    <a:pt x="49666" y="6405"/>
                    <a:pt x="49634" y="6373"/>
                  </a:cubicBezTo>
                  <a:lnTo>
                    <a:pt x="49635" y="6370"/>
                  </a:lnTo>
                  <a:lnTo>
                    <a:pt x="49635" y="6370"/>
                  </a:lnTo>
                  <a:cubicBezTo>
                    <a:pt x="49540" y="6381"/>
                    <a:pt x="49462" y="6389"/>
                    <a:pt x="49440" y="6389"/>
                  </a:cubicBezTo>
                  <a:cubicBezTo>
                    <a:pt x="49436" y="6390"/>
                    <a:pt x="49432" y="6391"/>
                    <a:pt x="49430" y="6391"/>
                  </a:cubicBezTo>
                  <a:cubicBezTo>
                    <a:pt x="49406" y="6391"/>
                    <a:pt x="49475" y="6323"/>
                    <a:pt x="49505" y="6308"/>
                  </a:cubicBezTo>
                  <a:cubicBezTo>
                    <a:pt x="49537" y="6276"/>
                    <a:pt x="49424" y="6147"/>
                    <a:pt x="49359" y="6147"/>
                  </a:cubicBezTo>
                  <a:cubicBezTo>
                    <a:pt x="49354" y="6148"/>
                    <a:pt x="49348" y="6149"/>
                    <a:pt x="49343" y="6149"/>
                  </a:cubicBezTo>
                  <a:cubicBezTo>
                    <a:pt x="49290" y="6149"/>
                    <a:pt x="49265" y="6074"/>
                    <a:pt x="49295" y="5985"/>
                  </a:cubicBezTo>
                  <a:lnTo>
                    <a:pt x="49311" y="5953"/>
                  </a:lnTo>
                  <a:cubicBezTo>
                    <a:pt x="49327" y="5937"/>
                    <a:pt x="49343" y="5905"/>
                    <a:pt x="49327" y="5889"/>
                  </a:cubicBezTo>
                  <a:lnTo>
                    <a:pt x="49295" y="5840"/>
                  </a:lnTo>
                  <a:cubicBezTo>
                    <a:pt x="49282" y="5828"/>
                    <a:pt x="49266" y="5823"/>
                    <a:pt x="49247" y="5823"/>
                  </a:cubicBezTo>
                  <a:cubicBezTo>
                    <a:pt x="49194" y="5823"/>
                    <a:pt x="49125" y="5865"/>
                    <a:pt x="49101" y="5889"/>
                  </a:cubicBezTo>
                  <a:cubicBezTo>
                    <a:pt x="49093" y="5897"/>
                    <a:pt x="49088" y="5910"/>
                    <a:pt x="49086" y="5927"/>
                  </a:cubicBezTo>
                  <a:lnTo>
                    <a:pt x="49086" y="5927"/>
                  </a:lnTo>
                  <a:cubicBezTo>
                    <a:pt x="49095" y="5925"/>
                    <a:pt x="49105" y="5925"/>
                    <a:pt x="49113" y="5925"/>
                  </a:cubicBezTo>
                  <a:cubicBezTo>
                    <a:pt x="49138" y="5925"/>
                    <a:pt x="49158" y="5929"/>
                    <a:pt x="49166" y="5937"/>
                  </a:cubicBezTo>
                  <a:lnTo>
                    <a:pt x="49166" y="5953"/>
                  </a:lnTo>
                  <a:cubicBezTo>
                    <a:pt x="49182" y="5969"/>
                    <a:pt x="49150" y="6002"/>
                    <a:pt x="49150" y="6002"/>
                  </a:cubicBezTo>
                  <a:lnTo>
                    <a:pt x="49101" y="6002"/>
                  </a:lnTo>
                  <a:cubicBezTo>
                    <a:pt x="49098" y="6000"/>
                    <a:pt x="49095" y="5997"/>
                    <a:pt x="49092" y="5994"/>
                  </a:cubicBezTo>
                  <a:lnTo>
                    <a:pt x="49092" y="5994"/>
                  </a:lnTo>
                  <a:cubicBezTo>
                    <a:pt x="49100" y="6025"/>
                    <a:pt x="49114" y="6056"/>
                    <a:pt x="49134" y="6082"/>
                  </a:cubicBezTo>
                  <a:lnTo>
                    <a:pt x="49053" y="6179"/>
                  </a:lnTo>
                  <a:lnTo>
                    <a:pt x="48843" y="6066"/>
                  </a:lnTo>
                  <a:lnTo>
                    <a:pt x="48714" y="6018"/>
                  </a:lnTo>
                  <a:cubicBezTo>
                    <a:pt x="48617" y="6082"/>
                    <a:pt x="48521" y="6131"/>
                    <a:pt x="48488" y="6131"/>
                  </a:cubicBezTo>
                  <a:lnTo>
                    <a:pt x="48472" y="6114"/>
                  </a:lnTo>
                  <a:lnTo>
                    <a:pt x="48408" y="6050"/>
                  </a:lnTo>
                  <a:cubicBezTo>
                    <a:pt x="48456" y="6002"/>
                    <a:pt x="48601" y="5937"/>
                    <a:pt x="48730" y="5905"/>
                  </a:cubicBezTo>
                  <a:lnTo>
                    <a:pt x="48843" y="5937"/>
                  </a:lnTo>
                  <a:cubicBezTo>
                    <a:pt x="48856" y="5940"/>
                    <a:pt x="48868" y="5941"/>
                    <a:pt x="48880" y="5941"/>
                  </a:cubicBezTo>
                  <a:cubicBezTo>
                    <a:pt x="48926" y="5941"/>
                    <a:pt x="48963" y="5921"/>
                    <a:pt x="48988" y="5921"/>
                  </a:cubicBezTo>
                  <a:lnTo>
                    <a:pt x="49037" y="5937"/>
                  </a:lnTo>
                  <a:cubicBezTo>
                    <a:pt x="49045" y="5934"/>
                    <a:pt x="49053" y="5932"/>
                    <a:pt x="49061" y="5930"/>
                  </a:cubicBezTo>
                  <a:lnTo>
                    <a:pt x="49061" y="5930"/>
                  </a:lnTo>
                  <a:cubicBezTo>
                    <a:pt x="49052" y="5899"/>
                    <a:pt x="49044" y="5862"/>
                    <a:pt x="49037" y="5824"/>
                  </a:cubicBezTo>
                  <a:lnTo>
                    <a:pt x="48988" y="5792"/>
                  </a:lnTo>
                  <a:lnTo>
                    <a:pt x="48972" y="5776"/>
                  </a:lnTo>
                  <a:cubicBezTo>
                    <a:pt x="48940" y="5792"/>
                    <a:pt x="48876" y="5824"/>
                    <a:pt x="48843" y="5872"/>
                  </a:cubicBezTo>
                  <a:lnTo>
                    <a:pt x="48634" y="5872"/>
                  </a:lnTo>
                  <a:cubicBezTo>
                    <a:pt x="48505" y="5808"/>
                    <a:pt x="48488" y="5727"/>
                    <a:pt x="48601" y="5727"/>
                  </a:cubicBezTo>
                  <a:lnTo>
                    <a:pt x="48698" y="5743"/>
                  </a:lnTo>
                  <a:lnTo>
                    <a:pt x="48779" y="5743"/>
                  </a:lnTo>
                  <a:cubicBezTo>
                    <a:pt x="48811" y="5695"/>
                    <a:pt x="48843" y="5614"/>
                    <a:pt x="48843" y="5582"/>
                  </a:cubicBezTo>
                  <a:lnTo>
                    <a:pt x="48843" y="5566"/>
                  </a:lnTo>
                  <a:lnTo>
                    <a:pt x="48843" y="5534"/>
                  </a:lnTo>
                  <a:cubicBezTo>
                    <a:pt x="48843" y="5518"/>
                    <a:pt x="48827" y="5485"/>
                    <a:pt x="48811" y="5485"/>
                  </a:cubicBezTo>
                  <a:lnTo>
                    <a:pt x="48795" y="5501"/>
                  </a:lnTo>
                  <a:cubicBezTo>
                    <a:pt x="48773" y="5501"/>
                    <a:pt x="48745" y="5509"/>
                    <a:pt x="48723" y="5509"/>
                  </a:cubicBezTo>
                  <a:cubicBezTo>
                    <a:pt x="48712" y="5509"/>
                    <a:pt x="48703" y="5507"/>
                    <a:pt x="48698" y="5501"/>
                  </a:cubicBezTo>
                  <a:lnTo>
                    <a:pt x="48650" y="5469"/>
                  </a:lnTo>
                  <a:cubicBezTo>
                    <a:pt x="48636" y="5474"/>
                    <a:pt x="48619" y="5476"/>
                    <a:pt x="48600" y="5476"/>
                  </a:cubicBezTo>
                  <a:cubicBezTo>
                    <a:pt x="48557" y="5476"/>
                    <a:pt x="48506" y="5464"/>
                    <a:pt x="48472" y="5453"/>
                  </a:cubicBezTo>
                  <a:lnTo>
                    <a:pt x="48424" y="5421"/>
                  </a:lnTo>
                  <a:cubicBezTo>
                    <a:pt x="48395" y="5421"/>
                    <a:pt x="48312" y="5487"/>
                    <a:pt x="48261" y="5487"/>
                  </a:cubicBezTo>
                  <a:cubicBezTo>
                    <a:pt x="48256" y="5487"/>
                    <a:pt x="48251" y="5487"/>
                    <a:pt x="48246" y="5485"/>
                  </a:cubicBezTo>
                  <a:cubicBezTo>
                    <a:pt x="48198" y="5469"/>
                    <a:pt x="48085" y="5453"/>
                    <a:pt x="48004" y="5453"/>
                  </a:cubicBezTo>
                  <a:lnTo>
                    <a:pt x="47924" y="5518"/>
                  </a:lnTo>
                  <a:lnTo>
                    <a:pt x="47908" y="5518"/>
                  </a:lnTo>
                  <a:cubicBezTo>
                    <a:pt x="47843" y="5518"/>
                    <a:pt x="47859" y="5469"/>
                    <a:pt x="47924" y="5421"/>
                  </a:cubicBezTo>
                  <a:lnTo>
                    <a:pt x="48004" y="5421"/>
                  </a:lnTo>
                  <a:cubicBezTo>
                    <a:pt x="48021" y="5405"/>
                    <a:pt x="47940" y="5389"/>
                    <a:pt x="47924" y="5372"/>
                  </a:cubicBezTo>
                  <a:cubicBezTo>
                    <a:pt x="47892" y="5372"/>
                    <a:pt x="47892" y="5340"/>
                    <a:pt x="47892" y="5324"/>
                  </a:cubicBezTo>
                  <a:cubicBezTo>
                    <a:pt x="47892" y="5308"/>
                    <a:pt x="47859" y="5308"/>
                    <a:pt x="47827" y="5308"/>
                  </a:cubicBezTo>
                  <a:lnTo>
                    <a:pt x="47811" y="5324"/>
                  </a:lnTo>
                  <a:lnTo>
                    <a:pt x="47795" y="5356"/>
                  </a:lnTo>
                  <a:cubicBezTo>
                    <a:pt x="47798" y="5367"/>
                    <a:pt x="47793" y="5372"/>
                    <a:pt x="47782" y="5372"/>
                  </a:cubicBezTo>
                  <a:cubicBezTo>
                    <a:pt x="47742" y="5372"/>
                    <a:pt x="47631" y="5320"/>
                    <a:pt x="47569" y="5308"/>
                  </a:cubicBezTo>
                  <a:cubicBezTo>
                    <a:pt x="47558" y="5305"/>
                    <a:pt x="47547" y="5304"/>
                    <a:pt x="47536" y="5304"/>
                  </a:cubicBezTo>
                  <a:cubicBezTo>
                    <a:pt x="47478" y="5304"/>
                    <a:pt x="47416" y="5337"/>
                    <a:pt x="47375" y="5405"/>
                  </a:cubicBezTo>
                  <a:lnTo>
                    <a:pt x="47311" y="5437"/>
                  </a:lnTo>
                  <a:lnTo>
                    <a:pt x="47262" y="5485"/>
                  </a:lnTo>
                  <a:cubicBezTo>
                    <a:pt x="47222" y="5473"/>
                    <a:pt x="47180" y="5454"/>
                    <a:pt x="47138" y="5432"/>
                  </a:cubicBezTo>
                  <a:lnTo>
                    <a:pt x="47138" y="5432"/>
                  </a:lnTo>
                  <a:cubicBezTo>
                    <a:pt x="47133" y="5445"/>
                    <a:pt x="47127" y="5453"/>
                    <a:pt x="47117" y="5453"/>
                  </a:cubicBezTo>
                  <a:cubicBezTo>
                    <a:pt x="47112" y="5455"/>
                    <a:pt x="47108" y="5456"/>
                    <a:pt x="47103" y="5456"/>
                  </a:cubicBezTo>
                  <a:cubicBezTo>
                    <a:pt x="47083" y="5456"/>
                    <a:pt x="47070" y="5439"/>
                    <a:pt x="47063" y="5410"/>
                  </a:cubicBezTo>
                  <a:lnTo>
                    <a:pt x="47063" y="5410"/>
                  </a:lnTo>
                  <a:cubicBezTo>
                    <a:pt x="47073" y="5409"/>
                    <a:pt x="47083" y="5408"/>
                    <a:pt x="47094" y="5408"/>
                  </a:cubicBezTo>
                  <a:lnTo>
                    <a:pt x="47094" y="5408"/>
                  </a:lnTo>
                  <a:cubicBezTo>
                    <a:pt x="47082" y="5401"/>
                    <a:pt x="47069" y="5393"/>
                    <a:pt x="47058" y="5385"/>
                  </a:cubicBezTo>
                  <a:lnTo>
                    <a:pt x="47058" y="5385"/>
                  </a:lnTo>
                  <a:cubicBezTo>
                    <a:pt x="47054" y="5363"/>
                    <a:pt x="47053" y="5337"/>
                    <a:pt x="47053" y="5308"/>
                  </a:cubicBezTo>
                  <a:lnTo>
                    <a:pt x="47005" y="5349"/>
                  </a:lnTo>
                  <a:lnTo>
                    <a:pt x="47005" y="5349"/>
                  </a:lnTo>
                  <a:cubicBezTo>
                    <a:pt x="46946" y="5305"/>
                    <a:pt x="46909" y="5267"/>
                    <a:pt x="46924" y="5260"/>
                  </a:cubicBezTo>
                  <a:cubicBezTo>
                    <a:pt x="46952" y="5231"/>
                    <a:pt x="47033" y="5176"/>
                    <a:pt x="47061" y="5176"/>
                  </a:cubicBezTo>
                  <a:cubicBezTo>
                    <a:pt x="47064" y="5176"/>
                    <a:pt x="47067" y="5177"/>
                    <a:pt x="47069" y="5179"/>
                  </a:cubicBezTo>
                  <a:cubicBezTo>
                    <a:pt x="47085" y="5179"/>
                    <a:pt x="47150" y="5276"/>
                    <a:pt x="47150" y="5324"/>
                  </a:cubicBezTo>
                  <a:cubicBezTo>
                    <a:pt x="47150" y="5341"/>
                    <a:pt x="47150" y="5376"/>
                    <a:pt x="47145" y="5406"/>
                  </a:cubicBezTo>
                  <a:lnTo>
                    <a:pt x="47145" y="5406"/>
                  </a:lnTo>
                  <a:cubicBezTo>
                    <a:pt x="47167" y="5405"/>
                    <a:pt x="47190" y="5405"/>
                    <a:pt x="47214" y="5405"/>
                  </a:cubicBezTo>
                  <a:lnTo>
                    <a:pt x="47214" y="5389"/>
                  </a:lnTo>
                  <a:lnTo>
                    <a:pt x="47214" y="5324"/>
                  </a:lnTo>
                  <a:cubicBezTo>
                    <a:pt x="47214" y="5243"/>
                    <a:pt x="47279" y="5147"/>
                    <a:pt x="47311" y="5147"/>
                  </a:cubicBezTo>
                  <a:cubicBezTo>
                    <a:pt x="47315" y="5143"/>
                    <a:pt x="47321" y="5141"/>
                    <a:pt x="47328" y="5141"/>
                  </a:cubicBezTo>
                  <a:cubicBezTo>
                    <a:pt x="47349" y="5141"/>
                    <a:pt x="47379" y="5159"/>
                    <a:pt x="47392" y="5195"/>
                  </a:cubicBezTo>
                  <a:lnTo>
                    <a:pt x="47424" y="5163"/>
                  </a:lnTo>
                  <a:cubicBezTo>
                    <a:pt x="47440" y="5147"/>
                    <a:pt x="47456" y="5130"/>
                    <a:pt x="47472" y="5114"/>
                  </a:cubicBezTo>
                  <a:lnTo>
                    <a:pt x="47537" y="5098"/>
                  </a:lnTo>
                  <a:cubicBezTo>
                    <a:pt x="47617" y="5066"/>
                    <a:pt x="47730" y="5034"/>
                    <a:pt x="47779" y="5018"/>
                  </a:cubicBezTo>
                  <a:lnTo>
                    <a:pt x="47827" y="5050"/>
                  </a:lnTo>
                  <a:cubicBezTo>
                    <a:pt x="47843" y="5066"/>
                    <a:pt x="47892" y="5066"/>
                    <a:pt x="47924" y="5066"/>
                  </a:cubicBezTo>
                  <a:lnTo>
                    <a:pt x="47988" y="5066"/>
                  </a:lnTo>
                  <a:cubicBezTo>
                    <a:pt x="48042" y="5066"/>
                    <a:pt x="48139" y="5073"/>
                    <a:pt x="48207" y="5073"/>
                  </a:cubicBezTo>
                  <a:cubicBezTo>
                    <a:pt x="48241" y="5073"/>
                    <a:pt x="48268" y="5071"/>
                    <a:pt x="48279" y="5066"/>
                  </a:cubicBezTo>
                  <a:cubicBezTo>
                    <a:pt x="48327" y="5050"/>
                    <a:pt x="48424" y="5034"/>
                    <a:pt x="48456" y="5034"/>
                  </a:cubicBezTo>
                  <a:cubicBezTo>
                    <a:pt x="48484" y="5048"/>
                    <a:pt x="48595" y="5085"/>
                    <a:pt x="48646" y="5085"/>
                  </a:cubicBezTo>
                  <a:cubicBezTo>
                    <a:pt x="48655" y="5085"/>
                    <a:pt x="48661" y="5084"/>
                    <a:pt x="48666" y="5082"/>
                  </a:cubicBezTo>
                  <a:cubicBezTo>
                    <a:pt x="48698" y="5082"/>
                    <a:pt x="48737" y="5075"/>
                    <a:pt x="48770" y="5075"/>
                  </a:cubicBezTo>
                  <a:cubicBezTo>
                    <a:pt x="48786" y="5075"/>
                    <a:pt x="48800" y="5077"/>
                    <a:pt x="48811" y="5082"/>
                  </a:cubicBezTo>
                  <a:lnTo>
                    <a:pt x="48827" y="5066"/>
                  </a:lnTo>
                  <a:lnTo>
                    <a:pt x="48924" y="5001"/>
                  </a:lnTo>
                  <a:cubicBezTo>
                    <a:pt x="49037" y="5034"/>
                    <a:pt x="49166" y="5066"/>
                    <a:pt x="49198" y="5066"/>
                  </a:cubicBezTo>
                  <a:lnTo>
                    <a:pt x="49214" y="5066"/>
                  </a:lnTo>
                  <a:lnTo>
                    <a:pt x="49279" y="5001"/>
                  </a:lnTo>
                  <a:cubicBezTo>
                    <a:pt x="49329" y="5021"/>
                    <a:pt x="49391" y="5035"/>
                    <a:pt x="49446" y="5035"/>
                  </a:cubicBezTo>
                  <a:cubicBezTo>
                    <a:pt x="49480" y="5035"/>
                    <a:pt x="49512" y="5030"/>
                    <a:pt x="49537" y="5018"/>
                  </a:cubicBezTo>
                  <a:lnTo>
                    <a:pt x="49617" y="5050"/>
                  </a:lnTo>
                  <a:cubicBezTo>
                    <a:pt x="49625" y="5053"/>
                    <a:pt x="49634" y="5055"/>
                    <a:pt x="49644" y="5055"/>
                  </a:cubicBezTo>
                  <a:cubicBezTo>
                    <a:pt x="49662" y="5055"/>
                    <a:pt x="49683" y="5051"/>
                    <a:pt x="49705" y="5051"/>
                  </a:cubicBezTo>
                  <a:cubicBezTo>
                    <a:pt x="49725" y="5051"/>
                    <a:pt x="49745" y="5054"/>
                    <a:pt x="49763" y="5066"/>
                  </a:cubicBezTo>
                  <a:cubicBezTo>
                    <a:pt x="49776" y="5066"/>
                    <a:pt x="49871" y="5025"/>
                    <a:pt x="49934" y="5025"/>
                  </a:cubicBezTo>
                  <a:cubicBezTo>
                    <a:pt x="49949" y="5025"/>
                    <a:pt x="49963" y="5027"/>
                    <a:pt x="49972" y="5034"/>
                  </a:cubicBezTo>
                  <a:cubicBezTo>
                    <a:pt x="49988" y="5038"/>
                    <a:pt x="50004" y="5040"/>
                    <a:pt x="50018" y="5040"/>
                  </a:cubicBezTo>
                  <a:cubicBezTo>
                    <a:pt x="50060" y="5040"/>
                    <a:pt x="50093" y="5022"/>
                    <a:pt x="50118" y="4985"/>
                  </a:cubicBezTo>
                  <a:lnTo>
                    <a:pt x="50134" y="4985"/>
                  </a:lnTo>
                  <a:cubicBezTo>
                    <a:pt x="50198" y="5001"/>
                    <a:pt x="50263" y="5018"/>
                    <a:pt x="50311" y="5050"/>
                  </a:cubicBezTo>
                  <a:cubicBezTo>
                    <a:pt x="50320" y="5054"/>
                    <a:pt x="50328" y="5056"/>
                    <a:pt x="50336" y="5056"/>
                  </a:cubicBezTo>
                  <a:cubicBezTo>
                    <a:pt x="50375" y="5056"/>
                    <a:pt x="50412" y="5020"/>
                    <a:pt x="50445" y="5020"/>
                  </a:cubicBezTo>
                  <a:cubicBezTo>
                    <a:pt x="50461" y="5020"/>
                    <a:pt x="50475" y="5028"/>
                    <a:pt x="50489" y="5050"/>
                  </a:cubicBezTo>
                  <a:cubicBezTo>
                    <a:pt x="50521" y="5050"/>
                    <a:pt x="50585" y="5001"/>
                    <a:pt x="50666" y="4937"/>
                  </a:cubicBezTo>
                  <a:lnTo>
                    <a:pt x="50827" y="4937"/>
                  </a:lnTo>
                  <a:cubicBezTo>
                    <a:pt x="50876" y="4937"/>
                    <a:pt x="51037" y="4856"/>
                    <a:pt x="51069" y="4840"/>
                  </a:cubicBezTo>
                  <a:cubicBezTo>
                    <a:pt x="51101" y="4808"/>
                    <a:pt x="51085" y="4776"/>
                    <a:pt x="51005" y="4759"/>
                  </a:cubicBezTo>
                  <a:lnTo>
                    <a:pt x="51021" y="4679"/>
                  </a:lnTo>
                  <a:lnTo>
                    <a:pt x="51037" y="4630"/>
                  </a:lnTo>
                  <a:cubicBezTo>
                    <a:pt x="51037" y="4566"/>
                    <a:pt x="51005" y="4469"/>
                    <a:pt x="50972" y="4405"/>
                  </a:cubicBezTo>
                  <a:lnTo>
                    <a:pt x="51021" y="4340"/>
                  </a:lnTo>
                  <a:lnTo>
                    <a:pt x="51053" y="4324"/>
                  </a:lnTo>
                  <a:cubicBezTo>
                    <a:pt x="51069" y="4292"/>
                    <a:pt x="51150" y="4195"/>
                    <a:pt x="51150" y="4163"/>
                  </a:cubicBezTo>
                  <a:cubicBezTo>
                    <a:pt x="51150" y="4147"/>
                    <a:pt x="51198" y="4098"/>
                    <a:pt x="51247" y="4050"/>
                  </a:cubicBezTo>
                  <a:lnTo>
                    <a:pt x="51311" y="4017"/>
                  </a:lnTo>
                  <a:cubicBezTo>
                    <a:pt x="51327" y="4001"/>
                    <a:pt x="51408" y="3759"/>
                    <a:pt x="51392" y="3759"/>
                  </a:cubicBezTo>
                  <a:lnTo>
                    <a:pt x="51343" y="3711"/>
                  </a:lnTo>
                  <a:cubicBezTo>
                    <a:pt x="51360" y="3663"/>
                    <a:pt x="51408" y="3598"/>
                    <a:pt x="51456" y="3598"/>
                  </a:cubicBezTo>
                  <a:lnTo>
                    <a:pt x="51537" y="3598"/>
                  </a:lnTo>
                  <a:cubicBezTo>
                    <a:pt x="51553" y="3566"/>
                    <a:pt x="51521" y="3517"/>
                    <a:pt x="51505" y="3517"/>
                  </a:cubicBezTo>
                  <a:cubicBezTo>
                    <a:pt x="51472" y="3501"/>
                    <a:pt x="51618" y="3356"/>
                    <a:pt x="51682" y="3308"/>
                  </a:cubicBezTo>
                  <a:cubicBezTo>
                    <a:pt x="51747" y="3243"/>
                    <a:pt x="51731" y="3179"/>
                    <a:pt x="51714" y="3163"/>
                  </a:cubicBezTo>
                  <a:cubicBezTo>
                    <a:pt x="51682" y="3146"/>
                    <a:pt x="51698" y="3098"/>
                    <a:pt x="51731" y="3034"/>
                  </a:cubicBezTo>
                  <a:lnTo>
                    <a:pt x="51763" y="2985"/>
                  </a:lnTo>
                  <a:lnTo>
                    <a:pt x="51795" y="2953"/>
                  </a:lnTo>
                  <a:cubicBezTo>
                    <a:pt x="51860" y="2953"/>
                    <a:pt x="51908" y="2840"/>
                    <a:pt x="51860" y="2840"/>
                  </a:cubicBezTo>
                  <a:cubicBezTo>
                    <a:pt x="51827" y="2824"/>
                    <a:pt x="51779" y="2792"/>
                    <a:pt x="51779" y="2775"/>
                  </a:cubicBezTo>
                  <a:cubicBezTo>
                    <a:pt x="51779" y="2773"/>
                    <a:pt x="51778" y="2772"/>
                    <a:pt x="51777" y="2772"/>
                  </a:cubicBezTo>
                  <a:cubicBezTo>
                    <a:pt x="51766" y="2772"/>
                    <a:pt x="51722" y="2816"/>
                    <a:pt x="51666" y="2872"/>
                  </a:cubicBezTo>
                  <a:lnTo>
                    <a:pt x="51585" y="2840"/>
                  </a:lnTo>
                  <a:lnTo>
                    <a:pt x="51537" y="2808"/>
                  </a:lnTo>
                  <a:cubicBezTo>
                    <a:pt x="51553" y="2775"/>
                    <a:pt x="51424" y="2695"/>
                    <a:pt x="51360" y="2679"/>
                  </a:cubicBezTo>
                  <a:cubicBezTo>
                    <a:pt x="51295" y="2663"/>
                    <a:pt x="51440" y="2614"/>
                    <a:pt x="51489" y="2598"/>
                  </a:cubicBezTo>
                  <a:cubicBezTo>
                    <a:pt x="51537" y="2598"/>
                    <a:pt x="51714" y="2598"/>
                    <a:pt x="51731" y="2646"/>
                  </a:cubicBezTo>
                  <a:cubicBezTo>
                    <a:pt x="51742" y="2658"/>
                    <a:pt x="51753" y="2663"/>
                    <a:pt x="51765" y="2663"/>
                  </a:cubicBezTo>
                  <a:cubicBezTo>
                    <a:pt x="51786" y="2663"/>
                    <a:pt x="51807" y="2645"/>
                    <a:pt x="51827" y="2614"/>
                  </a:cubicBezTo>
                  <a:lnTo>
                    <a:pt x="51908" y="2663"/>
                  </a:lnTo>
                  <a:cubicBezTo>
                    <a:pt x="51908" y="2663"/>
                    <a:pt x="51924" y="2663"/>
                    <a:pt x="51924" y="2679"/>
                  </a:cubicBezTo>
                  <a:cubicBezTo>
                    <a:pt x="51942" y="2685"/>
                    <a:pt x="51953" y="2688"/>
                    <a:pt x="51963" y="2688"/>
                  </a:cubicBezTo>
                  <a:cubicBezTo>
                    <a:pt x="51979" y="2688"/>
                    <a:pt x="51990" y="2677"/>
                    <a:pt x="52021" y="2646"/>
                  </a:cubicBezTo>
                  <a:lnTo>
                    <a:pt x="52069" y="2614"/>
                  </a:lnTo>
                  <a:cubicBezTo>
                    <a:pt x="52118" y="2582"/>
                    <a:pt x="52150" y="2533"/>
                    <a:pt x="52134" y="2501"/>
                  </a:cubicBezTo>
                  <a:lnTo>
                    <a:pt x="52118" y="2469"/>
                  </a:lnTo>
                  <a:lnTo>
                    <a:pt x="52053" y="2404"/>
                  </a:lnTo>
                  <a:cubicBezTo>
                    <a:pt x="52053" y="2308"/>
                    <a:pt x="52053" y="2227"/>
                    <a:pt x="52053" y="2211"/>
                  </a:cubicBezTo>
                  <a:cubicBezTo>
                    <a:pt x="52037" y="2195"/>
                    <a:pt x="51860" y="2179"/>
                    <a:pt x="51827" y="2130"/>
                  </a:cubicBezTo>
                  <a:cubicBezTo>
                    <a:pt x="51811" y="2082"/>
                    <a:pt x="51585" y="1969"/>
                    <a:pt x="51537" y="1969"/>
                  </a:cubicBezTo>
                  <a:cubicBezTo>
                    <a:pt x="51472" y="1969"/>
                    <a:pt x="51327" y="1953"/>
                    <a:pt x="51247" y="1921"/>
                  </a:cubicBezTo>
                  <a:cubicBezTo>
                    <a:pt x="51182" y="1904"/>
                    <a:pt x="51101" y="1840"/>
                    <a:pt x="51069" y="1791"/>
                  </a:cubicBezTo>
                  <a:lnTo>
                    <a:pt x="51101" y="1743"/>
                  </a:lnTo>
                  <a:cubicBezTo>
                    <a:pt x="51150" y="1695"/>
                    <a:pt x="51198" y="1662"/>
                    <a:pt x="51214" y="1614"/>
                  </a:cubicBezTo>
                  <a:cubicBezTo>
                    <a:pt x="51231" y="1582"/>
                    <a:pt x="51214" y="1533"/>
                    <a:pt x="51198" y="1501"/>
                  </a:cubicBezTo>
                  <a:cubicBezTo>
                    <a:pt x="51182" y="1485"/>
                    <a:pt x="51162" y="1477"/>
                    <a:pt x="51142" y="1477"/>
                  </a:cubicBezTo>
                  <a:cubicBezTo>
                    <a:pt x="51122" y="1477"/>
                    <a:pt x="51101" y="1485"/>
                    <a:pt x="51085" y="1501"/>
                  </a:cubicBezTo>
                  <a:cubicBezTo>
                    <a:pt x="51071" y="1511"/>
                    <a:pt x="51061" y="1514"/>
                    <a:pt x="51054" y="1514"/>
                  </a:cubicBezTo>
                  <a:cubicBezTo>
                    <a:pt x="51036" y="1514"/>
                    <a:pt x="51032" y="1492"/>
                    <a:pt x="51021" y="1469"/>
                  </a:cubicBezTo>
                  <a:cubicBezTo>
                    <a:pt x="51021" y="1453"/>
                    <a:pt x="50972" y="1437"/>
                    <a:pt x="50956" y="1437"/>
                  </a:cubicBezTo>
                  <a:cubicBezTo>
                    <a:pt x="50908" y="1453"/>
                    <a:pt x="50843" y="1469"/>
                    <a:pt x="50827" y="1485"/>
                  </a:cubicBezTo>
                  <a:lnTo>
                    <a:pt x="50763" y="1614"/>
                  </a:lnTo>
                  <a:cubicBezTo>
                    <a:pt x="50666" y="1582"/>
                    <a:pt x="50634" y="1453"/>
                    <a:pt x="50666" y="1437"/>
                  </a:cubicBezTo>
                  <a:cubicBezTo>
                    <a:pt x="50682" y="1404"/>
                    <a:pt x="50714" y="1356"/>
                    <a:pt x="50730" y="1308"/>
                  </a:cubicBezTo>
                  <a:lnTo>
                    <a:pt x="50666" y="1308"/>
                  </a:lnTo>
                  <a:cubicBezTo>
                    <a:pt x="50634" y="1308"/>
                    <a:pt x="50618" y="1324"/>
                    <a:pt x="50585" y="1340"/>
                  </a:cubicBezTo>
                  <a:cubicBezTo>
                    <a:pt x="50585" y="1356"/>
                    <a:pt x="50569" y="1388"/>
                    <a:pt x="50569" y="1388"/>
                  </a:cubicBezTo>
                  <a:lnTo>
                    <a:pt x="50472" y="1356"/>
                  </a:lnTo>
                  <a:cubicBezTo>
                    <a:pt x="50459" y="1351"/>
                    <a:pt x="50444" y="1349"/>
                    <a:pt x="50429" y="1349"/>
                  </a:cubicBezTo>
                  <a:cubicBezTo>
                    <a:pt x="50337" y="1349"/>
                    <a:pt x="50224" y="1423"/>
                    <a:pt x="50182" y="1437"/>
                  </a:cubicBezTo>
                  <a:cubicBezTo>
                    <a:pt x="50178" y="1438"/>
                    <a:pt x="50173" y="1439"/>
                    <a:pt x="50167" y="1439"/>
                  </a:cubicBezTo>
                  <a:cubicBezTo>
                    <a:pt x="50106" y="1439"/>
                    <a:pt x="49968" y="1369"/>
                    <a:pt x="49924" y="1340"/>
                  </a:cubicBezTo>
                  <a:cubicBezTo>
                    <a:pt x="49910" y="1330"/>
                    <a:pt x="49893" y="1326"/>
                    <a:pt x="49876" y="1326"/>
                  </a:cubicBezTo>
                  <a:cubicBezTo>
                    <a:pt x="49834" y="1326"/>
                    <a:pt x="49790" y="1349"/>
                    <a:pt x="49779" y="1372"/>
                  </a:cubicBezTo>
                  <a:cubicBezTo>
                    <a:pt x="49775" y="1374"/>
                    <a:pt x="49772" y="1375"/>
                    <a:pt x="49768" y="1375"/>
                  </a:cubicBezTo>
                  <a:cubicBezTo>
                    <a:pt x="49740" y="1375"/>
                    <a:pt x="49714" y="1320"/>
                    <a:pt x="49714" y="1291"/>
                  </a:cubicBezTo>
                  <a:cubicBezTo>
                    <a:pt x="49714" y="1288"/>
                    <a:pt x="49712" y="1286"/>
                    <a:pt x="49709" y="1286"/>
                  </a:cubicBezTo>
                  <a:cubicBezTo>
                    <a:pt x="49699" y="1286"/>
                    <a:pt x="49674" y="1307"/>
                    <a:pt x="49650" y="1356"/>
                  </a:cubicBezTo>
                  <a:lnTo>
                    <a:pt x="49505" y="1356"/>
                  </a:lnTo>
                  <a:cubicBezTo>
                    <a:pt x="49440" y="1420"/>
                    <a:pt x="49295" y="1582"/>
                    <a:pt x="49327" y="1630"/>
                  </a:cubicBezTo>
                  <a:cubicBezTo>
                    <a:pt x="49343" y="1654"/>
                    <a:pt x="49323" y="1662"/>
                    <a:pt x="49295" y="1662"/>
                  </a:cubicBezTo>
                  <a:cubicBezTo>
                    <a:pt x="49267" y="1662"/>
                    <a:pt x="49230" y="1654"/>
                    <a:pt x="49214" y="1646"/>
                  </a:cubicBezTo>
                  <a:cubicBezTo>
                    <a:pt x="49200" y="1642"/>
                    <a:pt x="49183" y="1640"/>
                    <a:pt x="49166" y="1640"/>
                  </a:cubicBezTo>
                  <a:cubicBezTo>
                    <a:pt x="49126" y="1640"/>
                    <a:pt x="49085" y="1651"/>
                    <a:pt x="49085" y="1662"/>
                  </a:cubicBezTo>
                  <a:cubicBezTo>
                    <a:pt x="49081" y="1666"/>
                    <a:pt x="49068" y="1668"/>
                    <a:pt x="49050" y="1668"/>
                  </a:cubicBezTo>
                  <a:cubicBezTo>
                    <a:pt x="48996" y="1668"/>
                    <a:pt x="48900" y="1650"/>
                    <a:pt x="48876" y="1614"/>
                  </a:cubicBezTo>
                  <a:cubicBezTo>
                    <a:pt x="48843" y="1582"/>
                    <a:pt x="48795" y="1517"/>
                    <a:pt x="48795" y="1485"/>
                  </a:cubicBezTo>
                  <a:cubicBezTo>
                    <a:pt x="48795" y="1469"/>
                    <a:pt x="48908" y="1437"/>
                    <a:pt x="48956" y="1420"/>
                  </a:cubicBezTo>
                  <a:cubicBezTo>
                    <a:pt x="49005" y="1420"/>
                    <a:pt x="48956" y="1372"/>
                    <a:pt x="48859" y="1324"/>
                  </a:cubicBezTo>
                  <a:lnTo>
                    <a:pt x="48827" y="1324"/>
                  </a:lnTo>
                  <a:cubicBezTo>
                    <a:pt x="48821" y="1320"/>
                    <a:pt x="48815" y="1319"/>
                    <a:pt x="48810" y="1319"/>
                  </a:cubicBezTo>
                  <a:cubicBezTo>
                    <a:pt x="48789" y="1319"/>
                    <a:pt x="48779" y="1340"/>
                    <a:pt x="48779" y="1340"/>
                  </a:cubicBezTo>
                  <a:cubicBezTo>
                    <a:pt x="48779" y="1356"/>
                    <a:pt x="48746" y="1372"/>
                    <a:pt x="48730" y="1372"/>
                  </a:cubicBezTo>
                  <a:cubicBezTo>
                    <a:pt x="48714" y="1372"/>
                    <a:pt x="48666" y="1275"/>
                    <a:pt x="48617" y="1275"/>
                  </a:cubicBezTo>
                  <a:cubicBezTo>
                    <a:pt x="48553" y="1275"/>
                    <a:pt x="48585" y="1259"/>
                    <a:pt x="48601" y="1243"/>
                  </a:cubicBezTo>
                  <a:cubicBezTo>
                    <a:pt x="48634" y="1227"/>
                    <a:pt x="48263" y="1179"/>
                    <a:pt x="48246" y="1162"/>
                  </a:cubicBezTo>
                  <a:cubicBezTo>
                    <a:pt x="48230" y="1146"/>
                    <a:pt x="48263" y="1114"/>
                    <a:pt x="48279" y="1098"/>
                  </a:cubicBezTo>
                  <a:cubicBezTo>
                    <a:pt x="48295" y="1082"/>
                    <a:pt x="48279" y="1066"/>
                    <a:pt x="48246" y="1049"/>
                  </a:cubicBezTo>
                  <a:lnTo>
                    <a:pt x="48230" y="1033"/>
                  </a:lnTo>
                  <a:lnTo>
                    <a:pt x="48214" y="1017"/>
                  </a:lnTo>
                  <a:cubicBezTo>
                    <a:pt x="48198" y="1001"/>
                    <a:pt x="48279" y="920"/>
                    <a:pt x="48311" y="888"/>
                  </a:cubicBezTo>
                  <a:cubicBezTo>
                    <a:pt x="48314" y="887"/>
                    <a:pt x="48317" y="887"/>
                    <a:pt x="48321" y="887"/>
                  </a:cubicBezTo>
                  <a:cubicBezTo>
                    <a:pt x="48370" y="887"/>
                    <a:pt x="48440" y="988"/>
                    <a:pt x="48440" y="1033"/>
                  </a:cubicBezTo>
                  <a:cubicBezTo>
                    <a:pt x="48440" y="1082"/>
                    <a:pt x="48440" y="1114"/>
                    <a:pt x="48440" y="1114"/>
                  </a:cubicBezTo>
                  <a:lnTo>
                    <a:pt x="48456" y="1114"/>
                  </a:lnTo>
                  <a:cubicBezTo>
                    <a:pt x="48488" y="1082"/>
                    <a:pt x="48537" y="1033"/>
                    <a:pt x="48585" y="1001"/>
                  </a:cubicBezTo>
                  <a:lnTo>
                    <a:pt x="48617" y="969"/>
                  </a:lnTo>
                  <a:cubicBezTo>
                    <a:pt x="48650" y="937"/>
                    <a:pt x="48698" y="840"/>
                    <a:pt x="48682" y="824"/>
                  </a:cubicBezTo>
                  <a:cubicBezTo>
                    <a:pt x="48682" y="791"/>
                    <a:pt x="48666" y="727"/>
                    <a:pt x="48650" y="695"/>
                  </a:cubicBezTo>
                  <a:cubicBezTo>
                    <a:pt x="48617" y="662"/>
                    <a:pt x="48440" y="646"/>
                    <a:pt x="48440" y="614"/>
                  </a:cubicBezTo>
                  <a:cubicBezTo>
                    <a:pt x="48428" y="590"/>
                    <a:pt x="48477" y="575"/>
                    <a:pt x="48554" y="575"/>
                  </a:cubicBezTo>
                  <a:cubicBezTo>
                    <a:pt x="48583" y="575"/>
                    <a:pt x="48615" y="577"/>
                    <a:pt x="48650" y="582"/>
                  </a:cubicBezTo>
                  <a:lnTo>
                    <a:pt x="48763" y="582"/>
                  </a:lnTo>
                  <a:cubicBezTo>
                    <a:pt x="48779" y="582"/>
                    <a:pt x="48827" y="549"/>
                    <a:pt x="48827" y="533"/>
                  </a:cubicBezTo>
                  <a:lnTo>
                    <a:pt x="48843" y="469"/>
                  </a:lnTo>
                  <a:cubicBezTo>
                    <a:pt x="48828" y="424"/>
                    <a:pt x="48757" y="322"/>
                    <a:pt x="48721" y="322"/>
                  </a:cubicBezTo>
                  <a:cubicBezTo>
                    <a:pt x="48719" y="322"/>
                    <a:pt x="48716" y="323"/>
                    <a:pt x="48714" y="324"/>
                  </a:cubicBezTo>
                  <a:cubicBezTo>
                    <a:pt x="48666" y="324"/>
                    <a:pt x="48617" y="404"/>
                    <a:pt x="48650" y="404"/>
                  </a:cubicBezTo>
                  <a:cubicBezTo>
                    <a:pt x="48682" y="420"/>
                    <a:pt x="48682" y="469"/>
                    <a:pt x="48682" y="485"/>
                  </a:cubicBezTo>
                  <a:cubicBezTo>
                    <a:pt x="48682" y="517"/>
                    <a:pt x="48634" y="533"/>
                    <a:pt x="48585" y="533"/>
                  </a:cubicBezTo>
                  <a:cubicBezTo>
                    <a:pt x="48575" y="482"/>
                    <a:pt x="48558" y="451"/>
                    <a:pt x="48523" y="451"/>
                  </a:cubicBezTo>
                  <a:cubicBezTo>
                    <a:pt x="48502" y="451"/>
                    <a:pt x="48476" y="461"/>
                    <a:pt x="48440" y="485"/>
                  </a:cubicBezTo>
                  <a:lnTo>
                    <a:pt x="48440" y="501"/>
                  </a:lnTo>
                  <a:cubicBezTo>
                    <a:pt x="48408" y="501"/>
                    <a:pt x="48375" y="469"/>
                    <a:pt x="48375" y="437"/>
                  </a:cubicBezTo>
                  <a:lnTo>
                    <a:pt x="48375" y="420"/>
                  </a:lnTo>
                  <a:cubicBezTo>
                    <a:pt x="48375" y="388"/>
                    <a:pt x="48408" y="356"/>
                    <a:pt x="48408" y="340"/>
                  </a:cubicBezTo>
                  <a:cubicBezTo>
                    <a:pt x="48375" y="307"/>
                    <a:pt x="48311" y="275"/>
                    <a:pt x="48279" y="243"/>
                  </a:cubicBezTo>
                  <a:lnTo>
                    <a:pt x="48279" y="227"/>
                  </a:lnTo>
                  <a:cubicBezTo>
                    <a:pt x="48263" y="243"/>
                    <a:pt x="48246" y="291"/>
                    <a:pt x="48230" y="307"/>
                  </a:cubicBezTo>
                  <a:cubicBezTo>
                    <a:pt x="48230" y="308"/>
                    <a:pt x="48230" y="309"/>
                    <a:pt x="48229" y="309"/>
                  </a:cubicBezTo>
                  <a:cubicBezTo>
                    <a:pt x="48219" y="309"/>
                    <a:pt x="48130" y="194"/>
                    <a:pt x="48069" y="178"/>
                  </a:cubicBezTo>
                  <a:cubicBezTo>
                    <a:pt x="48062" y="177"/>
                    <a:pt x="48056" y="176"/>
                    <a:pt x="48049" y="176"/>
                  </a:cubicBezTo>
                  <a:cubicBezTo>
                    <a:pt x="47992" y="176"/>
                    <a:pt x="47938" y="235"/>
                    <a:pt x="47924" y="307"/>
                  </a:cubicBezTo>
                  <a:lnTo>
                    <a:pt x="47795" y="211"/>
                  </a:lnTo>
                  <a:cubicBezTo>
                    <a:pt x="47795" y="206"/>
                    <a:pt x="47792" y="204"/>
                    <a:pt x="47788" y="204"/>
                  </a:cubicBezTo>
                  <a:cubicBezTo>
                    <a:pt x="47779" y="204"/>
                    <a:pt x="47763" y="215"/>
                    <a:pt x="47763" y="227"/>
                  </a:cubicBezTo>
                  <a:lnTo>
                    <a:pt x="47730" y="243"/>
                  </a:lnTo>
                  <a:cubicBezTo>
                    <a:pt x="47714" y="259"/>
                    <a:pt x="47553" y="275"/>
                    <a:pt x="47521" y="307"/>
                  </a:cubicBezTo>
                  <a:cubicBezTo>
                    <a:pt x="47494" y="321"/>
                    <a:pt x="47416" y="344"/>
                    <a:pt x="47386" y="344"/>
                  </a:cubicBezTo>
                  <a:cubicBezTo>
                    <a:pt x="47379" y="344"/>
                    <a:pt x="47375" y="343"/>
                    <a:pt x="47375" y="340"/>
                  </a:cubicBezTo>
                  <a:cubicBezTo>
                    <a:pt x="47375" y="324"/>
                    <a:pt x="47279" y="324"/>
                    <a:pt x="47246" y="324"/>
                  </a:cubicBezTo>
                  <a:cubicBezTo>
                    <a:pt x="47235" y="312"/>
                    <a:pt x="47170" y="294"/>
                    <a:pt x="47131" y="294"/>
                  </a:cubicBezTo>
                  <a:cubicBezTo>
                    <a:pt x="47114" y="294"/>
                    <a:pt x="47101" y="297"/>
                    <a:pt x="47101" y="307"/>
                  </a:cubicBezTo>
                  <a:cubicBezTo>
                    <a:pt x="47085" y="340"/>
                    <a:pt x="47069" y="388"/>
                    <a:pt x="47069" y="404"/>
                  </a:cubicBezTo>
                  <a:cubicBezTo>
                    <a:pt x="47069" y="404"/>
                    <a:pt x="47004" y="388"/>
                    <a:pt x="46988" y="372"/>
                  </a:cubicBezTo>
                  <a:cubicBezTo>
                    <a:pt x="46972" y="356"/>
                    <a:pt x="46843" y="307"/>
                    <a:pt x="46730" y="243"/>
                  </a:cubicBezTo>
                  <a:lnTo>
                    <a:pt x="46601" y="307"/>
                  </a:lnTo>
                  <a:lnTo>
                    <a:pt x="46569" y="324"/>
                  </a:lnTo>
                  <a:cubicBezTo>
                    <a:pt x="46537" y="324"/>
                    <a:pt x="46504" y="259"/>
                    <a:pt x="46488" y="227"/>
                  </a:cubicBezTo>
                  <a:cubicBezTo>
                    <a:pt x="46488" y="219"/>
                    <a:pt x="46484" y="216"/>
                    <a:pt x="46478" y="216"/>
                  </a:cubicBezTo>
                  <a:cubicBezTo>
                    <a:pt x="46459" y="216"/>
                    <a:pt x="46416" y="247"/>
                    <a:pt x="46391" y="259"/>
                  </a:cubicBezTo>
                  <a:cubicBezTo>
                    <a:pt x="46388" y="262"/>
                    <a:pt x="46381" y="263"/>
                    <a:pt x="46371" y="263"/>
                  </a:cubicBezTo>
                  <a:cubicBezTo>
                    <a:pt x="46330" y="263"/>
                    <a:pt x="46240" y="240"/>
                    <a:pt x="46214" y="227"/>
                  </a:cubicBezTo>
                  <a:cubicBezTo>
                    <a:pt x="46207" y="225"/>
                    <a:pt x="46200" y="224"/>
                    <a:pt x="46193" y="224"/>
                  </a:cubicBezTo>
                  <a:cubicBezTo>
                    <a:pt x="46148" y="224"/>
                    <a:pt x="46097" y="261"/>
                    <a:pt x="46069" y="275"/>
                  </a:cubicBezTo>
                  <a:cubicBezTo>
                    <a:pt x="46066" y="281"/>
                    <a:pt x="46061" y="283"/>
                    <a:pt x="46054" y="283"/>
                  </a:cubicBezTo>
                  <a:cubicBezTo>
                    <a:pt x="46025" y="283"/>
                    <a:pt x="45966" y="241"/>
                    <a:pt x="45934" y="241"/>
                  </a:cubicBezTo>
                  <a:cubicBezTo>
                    <a:pt x="45930" y="241"/>
                    <a:pt x="45927" y="241"/>
                    <a:pt x="45924" y="243"/>
                  </a:cubicBezTo>
                  <a:cubicBezTo>
                    <a:pt x="45908" y="259"/>
                    <a:pt x="45875" y="275"/>
                    <a:pt x="45859" y="291"/>
                  </a:cubicBezTo>
                  <a:lnTo>
                    <a:pt x="45843" y="307"/>
                  </a:lnTo>
                  <a:lnTo>
                    <a:pt x="45827" y="307"/>
                  </a:lnTo>
                  <a:cubicBezTo>
                    <a:pt x="45811" y="307"/>
                    <a:pt x="45762" y="275"/>
                    <a:pt x="45746" y="259"/>
                  </a:cubicBezTo>
                  <a:cubicBezTo>
                    <a:pt x="45744" y="257"/>
                    <a:pt x="45741" y="256"/>
                    <a:pt x="45737" y="256"/>
                  </a:cubicBezTo>
                  <a:cubicBezTo>
                    <a:pt x="45706" y="256"/>
                    <a:pt x="45614" y="307"/>
                    <a:pt x="45585" y="307"/>
                  </a:cubicBezTo>
                  <a:cubicBezTo>
                    <a:pt x="45553" y="307"/>
                    <a:pt x="45537" y="195"/>
                    <a:pt x="45585" y="178"/>
                  </a:cubicBezTo>
                  <a:cubicBezTo>
                    <a:pt x="45633" y="178"/>
                    <a:pt x="45633" y="130"/>
                    <a:pt x="45585" y="98"/>
                  </a:cubicBezTo>
                  <a:lnTo>
                    <a:pt x="45537" y="49"/>
                  </a:lnTo>
                  <a:cubicBezTo>
                    <a:pt x="45504" y="49"/>
                    <a:pt x="45472" y="162"/>
                    <a:pt x="45472" y="211"/>
                  </a:cubicBezTo>
                  <a:cubicBezTo>
                    <a:pt x="45472" y="242"/>
                    <a:pt x="45445" y="260"/>
                    <a:pt x="45404" y="260"/>
                  </a:cubicBezTo>
                  <a:cubicBezTo>
                    <a:pt x="45382" y="260"/>
                    <a:pt x="45355" y="254"/>
                    <a:pt x="45327" y="243"/>
                  </a:cubicBezTo>
                  <a:lnTo>
                    <a:pt x="45262" y="243"/>
                  </a:lnTo>
                  <a:cubicBezTo>
                    <a:pt x="45149" y="227"/>
                    <a:pt x="45149" y="227"/>
                    <a:pt x="45133" y="130"/>
                  </a:cubicBezTo>
                  <a:cubicBezTo>
                    <a:pt x="45133" y="130"/>
                    <a:pt x="45133" y="114"/>
                    <a:pt x="45117" y="114"/>
                  </a:cubicBezTo>
                  <a:cubicBezTo>
                    <a:pt x="45053" y="114"/>
                    <a:pt x="45036" y="49"/>
                    <a:pt x="44988" y="17"/>
                  </a:cubicBezTo>
                  <a:lnTo>
                    <a:pt x="44972" y="1"/>
                  </a:lnTo>
                  <a:cubicBezTo>
                    <a:pt x="44891" y="17"/>
                    <a:pt x="44875" y="98"/>
                    <a:pt x="44940" y="178"/>
                  </a:cubicBezTo>
                  <a:lnTo>
                    <a:pt x="44907" y="259"/>
                  </a:lnTo>
                  <a:lnTo>
                    <a:pt x="44859" y="340"/>
                  </a:lnTo>
                  <a:cubicBezTo>
                    <a:pt x="44746" y="324"/>
                    <a:pt x="44682" y="195"/>
                    <a:pt x="44714" y="178"/>
                  </a:cubicBezTo>
                  <a:cubicBezTo>
                    <a:pt x="44730" y="162"/>
                    <a:pt x="44795" y="114"/>
                    <a:pt x="44795" y="114"/>
                  </a:cubicBezTo>
                  <a:cubicBezTo>
                    <a:pt x="44811" y="98"/>
                    <a:pt x="44762" y="66"/>
                    <a:pt x="44746" y="66"/>
                  </a:cubicBezTo>
                  <a:cubicBezTo>
                    <a:pt x="44733" y="66"/>
                    <a:pt x="44596" y="107"/>
                    <a:pt x="44501" y="107"/>
                  </a:cubicBezTo>
                  <a:cubicBezTo>
                    <a:pt x="44477" y="107"/>
                    <a:pt x="44456" y="104"/>
                    <a:pt x="44440" y="98"/>
                  </a:cubicBezTo>
                  <a:cubicBezTo>
                    <a:pt x="44359" y="66"/>
                    <a:pt x="44182" y="17"/>
                    <a:pt x="44133" y="17"/>
                  </a:cubicBezTo>
                  <a:cubicBezTo>
                    <a:pt x="44085" y="17"/>
                    <a:pt x="44069" y="49"/>
                    <a:pt x="44085" y="66"/>
                  </a:cubicBezTo>
                  <a:cubicBezTo>
                    <a:pt x="44085" y="82"/>
                    <a:pt x="43956" y="114"/>
                    <a:pt x="43923" y="146"/>
                  </a:cubicBezTo>
                  <a:cubicBezTo>
                    <a:pt x="43913" y="177"/>
                    <a:pt x="43903" y="195"/>
                    <a:pt x="43892" y="195"/>
                  </a:cubicBezTo>
                  <a:cubicBezTo>
                    <a:pt x="43887" y="195"/>
                    <a:pt x="43881" y="190"/>
                    <a:pt x="43875" y="178"/>
                  </a:cubicBezTo>
                  <a:lnTo>
                    <a:pt x="43891" y="162"/>
                  </a:lnTo>
                  <a:cubicBezTo>
                    <a:pt x="43891" y="146"/>
                    <a:pt x="43923" y="114"/>
                    <a:pt x="43907" y="98"/>
                  </a:cubicBezTo>
                  <a:lnTo>
                    <a:pt x="43859" y="66"/>
                  </a:lnTo>
                  <a:cubicBezTo>
                    <a:pt x="43842" y="57"/>
                    <a:pt x="43819" y="54"/>
                    <a:pt x="43792" y="54"/>
                  </a:cubicBezTo>
                  <a:cubicBezTo>
                    <a:pt x="43733" y="54"/>
                    <a:pt x="43659" y="69"/>
                    <a:pt x="43614" y="69"/>
                  </a:cubicBezTo>
                  <a:cubicBezTo>
                    <a:pt x="43602" y="69"/>
                    <a:pt x="43592" y="68"/>
                    <a:pt x="43585" y="66"/>
                  </a:cubicBezTo>
                  <a:cubicBezTo>
                    <a:pt x="43569" y="49"/>
                    <a:pt x="43536" y="41"/>
                    <a:pt x="43506" y="41"/>
                  </a:cubicBezTo>
                  <a:cubicBezTo>
                    <a:pt x="43476" y="41"/>
                    <a:pt x="43448" y="49"/>
                    <a:pt x="43440" y="66"/>
                  </a:cubicBezTo>
                  <a:cubicBezTo>
                    <a:pt x="43431" y="70"/>
                    <a:pt x="43422" y="72"/>
                    <a:pt x="43414" y="72"/>
                  </a:cubicBezTo>
                  <a:cubicBezTo>
                    <a:pt x="43390" y="72"/>
                    <a:pt x="43366" y="57"/>
                    <a:pt x="43343" y="33"/>
                  </a:cubicBezTo>
                  <a:lnTo>
                    <a:pt x="43311" y="17"/>
                  </a:lnTo>
                  <a:cubicBezTo>
                    <a:pt x="43311" y="12"/>
                    <a:pt x="43309" y="10"/>
                    <a:pt x="43306" y="10"/>
                  </a:cubicBezTo>
                  <a:cubicBezTo>
                    <a:pt x="43300" y="10"/>
                    <a:pt x="43289" y="17"/>
                    <a:pt x="43278" y="17"/>
                  </a:cubicBezTo>
                  <a:lnTo>
                    <a:pt x="432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7"/>
            <p:cNvSpPr/>
            <p:nvPr/>
          </p:nvSpPr>
          <p:spPr>
            <a:xfrm>
              <a:off x="3280100" y="928100"/>
              <a:ext cx="18575" cy="8475"/>
            </a:xfrm>
            <a:custGeom>
              <a:avLst/>
              <a:gdLst/>
              <a:ahLst/>
              <a:cxnLst/>
              <a:rect l="l" t="t" r="r" b="b"/>
              <a:pathLst>
                <a:path w="743" h="339" extrusionOk="0">
                  <a:moveTo>
                    <a:pt x="323" y="0"/>
                  </a:moveTo>
                  <a:cubicBezTo>
                    <a:pt x="259" y="32"/>
                    <a:pt x="81" y="129"/>
                    <a:pt x="49" y="145"/>
                  </a:cubicBezTo>
                  <a:cubicBezTo>
                    <a:pt x="1" y="145"/>
                    <a:pt x="1" y="178"/>
                    <a:pt x="49" y="194"/>
                  </a:cubicBezTo>
                  <a:cubicBezTo>
                    <a:pt x="97" y="226"/>
                    <a:pt x="275" y="323"/>
                    <a:pt x="356" y="339"/>
                  </a:cubicBezTo>
                  <a:lnTo>
                    <a:pt x="420" y="290"/>
                  </a:lnTo>
                  <a:lnTo>
                    <a:pt x="452" y="242"/>
                  </a:lnTo>
                  <a:cubicBezTo>
                    <a:pt x="517" y="194"/>
                    <a:pt x="598" y="145"/>
                    <a:pt x="630" y="129"/>
                  </a:cubicBezTo>
                  <a:lnTo>
                    <a:pt x="646" y="145"/>
                  </a:lnTo>
                  <a:cubicBezTo>
                    <a:pt x="694" y="161"/>
                    <a:pt x="630" y="178"/>
                    <a:pt x="630" y="194"/>
                  </a:cubicBezTo>
                  <a:cubicBezTo>
                    <a:pt x="614" y="210"/>
                    <a:pt x="646" y="226"/>
                    <a:pt x="646" y="226"/>
                  </a:cubicBezTo>
                  <a:cubicBezTo>
                    <a:pt x="678" y="226"/>
                    <a:pt x="710" y="226"/>
                    <a:pt x="710" y="210"/>
                  </a:cubicBezTo>
                  <a:lnTo>
                    <a:pt x="743" y="145"/>
                  </a:lnTo>
                  <a:cubicBezTo>
                    <a:pt x="702" y="115"/>
                    <a:pt x="635" y="103"/>
                    <a:pt x="583" y="103"/>
                  </a:cubicBezTo>
                  <a:cubicBezTo>
                    <a:pt x="553" y="103"/>
                    <a:pt x="529" y="107"/>
                    <a:pt x="517" y="113"/>
                  </a:cubicBezTo>
                  <a:cubicBezTo>
                    <a:pt x="485" y="129"/>
                    <a:pt x="404" y="129"/>
                    <a:pt x="356" y="129"/>
                  </a:cubicBezTo>
                  <a:lnTo>
                    <a:pt x="339" y="113"/>
                  </a:lnTo>
                  <a:lnTo>
                    <a:pt x="3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7"/>
            <p:cNvSpPr/>
            <p:nvPr/>
          </p:nvSpPr>
          <p:spPr>
            <a:xfrm>
              <a:off x="2254625" y="796225"/>
              <a:ext cx="14925" cy="6125"/>
            </a:xfrm>
            <a:custGeom>
              <a:avLst/>
              <a:gdLst/>
              <a:ahLst/>
              <a:cxnLst/>
              <a:rect l="l" t="t" r="r" b="b"/>
              <a:pathLst>
                <a:path w="597" h="245" extrusionOk="0">
                  <a:moveTo>
                    <a:pt x="323" y="0"/>
                  </a:moveTo>
                  <a:cubicBezTo>
                    <a:pt x="274" y="0"/>
                    <a:pt x="210" y="0"/>
                    <a:pt x="194" y="17"/>
                  </a:cubicBezTo>
                  <a:lnTo>
                    <a:pt x="161" y="17"/>
                  </a:lnTo>
                  <a:lnTo>
                    <a:pt x="49" y="81"/>
                  </a:lnTo>
                  <a:cubicBezTo>
                    <a:pt x="4" y="170"/>
                    <a:pt x="1" y="244"/>
                    <a:pt x="13" y="244"/>
                  </a:cubicBezTo>
                  <a:cubicBezTo>
                    <a:pt x="14" y="244"/>
                    <a:pt x="15" y="244"/>
                    <a:pt x="16" y="242"/>
                  </a:cubicBezTo>
                  <a:cubicBezTo>
                    <a:pt x="49" y="226"/>
                    <a:pt x="129" y="162"/>
                    <a:pt x="178" y="162"/>
                  </a:cubicBezTo>
                  <a:cubicBezTo>
                    <a:pt x="210" y="162"/>
                    <a:pt x="371" y="194"/>
                    <a:pt x="436" y="194"/>
                  </a:cubicBezTo>
                  <a:cubicBezTo>
                    <a:pt x="500" y="178"/>
                    <a:pt x="581" y="113"/>
                    <a:pt x="581" y="81"/>
                  </a:cubicBezTo>
                  <a:cubicBezTo>
                    <a:pt x="597" y="65"/>
                    <a:pt x="581" y="33"/>
                    <a:pt x="549" y="17"/>
                  </a:cubicBezTo>
                  <a:cubicBezTo>
                    <a:pt x="516" y="17"/>
                    <a:pt x="355" y="0"/>
                    <a:pt x="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7"/>
            <p:cNvSpPr/>
            <p:nvPr/>
          </p:nvSpPr>
          <p:spPr>
            <a:xfrm>
              <a:off x="3188975" y="916275"/>
              <a:ext cx="10500" cy="6600"/>
            </a:xfrm>
            <a:custGeom>
              <a:avLst/>
              <a:gdLst/>
              <a:ahLst/>
              <a:cxnLst/>
              <a:rect l="l" t="t" r="r" b="b"/>
              <a:pathLst>
                <a:path w="420" h="264" extrusionOk="0">
                  <a:moveTo>
                    <a:pt x="162" y="1"/>
                  </a:moveTo>
                  <a:cubicBezTo>
                    <a:pt x="155" y="1"/>
                    <a:pt x="148" y="2"/>
                    <a:pt x="145" y="5"/>
                  </a:cubicBezTo>
                  <a:cubicBezTo>
                    <a:pt x="129" y="5"/>
                    <a:pt x="65" y="54"/>
                    <a:pt x="33" y="54"/>
                  </a:cubicBezTo>
                  <a:cubicBezTo>
                    <a:pt x="16" y="70"/>
                    <a:pt x="0" y="118"/>
                    <a:pt x="0" y="134"/>
                  </a:cubicBezTo>
                  <a:cubicBezTo>
                    <a:pt x="0" y="151"/>
                    <a:pt x="65" y="199"/>
                    <a:pt x="129" y="231"/>
                  </a:cubicBezTo>
                  <a:lnTo>
                    <a:pt x="210" y="263"/>
                  </a:lnTo>
                  <a:cubicBezTo>
                    <a:pt x="226" y="263"/>
                    <a:pt x="258" y="247"/>
                    <a:pt x="274" y="231"/>
                  </a:cubicBezTo>
                  <a:cubicBezTo>
                    <a:pt x="274" y="231"/>
                    <a:pt x="274" y="199"/>
                    <a:pt x="258" y="183"/>
                  </a:cubicBezTo>
                  <a:cubicBezTo>
                    <a:pt x="242" y="167"/>
                    <a:pt x="194" y="167"/>
                    <a:pt x="178" y="151"/>
                  </a:cubicBezTo>
                  <a:cubicBezTo>
                    <a:pt x="162" y="151"/>
                    <a:pt x="162" y="118"/>
                    <a:pt x="162" y="102"/>
                  </a:cubicBezTo>
                  <a:cubicBezTo>
                    <a:pt x="178" y="102"/>
                    <a:pt x="194" y="86"/>
                    <a:pt x="210" y="86"/>
                  </a:cubicBezTo>
                  <a:cubicBezTo>
                    <a:pt x="242" y="86"/>
                    <a:pt x="258" y="102"/>
                    <a:pt x="291" y="118"/>
                  </a:cubicBezTo>
                  <a:lnTo>
                    <a:pt x="403" y="151"/>
                  </a:lnTo>
                  <a:cubicBezTo>
                    <a:pt x="420" y="54"/>
                    <a:pt x="323" y="38"/>
                    <a:pt x="291" y="38"/>
                  </a:cubicBezTo>
                  <a:cubicBezTo>
                    <a:pt x="264" y="25"/>
                    <a:pt x="196" y="1"/>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7"/>
            <p:cNvSpPr/>
            <p:nvPr/>
          </p:nvSpPr>
          <p:spPr>
            <a:xfrm>
              <a:off x="2140500" y="805100"/>
              <a:ext cx="15350" cy="6225"/>
            </a:xfrm>
            <a:custGeom>
              <a:avLst/>
              <a:gdLst/>
              <a:ahLst/>
              <a:cxnLst/>
              <a:rect l="l" t="t" r="r" b="b"/>
              <a:pathLst>
                <a:path w="614" h="249" extrusionOk="0">
                  <a:moveTo>
                    <a:pt x="210" y="0"/>
                  </a:moveTo>
                  <a:cubicBezTo>
                    <a:pt x="162" y="16"/>
                    <a:pt x="65" y="65"/>
                    <a:pt x="33" y="81"/>
                  </a:cubicBezTo>
                  <a:cubicBezTo>
                    <a:pt x="0" y="97"/>
                    <a:pt x="33" y="129"/>
                    <a:pt x="49" y="146"/>
                  </a:cubicBezTo>
                  <a:cubicBezTo>
                    <a:pt x="63" y="160"/>
                    <a:pt x="114" y="248"/>
                    <a:pt x="137" y="248"/>
                  </a:cubicBezTo>
                  <a:cubicBezTo>
                    <a:pt x="141" y="248"/>
                    <a:pt x="143" y="246"/>
                    <a:pt x="145" y="242"/>
                  </a:cubicBezTo>
                  <a:cubicBezTo>
                    <a:pt x="178" y="210"/>
                    <a:pt x="291" y="97"/>
                    <a:pt x="339" y="97"/>
                  </a:cubicBezTo>
                  <a:cubicBezTo>
                    <a:pt x="387" y="113"/>
                    <a:pt x="452" y="113"/>
                    <a:pt x="484" y="129"/>
                  </a:cubicBezTo>
                  <a:lnTo>
                    <a:pt x="516" y="129"/>
                  </a:lnTo>
                  <a:lnTo>
                    <a:pt x="613" y="146"/>
                  </a:lnTo>
                  <a:cubicBezTo>
                    <a:pt x="597" y="81"/>
                    <a:pt x="484" y="49"/>
                    <a:pt x="371" y="49"/>
                  </a:cubicBezTo>
                  <a:lnTo>
                    <a:pt x="258" y="16"/>
                  </a:lnTo>
                  <a:lnTo>
                    <a:pt x="2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7"/>
            <p:cNvSpPr/>
            <p:nvPr/>
          </p:nvSpPr>
          <p:spPr>
            <a:xfrm>
              <a:off x="3113150" y="779650"/>
              <a:ext cx="13350" cy="4000"/>
            </a:xfrm>
            <a:custGeom>
              <a:avLst/>
              <a:gdLst/>
              <a:ahLst/>
              <a:cxnLst/>
              <a:rect l="l" t="t" r="r" b="b"/>
              <a:pathLst>
                <a:path w="534" h="160" extrusionOk="0">
                  <a:moveTo>
                    <a:pt x="283" y="0"/>
                  </a:moveTo>
                  <a:cubicBezTo>
                    <a:pt x="273" y="0"/>
                    <a:pt x="260" y="5"/>
                    <a:pt x="243" y="18"/>
                  </a:cubicBezTo>
                  <a:lnTo>
                    <a:pt x="227" y="34"/>
                  </a:lnTo>
                  <a:cubicBezTo>
                    <a:pt x="202" y="22"/>
                    <a:pt x="173" y="17"/>
                    <a:pt x="144" y="17"/>
                  </a:cubicBezTo>
                  <a:cubicBezTo>
                    <a:pt x="98" y="17"/>
                    <a:pt x="53" y="31"/>
                    <a:pt x="33" y="51"/>
                  </a:cubicBezTo>
                  <a:lnTo>
                    <a:pt x="1" y="99"/>
                  </a:lnTo>
                  <a:cubicBezTo>
                    <a:pt x="1" y="99"/>
                    <a:pt x="17" y="131"/>
                    <a:pt x="33" y="147"/>
                  </a:cubicBezTo>
                  <a:cubicBezTo>
                    <a:pt x="41" y="155"/>
                    <a:pt x="53" y="159"/>
                    <a:pt x="65" y="159"/>
                  </a:cubicBezTo>
                  <a:cubicBezTo>
                    <a:pt x="77" y="159"/>
                    <a:pt x="89" y="155"/>
                    <a:pt x="98" y="147"/>
                  </a:cubicBezTo>
                  <a:cubicBezTo>
                    <a:pt x="127" y="118"/>
                    <a:pt x="163" y="88"/>
                    <a:pt x="205" y="88"/>
                  </a:cubicBezTo>
                  <a:cubicBezTo>
                    <a:pt x="231" y="88"/>
                    <a:pt x="260" y="100"/>
                    <a:pt x="291" y="131"/>
                  </a:cubicBezTo>
                  <a:cubicBezTo>
                    <a:pt x="317" y="118"/>
                    <a:pt x="386" y="95"/>
                    <a:pt x="428" y="95"/>
                  </a:cubicBezTo>
                  <a:cubicBezTo>
                    <a:pt x="438" y="95"/>
                    <a:pt x="446" y="96"/>
                    <a:pt x="452" y="99"/>
                  </a:cubicBezTo>
                  <a:cubicBezTo>
                    <a:pt x="460" y="107"/>
                    <a:pt x="473" y="111"/>
                    <a:pt x="485" y="111"/>
                  </a:cubicBezTo>
                  <a:cubicBezTo>
                    <a:pt x="497" y="111"/>
                    <a:pt x="509" y="107"/>
                    <a:pt x="517" y="99"/>
                  </a:cubicBezTo>
                  <a:lnTo>
                    <a:pt x="533" y="83"/>
                  </a:lnTo>
                  <a:cubicBezTo>
                    <a:pt x="533" y="83"/>
                    <a:pt x="517" y="51"/>
                    <a:pt x="501" y="51"/>
                  </a:cubicBezTo>
                  <a:cubicBezTo>
                    <a:pt x="452" y="51"/>
                    <a:pt x="404" y="51"/>
                    <a:pt x="356" y="34"/>
                  </a:cubicBezTo>
                  <a:cubicBezTo>
                    <a:pt x="320" y="34"/>
                    <a:pt x="311"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7"/>
            <p:cNvSpPr/>
            <p:nvPr/>
          </p:nvSpPr>
          <p:spPr>
            <a:xfrm>
              <a:off x="3203475" y="916800"/>
              <a:ext cx="5275" cy="5850"/>
            </a:xfrm>
            <a:custGeom>
              <a:avLst/>
              <a:gdLst/>
              <a:ahLst/>
              <a:cxnLst/>
              <a:rect l="l" t="t" r="r" b="b"/>
              <a:pathLst>
                <a:path w="211" h="234" extrusionOk="0">
                  <a:moveTo>
                    <a:pt x="49" y="0"/>
                  </a:moveTo>
                  <a:cubicBezTo>
                    <a:pt x="1" y="65"/>
                    <a:pt x="1" y="194"/>
                    <a:pt x="33" y="226"/>
                  </a:cubicBezTo>
                  <a:cubicBezTo>
                    <a:pt x="36" y="231"/>
                    <a:pt x="40" y="234"/>
                    <a:pt x="45" y="234"/>
                  </a:cubicBezTo>
                  <a:cubicBezTo>
                    <a:pt x="70" y="234"/>
                    <a:pt x="122" y="173"/>
                    <a:pt x="162" y="146"/>
                  </a:cubicBezTo>
                  <a:cubicBezTo>
                    <a:pt x="211" y="113"/>
                    <a:pt x="211" y="65"/>
                    <a:pt x="162" y="49"/>
                  </a:cubicBezTo>
                  <a:lnTo>
                    <a:pt x="114" y="33"/>
                  </a:lnTo>
                  <a:lnTo>
                    <a:pt x="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7"/>
            <p:cNvSpPr/>
            <p:nvPr/>
          </p:nvSpPr>
          <p:spPr>
            <a:xfrm>
              <a:off x="2104200" y="838575"/>
              <a:ext cx="7700" cy="5650"/>
            </a:xfrm>
            <a:custGeom>
              <a:avLst/>
              <a:gdLst/>
              <a:ahLst/>
              <a:cxnLst/>
              <a:rect l="l" t="t" r="r" b="b"/>
              <a:pathLst>
                <a:path w="308" h="226" extrusionOk="0">
                  <a:moveTo>
                    <a:pt x="210" y="0"/>
                  </a:moveTo>
                  <a:cubicBezTo>
                    <a:pt x="178" y="0"/>
                    <a:pt x="146" y="32"/>
                    <a:pt x="130" y="65"/>
                  </a:cubicBezTo>
                  <a:lnTo>
                    <a:pt x="146" y="81"/>
                  </a:lnTo>
                  <a:cubicBezTo>
                    <a:pt x="194" y="113"/>
                    <a:pt x="162" y="113"/>
                    <a:pt x="146" y="145"/>
                  </a:cubicBezTo>
                  <a:cubicBezTo>
                    <a:pt x="127" y="155"/>
                    <a:pt x="114" y="164"/>
                    <a:pt x="100" y="164"/>
                  </a:cubicBezTo>
                  <a:cubicBezTo>
                    <a:pt x="89" y="164"/>
                    <a:pt x="79" y="159"/>
                    <a:pt x="65" y="145"/>
                  </a:cubicBezTo>
                  <a:lnTo>
                    <a:pt x="49" y="129"/>
                  </a:lnTo>
                  <a:cubicBezTo>
                    <a:pt x="1" y="129"/>
                    <a:pt x="65" y="226"/>
                    <a:pt x="130" y="226"/>
                  </a:cubicBezTo>
                  <a:cubicBezTo>
                    <a:pt x="178" y="210"/>
                    <a:pt x="226" y="161"/>
                    <a:pt x="226" y="113"/>
                  </a:cubicBezTo>
                  <a:lnTo>
                    <a:pt x="259" y="97"/>
                  </a:lnTo>
                  <a:cubicBezTo>
                    <a:pt x="307" y="49"/>
                    <a:pt x="259" y="32"/>
                    <a:pt x="226" y="16"/>
                  </a:cubicBezTo>
                  <a:lnTo>
                    <a:pt x="2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7"/>
            <p:cNvSpPr/>
            <p:nvPr/>
          </p:nvSpPr>
          <p:spPr>
            <a:xfrm>
              <a:off x="2155825" y="803625"/>
              <a:ext cx="7275" cy="3500"/>
            </a:xfrm>
            <a:custGeom>
              <a:avLst/>
              <a:gdLst/>
              <a:ahLst/>
              <a:cxnLst/>
              <a:rect l="l" t="t" r="r" b="b"/>
              <a:pathLst>
                <a:path w="291" h="140" extrusionOk="0">
                  <a:moveTo>
                    <a:pt x="260" y="0"/>
                  </a:moveTo>
                  <a:cubicBezTo>
                    <a:pt x="200" y="0"/>
                    <a:pt x="73" y="31"/>
                    <a:pt x="49" y="43"/>
                  </a:cubicBezTo>
                  <a:cubicBezTo>
                    <a:pt x="0" y="75"/>
                    <a:pt x="16" y="124"/>
                    <a:pt x="81" y="140"/>
                  </a:cubicBezTo>
                  <a:lnTo>
                    <a:pt x="145" y="124"/>
                  </a:lnTo>
                  <a:cubicBezTo>
                    <a:pt x="178" y="124"/>
                    <a:pt x="210" y="75"/>
                    <a:pt x="242" y="59"/>
                  </a:cubicBezTo>
                  <a:lnTo>
                    <a:pt x="258" y="59"/>
                  </a:lnTo>
                  <a:cubicBezTo>
                    <a:pt x="274" y="59"/>
                    <a:pt x="291" y="27"/>
                    <a:pt x="291" y="11"/>
                  </a:cubicBezTo>
                  <a:cubicBezTo>
                    <a:pt x="291" y="3"/>
                    <a:pt x="278" y="0"/>
                    <a:pt x="2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7"/>
            <p:cNvSpPr/>
            <p:nvPr/>
          </p:nvSpPr>
          <p:spPr>
            <a:xfrm>
              <a:off x="2209850" y="797425"/>
              <a:ext cx="5600" cy="4500"/>
            </a:xfrm>
            <a:custGeom>
              <a:avLst/>
              <a:gdLst/>
              <a:ahLst/>
              <a:cxnLst/>
              <a:rect l="l" t="t" r="r" b="b"/>
              <a:pathLst>
                <a:path w="224" h="180" extrusionOk="0">
                  <a:moveTo>
                    <a:pt x="49" y="1"/>
                  </a:moveTo>
                  <a:cubicBezTo>
                    <a:pt x="17" y="1"/>
                    <a:pt x="1" y="82"/>
                    <a:pt x="1" y="114"/>
                  </a:cubicBezTo>
                  <a:cubicBezTo>
                    <a:pt x="1" y="140"/>
                    <a:pt x="22" y="166"/>
                    <a:pt x="48" y="166"/>
                  </a:cubicBezTo>
                  <a:cubicBezTo>
                    <a:pt x="53" y="166"/>
                    <a:pt x="59" y="165"/>
                    <a:pt x="65" y="162"/>
                  </a:cubicBezTo>
                  <a:lnTo>
                    <a:pt x="97" y="178"/>
                  </a:lnTo>
                  <a:lnTo>
                    <a:pt x="130" y="178"/>
                  </a:lnTo>
                  <a:cubicBezTo>
                    <a:pt x="132" y="179"/>
                    <a:pt x="134" y="180"/>
                    <a:pt x="136" y="180"/>
                  </a:cubicBezTo>
                  <a:cubicBezTo>
                    <a:pt x="169" y="180"/>
                    <a:pt x="224" y="64"/>
                    <a:pt x="178" y="49"/>
                  </a:cubicBezTo>
                  <a:cubicBezTo>
                    <a:pt x="130" y="17"/>
                    <a:pt x="65"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7"/>
            <p:cNvSpPr/>
            <p:nvPr/>
          </p:nvSpPr>
          <p:spPr>
            <a:xfrm>
              <a:off x="2301400" y="981725"/>
              <a:ext cx="6475" cy="3650"/>
            </a:xfrm>
            <a:custGeom>
              <a:avLst/>
              <a:gdLst/>
              <a:ahLst/>
              <a:cxnLst/>
              <a:rect l="l" t="t" r="r" b="b"/>
              <a:pathLst>
                <a:path w="259" h="146" extrusionOk="0">
                  <a:moveTo>
                    <a:pt x="113" y="0"/>
                  </a:moveTo>
                  <a:cubicBezTo>
                    <a:pt x="49" y="33"/>
                    <a:pt x="0" y="81"/>
                    <a:pt x="0" y="113"/>
                  </a:cubicBezTo>
                  <a:lnTo>
                    <a:pt x="33" y="129"/>
                  </a:lnTo>
                  <a:lnTo>
                    <a:pt x="129" y="146"/>
                  </a:lnTo>
                  <a:cubicBezTo>
                    <a:pt x="226" y="97"/>
                    <a:pt x="258" y="65"/>
                    <a:pt x="178" y="65"/>
                  </a:cubicBezTo>
                  <a:lnTo>
                    <a:pt x="129" y="17"/>
                  </a:lnTo>
                  <a:lnTo>
                    <a:pt x="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9" name="Google Shape;1709;p27"/>
          <p:cNvGrpSpPr/>
          <p:nvPr/>
        </p:nvGrpSpPr>
        <p:grpSpPr>
          <a:xfrm rot="10800000">
            <a:off x="-857246" y="404663"/>
            <a:ext cx="1931067" cy="269475"/>
            <a:chOff x="4095650" y="984075"/>
            <a:chExt cx="1317325" cy="269475"/>
          </a:xfrm>
        </p:grpSpPr>
        <p:sp>
          <p:nvSpPr>
            <p:cNvPr id="1710" name="Google Shape;1710;p27"/>
            <p:cNvSpPr/>
            <p:nvPr/>
          </p:nvSpPr>
          <p:spPr>
            <a:xfrm>
              <a:off x="4097100" y="984875"/>
              <a:ext cx="1257000" cy="240600"/>
            </a:xfrm>
            <a:custGeom>
              <a:avLst/>
              <a:gdLst/>
              <a:ahLst/>
              <a:cxnLst/>
              <a:rect l="l" t="t" r="r" b="b"/>
              <a:pathLst>
                <a:path w="50280" h="9624" extrusionOk="0">
                  <a:moveTo>
                    <a:pt x="9260" y="1181"/>
                  </a:moveTo>
                  <a:cubicBezTo>
                    <a:pt x="9276" y="1181"/>
                    <a:pt x="9324" y="1197"/>
                    <a:pt x="9324" y="1213"/>
                  </a:cubicBezTo>
                  <a:cubicBezTo>
                    <a:pt x="9324" y="1229"/>
                    <a:pt x="9324" y="1246"/>
                    <a:pt x="9308" y="1262"/>
                  </a:cubicBezTo>
                  <a:cubicBezTo>
                    <a:pt x="9300" y="1270"/>
                    <a:pt x="9288" y="1270"/>
                    <a:pt x="9274" y="1270"/>
                  </a:cubicBezTo>
                  <a:cubicBezTo>
                    <a:pt x="9260" y="1270"/>
                    <a:pt x="9244" y="1270"/>
                    <a:pt x="9227" y="1278"/>
                  </a:cubicBezTo>
                  <a:lnTo>
                    <a:pt x="9131" y="1342"/>
                  </a:lnTo>
                  <a:cubicBezTo>
                    <a:pt x="9034" y="1310"/>
                    <a:pt x="9050" y="1246"/>
                    <a:pt x="9179" y="1213"/>
                  </a:cubicBezTo>
                  <a:lnTo>
                    <a:pt x="9260" y="1181"/>
                  </a:lnTo>
                  <a:close/>
                  <a:moveTo>
                    <a:pt x="6582" y="1407"/>
                  </a:moveTo>
                  <a:cubicBezTo>
                    <a:pt x="6614" y="1407"/>
                    <a:pt x="6614" y="1536"/>
                    <a:pt x="6550" y="1568"/>
                  </a:cubicBezTo>
                  <a:cubicBezTo>
                    <a:pt x="6526" y="1574"/>
                    <a:pt x="6505" y="1578"/>
                    <a:pt x="6487" y="1578"/>
                  </a:cubicBezTo>
                  <a:cubicBezTo>
                    <a:pt x="6456" y="1578"/>
                    <a:pt x="6437" y="1567"/>
                    <a:pt x="6437" y="1536"/>
                  </a:cubicBezTo>
                  <a:cubicBezTo>
                    <a:pt x="6437" y="1504"/>
                    <a:pt x="6534" y="1407"/>
                    <a:pt x="6582" y="1407"/>
                  </a:cubicBezTo>
                  <a:close/>
                  <a:moveTo>
                    <a:pt x="43937" y="1426"/>
                  </a:moveTo>
                  <a:cubicBezTo>
                    <a:pt x="43945" y="1426"/>
                    <a:pt x="43947" y="1433"/>
                    <a:pt x="43940" y="1439"/>
                  </a:cubicBezTo>
                  <a:cubicBezTo>
                    <a:pt x="43940" y="1471"/>
                    <a:pt x="43940" y="1487"/>
                    <a:pt x="43956" y="1487"/>
                  </a:cubicBezTo>
                  <a:cubicBezTo>
                    <a:pt x="43972" y="1487"/>
                    <a:pt x="44021" y="1520"/>
                    <a:pt x="44021" y="1536"/>
                  </a:cubicBezTo>
                  <a:lnTo>
                    <a:pt x="44004" y="1536"/>
                  </a:lnTo>
                  <a:cubicBezTo>
                    <a:pt x="43940" y="1552"/>
                    <a:pt x="43875" y="1568"/>
                    <a:pt x="43811" y="1584"/>
                  </a:cubicBezTo>
                  <a:cubicBezTo>
                    <a:pt x="43795" y="1584"/>
                    <a:pt x="43779" y="1568"/>
                    <a:pt x="43763" y="1552"/>
                  </a:cubicBezTo>
                  <a:cubicBezTo>
                    <a:pt x="43746" y="1536"/>
                    <a:pt x="43763" y="1504"/>
                    <a:pt x="43763" y="1504"/>
                  </a:cubicBezTo>
                  <a:lnTo>
                    <a:pt x="43859" y="1487"/>
                  </a:lnTo>
                  <a:cubicBezTo>
                    <a:pt x="43897" y="1440"/>
                    <a:pt x="43924" y="1426"/>
                    <a:pt x="43937" y="1426"/>
                  </a:cubicBezTo>
                  <a:close/>
                  <a:moveTo>
                    <a:pt x="43371" y="1612"/>
                  </a:moveTo>
                  <a:cubicBezTo>
                    <a:pt x="43383" y="1612"/>
                    <a:pt x="43396" y="1614"/>
                    <a:pt x="43408" y="1617"/>
                  </a:cubicBezTo>
                  <a:cubicBezTo>
                    <a:pt x="43472" y="1649"/>
                    <a:pt x="43488" y="1697"/>
                    <a:pt x="43440" y="1713"/>
                  </a:cubicBezTo>
                  <a:cubicBezTo>
                    <a:pt x="43435" y="1716"/>
                    <a:pt x="43429" y="1717"/>
                    <a:pt x="43422" y="1717"/>
                  </a:cubicBezTo>
                  <a:cubicBezTo>
                    <a:pt x="43378" y="1717"/>
                    <a:pt x="43292" y="1679"/>
                    <a:pt x="43279" y="1665"/>
                  </a:cubicBezTo>
                  <a:cubicBezTo>
                    <a:pt x="43265" y="1639"/>
                    <a:pt x="43317" y="1612"/>
                    <a:pt x="43371" y="1612"/>
                  </a:cubicBezTo>
                  <a:close/>
                  <a:moveTo>
                    <a:pt x="4578" y="1803"/>
                  </a:moveTo>
                  <a:cubicBezTo>
                    <a:pt x="4586" y="1803"/>
                    <a:pt x="4593" y="1805"/>
                    <a:pt x="4598" y="1810"/>
                  </a:cubicBezTo>
                  <a:lnTo>
                    <a:pt x="4711" y="1842"/>
                  </a:lnTo>
                  <a:cubicBezTo>
                    <a:pt x="4694" y="1876"/>
                    <a:pt x="4660" y="1905"/>
                    <a:pt x="4620" y="1925"/>
                  </a:cubicBezTo>
                  <a:lnTo>
                    <a:pt x="4620" y="1925"/>
                  </a:lnTo>
                  <a:cubicBezTo>
                    <a:pt x="4611" y="1914"/>
                    <a:pt x="4604" y="1902"/>
                    <a:pt x="4598" y="1891"/>
                  </a:cubicBezTo>
                  <a:lnTo>
                    <a:pt x="4550" y="1891"/>
                  </a:lnTo>
                  <a:cubicBezTo>
                    <a:pt x="4550" y="1891"/>
                    <a:pt x="4533" y="1842"/>
                    <a:pt x="4533" y="1826"/>
                  </a:cubicBezTo>
                  <a:cubicBezTo>
                    <a:pt x="4533" y="1815"/>
                    <a:pt x="4558" y="1803"/>
                    <a:pt x="4578" y="1803"/>
                  </a:cubicBezTo>
                  <a:close/>
                  <a:moveTo>
                    <a:pt x="5485" y="1794"/>
                  </a:moveTo>
                  <a:cubicBezTo>
                    <a:pt x="5517" y="1810"/>
                    <a:pt x="5534" y="1826"/>
                    <a:pt x="5534" y="1842"/>
                  </a:cubicBezTo>
                  <a:lnTo>
                    <a:pt x="5517" y="1858"/>
                  </a:lnTo>
                  <a:lnTo>
                    <a:pt x="5517" y="1875"/>
                  </a:lnTo>
                  <a:cubicBezTo>
                    <a:pt x="5507" y="1906"/>
                    <a:pt x="5517" y="1924"/>
                    <a:pt x="5534" y="1924"/>
                  </a:cubicBezTo>
                  <a:cubicBezTo>
                    <a:pt x="5543" y="1924"/>
                    <a:pt x="5554" y="1918"/>
                    <a:pt x="5566" y="1907"/>
                  </a:cubicBezTo>
                  <a:cubicBezTo>
                    <a:pt x="5568" y="1906"/>
                    <a:pt x="5570" y="1905"/>
                    <a:pt x="5573" y="1905"/>
                  </a:cubicBezTo>
                  <a:cubicBezTo>
                    <a:pt x="5608" y="1905"/>
                    <a:pt x="5674" y="2004"/>
                    <a:pt x="5614" y="2004"/>
                  </a:cubicBezTo>
                  <a:lnTo>
                    <a:pt x="5437" y="2004"/>
                  </a:lnTo>
                  <a:cubicBezTo>
                    <a:pt x="5426" y="2009"/>
                    <a:pt x="5413" y="2011"/>
                    <a:pt x="5402" y="2011"/>
                  </a:cubicBezTo>
                  <a:cubicBezTo>
                    <a:pt x="5378" y="2011"/>
                    <a:pt x="5356" y="2004"/>
                    <a:pt x="5356" y="2004"/>
                  </a:cubicBezTo>
                  <a:cubicBezTo>
                    <a:pt x="5340" y="1971"/>
                    <a:pt x="5356" y="1907"/>
                    <a:pt x="5356" y="1907"/>
                  </a:cubicBezTo>
                  <a:cubicBezTo>
                    <a:pt x="5437" y="1891"/>
                    <a:pt x="5453" y="1842"/>
                    <a:pt x="5469" y="1810"/>
                  </a:cubicBezTo>
                  <a:lnTo>
                    <a:pt x="5485" y="1794"/>
                  </a:lnTo>
                  <a:close/>
                  <a:moveTo>
                    <a:pt x="5061" y="1804"/>
                  </a:moveTo>
                  <a:cubicBezTo>
                    <a:pt x="5072" y="1804"/>
                    <a:pt x="5085" y="1806"/>
                    <a:pt x="5098" y="1810"/>
                  </a:cubicBezTo>
                  <a:cubicBezTo>
                    <a:pt x="5146" y="1826"/>
                    <a:pt x="5195" y="1875"/>
                    <a:pt x="5227" y="1907"/>
                  </a:cubicBezTo>
                  <a:lnTo>
                    <a:pt x="5243" y="1939"/>
                  </a:lnTo>
                  <a:cubicBezTo>
                    <a:pt x="5243" y="1974"/>
                    <a:pt x="5210" y="2001"/>
                    <a:pt x="5161" y="2001"/>
                  </a:cubicBezTo>
                  <a:cubicBezTo>
                    <a:pt x="5142" y="2001"/>
                    <a:pt x="5121" y="1997"/>
                    <a:pt x="5098" y="1988"/>
                  </a:cubicBezTo>
                  <a:lnTo>
                    <a:pt x="5066" y="1988"/>
                  </a:lnTo>
                  <a:cubicBezTo>
                    <a:pt x="5056" y="1983"/>
                    <a:pt x="5044" y="1981"/>
                    <a:pt x="5032" y="1981"/>
                  </a:cubicBezTo>
                  <a:cubicBezTo>
                    <a:pt x="5001" y="1981"/>
                    <a:pt x="4969" y="1992"/>
                    <a:pt x="4969" y="2004"/>
                  </a:cubicBezTo>
                  <a:lnTo>
                    <a:pt x="4969" y="2052"/>
                  </a:lnTo>
                  <a:cubicBezTo>
                    <a:pt x="4921" y="2052"/>
                    <a:pt x="4872" y="2020"/>
                    <a:pt x="4888" y="1988"/>
                  </a:cubicBezTo>
                  <a:lnTo>
                    <a:pt x="4904" y="1955"/>
                  </a:lnTo>
                  <a:cubicBezTo>
                    <a:pt x="4921" y="1939"/>
                    <a:pt x="4904" y="1923"/>
                    <a:pt x="4904" y="1907"/>
                  </a:cubicBezTo>
                  <a:cubicBezTo>
                    <a:pt x="4960" y="1879"/>
                    <a:pt x="4992" y="1804"/>
                    <a:pt x="5061" y="1804"/>
                  </a:cubicBezTo>
                  <a:close/>
                  <a:moveTo>
                    <a:pt x="5292" y="2246"/>
                  </a:moveTo>
                  <a:lnTo>
                    <a:pt x="5421" y="2262"/>
                  </a:lnTo>
                  <a:cubicBezTo>
                    <a:pt x="5550" y="2294"/>
                    <a:pt x="5663" y="2326"/>
                    <a:pt x="5663" y="2342"/>
                  </a:cubicBezTo>
                  <a:cubicBezTo>
                    <a:pt x="5663" y="2356"/>
                    <a:pt x="5615" y="2394"/>
                    <a:pt x="5560" y="2394"/>
                  </a:cubicBezTo>
                  <a:cubicBezTo>
                    <a:pt x="5552" y="2394"/>
                    <a:pt x="5543" y="2393"/>
                    <a:pt x="5534" y="2391"/>
                  </a:cubicBezTo>
                  <a:lnTo>
                    <a:pt x="5453" y="2375"/>
                  </a:lnTo>
                  <a:cubicBezTo>
                    <a:pt x="5388" y="2375"/>
                    <a:pt x="5324" y="2342"/>
                    <a:pt x="5259" y="2326"/>
                  </a:cubicBezTo>
                  <a:cubicBezTo>
                    <a:pt x="5243" y="2326"/>
                    <a:pt x="5227" y="2294"/>
                    <a:pt x="5243" y="2278"/>
                  </a:cubicBezTo>
                  <a:cubicBezTo>
                    <a:pt x="5243" y="2262"/>
                    <a:pt x="5275" y="2246"/>
                    <a:pt x="5292" y="2246"/>
                  </a:cubicBezTo>
                  <a:close/>
                  <a:moveTo>
                    <a:pt x="4699" y="2286"/>
                  </a:moveTo>
                  <a:cubicBezTo>
                    <a:pt x="4734" y="2286"/>
                    <a:pt x="4784" y="2341"/>
                    <a:pt x="4824" y="2407"/>
                  </a:cubicBezTo>
                  <a:lnTo>
                    <a:pt x="4663" y="2423"/>
                  </a:lnTo>
                  <a:lnTo>
                    <a:pt x="4614" y="2439"/>
                  </a:lnTo>
                  <a:cubicBezTo>
                    <a:pt x="4608" y="2445"/>
                    <a:pt x="4599" y="2448"/>
                    <a:pt x="4589" y="2448"/>
                  </a:cubicBezTo>
                  <a:cubicBezTo>
                    <a:pt x="4549" y="2448"/>
                    <a:pt x="4491" y="2404"/>
                    <a:pt x="4517" y="2391"/>
                  </a:cubicBezTo>
                  <a:cubicBezTo>
                    <a:pt x="4533" y="2375"/>
                    <a:pt x="4646" y="2326"/>
                    <a:pt x="4679" y="2294"/>
                  </a:cubicBezTo>
                  <a:cubicBezTo>
                    <a:pt x="4684" y="2288"/>
                    <a:pt x="4691" y="2286"/>
                    <a:pt x="4699" y="2286"/>
                  </a:cubicBezTo>
                  <a:close/>
                  <a:moveTo>
                    <a:pt x="5927" y="2119"/>
                  </a:moveTo>
                  <a:cubicBezTo>
                    <a:pt x="5934" y="2119"/>
                    <a:pt x="5943" y="2123"/>
                    <a:pt x="5953" y="2133"/>
                  </a:cubicBezTo>
                  <a:cubicBezTo>
                    <a:pt x="5969" y="2165"/>
                    <a:pt x="6001" y="2197"/>
                    <a:pt x="6001" y="2213"/>
                  </a:cubicBezTo>
                  <a:lnTo>
                    <a:pt x="5969" y="2262"/>
                  </a:lnTo>
                  <a:cubicBezTo>
                    <a:pt x="5921" y="2326"/>
                    <a:pt x="5937" y="2375"/>
                    <a:pt x="5985" y="2391"/>
                  </a:cubicBezTo>
                  <a:lnTo>
                    <a:pt x="6001" y="2407"/>
                  </a:lnTo>
                  <a:cubicBezTo>
                    <a:pt x="6017" y="2455"/>
                    <a:pt x="5953" y="2488"/>
                    <a:pt x="5921" y="2504"/>
                  </a:cubicBezTo>
                  <a:cubicBezTo>
                    <a:pt x="5916" y="2508"/>
                    <a:pt x="5907" y="2510"/>
                    <a:pt x="5896" y="2510"/>
                  </a:cubicBezTo>
                  <a:cubicBezTo>
                    <a:pt x="5871" y="2510"/>
                    <a:pt x="5835" y="2499"/>
                    <a:pt x="5824" y="2488"/>
                  </a:cubicBezTo>
                  <a:lnTo>
                    <a:pt x="5792" y="2439"/>
                  </a:lnTo>
                  <a:cubicBezTo>
                    <a:pt x="5759" y="2391"/>
                    <a:pt x="5824" y="2310"/>
                    <a:pt x="5808" y="2278"/>
                  </a:cubicBezTo>
                  <a:cubicBezTo>
                    <a:pt x="5775" y="2246"/>
                    <a:pt x="5775" y="2197"/>
                    <a:pt x="5808" y="2149"/>
                  </a:cubicBezTo>
                  <a:lnTo>
                    <a:pt x="5872" y="2149"/>
                  </a:lnTo>
                  <a:cubicBezTo>
                    <a:pt x="5895" y="2138"/>
                    <a:pt x="5909" y="2119"/>
                    <a:pt x="5927" y="2119"/>
                  </a:cubicBezTo>
                  <a:close/>
                  <a:moveTo>
                    <a:pt x="5582" y="2455"/>
                  </a:moveTo>
                  <a:cubicBezTo>
                    <a:pt x="5743" y="2536"/>
                    <a:pt x="5792" y="2600"/>
                    <a:pt x="5679" y="2600"/>
                  </a:cubicBezTo>
                  <a:lnTo>
                    <a:pt x="5534" y="2600"/>
                  </a:lnTo>
                  <a:cubicBezTo>
                    <a:pt x="5517" y="2568"/>
                    <a:pt x="5485" y="2536"/>
                    <a:pt x="5469" y="2536"/>
                  </a:cubicBezTo>
                  <a:lnTo>
                    <a:pt x="5437" y="2536"/>
                  </a:lnTo>
                  <a:cubicBezTo>
                    <a:pt x="5421" y="2536"/>
                    <a:pt x="5405" y="2504"/>
                    <a:pt x="5421" y="2471"/>
                  </a:cubicBezTo>
                  <a:lnTo>
                    <a:pt x="5582" y="2455"/>
                  </a:lnTo>
                  <a:close/>
                  <a:moveTo>
                    <a:pt x="46472" y="3368"/>
                  </a:moveTo>
                  <a:cubicBezTo>
                    <a:pt x="46512" y="3368"/>
                    <a:pt x="46541" y="3383"/>
                    <a:pt x="46553" y="3407"/>
                  </a:cubicBezTo>
                  <a:cubicBezTo>
                    <a:pt x="46568" y="3453"/>
                    <a:pt x="46412" y="3570"/>
                    <a:pt x="46353" y="3570"/>
                  </a:cubicBezTo>
                  <a:cubicBezTo>
                    <a:pt x="46349" y="3570"/>
                    <a:pt x="46346" y="3569"/>
                    <a:pt x="46343" y="3568"/>
                  </a:cubicBezTo>
                  <a:cubicBezTo>
                    <a:pt x="46311" y="3568"/>
                    <a:pt x="46279" y="3552"/>
                    <a:pt x="46295" y="3536"/>
                  </a:cubicBezTo>
                  <a:lnTo>
                    <a:pt x="46311" y="3520"/>
                  </a:lnTo>
                  <a:cubicBezTo>
                    <a:pt x="46343" y="3504"/>
                    <a:pt x="46392" y="3504"/>
                    <a:pt x="46408" y="3472"/>
                  </a:cubicBezTo>
                  <a:cubicBezTo>
                    <a:pt x="46424" y="3472"/>
                    <a:pt x="46392" y="3423"/>
                    <a:pt x="46408" y="3407"/>
                  </a:cubicBezTo>
                  <a:lnTo>
                    <a:pt x="46424" y="3375"/>
                  </a:lnTo>
                  <a:cubicBezTo>
                    <a:pt x="46441" y="3370"/>
                    <a:pt x="46457" y="3368"/>
                    <a:pt x="46472" y="3368"/>
                  </a:cubicBezTo>
                  <a:close/>
                  <a:moveTo>
                    <a:pt x="47215" y="3861"/>
                  </a:moveTo>
                  <a:cubicBezTo>
                    <a:pt x="47236" y="3861"/>
                    <a:pt x="47253" y="3865"/>
                    <a:pt x="47263" y="3875"/>
                  </a:cubicBezTo>
                  <a:cubicBezTo>
                    <a:pt x="47279" y="3907"/>
                    <a:pt x="47295" y="4020"/>
                    <a:pt x="47295" y="4052"/>
                  </a:cubicBezTo>
                  <a:cubicBezTo>
                    <a:pt x="47305" y="4072"/>
                    <a:pt x="47290" y="4086"/>
                    <a:pt x="47266" y="4086"/>
                  </a:cubicBezTo>
                  <a:cubicBezTo>
                    <a:pt x="47251" y="4086"/>
                    <a:pt x="47233" y="4081"/>
                    <a:pt x="47214" y="4068"/>
                  </a:cubicBezTo>
                  <a:lnTo>
                    <a:pt x="47166" y="4068"/>
                  </a:lnTo>
                  <a:cubicBezTo>
                    <a:pt x="47134" y="4068"/>
                    <a:pt x="47101" y="4101"/>
                    <a:pt x="47053" y="4101"/>
                  </a:cubicBezTo>
                  <a:lnTo>
                    <a:pt x="46892" y="4117"/>
                  </a:lnTo>
                  <a:cubicBezTo>
                    <a:pt x="46921" y="4028"/>
                    <a:pt x="46951" y="3953"/>
                    <a:pt x="46980" y="3953"/>
                  </a:cubicBezTo>
                  <a:cubicBezTo>
                    <a:pt x="46983" y="3953"/>
                    <a:pt x="46986" y="3954"/>
                    <a:pt x="46989" y="3955"/>
                  </a:cubicBezTo>
                  <a:cubicBezTo>
                    <a:pt x="46992" y="3958"/>
                    <a:pt x="46997" y="3960"/>
                    <a:pt x="47003" y="3960"/>
                  </a:cubicBezTo>
                  <a:cubicBezTo>
                    <a:pt x="47032" y="3960"/>
                    <a:pt x="47085" y="3933"/>
                    <a:pt x="47085" y="3907"/>
                  </a:cubicBezTo>
                  <a:cubicBezTo>
                    <a:pt x="47097" y="3884"/>
                    <a:pt x="47165" y="3861"/>
                    <a:pt x="47215" y="3861"/>
                  </a:cubicBezTo>
                  <a:close/>
                  <a:moveTo>
                    <a:pt x="4146" y="3713"/>
                  </a:moveTo>
                  <a:cubicBezTo>
                    <a:pt x="4211" y="3713"/>
                    <a:pt x="4356" y="3730"/>
                    <a:pt x="4356" y="3730"/>
                  </a:cubicBezTo>
                  <a:cubicBezTo>
                    <a:pt x="4356" y="3730"/>
                    <a:pt x="4308" y="3746"/>
                    <a:pt x="4275" y="3746"/>
                  </a:cubicBezTo>
                  <a:lnTo>
                    <a:pt x="4227" y="3762"/>
                  </a:lnTo>
                  <a:lnTo>
                    <a:pt x="4066" y="3810"/>
                  </a:lnTo>
                  <a:cubicBezTo>
                    <a:pt x="4050" y="3955"/>
                    <a:pt x="4130" y="4036"/>
                    <a:pt x="4162" y="4036"/>
                  </a:cubicBezTo>
                  <a:cubicBezTo>
                    <a:pt x="4172" y="4031"/>
                    <a:pt x="4183" y="4029"/>
                    <a:pt x="4194" y="4029"/>
                  </a:cubicBezTo>
                  <a:cubicBezTo>
                    <a:pt x="4220" y="4029"/>
                    <a:pt x="4248" y="4041"/>
                    <a:pt x="4259" y="4052"/>
                  </a:cubicBezTo>
                  <a:lnTo>
                    <a:pt x="4243" y="4068"/>
                  </a:lnTo>
                  <a:lnTo>
                    <a:pt x="4211" y="4117"/>
                  </a:lnTo>
                  <a:cubicBezTo>
                    <a:pt x="4191" y="4156"/>
                    <a:pt x="4148" y="4177"/>
                    <a:pt x="4106" y="4177"/>
                  </a:cubicBezTo>
                  <a:cubicBezTo>
                    <a:pt x="4079" y="4177"/>
                    <a:pt x="4053" y="4168"/>
                    <a:pt x="4033" y="4149"/>
                  </a:cubicBezTo>
                  <a:lnTo>
                    <a:pt x="3985" y="4117"/>
                  </a:lnTo>
                  <a:cubicBezTo>
                    <a:pt x="3937" y="4084"/>
                    <a:pt x="3904" y="4052"/>
                    <a:pt x="3872" y="4020"/>
                  </a:cubicBezTo>
                  <a:cubicBezTo>
                    <a:pt x="3840" y="3988"/>
                    <a:pt x="3969" y="3972"/>
                    <a:pt x="3888" y="3923"/>
                  </a:cubicBezTo>
                  <a:cubicBezTo>
                    <a:pt x="3888" y="3923"/>
                    <a:pt x="3904" y="3891"/>
                    <a:pt x="3921" y="3891"/>
                  </a:cubicBezTo>
                  <a:lnTo>
                    <a:pt x="4017" y="3826"/>
                  </a:lnTo>
                  <a:cubicBezTo>
                    <a:pt x="4033" y="3762"/>
                    <a:pt x="4082" y="3713"/>
                    <a:pt x="4146" y="3713"/>
                  </a:cubicBezTo>
                  <a:close/>
                  <a:moveTo>
                    <a:pt x="1436" y="4778"/>
                  </a:moveTo>
                  <a:cubicBezTo>
                    <a:pt x="1436" y="4778"/>
                    <a:pt x="1436" y="4794"/>
                    <a:pt x="1420" y="4826"/>
                  </a:cubicBezTo>
                  <a:lnTo>
                    <a:pt x="1420" y="4843"/>
                  </a:lnTo>
                  <a:lnTo>
                    <a:pt x="1420" y="4907"/>
                  </a:lnTo>
                  <a:cubicBezTo>
                    <a:pt x="1404" y="4923"/>
                    <a:pt x="1377" y="4929"/>
                    <a:pt x="1346" y="4929"/>
                  </a:cubicBezTo>
                  <a:cubicBezTo>
                    <a:pt x="1284" y="4929"/>
                    <a:pt x="1205" y="4907"/>
                    <a:pt x="1162" y="4907"/>
                  </a:cubicBezTo>
                  <a:cubicBezTo>
                    <a:pt x="1114" y="4907"/>
                    <a:pt x="1049" y="4891"/>
                    <a:pt x="1049" y="4859"/>
                  </a:cubicBezTo>
                  <a:lnTo>
                    <a:pt x="1049" y="4843"/>
                  </a:lnTo>
                  <a:cubicBezTo>
                    <a:pt x="1049" y="4831"/>
                    <a:pt x="1073" y="4820"/>
                    <a:pt x="1093" y="4820"/>
                  </a:cubicBezTo>
                  <a:cubicBezTo>
                    <a:pt x="1102" y="4820"/>
                    <a:pt x="1109" y="4822"/>
                    <a:pt x="1114" y="4826"/>
                  </a:cubicBezTo>
                  <a:cubicBezTo>
                    <a:pt x="1178" y="4826"/>
                    <a:pt x="1227" y="4859"/>
                    <a:pt x="1275" y="4859"/>
                  </a:cubicBezTo>
                  <a:cubicBezTo>
                    <a:pt x="1340" y="4843"/>
                    <a:pt x="1372" y="4810"/>
                    <a:pt x="1420" y="4778"/>
                  </a:cubicBezTo>
                  <a:close/>
                  <a:moveTo>
                    <a:pt x="825" y="4631"/>
                  </a:moveTo>
                  <a:cubicBezTo>
                    <a:pt x="835" y="4631"/>
                    <a:pt x="896" y="4707"/>
                    <a:pt x="985" y="4810"/>
                  </a:cubicBezTo>
                  <a:lnTo>
                    <a:pt x="985" y="4907"/>
                  </a:lnTo>
                  <a:cubicBezTo>
                    <a:pt x="969" y="4923"/>
                    <a:pt x="953" y="4956"/>
                    <a:pt x="936" y="4956"/>
                  </a:cubicBezTo>
                  <a:cubicBezTo>
                    <a:pt x="920" y="4956"/>
                    <a:pt x="872" y="4939"/>
                    <a:pt x="872" y="4923"/>
                  </a:cubicBezTo>
                  <a:lnTo>
                    <a:pt x="856" y="4859"/>
                  </a:lnTo>
                  <a:cubicBezTo>
                    <a:pt x="840" y="4794"/>
                    <a:pt x="823" y="4665"/>
                    <a:pt x="823" y="4633"/>
                  </a:cubicBezTo>
                  <a:cubicBezTo>
                    <a:pt x="823" y="4632"/>
                    <a:pt x="824" y="4631"/>
                    <a:pt x="825" y="4631"/>
                  </a:cubicBezTo>
                  <a:close/>
                  <a:moveTo>
                    <a:pt x="48395" y="5258"/>
                  </a:moveTo>
                  <a:cubicBezTo>
                    <a:pt x="48403" y="5258"/>
                    <a:pt x="48413" y="5259"/>
                    <a:pt x="48424" y="5262"/>
                  </a:cubicBezTo>
                  <a:cubicBezTo>
                    <a:pt x="48484" y="5262"/>
                    <a:pt x="48585" y="5344"/>
                    <a:pt x="48612" y="5344"/>
                  </a:cubicBezTo>
                  <a:cubicBezTo>
                    <a:pt x="48615" y="5344"/>
                    <a:pt x="48617" y="5344"/>
                    <a:pt x="48618" y="5343"/>
                  </a:cubicBezTo>
                  <a:cubicBezTo>
                    <a:pt x="48619" y="5341"/>
                    <a:pt x="48620" y="5341"/>
                    <a:pt x="48621" y="5341"/>
                  </a:cubicBezTo>
                  <a:lnTo>
                    <a:pt x="48621" y="5341"/>
                  </a:lnTo>
                  <a:cubicBezTo>
                    <a:pt x="48636" y="5341"/>
                    <a:pt x="48648" y="5425"/>
                    <a:pt x="48618" y="5439"/>
                  </a:cubicBezTo>
                  <a:cubicBezTo>
                    <a:pt x="48615" y="5441"/>
                    <a:pt x="48611" y="5442"/>
                    <a:pt x="48607" y="5442"/>
                  </a:cubicBezTo>
                  <a:cubicBezTo>
                    <a:pt x="48561" y="5442"/>
                    <a:pt x="48436" y="5371"/>
                    <a:pt x="48392" y="5327"/>
                  </a:cubicBezTo>
                  <a:cubicBezTo>
                    <a:pt x="48352" y="5287"/>
                    <a:pt x="48356" y="5258"/>
                    <a:pt x="48395" y="5258"/>
                  </a:cubicBezTo>
                  <a:close/>
                  <a:moveTo>
                    <a:pt x="533" y="5327"/>
                  </a:moveTo>
                  <a:lnTo>
                    <a:pt x="565" y="5343"/>
                  </a:lnTo>
                  <a:lnTo>
                    <a:pt x="598" y="5359"/>
                  </a:lnTo>
                  <a:cubicBezTo>
                    <a:pt x="662" y="5359"/>
                    <a:pt x="630" y="5456"/>
                    <a:pt x="598" y="5488"/>
                  </a:cubicBezTo>
                  <a:cubicBezTo>
                    <a:pt x="584" y="5508"/>
                    <a:pt x="568" y="5517"/>
                    <a:pt x="551" y="5517"/>
                  </a:cubicBezTo>
                  <a:cubicBezTo>
                    <a:pt x="528" y="5517"/>
                    <a:pt x="503" y="5500"/>
                    <a:pt x="485" y="5472"/>
                  </a:cubicBezTo>
                  <a:lnTo>
                    <a:pt x="452" y="5439"/>
                  </a:lnTo>
                  <a:lnTo>
                    <a:pt x="420" y="5391"/>
                  </a:lnTo>
                  <a:cubicBezTo>
                    <a:pt x="452" y="5359"/>
                    <a:pt x="501" y="5343"/>
                    <a:pt x="533" y="5327"/>
                  </a:cubicBezTo>
                  <a:close/>
                  <a:moveTo>
                    <a:pt x="49195" y="5412"/>
                  </a:moveTo>
                  <a:cubicBezTo>
                    <a:pt x="49234" y="5412"/>
                    <a:pt x="49306" y="5427"/>
                    <a:pt x="49357" y="5427"/>
                  </a:cubicBezTo>
                  <a:cubicBezTo>
                    <a:pt x="49370" y="5427"/>
                    <a:pt x="49382" y="5426"/>
                    <a:pt x="49392" y="5423"/>
                  </a:cubicBezTo>
                  <a:cubicBezTo>
                    <a:pt x="49473" y="5423"/>
                    <a:pt x="49489" y="5456"/>
                    <a:pt x="49457" y="5520"/>
                  </a:cubicBezTo>
                  <a:lnTo>
                    <a:pt x="49408" y="5568"/>
                  </a:lnTo>
                  <a:lnTo>
                    <a:pt x="49392" y="5585"/>
                  </a:lnTo>
                  <a:cubicBezTo>
                    <a:pt x="49344" y="5585"/>
                    <a:pt x="49263" y="5568"/>
                    <a:pt x="49247" y="5568"/>
                  </a:cubicBezTo>
                  <a:cubicBezTo>
                    <a:pt x="49231" y="5568"/>
                    <a:pt x="49166" y="5472"/>
                    <a:pt x="49166" y="5423"/>
                  </a:cubicBezTo>
                  <a:cubicBezTo>
                    <a:pt x="49166" y="5415"/>
                    <a:pt x="49177" y="5412"/>
                    <a:pt x="49195" y="5412"/>
                  </a:cubicBezTo>
                  <a:close/>
                  <a:moveTo>
                    <a:pt x="48296" y="5401"/>
                  </a:moveTo>
                  <a:cubicBezTo>
                    <a:pt x="48307" y="5401"/>
                    <a:pt x="48318" y="5402"/>
                    <a:pt x="48327" y="5407"/>
                  </a:cubicBezTo>
                  <a:lnTo>
                    <a:pt x="48344" y="5423"/>
                  </a:lnTo>
                  <a:cubicBezTo>
                    <a:pt x="48408" y="5456"/>
                    <a:pt x="48424" y="5520"/>
                    <a:pt x="48521" y="5536"/>
                  </a:cubicBezTo>
                  <a:lnTo>
                    <a:pt x="48602" y="5536"/>
                  </a:lnTo>
                  <a:cubicBezTo>
                    <a:pt x="48602" y="5601"/>
                    <a:pt x="48521" y="5681"/>
                    <a:pt x="48408" y="5730"/>
                  </a:cubicBezTo>
                  <a:lnTo>
                    <a:pt x="48344" y="5649"/>
                  </a:lnTo>
                  <a:lnTo>
                    <a:pt x="48344" y="5633"/>
                  </a:lnTo>
                  <a:cubicBezTo>
                    <a:pt x="48376" y="5617"/>
                    <a:pt x="48344" y="5568"/>
                    <a:pt x="48263" y="5536"/>
                  </a:cubicBezTo>
                  <a:lnTo>
                    <a:pt x="48247" y="5552"/>
                  </a:lnTo>
                  <a:lnTo>
                    <a:pt x="48166" y="5601"/>
                  </a:lnTo>
                  <a:cubicBezTo>
                    <a:pt x="48150" y="5552"/>
                    <a:pt x="48198" y="5456"/>
                    <a:pt x="48214" y="5423"/>
                  </a:cubicBezTo>
                  <a:cubicBezTo>
                    <a:pt x="48237" y="5412"/>
                    <a:pt x="48268" y="5401"/>
                    <a:pt x="48296" y="5401"/>
                  </a:cubicBezTo>
                  <a:close/>
                  <a:moveTo>
                    <a:pt x="49231" y="5665"/>
                  </a:moveTo>
                  <a:cubicBezTo>
                    <a:pt x="49247" y="5665"/>
                    <a:pt x="49279" y="5714"/>
                    <a:pt x="49311" y="5762"/>
                  </a:cubicBezTo>
                  <a:lnTo>
                    <a:pt x="49344" y="5794"/>
                  </a:lnTo>
                  <a:lnTo>
                    <a:pt x="49408" y="5843"/>
                  </a:lnTo>
                  <a:cubicBezTo>
                    <a:pt x="49384" y="5851"/>
                    <a:pt x="49352" y="5855"/>
                    <a:pt x="49321" y="5855"/>
                  </a:cubicBezTo>
                  <a:cubicBezTo>
                    <a:pt x="49291" y="5855"/>
                    <a:pt x="49263" y="5851"/>
                    <a:pt x="49247" y="5843"/>
                  </a:cubicBezTo>
                  <a:cubicBezTo>
                    <a:pt x="49198" y="5827"/>
                    <a:pt x="49134" y="5714"/>
                    <a:pt x="49150" y="5698"/>
                  </a:cubicBezTo>
                  <a:cubicBezTo>
                    <a:pt x="49166" y="5681"/>
                    <a:pt x="49231" y="5665"/>
                    <a:pt x="49231" y="5665"/>
                  </a:cubicBezTo>
                  <a:close/>
                  <a:moveTo>
                    <a:pt x="8470" y="5997"/>
                  </a:moveTo>
                  <a:cubicBezTo>
                    <a:pt x="8478" y="5997"/>
                    <a:pt x="8483" y="5999"/>
                    <a:pt x="8485" y="6004"/>
                  </a:cubicBezTo>
                  <a:cubicBezTo>
                    <a:pt x="8502" y="6020"/>
                    <a:pt x="8502" y="6069"/>
                    <a:pt x="8502" y="6117"/>
                  </a:cubicBezTo>
                  <a:lnTo>
                    <a:pt x="8437" y="6101"/>
                  </a:lnTo>
                  <a:lnTo>
                    <a:pt x="8356" y="6085"/>
                  </a:lnTo>
                  <a:cubicBezTo>
                    <a:pt x="8338" y="6130"/>
                    <a:pt x="8325" y="6150"/>
                    <a:pt x="8320" y="6150"/>
                  </a:cubicBezTo>
                  <a:cubicBezTo>
                    <a:pt x="8316" y="6150"/>
                    <a:pt x="8317" y="6138"/>
                    <a:pt x="8324" y="6117"/>
                  </a:cubicBezTo>
                  <a:cubicBezTo>
                    <a:pt x="8338" y="6063"/>
                    <a:pt x="8432" y="5997"/>
                    <a:pt x="8470" y="5997"/>
                  </a:cubicBezTo>
                  <a:close/>
                  <a:moveTo>
                    <a:pt x="6737" y="5999"/>
                  </a:moveTo>
                  <a:cubicBezTo>
                    <a:pt x="6743" y="5999"/>
                    <a:pt x="6751" y="6000"/>
                    <a:pt x="6759" y="6004"/>
                  </a:cubicBezTo>
                  <a:lnTo>
                    <a:pt x="6792" y="6020"/>
                  </a:lnTo>
                  <a:lnTo>
                    <a:pt x="6840" y="6020"/>
                  </a:lnTo>
                  <a:cubicBezTo>
                    <a:pt x="6888" y="6020"/>
                    <a:pt x="6856" y="6117"/>
                    <a:pt x="6840" y="6149"/>
                  </a:cubicBezTo>
                  <a:cubicBezTo>
                    <a:pt x="6826" y="6171"/>
                    <a:pt x="6808" y="6180"/>
                    <a:pt x="6790" y="6180"/>
                  </a:cubicBezTo>
                  <a:cubicBezTo>
                    <a:pt x="6767" y="6180"/>
                    <a:pt x="6745" y="6167"/>
                    <a:pt x="6727" y="6149"/>
                  </a:cubicBezTo>
                  <a:cubicBezTo>
                    <a:pt x="6713" y="6106"/>
                    <a:pt x="6686" y="5999"/>
                    <a:pt x="6737" y="5999"/>
                  </a:cubicBezTo>
                  <a:close/>
                  <a:moveTo>
                    <a:pt x="7760" y="5988"/>
                  </a:moveTo>
                  <a:cubicBezTo>
                    <a:pt x="7808" y="5988"/>
                    <a:pt x="7937" y="6085"/>
                    <a:pt x="7953" y="6117"/>
                  </a:cubicBezTo>
                  <a:cubicBezTo>
                    <a:pt x="7977" y="6141"/>
                    <a:pt x="7912" y="6183"/>
                    <a:pt x="7864" y="6183"/>
                  </a:cubicBezTo>
                  <a:cubicBezTo>
                    <a:pt x="7847" y="6183"/>
                    <a:pt x="7832" y="6178"/>
                    <a:pt x="7824" y="6165"/>
                  </a:cubicBezTo>
                  <a:cubicBezTo>
                    <a:pt x="7804" y="6152"/>
                    <a:pt x="7778" y="6144"/>
                    <a:pt x="7751" y="6144"/>
                  </a:cubicBezTo>
                  <a:cubicBezTo>
                    <a:pt x="7712" y="6144"/>
                    <a:pt x="7668" y="6160"/>
                    <a:pt x="7630" y="6198"/>
                  </a:cubicBezTo>
                  <a:lnTo>
                    <a:pt x="7598" y="6181"/>
                  </a:lnTo>
                  <a:lnTo>
                    <a:pt x="7518" y="6165"/>
                  </a:lnTo>
                  <a:cubicBezTo>
                    <a:pt x="7527" y="6118"/>
                    <a:pt x="7558" y="6093"/>
                    <a:pt x="7602" y="6093"/>
                  </a:cubicBezTo>
                  <a:cubicBezTo>
                    <a:pt x="7633" y="6093"/>
                    <a:pt x="7671" y="6106"/>
                    <a:pt x="7711" y="6133"/>
                  </a:cubicBezTo>
                  <a:lnTo>
                    <a:pt x="7760" y="5988"/>
                  </a:lnTo>
                  <a:close/>
                  <a:moveTo>
                    <a:pt x="8889" y="6020"/>
                  </a:moveTo>
                  <a:cubicBezTo>
                    <a:pt x="8921" y="6020"/>
                    <a:pt x="8969" y="6020"/>
                    <a:pt x="8985" y="6036"/>
                  </a:cubicBezTo>
                  <a:lnTo>
                    <a:pt x="9002" y="6052"/>
                  </a:lnTo>
                  <a:cubicBezTo>
                    <a:pt x="9002" y="6085"/>
                    <a:pt x="8953" y="6149"/>
                    <a:pt x="8905" y="6198"/>
                  </a:cubicBezTo>
                  <a:lnTo>
                    <a:pt x="8856" y="6230"/>
                  </a:lnTo>
                  <a:cubicBezTo>
                    <a:pt x="8852" y="6235"/>
                    <a:pt x="8844" y="6237"/>
                    <a:pt x="8836" y="6237"/>
                  </a:cubicBezTo>
                  <a:cubicBezTo>
                    <a:pt x="8816" y="6237"/>
                    <a:pt x="8792" y="6225"/>
                    <a:pt x="8792" y="6214"/>
                  </a:cubicBezTo>
                  <a:cubicBezTo>
                    <a:pt x="8776" y="6198"/>
                    <a:pt x="8792" y="6165"/>
                    <a:pt x="8808" y="6165"/>
                  </a:cubicBezTo>
                  <a:lnTo>
                    <a:pt x="8824" y="6149"/>
                  </a:lnTo>
                  <a:cubicBezTo>
                    <a:pt x="8856" y="6133"/>
                    <a:pt x="8840" y="6085"/>
                    <a:pt x="8808" y="6036"/>
                  </a:cubicBezTo>
                  <a:lnTo>
                    <a:pt x="8889" y="6020"/>
                  </a:lnTo>
                  <a:close/>
                  <a:moveTo>
                    <a:pt x="9249" y="6100"/>
                  </a:moveTo>
                  <a:cubicBezTo>
                    <a:pt x="9253" y="6100"/>
                    <a:pt x="9256" y="6100"/>
                    <a:pt x="9260" y="6101"/>
                  </a:cubicBezTo>
                  <a:lnTo>
                    <a:pt x="9260" y="6117"/>
                  </a:lnTo>
                  <a:lnTo>
                    <a:pt x="9260" y="6181"/>
                  </a:lnTo>
                  <a:cubicBezTo>
                    <a:pt x="9222" y="6232"/>
                    <a:pt x="9184" y="6272"/>
                    <a:pt x="9146" y="6272"/>
                  </a:cubicBezTo>
                  <a:cubicBezTo>
                    <a:pt x="9136" y="6272"/>
                    <a:pt x="9125" y="6269"/>
                    <a:pt x="9114" y="6262"/>
                  </a:cubicBezTo>
                  <a:cubicBezTo>
                    <a:pt x="9084" y="6232"/>
                    <a:pt x="9184" y="6100"/>
                    <a:pt x="9249" y="6100"/>
                  </a:cubicBezTo>
                  <a:close/>
                  <a:moveTo>
                    <a:pt x="3956" y="6158"/>
                  </a:moveTo>
                  <a:cubicBezTo>
                    <a:pt x="3965" y="6158"/>
                    <a:pt x="3975" y="6160"/>
                    <a:pt x="3985" y="6165"/>
                  </a:cubicBezTo>
                  <a:lnTo>
                    <a:pt x="4033" y="6198"/>
                  </a:lnTo>
                  <a:lnTo>
                    <a:pt x="4066" y="6214"/>
                  </a:lnTo>
                  <a:cubicBezTo>
                    <a:pt x="4082" y="6230"/>
                    <a:pt x="4066" y="6262"/>
                    <a:pt x="4033" y="6278"/>
                  </a:cubicBezTo>
                  <a:lnTo>
                    <a:pt x="4001" y="6278"/>
                  </a:lnTo>
                  <a:lnTo>
                    <a:pt x="3969" y="6294"/>
                  </a:lnTo>
                  <a:cubicBezTo>
                    <a:pt x="3956" y="6299"/>
                    <a:pt x="3943" y="6301"/>
                    <a:pt x="3931" y="6301"/>
                  </a:cubicBezTo>
                  <a:cubicBezTo>
                    <a:pt x="3898" y="6301"/>
                    <a:pt x="3872" y="6286"/>
                    <a:pt x="3872" y="6262"/>
                  </a:cubicBezTo>
                  <a:cubicBezTo>
                    <a:pt x="3872" y="6221"/>
                    <a:pt x="3906" y="6158"/>
                    <a:pt x="3956" y="6158"/>
                  </a:cubicBezTo>
                  <a:close/>
                  <a:moveTo>
                    <a:pt x="3711" y="5923"/>
                  </a:moveTo>
                  <a:lnTo>
                    <a:pt x="3743" y="5939"/>
                  </a:lnTo>
                  <a:lnTo>
                    <a:pt x="3775" y="5956"/>
                  </a:lnTo>
                  <a:cubicBezTo>
                    <a:pt x="3775" y="5988"/>
                    <a:pt x="3791" y="6133"/>
                    <a:pt x="3775" y="6181"/>
                  </a:cubicBezTo>
                  <a:cubicBezTo>
                    <a:pt x="3775" y="6230"/>
                    <a:pt x="3695" y="6310"/>
                    <a:pt x="3662" y="6343"/>
                  </a:cubicBezTo>
                  <a:cubicBezTo>
                    <a:pt x="3651" y="6354"/>
                    <a:pt x="3632" y="6366"/>
                    <a:pt x="3621" y="6366"/>
                  </a:cubicBezTo>
                  <a:cubicBezTo>
                    <a:pt x="3617" y="6366"/>
                    <a:pt x="3614" y="6364"/>
                    <a:pt x="3614" y="6359"/>
                  </a:cubicBezTo>
                  <a:cubicBezTo>
                    <a:pt x="3598" y="6359"/>
                    <a:pt x="3614" y="6327"/>
                    <a:pt x="3630" y="6294"/>
                  </a:cubicBezTo>
                  <a:cubicBezTo>
                    <a:pt x="3646" y="6262"/>
                    <a:pt x="3646" y="6149"/>
                    <a:pt x="3630" y="6101"/>
                  </a:cubicBezTo>
                  <a:lnTo>
                    <a:pt x="3630" y="6052"/>
                  </a:lnTo>
                  <a:lnTo>
                    <a:pt x="3614" y="6036"/>
                  </a:lnTo>
                  <a:cubicBezTo>
                    <a:pt x="3630" y="6004"/>
                    <a:pt x="3679" y="5956"/>
                    <a:pt x="3711" y="5923"/>
                  </a:cubicBezTo>
                  <a:close/>
                  <a:moveTo>
                    <a:pt x="39887" y="6276"/>
                  </a:moveTo>
                  <a:cubicBezTo>
                    <a:pt x="39935" y="6276"/>
                    <a:pt x="40004" y="6361"/>
                    <a:pt x="40004" y="6391"/>
                  </a:cubicBezTo>
                  <a:cubicBezTo>
                    <a:pt x="39999" y="6406"/>
                    <a:pt x="39987" y="6412"/>
                    <a:pt x="39971" y="6412"/>
                  </a:cubicBezTo>
                  <a:cubicBezTo>
                    <a:pt x="39935" y="6412"/>
                    <a:pt x="39881" y="6381"/>
                    <a:pt x="39859" y="6359"/>
                  </a:cubicBezTo>
                  <a:cubicBezTo>
                    <a:pt x="39827" y="6327"/>
                    <a:pt x="39827" y="6294"/>
                    <a:pt x="39875" y="6278"/>
                  </a:cubicBezTo>
                  <a:cubicBezTo>
                    <a:pt x="39879" y="6277"/>
                    <a:pt x="39883" y="6276"/>
                    <a:pt x="39887" y="6276"/>
                  </a:cubicBezTo>
                  <a:close/>
                  <a:moveTo>
                    <a:pt x="36601" y="6327"/>
                  </a:moveTo>
                  <a:cubicBezTo>
                    <a:pt x="36649" y="6327"/>
                    <a:pt x="36714" y="6359"/>
                    <a:pt x="36730" y="6391"/>
                  </a:cubicBezTo>
                  <a:lnTo>
                    <a:pt x="36681" y="6423"/>
                  </a:lnTo>
                  <a:lnTo>
                    <a:pt x="36617" y="6456"/>
                  </a:lnTo>
                  <a:cubicBezTo>
                    <a:pt x="36633" y="6504"/>
                    <a:pt x="36633" y="6536"/>
                    <a:pt x="36584" y="6569"/>
                  </a:cubicBezTo>
                  <a:lnTo>
                    <a:pt x="36552" y="6569"/>
                  </a:lnTo>
                  <a:lnTo>
                    <a:pt x="36520" y="6585"/>
                  </a:lnTo>
                  <a:cubicBezTo>
                    <a:pt x="36488" y="6585"/>
                    <a:pt x="36472" y="6552"/>
                    <a:pt x="36472" y="6536"/>
                  </a:cubicBezTo>
                  <a:cubicBezTo>
                    <a:pt x="36472" y="6520"/>
                    <a:pt x="36472" y="6488"/>
                    <a:pt x="36472" y="6472"/>
                  </a:cubicBezTo>
                  <a:lnTo>
                    <a:pt x="36455" y="6456"/>
                  </a:lnTo>
                  <a:cubicBezTo>
                    <a:pt x="36439" y="6391"/>
                    <a:pt x="36488" y="6343"/>
                    <a:pt x="36552" y="6327"/>
                  </a:cubicBezTo>
                  <a:close/>
                  <a:moveTo>
                    <a:pt x="36972" y="6407"/>
                  </a:moveTo>
                  <a:lnTo>
                    <a:pt x="37068" y="6456"/>
                  </a:lnTo>
                  <a:cubicBezTo>
                    <a:pt x="37117" y="6488"/>
                    <a:pt x="37117" y="6536"/>
                    <a:pt x="37068" y="6552"/>
                  </a:cubicBezTo>
                  <a:cubicBezTo>
                    <a:pt x="37020" y="6569"/>
                    <a:pt x="36972" y="6585"/>
                    <a:pt x="36923" y="6601"/>
                  </a:cubicBezTo>
                  <a:lnTo>
                    <a:pt x="36907" y="6601"/>
                  </a:lnTo>
                  <a:cubicBezTo>
                    <a:pt x="36859" y="6601"/>
                    <a:pt x="36826" y="6585"/>
                    <a:pt x="36843" y="6569"/>
                  </a:cubicBezTo>
                  <a:cubicBezTo>
                    <a:pt x="36859" y="6536"/>
                    <a:pt x="36923" y="6472"/>
                    <a:pt x="36972" y="6407"/>
                  </a:cubicBezTo>
                  <a:close/>
                  <a:moveTo>
                    <a:pt x="42446" y="6464"/>
                  </a:moveTo>
                  <a:cubicBezTo>
                    <a:pt x="42468" y="6464"/>
                    <a:pt x="42488" y="6472"/>
                    <a:pt x="42504" y="6504"/>
                  </a:cubicBezTo>
                  <a:cubicBezTo>
                    <a:pt x="42520" y="6536"/>
                    <a:pt x="42585" y="6569"/>
                    <a:pt x="42633" y="6585"/>
                  </a:cubicBezTo>
                  <a:lnTo>
                    <a:pt x="42714" y="6617"/>
                  </a:lnTo>
                  <a:cubicBezTo>
                    <a:pt x="42708" y="6636"/>
                    <a:pt x="42686" y="6645"/>
                    <a:pt x="42655" y="6645"/>
                  </a:cubicBezTo>
                  <a:cubicBezTo>
                    <a:pt x="42606" y="6645"/>
                    <a:pt x="42534" y="6624"/>
                    <a:pt x="42456" y="6585"/>
                  </a:cubicBezTo>
                  <a:lnTo>
                    <a:pt x="42343" y="6536"/>
                  </a:lnTo>
                  <a:cubicBezTo>
                    <a:pt x="42343" y="6520"/>
                    <a:pt x="42359" y="6472"/>
                    <a:pt x="42375" y="6472"/>
                  </a:cubicBezTo>
                  <a:cubicBezTo>
                    <a:pt x="42399" y="6472"/>
                    <a:pt x="42424" y="6464"/>
                    <a:pt x="42446" y="6464"/>
                  </a:cubicBezTo>
                  <a:close/>
                  <a:moveTo>
                    <a:pt x="46376" y="6343"/>
                  </a:moveTo>
                  <a:lnTo>
                    <a:pt x="46456" y="6407"/>
                  </a:lnTo>
                  <a:lnTo>
                    <a:pt x="46472" y="6423"/>
                  </a:lnTo>
                  <a:cubicBezTo>
                    <a:pt x="46489" y="6419"/>
                    <a:pt x="46505" y="6417"/>
                    <a:pt x="46520" y="6417"/>
                  </a:cubicBezTo>
                  <a:cubicBezTo>
                    <a:pt x="46566" y="6417"/>
                    <a:pt x="46605" y="6435"/>
                    <a:pt x="46618" y="6472"/>
                  </a:cubicBezTo>
                  <a:lnTo>
                    <a:pt x="46650" y="6520"/>
                  </a:lnTo>
                  <a:cubicBezTo>
                    <a:pt x="46650" y="6536"/>
                    <a:pt x="46666" y="6552"/>
                    <a:pt x="46682" y="6552"/>
                  </a:cubicBezTo>
                  <a:lnTo>
                    <a:pt x="46730" y="6569"/>
                  </a:lnTo>
                  <a:cubicBezTo>
                    <a:pt x="46779" y="6585"/>
                    <a:pt x="46795" y="6617"/>
                    <a:pt x="46763" y="6649"/>
                  </a:cubicBezTo>
                  <a:lnTo>
                    <a:pt x="46747" y="6633"/>
                  </a:lnTo>
                  <a:lnTo>
                    <a:pt x="46682" y="6617"/>
                  </a:lnTo>
                  <a:cubicBezTo>
                    <a:pt x="46669" y="6620"/>
                    <a:pt x="46654" y="6621"/>
                    <a:pt x="46639" y="6621"/>
                  </a:cubicBezTo>
                  <a:cubicBezTo>
                    <a:pt x="46576" y="6621"/>
                    <a:pt x="46498" y="6601"/>
                    <a:pt x="46472" y="6601"/>
                  </a:cubicBezTo>
                  <a:cubicBezTo>
                    <a:pt x="46440" y="6585"/>
                    <a:pt x="46489" y="6536"/>
                    <a:pt x="46505" y="6504"/>
                  </a:cubicBezTo>
                  <a:cubicBezTo>
                    <a:pt x="46537" y="6488"/>
                    <a:pt x="46440" y="6456"/>
                    <a:pt x="46392" y="6456"/>
                  </a:cubicBezTo>
                  <a:cubicBezTo>
                    <a:pt x="46360" y="6456"/>
                    <a:pt x="46343" y="6407"/>
                    <a:pt x="46376" y="6343"/>
                  </a:cubicBezTo>
                  <a:close/>
                  <a:moveTo>
                    <a:pt x="46929" y="6338"/>
                  </a:moveTo>
                  <a:cubicBezTo>
                    <a:pt x="46989" y="6338"/>
                    <a:pt x="47079" y="6359"/>
                    <a:pt x="47118" y="6359"/>
                  </a:cubicBezTo>
                  <a:cubicBezTo>
                    <a:pt x="47182" y="6359"/>
                    <a:pt x="47263" y="6552"/>
                    <a:pt x="47214" y="6601"/>
                  </a:cubicBezTo>
                  <a:cubicBezTo>
                    <a:pt x="47150" y="6649"/>
                    <a:pt x="47021" y="6633"/>
                    <a:pt x="46989" y="6665"/>
                  </a:cubicBezTo>
                  <a:cubicBezTo>
                    <a:pt x="46986" y="6666"/>
                    <a:pt x="46983" y="6667"/>
                    <a:pt x="46981" y="6667"/>
                  </a:cubicBezTo>
                  <a:cubicBezTo>
                    <a:pt x="46942" y="6667"/>
                    <a:pt x="46956" y="6550"/>
                    <a:pt x="46956" y="6504"/>
                  </a:cubicBezTo>
                  <a:cubicBezTo>
                    <a:pt x="46970" y="6451"/>
                    <a:pt x="46961" y="6419"/>
                    <a:pt x="46930" y="6419"/>
                  </a:cubicBezTo>
                  <a:cubicBezTo>
                    <a:pt x="46924" y="6419"/>
                    <a:pt x="46916" y="6421"/>
                    <a:pt x="46908" y="6423"/>
                  </a:cubicBezTo>
                  <a:cubicBezTo>
                    <a:pt x="46876" y="6440"/>
                    <a:pt x="46763" y="6456"/>
                    <a:pt x="46763" y="6456"/>
                  </a:cubicBezTo>
                  <a:cubicBezTo>
                    <a:pt x="46763" y="6440"/>
                    <a:pt x="46860" y="6375"/>
                    <a:pt x="46892" y="6343"/>
                  </a:cubicBezTo>
                  <a:cubicBezTo>
                    <a:pt x="46901" y="6340"/>
                    <a:pt x="46914" y="6338"/>
                    <a:pt x="46929" y="6338"/>
                  </a:cubicBezTo>
                  <a:close/>
                  <a:moveTo>
                    <a:pt x="35992" y="6592"/>
                  </a:moveTo>
                  <a:cubicBezTo>
                    <a:pt x="36011" y="6592"/>
                    <a:pt x="36031" y="6595"/>
                    <a:pt x="36052" y="6601"/>
                  </a:cubicBezTo>
                  <a:lnTo>
                    <a:pt x="36068" y="6617"/>
                  </a:lnTo>
                  <a:cubicBezTo>
                    <a:pt x="36101" y="6649"/>
                    <a:pt x="36084" y="6698"/>
                    <a:pt x="36020" y="6730"/>
                  </a:cubicBezTo>
                  <a:lnTo>
                    <a:pt x="35988" y="6730"/>
                  </a:lnTo>
                  <a:cubicBezTo>
                    <a:pt x="35962" y="6730"/>
                    <a:pt x="35933" y="6732"/>
                    <a:pt x="35906" y="6732"/>
                  </a:cubicBezTo>
                  <a:cubicBezTo>
                    <a:pt x="35864" y="6732"/>
                    <a:pt x="35823" y="6727"/>
                    <a:pt x="35794" y="6698"/>
                  </a:cubicBezTo>
                  <a:cubicBezTo>
                    <a:pt x="35778" y="6698"/>
                    <a:pt x="35794" y="6665"/>
                    <a:pt x="35794" y="6665"/>
                  </a:cubicBezTo>
                  <a:cubicBezTo>
                    <a:pt x="35859" y="6639"/>
                    <a:pt x="35914" y="6592"/>
                    <a:pt x="35992" y="6592"/>
                  </a:cubicBezTo>
                  <a:close/>
                  <a:moveTo>
                    <a:pt x="11993" y="6794"/>
                  </a:moveTo>
                  <a:cubicBezTo>
                    <a:pt x="12027" y="6794"/>
                    <a:pt x="12062" y="6812"/>
                    <a:pt x="12082" y="6843"/>
                  </a:cubicBezTo>
                  <a:lnTo>
                    <a:pt x="12099" y="6875"/>
                  </a:lnTo>
                  <a:lnTo>
                    <a:pt x="12131" y="6907"/>
                  </a:lnTo>
                  <a:cubicBezTo>
                    <a:pt x="12140" y="6934"/>
                    <a:pt x="12134" y="6946"/>
                    <a:pt x="12119" y="6946"/>
                  </a:cubicBezTo>
                  <a:cubicBezTo>
                    <a:pt x="12107" y="6946"/>
                    <a:pt x="12088" y="6938"/>
                    <a:pt x="12066" y="6923"/>
                  </a:cubicBezTo>
                  <a:lnTo>
                    <a:pt x="12002" y="6907"/>
                  </a:lnTo>
                  <a:lnTo>
                    <a:pt x="11937" y="6891"/>
                  </a:lnTo>
                  <a:cubicBezTo>
                    <a:pt x="11929" y="6893"/>
                    <a:pt x="11921" y="6893"/>
                    <a:pt x="11915" y="6893"/>
                  </a:cubicBezTo>
                  <a:cubicBezTo>
                    <a:pt x="11852" y="6893"/>
                    <a:pt x="11908" y="6825"/>
                    <a:pt x="11937" y="6811"/>
                  </a:cubicBezTo>
                  <a:cubicBezTo>
                    <a:pt x="11954" y="6799"/>
                    <a:pt x="11974" y="6794"/>
                    <a:pt x="11993" y="6794"/>
                  </a:cubicBezTo>
                  <a:close/>
                  <a:moveTo>
                    <a:pt x="22599" y="6746"/>
                  </a:moveTo>
                  <a:cubicBezTo>
                    <a:pt x="22632" y="6762"/>
                    <a:pt x="22745" y="6859"/>
                    <a:pt x="22712" y="6907"/>
                  </a:cubicBezTo>
                  <a:cubicBezTo>
                    <a:pt x="22692" y="6939"/>
                    <a:pt x="22671" y="6956"/>
                    <a:pt x="22654" y="6956"/>
                  </a:cubicBezTo>
                  <a:cubicBezTo>
                    <a:pt x="22645" y="6956"/>
                    <a:pt x="22637" y="6951"/>
                    <a:pt x="22632" y="6940"/>
                  </a:cubicBezTo>
                  <a:lnTo>
                    <a:pt x="22648" y="6907"/>
                  </a:lnTo>
                  <a:cubicBezTo>
                    <a:pt x="22648" y="6843"/>
                    <a:pt x="22632" y="6811"/>
                    <a:pt x="22551" y="6811"/>
                  </a:cubicBezTo>
                  <a:lnTo>
                    <a:pt x="22535" y="6811"/>
                  </a:lnTo>
                  <a:cubicBezTo>
                    <a:pt x="22535" y="6762"/>
                    <a:pt x="22551" y="6746"/>
                    <a:pt x="22599" y="6746"/>
                  </a:cubicBezTo>
                  <a:close/>
                  <a:moveTo>
                    <a:pt x="8892" y="6645"/>
                  </a:moveTo>
                  <a:cubicBezTo>
                    <a:pt x="8916" y="6645"/>
                    <a:pt x="8937" y="6665"/>
                    <a:pt x="8937" y="6665"/>
                  </a:cubicBezTo>
                  <a:lnTo>
                    <a:pt x="8937" y="6746"/>
                  </a:lnTo>
                  <a:cubicBezTo>
                    <a:pt x="8985" y="6811"/>
                    <a:pt x="9082" y="6956"/>
                    <a:pt x="9034" y="6972"/>
                  </a:cubicBezTo>
                  <a:cubicBezTo>
                    <a:pt x="9030" y="6974"/>
                    <a:pt x="9025" y="6975"/>
                    <a:pt x="9020" y="6975"/>
                  </a:cubicBezTo>
                  <a:cubicBezTo>
                    <a:pt x="8986" y="6975"/>
                    <a:pt x="8933" y="6927"/>
                    <a:pt x="8905" y="6843"/>
                  </a:cubicBezTo>
                  <a:lnTo>
                    <a:pt x="8679" y="6859"/>
                  </a:lnTo>
                  <a:lnTo>
                    <a:pt x="8647" y="6859"/>
                  </a:lnTo>
                  <a:cubicBezTo>
                    <a:pt x="8647" y="6843"/>
                    <a:pt x="8711" y="6730"/>
                    <a:pt x="8679" y="6714"/>
                  </a:cubicBezTo>
                  <a:cubicBezTo>
                    <a:pt x="8647" y="6681"/>
                    <a:pt x="8614" y="6665"/>
                    <a:pt x="8631" y="6649"/>
                  </a:cubicBezTo>
                  <a:lnTo>
                    <a:pt x="8679" y="6649"/>
                  </a:lnTo>
                  <a:cubicBezTo>
                    <a:pt x="8684" y="6647"/>
                    <a:pt x="8689" y="6647"/>
                    <a:pt x="8695" y="6647"/>
                  </a:cubicBezTo>
                  <a:cubicBezTo>
                    <a:pt x="8737" y="6647"/>
                    <a:pt x="8777" y="6701"/>
                    <a:pt x="8792" y="6730"/>
                  </a:cubicBezTo>
                  <a:cubicBezTo>
                    <a:pt x="8792" y="6746"/>
                    <a:pt x="8808" y="6762"/>
                    <a:pt x="8840" y="6762"/>
                  </a:cubicBezTo>
                  <a:lnTo>
                    <a:pt x="8840" y="6746"/>
                  </a:lnTo>
                  <a:cubicBezTo>
                    <a:pt x="8840" y="6730"/>
                    <a:pt x="8824" y="6698"/>
                    <a:pt x="8840" y="6681"/>
                  </a:cubicBezTo>
                  <a:cubicBezTo>
                    <a:pt x="8840" y="6665"/>
                    <a:pt x="8856" y="6649"/>
                    <a:pt x="8873" y="6649"/>
                  </a:cubicBezTo>
                  <a:cubicBezTo>
                    <a:pt x="8879" y="6646"/>
                    <a:pt x="8885" y="6645"/>
                    <a:pt x="8892" y="6645"/>
                  </a:cubicBezTo>
                  <a:close/>
                  <a:moveTo>
                    <a:pt x="23309" y="6859"/>
                  </a:moveTo>
                  <a:cubicBezTo>
                    <a:pt x="23358" y="6891"/>
                    <a:pt x="23422" y="6956"/>
                    <a:pt x="23438" y="6972"/>
                  </a:cubicBezTo>
                  <a:cubicBezTo>
                    <a:pt x="23448" y="6991"/>
                    <a:pt x="23441" y="6999"/>
                    <a:pt x="23423" y="6999"/>
                  </a:cubicBezTo>
                  <a:cubicBezTo>
                    <a:pt x="23411" y="6999"/>
                    <a:pt x="23394" y="6995"/>
                    <a:pt x="23374" y="6988"/>
                  </a:cubicBezTo>
                  <a:cubicBezTo>
                    <a:pt x="23341" y="6980"/>
                    <a:pt x="23273" y="6980"/>
                    <a:pt x="23208" y="6980"/>
                  </a:cubicBezTo>
                  <a:cubicBezTo>
                    <a:pt x="23144" y="6980"/>
                    <a:pt x="23083" y="6980"/>
                    <a:pt x="23067" y="6972"/>
                  </a:cubicBezTo>
                  <a:cubicBezTo>
                    <a:pt x="23051" y="6940"/>
                    <a:pt x="23083" y="6891"/>
                    <a:pt x="23148" y="6859"/>
                  </a:cubicBezTo>
                  <a:lnTo>
                    <a:pt x="23148" y="6875"/>
                  </a:lnTo>
                  <a:cubicBezTo>
                    <a:pt x="23166" y="6887"/>
                    <a:pt x="23183" y="6893"/>
                    <a:pt x="23198" y="6893"/>
                  </a:cubicBezTo>
                  <a:cubicBezTo>
                    <a:pt x="23223" y="6893"/>
                    <a:pt x="23247" y="6879"/>
                    <a:pt x="23277" y="6859"/>
                  </a:cubicBezTo>
                  <a:close/>
                  <a:moveTo>
                    <a:pt x="7889" y="6827"/>
                  </a:moveTo>
                  <a:cubicBezTo>
                    <a:pt x="7937" y="6827"/>
                    <a:pt x="8066" y="6843"/>
                    <a:pt x="8034" y="6891"/>
                  </a:cubicBezTo>
                  <a:lnTo>
                    <a:pt x="8034" y="6907"/>
                  </a:lnTo>
                  <a:lnTo>
                    <a:pt x="8034" y="6940"/>
                  </a:lnTo>
                  <a:cubicBezTo>
                    <a:pt x="8050" y="6972"/>
                    <a:pt x="8050" y="7020"/>
                    <a:pt x="8018" y="7036"/>
                  </a:cubicBezTo>
                  <a:lnTo>
                    <a:pt x="7969" y="7036"/>
                  </a:lnTo>
                  <a:cubicBezTo>
                    <a:pt x="7953" y="7036"/>
                    <a:pt x="7921" y="7004"/>
                    <a:pt x="7905" y="6988"/>
                  </a:cubicBezTo>
                  <a:lnTo>
                    <a:pt x="7824" y="6923"/>
                  </a:lnTo>
                  <a:cubicBezTo>
                    <a:pt x="7808" y="6859"/>
                    <a:pt x="7840" y="6827"/>
                    <a:pt x="7889" y="6827"/>
                  </a:cubicBezTo>
                  <a:close/>
                  <a:moveTo>
                    <a:pt x="40368" y="6666"/>
                  </a:moveTo>
                  <a:cubicBezTo>
                    <a:pt x="40450" y="6666"/>
                    <a:pt x="40513" y="6721"/>
                    <a:pt x="40488" y="6746"/>
                  </a:cubicBezTo>
                  <a:cubicBezTo>
                    <a:pt x="40456" y="6778"/>
                    <a:pt x="40569" y="6940"/>
                    <a:pt x="40617" y="7004"/>
                  </a:cubicBezTo>
                  <a:cubicBezTo>
                    <a:pt x="40642" y="7053"/>
                    <a:pt x="40619" y="7074"/>
                    <a:pt x="40600" y="7074"/>
                  </a:cubicBezTo>
                  <a:cubicBezTo>
                    <a:pt x="40594" y="7074"/>
                    <a:pt x="40589" y="7072"/>
                    <a:pt x="40585" y="7069"/>
                  </a:cubicBezTo>
                  <a:cubicBezTo>
                    <a:pt x="40553" y="7052"/>
                    <a:pt x="40472" y="7020"/>
                    <a:pt x="40391" y="7020"/>
                  </a:cubicBezTo>
                  <a:lnTo>
                    <a:pt x="40359" y="7036"/>
                  </a:lnTo>
                  <a:cubicBezTo>
                    <a:pt x="40337" y="7058"/>
                    <a:pt x="40316" y="7066"/>
                    <a:pt x="40296" y="7066"/>
                  </a:cubicBezTo>
                  <a:cubicBezTo>
                    <a:pt x="40252" y="7066"/>
                    <a:pt x="40210" y="7030"/>
                    <a:pt x="40164" y="7030"/>
                  </a:cubicBezTo>
                  <a:cubicBezTo>
                    <a:pt x="40154" y="7030"/>
                    <a:pt x="40144" y="7032"/>
                    <a:pt x="40133" y="7036"/>
                  </a:cubicBezTo>
                  <a:lnTo>
                    <a:pt x="40053" y="7052"/>
                  </a:lnTo>
                  <a:cubicBezTo>
                    <a:pt x="39956" y="7052"/>
                    <a:pt x="39891" y="7020"/>
                    <a:pt x="39891" y="7004"/>
                  </a:cubicBezTo>
                  <a:cubicBezTo>
                    <a:pt x="39891" y="6988"/>
                    <a:pt x="40004" y="6907"/>
                    <a:pt x="39972" y="6875"/>
                  </a:cubicBezTo>
                  <a:cubicBezTo>
                    <a:pt x="39940" y="6859"/>
                    <a:pt x="39907" y="6811"/>
                    <a:pt x="39891" y="6794"/>
                  </a:cubicBezTo>
                  <a:cubicBezTo>
                    <a:pt x="39875" y="6794"/>
                    <a:pt x="39956" y="6778"/>
                    <a:pt x="39972" y="6778"/>
                  </a:cubicBezTo>
                  <a:cubicBezTo>
                    <a:pt x="40004" y="6778"/>
                    <a:pt x="40085" y="6940"/>
                    <a:pt x="40133" y="6956"/>
                  </a:cubicBezTo>
                  <a:cubicBezTo>
                    <a:pt x="40135" y="6957"/>
                    <a:pt x="40137" y="6957"/>
                    <a:pt x="40139" y="6957"/>
                  </a:cubicBezTo>
                  <a:cubicBezTo>
                    <a:pt x="40171" y="6957"/>
                    <a:pt x="40213" y="6839"/>
                    <a:pt x="40198" y="6778"/>
                  </a:cubicBezTo>
                  <a:cubicBezTo>
                    <a:pt x="40198" y="6742"/>
                    <a:pt x="40216" y="6724"/>
                    <a:pt x="40232" y="6724"/>
                  </a:cubicBezTo>
                  <a:cubicBezTo>
                    <a:pt x="40237" y="6724"/>
                    <a:pt x="40242" y="6726"/>
                    <a:pt x="40246" y="6730"/>
                  </a:cubicBezTo>
                  <a:cubicBezTo>
                    <a:pt x="40246" y="6746"/>
                    <a:pt x="40230" y="6778"/>
                    <a:pt x="40214" y="6794"/>
                  </a:cubicBezTo>
                  <a:cubicBezTo>
                    <a:pt x="40206" y="6802"/>
                    <a:pt x="40214" y="6806"/>
                    <a:pt x="40232" y="6806"/>
                  </a:cubicBezTo>
                  <a:cubicBezTo>
                    <a:pt x="40250" y="6806"/>
                    <a:pt x="40278" y="6802"/>
                    <a:pt x="40311" y="6794"/>
                  </a:cubicBezTo>
                  <a:lnTo>
                    <a:pt x="40294" y="6681"/>
                  </a:lnTo>
                  <a:cubicBezTo>
                    <a:pt x="40319" y="6671"/>
                    <a:pt x="40344" y="6666"/>
                    <a:pt x="40368" y="6666"/>
                  </a:cubicBezTo>
                  <a:close/>
                  <a:moveTo>
                    <a:pt x="35250" y="6980"/>
                  </a:moveTo>
                  <a:cubicBezTo>
                    <a:pt x="35271" y="6980"/>
                    <a:pt x="35296" y="6987"/>
                    <a:pt x="35326" y="7004"/>
                  </a:cubicBezTo>
                  <a:lnTo>
                    <a:pt x="35407" y="7069"/>
                  </a:lnTo>
                  <a:cubicBezTo>
                    <a:pt x="35423" y="7069"/>
                    <a:pt x="35407" y="7085"/>
                    <a:pt x="35407" y="7101"/>
                  </a:cubicBezTo>
                  <a:cubicBezTo>
                    <a:pt x="35407" y="7117"/>
                    <a:pt x="35375" y="7117"/>
                    <a:pt x="35375" y="7117"/>
                  </a:cubicBezTo>
                  <a:lnTo>
                    <a:pt x="35310" y="7069"/>
                  </a:lnTo>
                  <a:cubicBezTo>
                    <a:pt x="35286" y="7085"/>
                    <a:pt x="35258" y="7093"/>
                    <a:pt x="35234" y="7093"/>
                  </a:cubicBezTo>
                  <a:cubicBezTo>
                    <a:pt x="35209" y="7093"/>
                    <a:pt x="35189" y="7085"/>
                    <a:pt x="35181" y="7069"/>
                  </a:cubicBezTo>
                  <a:cubicBezTo>
                    <a:pt x="35169" y="7033"/>
                    <a:pt x="35192" y="6980"/>
                    <a:pt x="35250" y="6980"/>
                  </a:cubicBezTo>
                  <a:close/>
                  <a:moveTo>
                    <a:pt x="38601" y="6761"/>
                  </a:moveTo>
                  <a:cubicBezTo>
                    <a:pt x="38636" y="6761"/>
                    <a:pt x="38677" y="6779"/>
                    <a:pt x="38698" y="6811"/>
                  </a:cubicBezTo>
                  <a:lnTo>
                    <a:pt x="38665" y="6843"/>
                  </a:lnTo>
                  <a:lnTo>
                    <a:pt x="38617" y="6891"/>
                  </a:lnTo>
                  <a:cubicBezTo>
                    <a:pt x="38617" y="6934"/>
                    <a:pt x="38689" y="6956"/>
                    <a:pt x="38751" y="6956"/>
                  </a:cubicBezTo>
                  <a:cubicBezTo>
                    <a:pt x="38782" y="6956"/>
                    <a:pt x="38810" y="6950"/>
                    <a:pt x="38827" y="6940"/>
                  </a:cubicBezTo>
                  <a:cubicBezTo>
                    <a:pt x="38875" y="6907"/>
                    <a:pt x="38940" y="6875"/>
                    <a:pt x="38972" y="6875"/>
                  </a:cubicBezTo>
                  <a:lnTo>
                    <a:pt x="39004" y="6859"/>
                  </a:lnTo>
                  <a:lnTo>
                    <a:pt x="39036" y="6859"/>
                  </a:lnTo>
                  <a:cubicBezTo>
                    <a:pt x="39046" y="6853"/>
                    <a:pt x="39054" y="6850"/>
                    <a:pt x="39062" y="6850"/>
                  </a:cubicBezTo>
                  <a:cubicBezTo>
                    <a:pt x="39096" y="6850"/>
                    <a:pt x="39117" y="6897"/>
                    <a:pt x="39117" y="6923"/>
                  </a:cubicBezTo>
                  <a:cubicBezTo>
                    <a:pt x="39117" y="6943"/>
                    <a:pt x="39172" y="6957"/>
                    <a:pt x="39215" y="6957"/>
                  </a:cubicBezTo>
                  <a:cubicBezTo>
                    <a:pt x="39241" y="6957"/>
                    <a:pt x="39262" y="6952"/>
                    <a:pt x="39262" y="6940"/>
                  </a:cubicBezTo>
                  <a:cubicBezTo>
                    <a:pt x="39246" y="6923"/>
                    <a:pt x="39262" y="6891"/>
                    <a:pt x="39262" y="6859"/>
                  </a:cubicBezTo>
                  <a:cubicBezTo>
                    <a:pt x="39271" y="6860"/>
                    <a:pt x="39278" y="6861"/>
                    <a:pt x="39285" y="6861"/>
                  </a:cubicBezTo>
                  <a:cubicBezTo>
                    <a:pt x="39351" y="6861"/>
                    <a:pt x="39315" y="6793"/>
                    <a:pt x="39359" y="6778"/>
                  </a:cubicBezTo>
                  <a:cubicBezTo>
                    <a:pt x="39391" y="6778"/>
                    <a:pt x="39440" y="6811"/>
                    <a:pt x="39488" y="6811"/>
                  </a:cubicBezTo>
                  <a:lnTo>
                    <a:pt x="39552" y="6827"/>
                  </a:lnTo>
                  <a:cubicBezTo>
                    <a:pt x="39598" y="6838"/>
                    <a:pt x="39644" y="6849"/>
                    <a:pt x="39678" y="6849"/>
                  </a:cubicBezTo>
                  <a:cubicBezTo>
                    <a:pt x="39692" y="6849"/>
                    <a:pt x="39704" y="6848"/>
                    <a:pt x="39714" y="6843"/>
                  </a:cubicBezTo>
                  <a:lnTo>
                    <a:pt x="39714" y="6827"/>
                  </a:lnTo>
                  <a:cubicBezTo>
                    <a:pt x="39714" y="6790"/>
                    <a:pt x="39732" y="6772"/>
                    <a:pt x="39761" y="6772"/>
                  </a:cubicBezTo>
                  <a:cubicBezTo>
                    <a:pt x="39771" y="6772"/>
                    <a:pt x="39782" y="6774"/>
                    <a:pt x="39794" y="6778"/>
                  </a:cubicBezTo>
                  <a:lnTo>
                    <a:pt x="39811" y="6778"/>
                  </a:lnTo>
                  <a:cubicBezTo>
                    <a:pt x="39827" y="6811"/>
                    <a:pt x="39730" y="6940"/>
                    <a:pt x="39682" y="6988"/>
                  </a:cubicBezTo>
                  <a:cubicBezTo>
                    <a:pt x="39649" y="7020"/>
                    <a:pt x="39601" y="7052"/>
                    <a:pt x="39601" y="7069"/>
                  </a:cubicBezTo>
                  <a:cubicBezTo>
                    <a:pt x="39601" y="7069"/>
                    <a:pt x="39572" y="7061"/>
                    <a:pt x="39544" y="7061"/>
                  </a:cubicBezTo>
                  <a:cubicBezTo>
                    <a:pt x="39529" y="7061"/>
                    <a:pt x="39515" y="7063"/>
                    <a:pt x="39504" y="7069"/>
                  </a:cubicBezTo>
                  <a:cubicBezTo>
                    <a:pt x="39488" y="7069"/>
                    <a:pt x="39456" y="7052"/>
                    <a:pt x="39456" y="7052"/>
                  </a:cubicBezTo>
                  <a:cubicBezTo>
                    <a:pt x="39456" y="7052"/>
                    <a:pt x="39375" y="7052"/>
                    <a:pt x="39359" y="7069"/>
                  </a:cubicBezTo>
                  <a:cubicBezTo>
                    <a:pt x="39355" y="7077"/>
                    <a:pt x="39348" y="7081"/>
                    <a:pt x="39340" y="7081"/>
                  </a:cubicBezTo>
                  <a:cubicBezTo>
                    <a:pt x="39317" y="7081"/>
                    <a:pt x="39281" y="7051"/>
                    <a:pt x="39246" y="7004"/>
                  </a:cubicBezTo>
                  <a:lnTo>
                    <a:pt x="39181" y="7069"/>
                  </a:lnTo>
                  <a:lnTo>
                    <a:pt x="39101" y="7117"/>
                  </a:lnTo>
                  <a:cubicBezTo>
                    <a:pt x="39065" y="7093"/>
                    <a:pt x="39004" y="7078"/>
                    <a:pt x="38948" y="7078"/>
                  </a:cubicBezTo>
                  <a:cubicBezTo>
                    <a:pt x="38928" y="7078"/>
                    <a:pt x="38908" y="7080"/>
                    <a:pt x="38891" y="7085"/>
                  </a:cubicBezTo>
                  <a:lnTo>
                    <a:pt x="38810" y="7085"/>
                  </a:lnTo>
                  <a:cubicBezTo>
                    <a:pt x="38783" y="7085"/>
                    <a:pt x="38743" y="7049"/>
                    <a:pt x="38722" y="7049"/>
                  </a:cubicBezTo>
                  <a:cubicBezTo>
                    <a:pt x="38719" y="7049"/>
                    <a:pt x="38716" y="7050"/>
                    <a:pt x="38714" y="7052"/>
                  </a:cubicBezTo>
                  <a:cubicBezTo>
                    <a:pt x="38681" y="7052"/>
                    <a:pt x="38665" y="7101"/>
                    <a:pt x="38649" y="7133"/>
                  </a:cubicBezTo>
                  <a:lnTo>
                    <a:pt x="38633" y="7149"/>
                  </a:lnTo>
                  <a:cubicBezTo>
                    <a:pt x="38617" y="7149"/>
                    <a:pt x="38536" y="7149"/>
                    <a:pt x="38456" y="7133"/>
                  </a:cubicBezTo>
                  <a:lnTo>
                    <a:pt x="38391" y="7133"/>
                  </a:lnTo>
                  <a:cubicBezTo>
                    <a:pt x="38375" y="7117"/>
                    <a:pt x="38359" y="7101"/>
                    <a:pt x="38359" y="7101"/>
                  </a:cubicBezTo>
                  <a:cubicBezTo>
                    <a:pt x="38359" y="7085"/>
                    <a:pt x="38359" y="7052"/>
                    <a:pt x="38375" y="7036"/>
                  </a:cubicBezTo>
                  <a:lnTo>
                    <a:pt x="38423" y="7020"/>
                  </a:lnTo>
                  <a:cubicBezTo>
                    <a:pt x="38472" y="7004"/>
                    <a:pt x="38504" y="6923"/>
                    <a:pt x="38456" y="6907"/>
                  </a:cubicBezTo>
                  <a:cubicBezTo>
                    <a:pt x="38423" y="6907"/>
                    <a:pt x="38504" y="6794"/>
                    <a:pt x="38552" y="6778"/>
                  </a:cubicBezTo>
                  <a:cubicBezTo>
                    <a:pt x="38564" y="6767"/>
                    <a:pt x="38581" y="6761"/>
                    <a:pt x="38601" y="6761"/>
                  </a:cubicBezTo>
                  <a:close/>
                  <a:moveTo>
                    <a:pt x="7291" y="6949"/>
                  </a:moveTo>
                  <a:cubicBezTo>
                    <a:pt x="7317" y="6949"/>
                    <a:pt x="7345" y="6960"/>
                    <a:pt x="7356" y="6972"/>
                  </a:cubicBezTo>
                  <a:cubicBezTo>
                    <a:pt x="7372" y="7004"/>
                    <a:pt x="7372" y="7036"/>
                    <a:pt x="7292" y="7036"/>
                  </a:cubicBezTo>
                  <a:cubicBezTo>
                    <a:pt x="7227" y="7036"/>
                    <a:pt x="7276" y="7101"/>
                    <a:pt x="7259" y="7117"/>
                  </a:cubicBezTo>
                  <a:lnTo>
                    <a:pt x="7243" y="7149"/>
                  </a:lnTo>
                  <a:cubicBezTo>
                    <a:pt x="7237" y="7152"/>
                    <a:pt x="7230" y="7154"/>
                    <a:pt x="7223" y="7154"/>
                  </a:cubicBezTo>
                  <a:cubicBezTo>
                    <a:pt x="7194" y="7154"/>
                    <a:pt x="7163" y="7133"/>
                    <a:pt x="7163" y="7133"/>
                  </a:cubicBezTo>
                  <a:cubicBezTo>
                    <a:pt x="7147" y="7117"/>
                    <a:pt x="7227" y="7020"/>
                    <a:pt x="7179" y="7020"/>
                  </a:cubicBezTo>
                  <a:cubicBezTo>
                    <a:pt x="7130" y="7020"/>
                    <a:pt x="7147" y="6988"/>
                    <a:pt x="7195" y="6972"/>
                  </a:cubicBezTo>
                  <a:lnTo>
                    <a:pt x="7259" y="6956"/>
                  </a:lnTo>
                  <a:cubicBezTo>
                    <a:pt x="7269" y="6951"/>
                    <a:pt x="7280" y="6949"/>
                    <a:pt x="7291" y="6949"/>
                  </a:cubicBezTo>
                  <a:close/>
                  <a:moveTo>
                    <a:pt x="9469" y="6859"/>
                  </a:moveTo>
                  <a:lnTo>
                    <a:pt x="9550" y="6891"/>
                  </a:lnTo>
                  <a:lnTo>
                    <a:pt x="9582" y="6891"/>
                  </a:lnTo>
                  <a:cubicBezTo>
                    <a:pt x="9631" y="6923"/>
                    <a:pt x="9631" y="6940"/>
                    <a:pt x="9566" y="6956"/>
                  </a:cubicBezTo>
                  <a:cubicBezTo>
                    <a:pt x="9518" y="6956"/>
                    <a:pt x="9421" y="7149"/>
                    <a:pt x="9405" y="7149"/>
                  </a:cubicBezTo>
                  <a:cubicBezTo>
                    <a:pt x="9400" y="7154"/>
                    <a:pt x="9394" y="7156"/>
                    <a:pt x="9387" y="7156"/>
                  </a:cubicBezTo>
                  <a:cubicBezTo>
                    <a:pt x="9370" y="7156"/>
                    <a:pt x="9347" y="7145"/>
                    <a:pt x="9324" y="7133"/>
                  </a:cubicBezTo>
                  <a:lnTo>
                    <a:pt x="9324" y="7117"/>
                  </a:lnTo>
                  <a:lnTo>
                    <a:pt x="9340" y="7052"/>
                  </a:lnTo>
                  <a:cubicBezTo>
                    <a:pt x="9373" y="7004"/>
                    <a:pt x="9421" y="6907"/>
                    <a:pt x="9469" y="6859"/>
                  </a:cubicBezTo>
                  <a:close/>
                  <a:moveTo>
                    <a:pt x="34810" y="6891"/>
                  </a:moveTo>
                  <a:cubicBezTo>
                    <a:pt x="34842" y="6907"/>
                    <a:pt x="34891" y="6923"/>
                    <a:pt x="34923" y="6940"/>
                  </a:cubicBezTo>
                  <a:cubicBezTo>
                    <a:pt x="34939" y="6956"/>
                    <a:pt x="35004" y="7020"/>
                    <a:pt x="34988" y="7036"/>
                  </a:cubicBezTo>
                  <a:cubicBezTo>
                    <a:pt x="34988" y="7052"/>
                    <a:pt x="35004" y="7069"/>
                    <a:pt x="35036" y="7069"/>
                  </a:cubicBezTo>
                  <a:lnTo>
                    <a:pt x="35068" y="7101"/>
                  </a:lnTo>
                  <a:cubicBezTo>
                    <a:pt x="35084" y="7101"/>
                    <a:pt x="35084" y="7133"/>
                    <a:pt x="35084" y="7149"/>
                  </a:cubicBezTo>
                  <a:cubicBezTo>
                    <a:pt x="35084" y="7165"/>
                    <a:pt x="35052" y="7165"/>
                    <a:pt x="35036" y="7165"/>
                  </a:cubicBezTo>
                  <a:lnTo>
                    <a:pt x="34988" y="7182"/>
                  </a:lnTo>
                  <a:cubicBezTo>
                    <a:pt x="34939" y="7182"/>
                    <a:pt x="34859" y="7165"/>
                    <a:pt x="34810" y="7149"/>
                  </a:cubicBezTo>
                  <a:lnTo>
                    <a:pt x="34778" y="7133"/>
                  </a:lnTo>
                  <a:cubicBezTo>
                    <a:pt x="34762" y="7117"/>
                    <a:pt x="34762" y="7069"/>
                    <a:pt x="34762" y="7052"/>
                  </a:cubicBezTo>
                  <a:lnTo>
                    <a:pt x="34778" y="7036"/>
                  </a:lnTo>
                  <a:cubicBezTo>
                    <a:pt x="34826" y="7020"/>
                    <a:pt x="34826" y="7004"/>
                    <a:pt x="34778" y="6988"/>
                  </a:cubicBezTo>
                  <a:lnTo>
                    <a:pt x="34762" y="6972"/>
                  </a:lnTo>
                  <a:cubicBezTo>
                    <a:pt x="34746" y="6956"/>
                    <a:pt x="34778" y="6923"/>
                    <a:pt x="34794" y="6907"/>
                  </a:cubicBezTo>
                  <a:lnTo>
                    <a:pt x="34810" y="6891"/>
                  </a:lnTo>
                  <a:close/>
                  <a:moveTo>
                    <a:pt x="23547" y="7078"/>
                  </a:moveTo>
                  <a:cubicBezTo>
                    <a:pt x="23571" y="7078"/>
                    <a:pt x="23594" y="7079"/>
                    <a:pt x="23616" y="7085"/>
                  </a:cubicBezTo>
                  <a:lnTo>
                    <a:pt x="23712" y="7133"/>
                  </a:lnTo>
                  <a:cubicBezTo>
                    <a:pt x="23749" y="7097"/>
                    <a:pt x="23821" y="7079"/>
                    <a:pt x="23869" y="7079"/>
                  </a:cubicBezTo>
                  <a:cubicBezTo>
                    <a:pt x="23885" y="7079"/>
                    <a:pt x="23898" y="7081"/>
                    <a:pt x="23906" y="7085"/>
                  </a:cubicBezTo>
                  <a:cubicBezTo>
                    <a:pt x="23922" y="7101"/>
                    <a:pt x="23874" y="7165"/>
                    <a:pt x="23858" y="7182"/>
                  </a:cubicBezTo>
                  <a:cubicBezTo>
                    <a:pt x="23835" y="7193"/>
                    <a:pt x="23804" y="7204"/>
                    <a:pt x="23771" y="7204"/>
                  </a:cubicBezTo>
                  <a:cubicBezTo>
                    <a:pt x="23757" y="7204"/>
                    <a:pt x="23743" y="7202"/>
                    <a:pt x="23729" y="7198"/>
                  </a:cubicBezTo>
                  <a:cubicBezTo>
                    <a:pt x="23680" y="7182"/>
                    <a:pt x="23358" y="7182"/>
                    <a:pt x="23358" y="7149"/>
                  </a:cubicBezTo>
                  <a:cubicBezTo>
                    <a:pt x="23341" y="7133"/>
                    <a:pt x="23358" y="7101"/>
                    <a:pt x="23390" y="7085"/>
                  </a:cubicBezTo>
                  <a:lnTo>
                    <a:pt x="23406" y="7085"/>
                  </a:lnTo>
                  <a:cubicBezTo>
                    <a:pt x="23449" y="7085"/>
                    <a:pt x="23499" y="7078"/>
                    <a:pt x="23547" y="7078"/>
                  </a:cubicBezTo>
                  <a:close/>
                  <a:moveTo>
                    <a:pt x="33557" y="7033"/>
                  </a:moveTo>
                  <a:cubicBezTo>
                    <a:pt x="33574" y="7033"/>
                    <a:pt x="33589" y="7034"/>
                    <a:pt x="33600" y="7036"/>
                  </a:cubicBezTo>
                  <a:cubicBezTo>
                    <a:pt x="33681" y="7036"/>
                    <a:pt x="33746" y="7085"/>
                    <a:pt x="33729" y="7117"/>
                  </a:cubicBezTo>
                  <a:cubicBezTo>
                    <a:pt x="33729" y="7140"/>
                    <a:pt x="33681" y="7163"/>
                    <a:pt x="33647" y="7163"/>
                  </a:cubicBezTo>
                  <a:cubicBezTo>
                    <a:pt x="33633" y="7163"/>
                    <a:pt x="33621" y="7159"/>
                    <a:pt x="33617" y="7149"/>
                  </a:cubicBezTo>
                  <a:cubicBezTo>
                    <a:pt x="33607" y="7129"/>
                    <a:pt x="33578" y="7116"/>
                    <a:pt x="33546" y="7116"/>
                  </a:cubicBezTo>
                  <a:cubicBezTo>
                    <a:pt x="33527" y="7116"/>
                    <a:pt x="33506" y="7121"/>
                    <a:pt x="33487" y="7133"/>
                  </a:cubicBezTo>
                  <a:lnTo>
                    <a:pt x="33439" y="7149"/>
                  </a:lnTo>
                  <a:lnTo>
                    <a:pt x="33391" y="7182"/>
                  </a:lnTo>
                  <a:cubicBezTo>
                    <a:pt x="33373" y="7199"/>
                    <a:pt x="33353" y="7206"/>
                    <a:pt x="33334" y="7206"/>
                  </a:cubicBezTo>
                  <a:cubicBezTo>
                    <a:pt x="33301" y="7206"/>
                    <a:pt x="33272" y="7186"/>
                    <a:pt x="33262" y="7165"/>
                  </a:cubicBezTo>
                  <a:cubicBezTo>
                    <a:pt x="33262" y="7149"/>
                    <a:pt x="33229" y="7052"/>
                    <a:pt x="33262" y="7052"/>
                  </a:cubicBezTo>
                  <a:cubicBezTo>
                    <a:pt x="33266" y="7055"/>
                    <a:pt x="33275" y="7056"/>
                    <a:pt x="33287" y="7056"/>
                  </a:cubicBezTo>
                  <a:cubicBezTo>
                    <a:pt x="33345" y="7056"/>
                    <a:pt x="33475" y="7033"/>
                    <a:pt x="33557" y="7033"/>
                  </a:cubicBezTo>
                  <a:close/>
                  <a:moveTo>
                    <a:pt x="37923" y="6794"/>
                  </a:moveTo>
                  <a:cubicBezTo>
                    <a:pt x="38004" y="6891"/>
                    <a:pt x="38036" y="6972"/>
                    <a:pt x="37988" y="6972"/>
                  </a:cubicBezTo>
                  <a:cubicBezTo>
                    <a:pt x="37956" y="6972"/>
                    <a:pt x="37714" y="7052"/>
                    <a:pt x="37681" y="7069"/>
                  </a:cubicBezTo>
                  <a:cubicBezTo>
                    <a:pt x="37649" y="7101"/>
                    <a:pt x="37681" y="7117"/>
                    <a:pt x="37762" y="7117"/>
                  </a:cubicBezTo>
                  <a:lnTo>
                    <a:pt x="37810" y="7133"/>
                  </a:lnTo>
                  <a:cubicBezTo>
                    <a:pt x="37843" y="7133"/>
                    <a:pt x="37859" y="7149"/>
                    <a:pt x="37859" y="7165"/>
                  </a:cubicBezTo>
                  <a:cubicBezTo>
                    <a:pt x="37859" y="7182"/>
                    <a:pt x="37843" y="7214"/>
                    <a:pt x="37827" y="7214"/>
                  </a:cubicBezTo>
                  <a:lnTo>
                    <a:pt x="37730" y="7214"/>
                  </a:lnTo>
                  <a:cubicBezTo>
                    <a:pt x="37633" y="7214"/>
                    <a:pt x="37439" y="7085"/>
                    <a:pt x="37391" y="7052"/>
                  </a:cubicBezTo>
                  <a:cubicBezTo>
                    <a:pt x="37343" y="7004"/>
                    <a:pt x="37246" y="6940"/>
                    <a:pt x="37197" y="6940"/>
                  </a:cubicBezTo>
                  <a:cubicBezTo>
                    <a:pt x="37149" y="6923"/>
                    <a:pt x="37149" y="6907"/>
                    <a:pt x="37214" y="6875"/>
                  </a:cubicBezTo>
                  <a:lnTo>
                    <a:pt x="37246" y="6859"/>
                  </a:lnTo>
                  <a:cubicBezTo>
                    <a:pt x="37262" y="6843"/>
                    <a:pt x="37274" y="6835"/>
                    <a:pt x="37288" y="6835"/>
                  </a:cubicBezTo>
                  <a:cubicBezTo>
                    <a:pt x="37302" y="6835"/>
                    <a:pt x="37318" y="6843"/>
                    <a:pt x="37343" y="6859"/>
                  </a:cubicBezTo>
                  <a:lnTo>
                    <a:pt x="37375" y="6875"/>
                  </a:lnTo>
                  <a:cubicBezTo>
                    <a:pt x="37423" y="6859"/>
                    <a:pt x="37536" y="6827"/>
                    <a:pt x="37617" y="6811"/>
                  </a:cubicBezTo>
                  <a:lnTo>
                    <a:pt x="37697" y="6875"/>
                  </a:lnTo>
                  <a:cubicBezTo>
                    <a:pt x="37714" y="6891"/>
                    <a:pt x="37762" y="6907"/>
                    <a:pt x="37778" y="6907"/>
                  </a:cubicBezTo>
                  <a:lnTo>
                    <a:pt x="37923" y="6794"/>
                  </a:lnTo>
                  <a:close/>
                  <a:moveTo>
                    <a:pt x="20067" y="7020"/>
                  </a:moveTo>
                  <a:lnTo>
                    <a:pt x="20132" y="7069"/>
                  </a:lnTo>
                  <a:lnTo>
                    <a:pt x="20212" y="7117"/>
                  </a:lnTo>
                  <a:cubicBezTo>
                    <a:pt x="20225" y="7193"/>
                    <a:pt x="20168" y="7219"/>
                    <a:pt x="20127" y="7219"/>
                  </a:cubicBezTo>
                  <a:cubicBezTo>
                    <a:pt x="20116" y="7219"/>
                    <a:pt x="20106" y="7217"/>
                    <a:pt x="20099" y="7214"/>
                  </a:cubicBezTo>
                  <a:cubicBezTo>
                    <a:pt x="20094" y="7204"/>
                    <a:pt x="20083" y="7191"/>
                    <a:pt x="20069" y="7177"/>
                  </a:cubicBezTo>
                  <a:lnTo>
                    <a:pt x="20069" y="7177"/>
                  </a:lnTo>
                  <a:cubicBezTo>
                    <a:pt x="20083" y="7140"/>
                    <a:pt x="20083" y="7084"/>
                    <a:pt x="20067" y="7020"/>
                  </a:cubicBezTo>
                  <a:close/>
                  <a:moveTo>
                    <a:pt x="9188" y="6868"/>
                  </a:moveTo>
                  <a:cubicBezTo>
                    <a:pt x="9192" y="6868"/>
                    <a:pt x="9195" y="6870"/>
                    <a:pt x="9195" y="6875"/>
                  </a:cubicBezTo>
                  <a:cubicBezTo>
                    <a:pt x="9211" y="6875"/>
                    <a:pt x="9211" y="6891"/>
                    <a:pt x="9227" y="6907"/>
                  </a:cubicBezTo>
                  <a:lnTo>
                    <a:pt x="9211" y="6940"/>
                  </a:lnTo>
                  <a:cubicBezTo>
                    <a:pt x="9211" y="7036"/>
                    <a:pt x="9276" y="7149"/>
                    <a:pt x="9114" y="7214"/>
                  </a:cubicBezTo>
                  <a:lnTo>
                    <a:pt x="9082" y="7214"/>
                  </a:lnTo>
                  <a:cubicBezTo>
                    <a:pt x="9068" y="7236"/>
                    <a:pt x="9056" y="7244"/>
                    <a:pt x="9050" y="7244"/>
                  </a:cubicBezTo>
                  <a:cubicBezTo>
                    <a:pt x="9042" y="7244"/>
                    <a:pt x="9041" y="7231"/>
                    <a:pt x="9050" y="7214"/>
                  </a:cubicBezTo>
                  <a:cubicBezTo>
                    <a:pt x="9050" y="7198"/>
                    <a:pt x="9098" y="7085"/>
                    <a:pt x="9098" y="7036"/>
                  </a:cubicBezTo>
                  <a:cubicBezTo>
                    <a:pt x="9114" y="7004"/>
                    <a:pt x="9131" y="6923"/>
                    <a:pt x="9147" y="6891"/>
                  </a:cubicBezTo>
                  <a:cubicBezTo>
                    <a:pt x="9158" y="6880"/>
                    <a:pt x="9178" y="6868"/>
                    <a:pt x="9188" y="6868"/>
                  </a:cubicBezTo>
                  <a:close/>
                  <a:moveTo>
                    <a:pt x="34068" y="6907"/>
                  </a:moveTo>
                  <a:cubicBezTo>
                    <a:pt x="34084" y="6907"/>
                    <a:pt x="34117" y="6907"/>
                    <a:pt x="34133" y="6923"/>
                  </a:cubicBezTo>
                  <a:cubicBezTo>
                    <a:pt x="34149" y="6940"/>
                    <a:pt x="34165" y="6972"/>
                    <a:pt x="34181" y="6988"/>
                  </a:cubicBezTo>
                  <a:cubicBezTo>
                    <a:pt x="34213" y="6988"/>
                    <a:pt x="34278" y="6988"/>
                    <a:pt x="34326" y="7004"/>
                  </a:cubicBezTo>
                  <a:lnTo>
                    <a:pt x="34359" y="6972"/>
                  </a:lnTo>
                  <a:cubicBezTo>
                    <a:pt x="34391" y="6956"/>
                    <a:pt x="34419" y="6948"/>
                    <a:pt x="34447" y="6948"/>
                  </a:cubicBezTo>
                  <a:cubicBezTo>
                    <a:pt x="34475" y="6948"/>
                    <a:pt x="34504" y="6956"/>
                    <a:pt x="34536" y="6972"/>
                  </a:cubicBezTo>
                  <a:lnTo>
                    <a:pt x="34600" y="7004"/>
                  </a:lnTo>
                  <a:cubicBezTo>
                    <a:pt x="34552" y="7052"/>
                    <a:pt x="34407" y="7182"/>
                    <a:pt x="34359" y="7230"/>
                  </a:cubicBezTo>
                  <a:cubicBezTo>
                    <a:pt x="34337" y="7244"/>
                    <a:pt x="34315" y="7252"/>
                    <a:pt x="34298" y="7252"/>
                  </a:cubicBezTo>
                  <a:cubicBezTo>
                    <a:pt x="34276" y="7252"/>
                    <a:pt x="34262" y="7240"/>
                    <a:pt x="34262" y="7214"/>
                  </a:cubicBezTo>
                  <a:cubicBezTo>
                    <a:pt x="34262" y="7158"/>
                    <a:pt x="34129" y="7078"/>
                    <a:pt x="34073" y="7078"/>
                  </a:cubicBezTo>
                  <a:cubicBezTo>
                    <a:pt x="34064" y="7078"/>
                    <a:pt x="34056" y="7080"/>
                    <a:pt x="34052" y="7085"/>
                  </a:cubicBezTo>
                  <a:cubicBezTo>
                    <a:pt x="34042" y="7100"/>
                    <a:pt x="34033" y="7112"/>
                    <a:pt x="34027" y="7121"/>
                  </a:cubicBezTo>
                  <a:lnTo>
                    <a:pt x="34027" y="7121"/>
                  </a:lnTo>
                  <a:cubicBezTo>
                    <a:pt x="34040" y="7097"/>
                    <a:pt x="34068" y="7045"/>
                    <a:pt x="34068" y="7020"/>
                  </a:cubicBezTo>
                  <a:cubicBezTo>
                    <a:pt x="34052" y="6988"/>
                    <a:pt x="34052" y="6956"/>
                    <a:pt x="34052" y="6923"/>
                  </a:cubicBezTo>
                  <a:lnTo>
                    <a:pt x="34068" y="6907"/>
                  </a:lnTo>
                  <a:close/>
                  <a:moveTo>
                    <a:pt x="19828" y="7127"/>
                  </a:moveTo>
                  <a:cubicBezTo>
                    <a:pt x="19834" y="7127"/>
                    <a:pt x="19846" y="7142"/>
                    <a:pt x="19857" y="7165"/>
                  </a:cubicBezTo>
                  <a:cubicBezTo>
                    <a:pt x="19857" y="7182"/>
                    <a:pt x="19777" y="7214"/>
                    <a:pt x="19664" y="7230"/>
                  </a:cubicBezTo>
                  <a:lnTo>
                    <a:pt x="19583" y="7246"/>
                  </a:lnTo>
                  <a:lnTo>
                    <a:pt x="19519" y="7246"/>
                  </a:lnTo>
                  <a:cubicBezTo>
                    <a:pt x="19438" y="7246"/>
                    <a:pt x="19341" y="7262"/>
                    <a:pt x="19293" y="7262"/>
                  </a:cubicBezTo>
                  <a:lnTo>
                    <a:pt x="19260" y="7262"/>
                  </a:lnTo>
                  <a:lnTo>
                    <a:pt x="19244" y="7246"/>
                  </a:lnTo>
                  <a:cubicBezTo>
                    <a:pt x="19212" y="7230"/>
                    <a:pt x="19244" y="7198"/>
                    <a:pt x="19260" y="7182"/>
                  </a:cubicBezTo>
                  <a:cubicBezTo>
                    <a:pt x="19273" y="7182"/>
                    <a:pt x="19330" y="7209"/>
                    <a:pt x="19358" y="7209"/>
                  </a:cubicBezTo>
                  <a:cubicBezTo>
                    <a:pt x="19367" y="7209"/>
                    <a:pt x="19373" y="7206"/>
                    <a:pt x="19373" y="7198"/>
                  </a:cubicBezTo>
                  <a:cubicBezTo>
                    <a:pt x="19373" y="7149"/>
                    <a:pt x="19551" y="7149"/>
                    <a:pt x="19615" y="7149"/>
                  </a:cubicBezTo>
                  <a:cubicBezTo>
                    <a:pt x="19680" y="7165"/>
                    <a:pt x="19761" y="7165"/>
                    <a:pt x="19777" y="7165"/>
                  </a:cubicBezTo>
                  <a:lnTo>
                    <a:pt x="19793" y="7149"/>
                  </a:lnTo>
                  <a:lnTo>
                    <a:pt x="19825" y="7133"/>
                  </a:lnTo>
                  <a:cubicBezTo>
                    <a:pt x="19825" y="7129"/>
                    <a:pt x="19826" y="7127"/>
                    <a:pt x="19828" y="7127"/>
                  </a:cubicBezTo>
                  <a:close/>
                  <a:moveTo>
                    <a:pt x="24277" y="7069"/>
                  </a:moveTo>
                  <a:cubicBezTo>
                    <a:pt x="24374" y="7085"/>
                    <a:pt x="24390" y="7230"/>
                    <a:pt x="24342" y="7246"/>
                  </a:cubicBezTo>
                  <a:cubicBezTo>
                    <a:pt x="24309" y="7262"/>
                    <a:pt x="24277" y="7270"/>
                    <a:pt x="24247" y="7270"/>
                  </a:cubicBezTo>
                  <a:cubicBezTo>
                    <a:pt x="24217" y="7270"/>
                    <a:pt x="24188" y="7262"/>
                    <a:pt x="24164" y="7246"/>
                  </a:cubicBezTo>
                  <a:cubicBezTo>
                    <a:pt x="24116" y="7214"/>
                    <a:pt x="24051" y="7117"/>
                    <a:pt x="24132" y="7101"/>
                  </a:cubicBezTo>
                  <a:lnTo>
                    <a:pt x="24196" y="7085"/>
                  </a:lnTo>
                  <a:lnTo>
                    <a:pt x="24277" y="7069"/>
                  </a:lnTo>
                  <a:close/>
                  <a:moveTo>
                    <a:pt x="29148" y="6988"/>
                  </a:moveTo>
                  <a:cubicBezTo>
                    <a:pt x="29165" y="7004"/>
                    <a:pt x="29165" y="7036"/>
                    <a:pt x="29148" y="7052"/>
                  </a:cubicBezTo>
                  <a:cubicBezTo>
                    <a:pt x="29132" y="7069"/>
                    <a:pt x="29165" y="7101"/>
                    <a:pt x="29213" y="7117"/>
                  </a:cubicBezTo>
                  <a:lnTo>
                    <a:pt x="29245" y="7149"/>
                  </a:lnTo>
                  <a:cubicBezTo>
                    <a:pt x="29277" y="7182"/>
                    <a:pt x="29342" y="7214"/>
                    <a:pt x="29277" y="7262"/>
                  </a:cubicBezTo>
                  <a:lnTo>
                    <a:pt x="29213" y="7294"/>
                  </a:lnTo>
                  <a:cubicBezTo>
                    <a:pt x="29181" y="7246"/>
                    <a:pt x="29132" y="7182"/>
                    <a:pt x="29132" y="7149"/>
                  </a:cubicBezTo>
                  <a:lnTo>
                    <a:pt x="29100" y="7133"/>
                  </a:lnTo>
                  <a:cubicBezTo>
                    <a:pt x="29019" y="7052"/>
                    <a:pt x="29035" y="7020"/>
                    <a:pt x="29132" y="6988"/>
                  </a:cubicBezTo>
                  <a:close/>
                  <a:moveTo>
                    <a:pt x="36439" y="6843"/>
                  </a:moveTo>
                  <a:cubicBezTo>
                    <a:pt x="36681" y="6875"/>
                    <a:pt x="36907" y="6891"/>
                    <a:pt x="36923" y="6891"/>
                  </a:cubicBezTo>
                  <a:lnTo>
                    <a:pt x="36939" y="6875"/>
                  </a:lnTo>
                  <a:cubicBezTo>
                    <a:pt x="36954" y="6865"/>
                    <a:pt x="36968" y="6861"/>
                    <a:pt x="36980" y="6861"/>
                  </a:cubicBezTo>
                  <a:cubicBezTo>
                    <a:pt x="37008" y="6861"/>
                    <a:pt x="37030" y="6880"/>
                    <a:pt x="37052" y="6891"/>
                  </a:cubicBezTo>
                  <a:cubicBezTo>
                    <a:pt x="37133" y="6923"/>
                    <a:pt x="37036" y="6956"/>
                    <a:pt x="37068" y="6988"/>
                  </a:cubicBezTo>
                  <a:lnTo>
                    <a:pt x="37101" y="7004"/>
                  </a:lnTo>
                  <a:cubicBezTo>
                    <a:pt x="37117" y="7052"/>
                    <a:pt x="37101" y="7085"/>
                    <a:pt x="37068" y="7085"/>
                  </a:cubicBezTo>
                  <a:cubicBezTo>
                    <a:pt x="37036" y="7085"/>
                    <a:pt x="37036" y="7278"/>
                    <a:pt x="37004" y="7294"/>
                  </a:cubicBezTo>
                  <a:cubicBezTo>
                    <a:pt x="37000" y="7301"/>
                    <a:pt x="36993" y="7305"/>
                    <a:pt x="36983" y="7305"/>
                  </a:cubicBezTo>
                  <a:cubicBezTo>
                    <a:pt x="36946" y="7305"/>
                    <a:pt x="36867" y="7261"/>
                    <a:pt x="36778" y="7198"/>
                  </a:cubicBezTo>
                  <a:lnTo>
                    <a:pt x="36697" y="7133"/>
                  </a:lnTo>
                  <a:lnTo>
                    <a:pt x="36617" y="7052"/>
                  </a:lnTo>
                  <a:cubicBezTo>
                    <a:pt x="36578" y="7014"/>
                    <a:pt x="36543" y="6994"/>
                    <a:pt x="36518" y="6994"/>
                  </a:cubicBezTo>
                  <a:cubicBezTo>
                    <a:pt x="36489" y="6994"/>
                    <a:pt x="36472" y="7018"/>
                    <a:pt x="36472" y="7069"/>
                  </a:cubicBezTo>
                  <a:lnTo>
                    <a:pt x="36326" y="7036"/>
                  </a:lnTo>
                  <a:lnTo>
                    <a:pt x="36310" y="7036"/>
                  </a:lnTo>
                  <a:cubicBezTo>
                    <a:pt x="36278" y="7052"/>
                    <a:pt x="36181" y="7101"/>
                    <a:pt x="36084" y="7133"/>
                  </a:cubicBezTo>
                  <a:lnTo>
                    <a:pt x="36036" y="7133"/>
                  </a:lnTo>
                  <a:lnTo>
                    <a:pt x="35988" y="7117"/>
                  </a:lnTo>
                  <a:cubicBezTo>
                    <a:pt x="35923" y="7101"/>
                    <a:pt x="35843" y="7085"/>
                    <a:pt x="35794" y="7085"/>
                  </a:cubicBezTo>
                  <a:lnTo>
                    <a:pt x="35697" y="7085"/>
                  </a:lnTo>
                  <a:cubicBezTo>
                    <a:pt x="35685" y="7089"/>
                    <a:pt x="35675" y="7090"/>
                    <a:pt x="35667" y="7090"/>
                  </a:cubicBezTo>
                  <a:cubicBezTo>
                    <a:pt x="35608" y="7090"/>
                    <a:pt x="35635" y="7000"/>
                    <a:pt x="35649" y="6972"/>
                  </a:cubicBezTo>
                  <a:cubicBezTo>
                    <a:pt x="35665" y="6948"/>
                    <a:pt x="35693" y="6940"/>
                    <a:pt x="35720" y="6940"/>
                  </a:cubicBezTo>
                  <a:cubicBezTo>
                    <a:pt x="35746" y="6940"/>
                    <a:pt x="35770" y="6948"/>
                    <a:pt x="35778" y="6956"/>
                  </a:cubicBezTo>
                  <a:cubicBezTo>
                    <a:pt x="35780" y="6957"/>
                    <a:pt x="35782" y="6958"/>
                    <a:pt x="35785" y="6958"/>
                  </a:cubicBezTo>
                  <a:cubicBezTo>
                    <a:pt x="35811" y="6958"/>
                    <a:pt x="35878" y="6904"/>
                    <a:pt x="35907" y="6875"/>
                  </a:cubicBezTo>
                  <a:cubicBezTo>
                    <a:pt x="35919" y="6871"/>
                    <a:pt x="35933" y="6869"/>
                    <a:pt x="35949" y="6869"/>
                  </a:cubicBezTo>
                  <a:cubicBezTo>
                    <a:pt x="35996" y="6869"/>
                    <a:pt x="36056" y="6887"/>
                    <a:pt x="36117" y="6923"/>
                  </a:cubicBezTo>
                  <a:lnTo>
                    <a:pt x="36213" y="6907"/>
                  </a:lnTo>
                  <a:lnTo>
                    <a:pt x="36439" y="6843"/>
                  </a:lnTo>
                  <a:close/>
                  <a:moveTo>
                    <a:pt x="22696" y="7133"/>
                  </a:moveTo>
                  <a:cubicBezTo>
                    <a:pt x="22745" y="7133"/>
                    <a:pt x="22858" y="7214"/>
                    <a:pt x="22858" y="7246"/>
                  </a:cubicBezTo>
                  <a:cubicBezTo>
                    <a:pt x="22858" y="7278"/>
                    <a:pt x="22793" y="7294"/>
                    <a:pt x="22729" y="7311"/>
                  </a:cubicBezTo>
                  <a:lnTo>
                    <a:pt x="22696" y="7278"/>
                  </a:lnTo>
                  <a:lnTo>
                    <a:pt x="22664" y="7246"/>
                  </a:lnTo>
                  <a:cubicBezTo>
                    <a:pt x="22648" y="7182"/>
                    <a:pt x="22664" y="7133"/>
                    <a:pt x="22696" y="7133"/>
                  </a:cubicBezTo>
                  <a:close/>
                  <a:moveTo>
                    <a:pt x="23187" y="7127"/>
                  </a:moveTo>
                  <a:cubicBezTo>
                    <a:pt x="23222" y="7127"/>
                    <a:pt x="23245" y="7135"/>
                    <a:pt x="23245" y="7149"/>
                  </a:cubicBezTo>
                  <a:lnTo>
                    <a:pt x="23245" y="7182"/>
                  </a:lnTo>
                  <a:lnTo>
                    <a:pt x="23245" y="7214"/>
                  </a:lnTo>
                  <a:cubicBezTo>
                    <a:pt x="23245" y="7262"/>
                    <a:pt x="23212" y="7294"/>
                    <a:pt x="23180" y="7311"/>
                  </a:cubicBezTo>
                  <a:lnTo>
                    <a:pt x="23164" y="7311"/>
                  </a:lnTo>
                  <a:cubicBezTo>
                    <a:pt x="22954" y="7262"/>
                    <a:pt x="22890" y="7230"/>
                    <a:pt x="22922" y="7214"/>
                  </a:cubicBezTo>
                  <a:lnTo>
                    <a:pt x="23019" y="7165"/>
                  </a:lnTo>
                  <a:cubicBezTo>
                    <a:pt x="23081" y="7139"/>
                    <a:pt x="23143" y="7127"/>
                    <a:pt x="23187" y="7127"/>
                  </a:cubicBezTo>
                  <a:close/>
                  <a:moveTo>
                    <a:pt x="12704" y="6952"/>
                  </a:moveTo>
                  <a:cubicBezTo>
                    <a:pt x="12711" y="6952"/>
                    <a:pt x="12719" y="6953"/>
                    <a:pt x="12728" y="6956"/>
                  </a:cubicBezTo>
                  <a:cubicBezTo>
                    <a:pt x="12744" y="6956"/>
                    <a:pt x="12760" y="7004"/>
                    <a:pt x="12760" y="7020"/>
                  </a:cubicBezTo>
                  <a:cubicBezTo>
                    <a:pt x="12760" y="7036"/>
                    <a:pt x="12728" y="7036"/>
                    <a:pt x="12728" y="7052"/>
                  </a:cubicBezTo>
                  <a:lnTo>
                    <a:pt x="12695" y="7101"/>
                  </a:lnTo>
                  <a:cubicBezTo>
                    <a:pt x="12792" y="7133"/>
                    <a:pt x="12824" y="7182"/>
                    <a:pt x="12776" y="7198"/>
                  </a:cubicBezTo>
                  <a:lnTo>
                    <a:pt x="12744" y="7198"/>
                  </a:lnTo>
                  <a:lnTo>
                    <a:pt x="12728" y="7214"/>
                  </a:lnTo>
                  <a:cubicBezTo>
                    <a:pt x="12695" y="7214"/>
                    <a:pt x="12647" y="7149"/>
                    <a:pt x="12647" y="7133"/>
                  </a:cubicBezTo>
                  <a:cubicBezTo>
                    <a:pt x="12647" y="7101"/>
                    <a:pt x="12615" y="7085"/>
                    <a:pt x="12615" y="7085"/>
                  </a:cubicBezTo>
                  <a:cubicBezTo>
                    <a:pt x="12615" y="7085"/>
                    <a:pt x="12599" y="7230"/>
                    <a:pt x="12599" y="7278"/>
                  </a:cubicBezTo>
                  <a:cubicBezTo>
                    <a:pt x="12599" y="7311"/>
                    <a:pt x="12574" y="7319"/>
                    <a:pt x="12544" y="7319"/>
                  </a:cubicBezTo>
                  <a:cubicBezTo>
                    <a:pt x="12514" y="7319"/>
                    <a:pt x="12478" y="7311"/>
                    <a:pt x="12453" y="7311"/>
                  </a:cubicBezTo>
                  <a:cubicBezTo>
                    <a:pt x="12405" y="7311"/>
                    <a:pt x="12453" y="7278"/>
                    <a:pt x="12550" y="7262"/>
                  </a:cubicBezTo>
                  <a:lnTo>
                    <a:pt x="12486" y="7198"/>
                  </a:lnTo>
                  <a:cubicBezTo>
                    <a:pt x="12421" y="7149"/>
                    <a:pt x="12486" y="7117"/>
                    <a:pt x="12470" y="7085"/>
                  </a:cubicBezTo>
                  <a:lnTo>
                    <a:pt x="12421" y="7004"/>
                  </a:lnTo>
                  <a:cubicBezTo>
                    <a:pt x="12443" y="6982"/>
                    <a:pt x="12475" y="6974"/>
                    <a:pt x="12504" y="6974"/>
                  </a:cubicBezTo>
                  <a:cubicBezTo>
                    <a:pt x="12541" y="6974"/>
                    <a:pt x="12574" y="6986"/>
                    <a:pt x="12583" y="7004"/>
                  </a:cubicBezTo>
                  <a:cubicBezTo>
                    <a:pt x="12594" y="7015"/>
                    <a:pt x="12613" y="7027"/>
                    <a:pt x="12635" y="7027"/>
                  </a:cubicBezTo>
                  <a:cubicBezTo>
                    <a:pt x="12644" y="7027"/>
                    <a:pt x="12654" y="7025"/>
                    <a:pt x="12663" y="7020"/>
                  </a:cubicBezTo>
                  <a:lnTo>
                    <a:pt x="12647" y="7020"/>
                  </a:lnTo>
                  <a:cubicBezTo>
                    <a:pt x="12647" y="6980"/>
                    <a:pt x="12669" y="6952"/>
                    <a:pt x="12704" y="6952"/>
                  </a:cubicBezTo>
                  <a:close/>
                  <a:moveTo>
                    <a:pt x="6097" y="7127"/>
                  </a:moveTo>
                  <a:cubicBezTo>
                    <a:pt x="6107" y="7127"/>
                    <a:pt x="6118" y="7129"/>
                    <a:pt x="6130" y="7133"/>
                  </a:cubicBezTo>
                  <a:cubicBezTo>
                    <a:pt x="6146" y="7133"/>
                    <a:pt x="6163" y="7165"/>
                    <a:pt x="6163" y="7182"/>
                  </a:cubicBezTo>
                  <a:cubicBezTo>
                    <a:pt x="6163" y="7214"/>
                    <a:pt x="6179" y="7262"/>
                    <a:pt x="6098" y="7262"/>
                  </a:cubicBezTo>
                  <a:cubicBezTo>
                    <a:pt x="6066" y="7262"/>
                    <a:pt x="6034" y="7294"/>
                    <a:pt x="5985" y="7311"/>
                  </a:cubicBezTo>
                  <a:lnTo>
                    <a:pt x="5921" y="7327"/>
                  </a:lnTo>
                  <a:cubicBezTo>
                    <a:pt x="5912" y="7328"/>
                    <a:pt x="5904" y="7329"/>
                    <a:pt x="5897" y="7329"/>
                  </a:cubicBezTo>
                  <a:cubicBezTo>
                    <a:pt x="5831" y="7329"/>
                    <a:pt x="5797" y="7270"/>
                    <a:pt x="5840" y="7198"/>
                  </a:cubicBezTo>
                  <a:lnTo>
                    <a:pt x="5840" y="7198"/>
                  </a:lnTo>
                  <a:lnTo>
                    <a:pt x="5969" y="7214"/>
                  </a:lnTo>
                  <a:cubicBezTo>
                    <a:pt x="5985" y="7214"/>
                    <a:pt x="6050" y="7198"/>
                    <a:pt x="6050" y="7182"/>
                  </a:cubicBezTo>
                  <a:cubicBezTo>
                    <a:pt x="6050" y="7145"/>
                    <a:pt x="6068" y="7127"/>
                    <a:pt x="6097" y="7127"/>
                  </a:cubicBezTo>
                  <a:close/>
                  <a:moveTo>
                    <a:pt x="29616" y="7149"/>
                  </a:moveTo>
                  <a:lnTo>
                    <a:pt x="29729" y="7198"/>
                  </a:lnTo>
                  <a:cubicBezTo>
                    <a:pt x="29768" y="7198"/>
                    <a:pt x="29807" y="7177"/>
                    <a:pt x="29837" y="7177"/>
                  </a:cubicBezTo>
                  <a:cubicBezTo>
                    <a:pt x="29845" y="7177"/>
                    <a:pt x="29852" y="7178"/>
                    <a:pt x="29858" y="7182"/>
                  </a:cubicBezTo>
                  <a:lnTo>
                    <a:pt x="29907" y="7182"/>
                  </a:lnTo>
                  <a:cubicBezTo>
                    <a:pt x="29939" y="7182"/>
                    <a:pt x="30000" y="7174"/>
                    <a:pt x="30042" y="7174"/>
                  </a:cubicBezTo>
                  <a:cubicBezTo>
                    <a:pt x="30062" y="7174"/>
                    <a:pt x="30079" y="7176"/>
                    <a:pt x="30084" y="7182"/>
                  </a:cubicBezTo>
                  <a:cubicBezTo>
                    <a:pt x="30116" y="7198"/>
                    <a:pt x="30213" y="7278"/>
                    <a:pt x="30197" y="7294"/>
                  </a:cubicBezTo>
                  <a:cubicBezTo>
                    <a:pt x="30188" y="7303"/>
                    <a:pt x="30178" y="7307"/>
                    <a:pt x="30167" y="7307"/>
                  </a:cubicBezTo>
                  <a:cubicBezTo>
                    <a:pt x="30139" y="7307"/>
                    <a:pt x="30107" y="7281"/>
                    <a:pt x="30084" y="7246"/>
                  </a:cubicBezTo>
                  <a:lnTo>
                    <a:pt x="29971" y="7294"/>
                  </a:lnTo>
                  <a:lnTo>
                    <a:pt x="29858" y="7343"/>
                  </a:lnTo>
                  <a:cubicBezTo>
                    <a:pt x="29697" y="7327"/>
                    <a:pt x="29584" y="7230"/>
                    <a:pt x="29616" y="7149"/>
                  </a:cubicBezTo>
                  <a:close/>
                  <a:moveTo>
                    <a:pt x="30687" y="7078"/>
                  </a:moveTo>
                  <a:cubicBezTo>
                    <a:pt x="30724" y="7078"/>
                    <a:pt x="30771" y="7089"/>
                    <a:pt x="30794" y="7101"/>
                  </a:cubicBezTo>
                  <a:cubicBezTo>
                    <a:pt x="30826" y="7101"/>
                    <a:pt x="30923" y="7117"/>
                    <a:pt x="30955" y="7117"/>
                  </a:cubicBezTo>
                  <a:cubicBezTo>
                    <a:pt x="30991" y="7117"/>
                    <a:pt x="31082" y="7090"/>
                    <a:pt x="31132" y="7090"/>
                  </a:cubicBezTo>
                  <a:cubicBezTo>
                    <a:pt x="31149" y="7090"/>
                    <a:pt x="31161" y="7093"/>
                    <a:pt x="31165" y="7101"/>
                  </a:cubicBezTo>
                  <a:cubicBezTo>
                    <a:pt x="31181" y="7117"/>
                    <a:pt x="31068" y="7182"/>
                    <a:pt x="30923" y="7246"/>
                  </a:cubicBezTo>
                  <a:lnTo>
                    <a:pt x="30826" y="7198"/>
                  </a:lnTo>
                  <a:lnTo>
                    <a:pt x="30810" y="7182"/>
                  </a:lnTo>
                  <a:cubicBezTo>
                    <a:pt x="30819" y="7163"/>
                    <a:pt x="30807" y="7155"/>
                    <a:pt x="30785" y="7155"/>
                  </a:cubicBezTo>
                  <a:cubicBezTo>
                    <a:pt x="30769" y="7155"/>
                    <a:pt x="30749" y="7159"/>
                    <a:pt x="30729" y="7165"/>
                  </a:cubicBezTo>
                  <a:cubicBezTo>
                    <a:pt x="30681" y="7198"/>
                    <a:pt x="30600" y="7327"/>
                    <a:pt x="30584" y="7343"/>
                  </a:cubicBezTo>
                  <a:lnTo>
                    <a:pt x="30536" y="7343"/>
                  </a:lnTo>
                  <a:cubicBezTo>
                    <a:pt x="30487" y="7343"/>
                    <a:pt x="30471" y="7278"/>
                    <a:pt x="30471" y="7262"/>
                  </a:cubicBezTo>
                  <a:cubicBezTo>
                    <a:pt x="30487" y="7246"/>
                    <a:pt x="30390" y="7246"/>
                    <a:pt x="30358" y="7246"/>
                  </a:cubicBezTo>
                  <a:cubicBezTo>
                    <a:pt x="30326" y="7246"/>
                    <a:pt x="30294" y="7230"/>
                    <a:pt x="30294" y="7230"/>
                  </a:cubicBezTo>
                  <a:cubicBezTo>
                    <a:pt x="30294" y="7230"/>
                    <a:pt x="30374" y="7149"/>
                    <a:pt x="30407" y="7133"/>
                  </a:cubicBezTo>
                  <a:cubicBezTo>
                    <a:pt x="30417" y="7123"/>
                    <a:pt x="30431" y="7119"/>
                    <a:pt x="30448" y="7119"/>
                  </a:cubicBezTo>
                  <a:cubicBezTo>
                    <a:pt x="30484" y="7119"/>
                    <a:pt x="30529" y="7138"/>
                    <a:pt x="30552" y="7149"/>
                  </a:cubicBezTo>
                  <a:cubicBezTo>
                    <a:pt x="30554" y="7151"/>
                    <a:pt x="30557" y="7152"/>
                    <a:pt x="30561" y="7152"/>
                  </a:cubicBezTo>
                  <a:cubicBezTo>
                    <a:pt x="30585" y="7152"/>
                    <a:pt x="30635" y="7113"/>
                    <a:pt x="30649" y="7085"/>
                  </a:cubicBezTo>
                  <a:cubicBezTo>
                    <a:pt x="30658" y="7080"/>
                    <a:pt x="30672" y="7078"/>
                    <a:pt x="30687" y="7078"/>
                  </a:cubicBezTo>
                  <a:close/>
                  <a:moveTo>
                    <a:pt x="31762" y="7133"/>
                  </a:moveTo>
                  <a:cubicBezTo>
                    <a:pt x="31810" y="7133"/>
                    <a:pt x="31891" y="7165"/>
                    <a:pt x="31874" y="7182"/>
                  </a:cubicBezTo>
                  <a:cubicBezTo>
                    <a:pt x="31874" y="7182"/>
                    <a:pt x="31907" y="7198"/>
                    <a:pt x="31939" y="7214"/>
                  </a:cubicBezTo>
                  <a:lnTo>
                    <a:pt x="31971" y="7246"/>
                  </a:lnTo>
                  <a:cubicBezTo>
                    <a:pt x="32003" y="7278"/>
                    <a:pt x="32133" y="7246"/>
                    <a:pt x="32068" y="7327"/>
                  </a:cubicBezTo>
                  <a:cubicBezTo>
                    <a:pt x="32060" y="7343"/>
                    <a:pt x="32024" y="7351"/>
                    <a:pt x="31983" y="7351"/>
                  </a:cubicBezTo>
                  <a:cubicBezTo>
                    <a:pt x="31943" y="7351"/>
                    <a:pt x="31899" y="7343"/>
                    <a:pt x="31874" y="7327"/>
                  </a:cubicBezTo>
                  <a:lnTo>
                    <a:pt x="31810" y="7294"/>
                  </a:lnTo>
                  <a:cubicBezTo>
                    <a:pt x="31729" y="7214"/>
                    <a:pt x="31713" y="7133"/>
                    <a:pt x="31762" y="7133"/>
                  </a:cubicBezTo>
                  <a:close/>
                  <a:moveTo>
                    <a:pt x="22169" y="6894"/>
                  </a:moveTo>
                  <a:cubicBezTo>
                    <a:pt x="22199" y="6894"/>
                    <a:pt x="22233" y="6912"/>
                    <a:pt x="22245" y="6923"/>
                  </a:cubicBezTo>
                  <a:cubicBezTo>
                    <a:pt x="22261" y="6956"/>
                    <a:pt x="22212" y="7020"/>
                    <a:pt x="22196" y="7036"/>
                  </a:cubicBezTo>
                  <a:cubicBezTo>
                    <a:pt x="22164" y="7069"/>
                    <a:pt x="22196" y="7101"/>
                    <a:pt x="22245" y="7133"/>
                  </a:cubicBezTo>
                  <a:lnTo>
                    <a:pt x="22454" y="7133"/>
                  </a:lnTo>
                  <a:lnTo>
                    <a:pt x="22487" y="7198"/>
                  </a:lnTo>
                  <a:cubicBezTo>
                    <a:pt x="22535" y="7214"/>
                    <a:pt x="22551" y="7230"/>
                    <a:pt x="22503" y="7230"/>
                  </a:cubicBezTo>
                  <a:lnTo>
                    <a:pt x="22454" y="7214"/>
                  </a:lnTo>
                  <a:lnTo>
                    <a:pt x="22406" y="7214"/>
                  </a:lnTo>
                  <a:cubicBezTo>
                    <a:pt x="22358" y="7246"/>
                    <a:pt x="22325" y="7311"/>
                    <a:pt x="22325" y="7359"/>
                  </a:cubicBezTo>
                  <a:lnTo>
                    <a:pt x="22261" y="7343"/>
                  </a:lnTo>
                  <a:cubicBezTo>
                    <a:pt x="22164" y="7343"/>
                    <a:pt x="22212" y="7278"/>
                    <a:pt x="22196" y="7246"/>
                  </a:cubicBezTo>
                  <a:cubicBezTo>
                    <a:pt x="22196" y="7230"/>
                    <a:pt x="22099" y="7214"/>
                    <a:pt x="22051" y="7214"/>
                  </a:cubicBezTo>
                  <a:cubicBezTo>
                    <a:pt x="22019" y="7214"/>
                    <a:pt x="21987" y="7230"/>
                    <a:pt x="22003" y="7246"/>
                  </a:cubicBezTo>
                  <a:lnTo>
                    <a:pt x="22003" y="7262"/>
                  </a:lnTo>
                  <a:lnTo>
                    <a:pt x="22019" y="7278"/>
                  </a:lnTo>
                  <a:cubicBezTo>
                    <a:pt x="22035" y="7311"/>
                    <a:pt x="22019" y="7343"/>
                    <a:pt x="21970" y="7343"/>
                  </a:cubicBezTo>
                  <a:lnTo>
                    <a:pt x="21954" y="7343"/>
                  </a:lnTo>
                  <a:cubicBezTo>
                    <a:pt x="21890" y="7327"/>
                    <a:pt x="21841" y="7311"/>
                    <a:pt x="21777" y="7311"/>
                  </a:cubicBezTo>
                  <a:cubicBezTo>
                    <a:pt x="21761" y="7311"/>
                    <a:pt x="21712" y="7327"/>
                    <a:pt x="21712" y="7359"/>
                  </a:cubicBezTo>
                  <a:cubicBezTo>
                    <a:pt x="21702" y="7390"/>
                    <a:pt x="21685" y="7401"/>
                    <a:pt x="21666" y="7401"/>
                  </a:cubicBezTo>
                  <a:cubicBezTo>
                    <a:pt x="21655" y="7401"/>
                    <a:pt x="21643" y="7397"/>
                    <a:pt x="21632" y="7391"/>
                  </a:cubicBezTo>
                  <a:lnTo>
                    <a:pt x="21599" y="7375"/>
                  </a:lnTo>
                  <a:cubicBezTo>
                    <a:pt x="21599" y="7360"/>
                    <a:pt x="21554" y="7349"/>
                    <a:pt x="21480" y="7344"/>
                  </a:cubicBezTo>
                  <a:lnTo>
                    <a:pt x="21480" y="7344"/>
                  </a:lnTo>
                  <a:lnTo>
                    <a:pt x="21438" y="7375"/>
                  </a:lnTo>
                  <a:cubicBezTo>
                    <a:pt x="21408" y="7369"/>
                    <a:pt x="21374" y="7357"/>
                    <a:pt x="21342" y="7342"/>
                  </a:cubicBezTo>
                  <a:lnTo>
                    <a:pt x="21342" y="7342"/>
                  </a:lnTo>
                  <a:cubicBezTo>
                    <a:pt x="21279" y="7344"/>
                    <a:pt x="21207" y="7350"/>
                    <a:pt x="21132" y="7359"/>
                  </a:cubicBezTo>
                  <a:lnTo>
                    <a:pt x="21067" y="7343"/>
                  </a:lnTo>
                  <a:lnTo>
                    <a:pt x="20954" y="7327"/>
                  </a:lnTo>
                  <a:cubicBezTo>
                    <a:pt x="20946" y="7351"/>
                    <a:pt x="20930" y="7363"/>
                    <a:pt x="20910" y="7363"/>
                  </a:cubicBezTo>
                  <a:cubicBezTo>
                    <a:pt x="20890" y="7363"/>
                    <a:pt x="20865" y="7351"/>
                    <a:pt x="20841" y="7327"/>
                  </a:cubicBezTo>
                  <a:lnTo>
                    <a:pt x="20777" y="7278"/>
                  </a:lnTo>
                  <a:lnTo>
                    <a:pt x="20712" y="7230"/>
                  </a:lnTo>
                  <a:cubicBezTo>
                    <a:pt x="20728" y="7182"/>
                    <a:pt x="20744" y="7101"/>
                    <a:pt x="20761" y="7085"/>
                  </a:cubicBezTo>
                  <a:lnTo>
                    <a:pt x="20793" y="7085"/>
                  </a:lnTo>
                  <a:cubicBezTo>
                    <a:pt x="20825" y="7101"/>
                    <a:pt x="20874" y="7149"/>
                    <a:pt x="20922" y="7214"/>
                  </a:cubicBezTo>
                  <a:lnTo>
                    <a:pt x="21019" y="7182"/>
                  </a:lnTo>
                  <a:lnTo>
                    <a:pt x="21051" y="7165"/>
                  </a:lnTo>
                  <a:cubicBezTo>
                    <a:pt x="21060" y="7167"/>
                    <a:pt x="21068" y="7168"/>
                    <a:pt x="21075" y="7168"/>
                  </a:cubicBezTo>
                  <a:cubicBezTo>
                    <a:pt x="21131" y="7168"/>
                    <a:pt x="21130" y="7115"/>
                    <a:pt x="21115" y="7101"/>
                  </a:cubicBezTo>
                  <a:cubicBezTo>
                    <a:pt x="21104" y="7077"/>
                    <a:pt x="21083" y="7062"/>
                    <a:pt x="21060" y="7062"/>
                  </a:cubicBezTo>
                  <a:cubicBezTo>
                    <a:pt x="21052" y="7062"/>
                    <a:pt x="21043" y="7064"/>
                    <a:pt x="21035" y="7069"/>
                  </a:cubicBezTo>
                  <a:lnTo>
                    <a:pt x="21003" y="7085"/>
                  </a:lnTo>
                  <a:cubicBezTo>
                    <a:pt x="20986" y="7085"/>
                    <a:pt x="20954" y="7069"/>
                    <a:pt x="20954" y="7052"/>
                  </a:cubicBezTo>
                  <a:cubicBezTo>
                    <a:pt x="20954" y="7036"/>
                    <a:pt x="20970" y="7004"/>
                    <a:pt x="20970" y="7004"/>
                  </a:cubicBezTo>
                  <a:lnTo>
                    <a:pt x="21051" y="6988"/>
                  </a:lnTo>
                  <a:cubicBezTo>
                    <a:pt x="21084" y="6981"/>
                    <a:pt x="21121" y="6977"/>
                    <a:pt x="21154" y="6977"/>
                  </a:cubicBezTo>
                  <a:cubicBezTo>
                    <a:pt x="21201" y="6977"/>
                    <a:pt x="21242" y="6985"/>
                    <a:pt x="21261" y="7004"/>
                  </a:cubicBezTo>
                  <a:lnTo>
                    <a:pt x="21261" y="7036"/>
                  </a:lnTo>
                  <a:lnTo>
                    <a:pt x="21245" y="7085"/>
                  </a:lnTo>
                  <a:cubicBezTo>
                    <a:pt x="21228" y="7149"/>
                    <a:pt x="21293" y="7230"/>
                    <a:pt x="21325" y="7246"/>
                  </a:cubicBezTo>
                  <a:cubicBezTo>
                    <a:pt x="21357" y="7246"/>
                    <a:pt x="21519" y="7230"/>
                    <a:pt x="21567" y="7198"/>
                  </a:cubicBezTo>
                  <a:cubicBezTo>
                    <a:pt x="21588" y="7184"/>
                    <a:pt x="21602" y="7179"/>
                    <a:pt x="21611" y="7179"/>
                  </a:cubicBezTo>
                  <a:cubicBezTo>
                    <a:pt x="21623" y="7179"/>
                    <a:pt x="21625" y="7188"/>
                    <a:pt x="21616" y="7198"/>
                  </a:cubicBezTo>
                  <a:cubicBezTo>
                    <a:pt x="21616" y="7223"/>
                    <a:pt x="21596" y="7247"/>
                    <a:pt x="21565" y="7272"/>
                  </a:cubicBezTo>
                  <a:lnTo>
                    <a:pt x="21565" y="7272"/>
                  </a:lnTo>
                  <a:cubicBezTo>
                    <a:pt x="21476" y="7268"/>
                    <a:pt x="21398" y="7266"/>
                    <a:pt x="21339" y="7266"/>
                  </a:cubicBezTo>
                  <a:cubicBezTo>
                    <a:pt x="21257" y="7266"/>
                    <a:pt x="21212" y="7270"/>
                    <a:pt x="21228" y="7278"/>
                  </a:cubicBezTo>
                  <a:cubicBezTo>
                    <a:pt x="21239" y="7288"/>
                    <a:pt x="21287" y="7318"/>
                    <a:pt x="21342" y="7342"/>
                  </a:cubicBezTo>
                  <a:lnTo>
                    <a:pt x="21342" y="7342"/>
                  </a:lnTo>
                  <a:cubicBezTo>
                    <a:pt x="21361" y="7342"/>
                    <a:pt x="21380" y="7341"/>
                    <a:pt x="21397" y="7341"/>
                  </a:cubicBezTo>
                  <a:cubicBezTo>
                    <a:pt x="21428" y="7341"/>
                    <a:pt x="21455" y="7342"/>
                    <a:pt x="21480" y="7344"/>
                  </a:cubicBezTo>
                  <a:lnTo>
                    <a:pt x="21480" y="7344"/>
                  </a:lnTo>
                  <a:lnTo>
                    <a:pt x="21503" y="7327"/>
                  </a:lnTo>
                  <a:lnTo>
                    <a:pt x="21535" y="7294"/>
                  </a:lnTo>
                  <a:cubicBezTo>
                    <a:pt x="21546" y="7287"/>
                    <a:pt x="21556" y="7280"/>
                    <a:pt x="21565" y="7272"/>
                  </a:cubicBezTo>
                  <a:lnTo>
                    <a:pt x="21565" y="7272"/>
                  </a:lnTo>
                  <a:cubicBezTo>
                    <a:pt x="21602" y="7274"/>
                    <a:pt x="21640" y="7276"/>
                    <a:pt x="21680" y="7278"/>
                  </a:cubicBezTo>
                  <a:lnTo>
                    <a:pt x="21680" y="7262"/>
                  </a:lnTo>
                  <a:cubicBezTo>
                    <a:pt x="21712" y="7182"/>
                    <a:pt x="21761" y="7165"/>
                    <a:pt x="21841" y="7165"/>
                  </a:cubicBezTo>
                  <a:lnTo>
                    <a:pt x="21857" y="7165"/>
                  </a:lnTo>
                  <a:cubicBezTo>
                    <a:pt x="21867" y="7161"/>
                    <a:pt x="21878" y="7159"/>
                    <a:pt x="21889" y="7159"/>
                  </a:cubicBezTo>
                  <a:cubicBezTo>
                    <a:pt x="21915" y="7159"/>
                    <a:pt x="21943" y="7170"/>
                    <a:pt x="21954" y="7182"/>
                  </a:cubicBezTo>
                  <a:cubicBezTo>
                    <a:pt x="21957" y="7184"/>
                    <a:pt x="21960" y="7185"/>
                    <a:pt x="21965" y="7185"/>
                  </a:cubicBezTo>
                  <a:cubicBezTo>
                    <a:pt x="21996" y="7185"/>
                    <a:pt x="22072" y="7147"/>
                    <a:pt x="22099" y="7133"/>
                  </a:cubicBezTo>
                  <a:cubicBezTo>
                    <a:pt x="22132" y="7101"/>
                    <a:pt x="22099" y="6940"/>
                    <a:pt x="22132" y="6907"/>
                  </a:cubicBezTo>
                  <a:cubicBezTo>
                    <a:pt x="22142" y="6897"/>
                    <a:pt x="22155" y="6894"/>
                    <a:pt x="22169" y="6894"/>
                  </a:cubicBezTo>
                  <a:close/>
                  <a:moveTo>
                    <a:pt x="34911" y="7290"/>
                  </a:moveTo>
                  <a:cubicBezTo>
                    <a:pt x="34940" y="7290"/>
                    <a:pt x="34975" y="7314"/>
                    <a:pt x="34988" y="7327"/>
                  </a:cubicBezTo>
                  <a:cubicBezTo>
                    <a:pt x="34988" y="7343"/>
                    <a:pt x="34971" y="7391"/>
                    <a:pt x="34971" y="7407"/>
                  </a:cubicBezTo>
                  <a:cubicBezTo>
                    <a:pt x="34955" y="7407"/>
                    <a:pt x="34730" y="7407"/>
                    <a:pt x="34649" y="7391"/>
                  </a:cubicBezTo>
                  <a:cubicBezTo>
                    <a:pt x="34552" y="7391"/>
                    <a:pt x="34536" y="7375"/>
                    <a:pt x="34600" y="7375"/>
                  </a:cubicBezTo>
                  <a:cubicBezTo>
                    <a:pt x="34665" y="7375"/>
                    <a:pt x="34859" y="7311"/>
                    <a:pt x="34891" y="7294"/>
                  </a:cubicBezTo>
                  <a:cubicBezTo>
                    <a:pt x="34897" y="7291"/>
                    <a:pt x="34904" y="7290"/>
                    <a:pt x="34911" y="7290"/>
                  </a:cubicBezTo>
                  <a:close/>
                  <a:moveTo>
                    <a:pt x="7663" y="7165"/>
                  </a:moveTo>
                  <a:cubicBezTo>
                    <a:pt x="7679" y="7198"/>
                    <a:pt x="7647" y="7294"/>
                    <a:pt x="7630" y="7327"/>
                  </a:cubicBezTo>
                  <a:cubicBezTo>
                    <a:pt x="7614" y="7359"/>
                    <a:pt x="7566" y="7423"/>
                    <a:pt x="7550" y="7423"/>
                  </a:cubicBezTo>
                  <a:cubicBezTo>
                    <a:pt x="7547" y="7425"/>
                    <a:pt x="7544" y="7425"/>
                    <a:pt x="7541" y="7425"/>
                  </a:cubicBezTo>
                  <a:cubicBezTo>
                    <a:pt x="7500" y="7425"/>
                    <a:pt x="7400" y="7343"/>
                    <a:pt x="7340" y="7343"/>
                  </a:cubicBezTo>
                  <a:cubicBezTo>
                    <a:pt x="7292" y="7343"/>
                    <a:pt x="7292" y="7327"/>
                    <a:pt x="7356" y="7311"/>
                  </a:cubicBezTo>
                  <a:lnTo>
                    <a:pt x="7405" y="7311"/>
                  </a:lnTo>
                  <a:lnTo>
                    <a:pt x="7534" y="7343"/>
                  </a:lnTo>
                  <a:cubicBezTo>
                    <a:pt x="7550" y="7294"/>
                    <a:pt x="7582" y="7230"/>
                    <a:pt x="7582" y="7198"/>
                  </a:cubicBezTo>
                  <a:lnTo>
                    <a:pt x="7598" y="7198"/>
                  </a:lnTo>
                  <a:cubicBezTo>
                    <a:pt x="7598" y="7182"/>
                    <a:pt x="7630" y="7165"/>
                    <a:pt x="7663" y="7165"/>
                  </a:cubicBezTo>
                  <a:close/>
                  <a:moveTo>
                    <a:pt x="19083" y="7133"/>
                  </a:moveTo>
                  <a:cubicBezTo>
                    <a:pt x="19099" y="7133"/>
                    <a:pt x="19131" y="7149"/>
                    <a:pt x="19148" y="7149"/>
                  </a:cubicBezTo>
                  <a:lnTo>
                    <a:pt x="19067" y="7359"/>
                  </a:lnTo>
                  <a:lnTo>
                    <a:pt x="19051" y="7407"/>
                  </a:lnTo>
                  <a:cubicBezTo>
                    <a:pt x="19047" y="7421"/>
                    <a:pt x="19035" y="7427"/>
                    <a:pt x="19017" y="7427"/>
                  </a:cubicBezTo>
                  <a:cubicBezTo>
                    <a:pt x="19000" y="7427"/>
                    <a:pt x="18977" y="7422"/>
                    <a:pt x="18953" y="7414"/>
                  </a:cubicBezTo>
                  <a:lnTo>
                    <a:pt x="18953" y="7414"/>
                  </a:lnTo>
                  <a:cubicBezTo>
                    <a:pt x="18967" y="7398"/>
                    <a:pt x="18978" y="7374"/>
                    <a:pt x="18986" y="7343"/>
                  </a:cubicBezTo>
                  <a:lnTo>
                    <a:pt x="19019" y="7311"/>
                  </a:lnTo>
                  <a:lnTo>
                    <a:pt x="19035" y="7262"/>
                  </a:lnTo>
                  <a:cubicBezTo>
                    <a:pt x="19002" y="7246"/>
                    <a:pt x="19019" y="7198"/>
                    <a:pt x="19051" y="7149"/>
                  </a:cubicBezTo>
                  <a:lnTo>
                    <a:pt x="19083" y="7133"/>
                  </a:lnTo>
                  <a:close/>
                  <a:moveTo>
                    <a:pt x="20454" y="7036"/>
                  </a:moveTo>
                  <a:cubicBezTo>
                    <a:pt x="20486" y="7085"/>
                    <a:pt x="20535" y="7117"/>
                    <a:pt x="20551" y="7133"/>
                  </a:cubicBezTo>
                  <a:lnTo>
                    <a:pt x="20567" y="7149"/>
                  </a:lnTo>
                  <a:lnTo>
                    <a:pt x="20712" y="7246"/>
                  </a:lnTo>
                  <a:cubicBezTo>
                    <a:pt x="20632" y="7311"/>
                    <a:pt x="20599" y="7375"/>
                    <a:pt x="20599" y="7391"/>
                  </a:cubicBezTo>
                  <a:cubicBezTo>
                    <a:pt x="20615" y="7407"/>
                    <a:pt x="20599" y="7423"/>
                    <a:pt x="20551" y="7423"/>
                  </a:cubicBezTo>
                  <a:lnTo>
                    <a:pt x="20486" y="7423"/>
                  </a:lnTo>
                  <a:cubicBezTo>
                    <a:pt x="20446" y="7432"/>
                    <a:pt x="20409" y="7436"/>
                    <a:pt x="20378" y="7436"/>
                  </a:cubicBezTo>
                  <a:cubicBezTo>
                    <a:pt x="20297" y="7436"/>
                    <a:pt x="20253" y="7410"/>
                    <a:pt x="20277" y="7375"/>
                  </a:cubicBezTo>
                  <a:lnTo>
                    <a:pt x="20309" y="7327"/>
                  </a:lnTo>
                  <a:lnTo>
                    <a:pt x="20341" y="7262"/>
                  </a:lnTo>
                  <a:cubicBezTo>
                    <a:pt x="20390" y="7270"/>
                    <a:pt x="20430" y="7274"/>
                    <a:pt x="20456" y="7274"/>
                  </a:cubicBezTo>
                  <a:cubicBezTo>
                    <a:pt x="20482" y="7274"/>
                    <a:pt x="20494" y="7270"/>
                    <a:pt x="20486" y="7262"/>
                  </a:cubicBezTo>
                  <a:cubicBezTo>
                    <a:pt x="20470" y="7230"/>
                    <a:pt x="20325" y="7117"/>
                    <a:pt x="20293" y="7085"/>
                  </a:cubicBezTo>
                  <a:cubicBezTo>
                    <a:pt x="20277" y="7069"/>
                    <a:pt x="20293" y="7036"/>
                    <a:pt x="20341" y="7036"/>
                  </a:cubicBezTo>
                  <a:close/>
                  <a:moveTo>
                    <a:pt x="28422" y="7308"/>
                  </a:moveTo>
                  <a:cubicBezTo>
                    <a:pt x="28428" y="7308"/>
                    <a:pt x="28433" y="7309"/>
                    <a:pt x="28439" y="7311"/>
                  </a:cubicBezTo>
                  <a:lnTo>
                    <a:pt x="28519" y="7343"/>
                  </a:lnTo>
                  <a:cubicBezTo>
                    <a:pt x="28584" y="7407"/>
                    <a:pt x="28616" y="7472"/>
                    <a:pt x="28600" y="7472"/>
                  </a:cubicBezTo>
                  <a:cubicBezTo>
                    <a:pt x="28568" y="7472"/>
                    <a:pt x="28503" y="7440"/>
                    <a:pt x="28519" y="7423"/>
                  </a:cubicBezTo>
                  <a:cubicBezTo>
                    <a:pt x="28519" y="7407"/>
                    <a:pt x="28487" y="7391"/>
                    <a:pt x="28439" y="7391"/>
                  </a:cubicBezTo>
                  <a:lnTo>
                    <a:pt x="28358" y="7391"/>
                  </a:lnTo>
                  <a:cubicBezTo>
                    <a:pt x="28338" y="7398"/>
                    <a:pt x="28318" y="7402"/>
                    <a:pt x="28301" y="7402"/>
                  </a:cubicBezTo>
                  <a:cubicBezTo>
                    <a:pt x="28278" y="7402"/>
                    <a:pt x="28261" y="7394"/>
                    <a:pt x="28261" y="7375"/>
                  </a:cubicBezTo>
                  <a:cubicBezTo>
                    <a:pt x="28319" y="7361"/>
                    <a:pt x="28376" y="7308"/>
                    <a:pt x="28422" y="7308"/>
                  </a:cubicBezTo>
                  <a:close/>
                  <a:moveTo>
                    <a:pt x="18814" y="7393"/>
                  </a:moveTo>
                  <a:cubicBezTo>
                    <a:pt x="18833" y="7393"/>
                    <a:pt x="18856" y="7406"/>
                    <a:pt x="18873" y="7423"/>
                  </a:cubicBezTo>
                  <a:lnTo>
                    <a:pt x="18904" y="7439"/>
                  </a:lnTo>
                  <a:lnTo>
                    <a:pt x="18904" y="7439"/>
                  </a:lnTo>
                  <a:cubicBezTo>
                    <a:pt x="18900" y="7455"/>
                    <a:pt x="18895" y="7471"/>
                    <a:pt x="18889" y="7488"/>
                  </a:cubicBezTo>
                  <a:lnTo>
                    <a:pt x="18841" y="7488"/>
                  </a:lnTo>
                  <a:cubicBezTo>
                    <a:pt x="18777" y="7488"/>
                    <a:pt x="18744" y="7456"/>
                    <a:pt x="18777" y="7423"/>
                  </a:cubicBezTo>
                  <a:cubicBezTo>
                    <a:pt x="18784" y="7402"/>
                    <a:pt x="18798" y="7393"/>
                    <a:pt x="18814" y="7393"/>
                  </a:cubicBezTo>
                  <a:close/>
                  <a:moveTo>
                    <a:pt x="18841" y="7182"/>
                  </a:moveTo>
                  <a:cubicBezTo>
                    <a:pt x="18905" y="7207"/>
                    <a:pt x="18928" y="7293"/>
                    <a:pt x="18911" y="7399"/>
                  </a:cubicBezTo>
                  <a:lnTo>
                    <a:pt x="18911" y="7399"/>
                  </a:lnTo>
                  <a:cubicBezTo>
                    <a:pt x="18850" y="7375"/>
                    <a:pt x="18783" y="7342"/>
                    <a:pt x="18744" y="7327"/>
                  </a:cubicBezTo>
                  <a:cubicBezTo>
                    <a:pt x="18693" y="7296"/>
                    <a:pt x="18655" y="7285"/>
                    <a:pt x="18638" y="7285"/>
                  </a:cubicBezTo>
                  <a:cubicBezTo>
                    <a:pt x="18628" y="7285"/>
                    <a:pt x="18625" y="7289"/>
                    <a:pt x="18631" y="7294"/>
                  </a:cubicBezTo>
                  <a:lnTo>
                    <a:pt x="18631" y="7311"/>
                  </a:lnTo>
                  <a:cubicBezTo>
                    <a:pt x="18664" y="7343"/>
                    <a:pt x="18760" y="7359"/>
                    <a:pt x="18696" y="7423"/>
                  </a:cubicBezTo>
                  <a:cubicBezTo>
                    <a:pt x="18685" y="7435"/>
                    <a:pt x="18674" y="7439"/>
                    <a:pt x="18663" y="7439"/>
                  </a:cubicBezTo>
                  <a:cubicBezTo>
                    <a:pt x="18626" y="7439"/>
                    <a:pt x="18592" y="7391"/>
                    <a:pt x="18567" y="7391"/>
                  </a:cubicBezTo>
                  <a:lnTo>
                    <a:pt x="18535" y="7407"/>
                  </a:lnTo>
                  <a:cubicBezTo>
                    <a:pt x="18520" y="7417"/>
                    <a:pt x="18499" y="7421"/>
                    <a:pt x="18475" y="7421"/>
                  </a:cubicBezTo>
                  <a:cubicBezTo>
                    <a:pt x="18418" y="7421"/>
                    <a:pt x="18343" y="7398"/>
                    <a:pt x="18309" y="7375"/>
                  </a:cubicBezTo>
                  <a:cubicBezTo>
                    <a:pt x="18301" y="7370"/>
                    <a:pt x="18293" y="7368"/>
                    <a:pt x="18286" y="7368"/>
                  </a:cubicBezTo>
                  <a:cubicBezTo>
                    <a:pt x="18251" y="7368"/>
                    <a:pt x="18228" y="7426"/>
                    <a:pt x="18228" y="7440"/>
                  </a:cubicBezTo>
                  <a:cubicBezTo>
                    <a:pt x="18213" y="7469"/>
                    <a:pt x="18172" y="7539"/>
                    <a:pt x="18140" y="7539"/>
                  </a:cubicBezTo>
                  <a:cubicBezTo>
                    <a:pt x="18137" y="7539"/>
                    <a:pt x="18134" y="7538"/>
                    <a:pt x="18131" y="7536"/>
                  </a:cubicBezTo>
                  <a:cubicBezTo>
                    <a:pt x="18083" y="7520"/>
                    <a:pt x="18035" y="7504"/>
                    <a:pt x="18018" y="7488"/>
                  </a:cubicBezTo>
                  <a:cubicBezTo>
                    <a:pt x="17993" y="7519"/>
                    <a:pt x="17971" y="7530"/>
                    <a:pt x="17950" y="7530"/>
                  </a:cubicBezTo>
                  <a:cubicBezTo>
                    <a:pt x="17907" y="7530"/>
                    <a:pt x="17874" y="7478"/>
                    <a:pt x="17841" y="7456"/>
                  </a:cubicBezTo>
                  <a:cubicBezTo>
                    <a:pt x="17809" y="7423"/>
                    <a:pt x="17712" y="7456"/>
                    <a:pt x="17728" y="7391"/>
                  </a:cubicBezTo>
                  <a:cubicBezTo>
                    <a:pt x="17744" y="7327"/>
                    <a:pt x="17760" y="7262"/>
                    <a:pt x="17793" y="7230"/>
                  </a:cubicBezTo>
                  <a:lnTo>
                    <a:pt x="17873" y="7182"/>
                  </a:lnTo>
                  <a:cubicBezTo>
                    <a:pt x="17954" y="7246"/>
                    <a:pt x="17970" y="7294"/>
                    <a:pt x="17922" y="7294"/>
                  </a:cubicBezTo>
                  <a:lnTo>
                    <a:pt x="17889" y="7311"/>
                  </a:lnTo>
                  <a:cubicBezTo>
                    <a:pt x="17857" y="7311"/>
                    <a:pt x="17841" y="7343"/>
                    <a:pt x="17841" y="7343"/>
                  </a:cubicBezTo>
                  <a:cubicBezTo>
                    <a:pt x="17841" y="7359"/>
                    <a:pt x="17873" y="7391"/>
                    <a:pt x="17889" y="7391"/>
                  </a:cubicBezTo>
                  <a:lnTo>
                    <a:pt x="17954" y="7407"/>
                  </a:lnTo>
                  <a:cubicBezTo>
                    <a:pt x="18008" y="7407"/>
                    <a:pt x="18054" y="7415"/>
                    <a:pt x="18084" y="7415"/>
                  </a:cubicBezTo>
                  <a:cubicBezTo>
                    <a:pt x="18099" y="7415"/>
                    <a:pt x="18110" y="7413"/>
                    <a:pt x="18115" y="7407"/>
                  </a:cubicBezTo>
                  <a:cubicBezTo>
                    <a:pt x="18115" y="7407"/>
                    <a:pt x="18164" y="7327"/>
                    <a:pt x="18147" y="7294"/>
                  </a:cubicBezTo>
                  <a:cubicBezTo>
                    <a:pt x="18115" y="7262"/>
                    <a:pt x="18180" y="7214"/>
                    <a:pt x="18212" y="7198"/>
                  </a:cubicBezTo>
                  <a:lnTo>
                    <a:pt x="18341" y="7198"/>
                  </a:lnTo>
                  <a:cubicBezTo>
                    <a:pt x="18389" y="7198"/>
                    <a:pt x="18454" y="7214"/>
                    <a:pt x="18518" y="7214"/>
                  </a:cubicBezTo>
                  <a:cubicBezTo>
                    <a:pt x="18599" y="7214"/>
                    <a:pt x="18680" y="7182"/>
                    <a:pt x="18760" y="7182"/>
                  </a:cubicBezTo>
                  <a:close/>
                  <a:moveTo>
                    <a:pt x="31261" y="7407"/>
                  </a:moveTo>
                  <a:cubicBezTo>
                    <a:pt x="31278" y="7423"/>
                    <a:pt x="31245" y="7504"/>
                    <a:pt x="31165" y="7553"/>
                  </a:cubicBezTo>
                  <a:lnTo>
                    <a:pt x="31100" y="7585"/>
                  </a:lnTo>
                  <a:cubicBezTo>
                    <a:pt x="31100" y="7587"/>
                    <a:pt x="31095" y="7588"/>
                    <a:pt x="31085" y="7588"/>
                  </a:cubicBezTo>
                  <a:cubicBezTo>
                    <a:pt x="31027" y="7588"/>
                    <a:pt x="30826" y="7553"/>
                    <a:pt x="30826" y="7553"/>
                  </a:cubicBezTo>
                  <a:cubicBezTo>
                    <a:pt x="30826" y="7536"/>
                    <a:pt x="30826" y="7520"/>
                    <a:pt x="30826" y="7504"/>
                  </a:cubicBezTo>
                  <a:cubicBezTo>
                    <a:pt x="30826" y="7488"/>
                    <a:pt x="30858" y="7488"/>
                    <a:pt x="30874" y="7488"/>
                  </a:cubicBezTo>
                  <a:lnTo>
                    <a:pt x="30955" y="7536"/>
                  </a:lnTo>
                  <a:cubicBezTo>
                    <a:pt x="31036" y="7504"/>
                    <a:pt x="31213" y="7472"/>
                    <a:pt x="31229" y="7456"/>
                  </a:cubicBezTo>
                  <a:cubicBezTo>
                    <a:pt x="31229" y="7423"/>
                    <a:pt x="31245" y="7407"/>
                    <a:pt x="31261" y="7407"/>
                  </a:cubicBezTo>
                  <a:close/>
                  <a:moveTo>
                    <a:pt x="23051" y="7391"/>
                  </a:moveTo>
                  <a:lnTo>
                    <a:pt x="23132" y="7456"/>
                  </a:lnTo>
                  <a:cubicBezTo>
                    <a:pt x="23143" y="7466"/>
                    <a:pt x="23151" y="7470"/>
                    <a:pt x="23159" y="7470"/>
                  </a:cubicBezTo>
                  <a:cubicBezTo>
                    <a:pt x="23175" y="7470"/>
                    <a:pt x="23186" y="7456"/>
                    <a:pt x="23196" y="7456"/>
                  </a:cubicBezTo>
                  <a:cubicBezTo>
                    <a:pt x="23220" y="7440"/>
                    <a:pt x="23243" y="7434"/>
                    <a:pt x="23264" y="7434"/>
                  </a:cubicBezTo>
                  <a:cubicBezTo>
                    <a:pt x="23326" y="7434"/>
                    <a:pt x="23378" y="7488"/>
                    <a:pt x="23438" y="7488"/>
                  </a:cubicBezTo>
                  <a:cubicBezTo>
                    <a:pt x="23487" y="7504"/>
                    <a:pt x="23454" y="7585"/>
                    <a:pt x="23406" y="7617"/>
                  </a:cubicBezTo>
                  <a:lnTo>
                    <a:pt x="23358" y="7649"/>
                  </a:lnTo>
                  <a:cubicBezTo>
                    <a:pt x="23341" y="7660"/>
                    <a:pt x="23322" y="7665"/>
                    <a:pt x="23302" y="7665"/>
                  </a:cubicBezTo>
                  <a:cubicBezTo>
                    <a:pt x="23263" y="7665"/>
                    <a:pt x="23223" y="7644"/>
                    <a:pt x="23212" y="7601"/>
                  </a:cubicBezTo>
                  <a:lnTo>
                    <a:pt x="23132" y="7585"/>
                  </a:lnTo>
                  <a:lnTo>
                    <a:pt x="23067" y="7585"/>
                  </a:lnTo>
                  <a:cubicBezTo>
                    <a:pt x="23019" y="7536"/>
                    <a:pt x="23003" y="7456"/>
                    <a:pt x="23051" y="7391"/>
                  </a:cubicBezTo>
                  <a:close/>
                  <a:moveTo>
                    <a:pt x="24017" y="7478"/>
                  </a:moveTo>
                  <a:cubicBezTo>
                    <a:pt x="24022" y="7478"/>
                    <a:pt x="24028" y="7481"/>
                    <a:pt x="24035" y="7488"/>
                  </a:cubicBezTo>
                  <a:cubicBezTo>
                    <a:pt x="24067" y="7504"/>
                    <a:pt x="24100" y="7601"/>
                    <a:pt x="24003" y="7633"/>
                  </a:cubicBezTo>
                  <a:lnTo>
                    <a:pt x="23922" y="7665"/>
                  </a:lnTo>
                  <a:lnTo>
                    <a:pt x="23906" y="7665"/>
                  </a:lnTo>
                  <a:cubicBezTo>
                    <a:pt x="23874" y="7649"/>
                    <a:pt x="23858" y="7617"/>
                    <a:pt x="23874" y="7569"/>
                  </a:cubicBezTo>
                  <a:lnTo>
                    <a:pt x="23874" y="7569"/>
                  </a:lnTo>
                  <a:lnTo>
                    <a:pt x="24003" y="7585"/>
                  </a:lnTo>
                  <a:cubicBezTo>
                    <a:pt x="23990" y="7521"/>
                    <a:pt x="23997" y="7478"/>
                    <a:pt x="24017" y="7478"/>
                  </a:cubicBezTo>
                  <a:close/>
                  <a:moveTo>
                    <a:pt x="26148" y="7262"/>
                  </a:moveTo>
                  <a:lnTo>
                    <a:pt x="26180" y="7278"/>
                  </a:lnTo>
                  <a:lnTo>
                    <a:pt x="26213" y="7294"/>
                  </a:lnTo>
                  <a:cubicBezTo>
                    <a:pt x="26229" y="7343"/>
                    <a:pt x="26197" y="7440"/>
                    <a:pt x="26180" y="7472"/>
                  </a:cubicBezTo>
                  <a:cubicBezTo>
                    <a:pt x="26180" y="7483"/>
                    <a:pt x="26148" y="7495"/>
                    <a:pt x="26118" y="7495"/>
                  </a:cubicBezTo>
                  <a:cubicBezTo>
                    <a:pt x="26105" y="7495"/>
                    <a:pt x="26093" y="7493"/>
                    <a:pt x="26084" y="7488"/>
                  </a:cubicBezTo>
                  <a:cubicBezTo>
                    <a:pt x="26067" y="7488"/>
                    <a:pt x="26035" y="7488"/>
                    <a:pt x="26035" y="7504"/>
                  </a:cubicBezTo>
                  <a:lnTo>
                    <a:pt x="26035" y="7520"/>
                  </a:lnTo>
                  <a:lnTo>
                    <a:pt x="26100" y="7569"/>
                  </a:lnTo>
                  <a:cubicBezTo>
                    <a:pt x="26148" y="7633"/>
                    <a:pt x="26164" y="7665"/>
                    <a:pt x="26132" y="7665"/>
                  </a:cubicBezTo>
                  <a:lnTo>
                    <a:pt x="26067" y="7665"/>
                  </a:lnTo>
                  <a:cubicBezTo>
                    <a:pt x="26019" y="7665"/>
                    <a:pt x="25971" y="7633"/>
                    <a:pt x="25971" y="7585"/>
                  </a:cubicBezTo>
                  <a:cubicBezTo>
                    <a:pt x="25971" y="7561"/>
                    <a:pt x="25890" y="7519"/>
                    <a:pt x="25856" y="7519"/>
                  </a:cubicBezTo>
                  <a:cubicBezTo>
                    <a:pt x="25844" y="7519"/>
                    <a:pt x="25838" y="7524"/>
                    <a:pt x="25842" y="7536"/>
                  </a:cubicBezTo>
                  <a:cubicBezTo>
                    <a:pt x="25842" y="7545"/>
                    <a:pt x="25833" y="7549"/>
                    <a:pt x="25821" y="7549"/>
                  </a:cubicBezTo>
                  <a:cubicBezTo>
                    <a:pt x="25789" y="7549"/>
                    <a:pt x="25733" y="7523"/>
                    <a:pt x="25745" y="7488"/>
                  </a:cubicBezTo>
                  <a:cubicBezTo>
                    <a:pt x="25745" y="7456"/>
                    <a:pt x="25793" y="7375"/>
                    <a:pt x="25858" y="7343"/>
                  </a:cubicBezTo>
                  <a:lnTo>
                    <a:pt x="25938" y="7343"/>
                  </a:lnTo>
                  <a:lnTo>
                    <a:pt x="26003" y="7359"/>
                  </a:lnTo>
                  <a:cubicBezTo>
                    <a:pt x="26051" y="7311"/>
                    <a:pt x="26116" y="7278"/>
                    <a:pt x="26148" y="7262"/>
                  </a:cubicBezTo>
                  <a:close/>
                  <a:moveTo>
                    <a:pt x="37058" y="7433"/>
                  </a:moveTo>
                  <a:cubicBezTo>
                    <a:pt x="37085" y="7433"/>
                    <a:pt x="37125" y="7448"/>
                    <a:pt x="37149" y="7472"/>
                  </a:cubicBezTo>
                  <a:cubicBezTo>
                    <a:pt x="37181" y="7488"/>
                    <a:pt x="37214" y="7536"/>
                    <a:pt x="37197" y="7553"/>
                  </a:cubicBezTo>
                  <a:cubicBezTo>
                    <a:pt x="37185" y="7565"/>
                    <a:pt x="37173" y="7570"/>
                    <a:pt x="37160" y="7570"/>
                  </a:cubicBezTo>
                  <a:cubicBezTo>
                    <a:pt x="37138" y="7570"/>
                    <a:pt x="37114" y="7556"/>
                    <a:pt x="37085" y="7536"/>
                  </a:cubicBezTo>
                  <a:lnTo>
                    <a:pt x="37068" y="7536"/>
                  </a:lnTo>
                  <a:cubicBezTo>
                    <a:pt x="37067" y="7535"/>
                    <a:pt x="37066" y="7535"/>
                    <a:pt x="37064" y="7535"/>
                  </a:cubicBezTo>
                  <a:cubicBezTo>
                    <a:pt x="37040" y="7535"/>
                    <a:pt x="36953" y="7636"/>
                    <a:pt x="36923" y="7682"/>
                  </a:cubicBezTo>
                  <a:cubicBezTo>
                    <a:pt x="36916" y="7692"/>
                    <a:pt x="36906" y="7696"/>
                    <a:pt x="36894" y="7696"/>
                  </a:cubicBezTo>
                  <a:cubicBezTo>
                    <a:pt x="36852" y="7696"/>
                    <a:pt x="36787" y="7639"/>
                    <a:pt x="36762" y="7601"/>
                  </a:cubicBezTo>
                  <a:cubicBezTo>
                    <a:pt x="36746" y="7569"/>
                    <a:pt x="36778" y="7504"/>
                    <a:pt x="36826" y="7472"/>
                  </a:cubicBezTo>
                  <a:lnTo>
                    <a:pt x="36891" y="7456"/>
                  </a:lnTo>
                  <a:cubicBezTo>
                    <a:pt x="36902" y="7452"/>
                    <a:pt x="36913" y="7451"/>
                    <a:pt x="36924" y="7451"/>
                  </a:cubicBezTo>
                  <a:cubicBezTo>
                    <a:pt x="36943" y="7451"/>
                    <a:pt x="36963" y="7455"/>
                    <a:pt x="36983" y="7455"/>
                  </a:cubicBezTo>
                  <a:cubicBezTo>
                    <a:pt x="37000" y="7455"/>
                    <a:pt x="37018" y="7452"/>
                    <a:pt x="37036" y="7440"/>
                  </a:cubicBezTo>
                  <a:cubicBezTo>
                    <a:pt x="37040" y="7435"/>
                    <a:pt x="37048" y="7433"/>
                    <a:pt x="37058" y="7433"/>
                  </a:cubicBezTo>
                  <a:close/>
                  <a:moveTo>
                    <a:pt x="30116" y="7488"/>
                  </a:moveTo>
                  <a:cubicBezTo>
                    <a:pt x="30148" y="7504"/>
                    <a:pt x="30165" y="7536"/>
                    <a:pt x="30148" y="7569"/>
                  </a:cubicBezTo>
                  <a:lnTo>
                    <a:pt x="30116" y="7569"/>
                  </a:lnTo>
                  <a:cubicBezTo>
                    <a:pt x="30052" y="7585"/>
                    <a:pt x="29987" y="7601"/>
                    <a:pt x="29923" y="7617"/>
                  </a:cubicBezTo>
                  <a:cubicBezTo>
                    <a:pt x="29923" y="7617"/>
                    <a:pt x="29923" y="7649"/>
                    <a:pt x="29923" y="7665"/>
                  </a:cubicBezTo>
                  <a:lnTo>
                    <a:pt x="29923" y="7682"/>
                  </a:lnTo>
                  <a:cubicBezTo>
                    <a:pt x="29923" y="7698"/>
                    <a:pt x="29874" y="7698"/>
                    <a:pt x="29874" y="7698"/>
                  </a:cubicBezTo>
                  <a:cubicBezTo>
                    <a:pt x="29858" y="7682"/>
                    <a:pt x="29842" y="7617"/>
                    <a:pt x="29842" y="7601"/>
                  </a:cubicBezTo>
                  <a:cubicBezTo>
                    <a:pt x="29842" y="7569"/>
                    <a:pt x="29923" y="7536"/>
                    <a:pt x="30003" y="7504"/>
                  </a:cubicBezTo>
                  <a:lnTo>
                    <a:pt x="30084" y="7488"/>
                  </a:lnTo>
                  <a:close/>
                  <a:moveTo>
                    <a:pt x="19986" y="7214"/>
                  </a:moveTo>
                  <a:cubicBezTo>
                    <a:pt x="19997" y="7218"/>
                    <a:pt x="20007" y="7220"/>
                    <a:pt x="20016" y="7220"/>
                  </a:cubicBezTo>
                  <a:cubicBezTo>
                    <a:pt x="20016" y="7220"/>
                    <a:pt x="20016" y="7220"/>
                    <a:pt x="20017" y="7220"/>
                  </a:cubicBezTo>
                  <a:lnTo>
                    <a:pt x="20017" y="7220"/>
                  </a:lnTo>
                  <a:cubicBezTo>
                    <a:pt x="20040" y="7256"/>
                    <a:pt x="20068" y="7297"/>
                    <a:pt x="20099" y="7343"/>
                  </a:cubicBezTo>
                  <a:lnTo>
                    <a:pt x="20067" y="7375"/>
                  </a:lnTo>
                  <a:cubicBezTo>
                    <a:pt x="20045" y="7398"/>
                    <a:pt x="20030" y="7428"/>
                    <a:pt x="19996" y="7428"/>
                  </a:cubicBezTo>
                  <a:cubicBezTo>
                    <a:pt x="19981" y="7428"/>
                    <a:pt x="19962" y="7422"/>
                    <a:pt x="19938" y="7407"/>
                  </a:cubicBezTo>
                  <a:lnTo>
                    <a:pt x="19873" y="7359"/>
                  </a:lnTo>
                  <a:cubicBezTo>
                    <a:pt x="19841" y="7456"/>
                    <a:pt x="19809" y="7714"/>
                    <a:pt x="19728" y="7762"/>
                  </a:cubicBezTo>
                  <a:cubicBezTo>
                    <a:pt x="19714" y="7773"/>
                    <a:pt x="19699" y="7777"/>
                    <a:pt x="19684" y="7777"/>
                  </a:cubicBezTo>
                  <a:cubicBezTo>
                    <a:pt x="19632" y="7777"/>
                    <a:pt x="19583" y="7723"/>
                    <a:pt x="19583" y="7698"/>
                  </a:cubicBezTo>
                  <a:cubicBezTo>
                    <a:pt x="19583" y="7649"/>
                    <a:pt x="19648" y="7617"/>
                    <a:pt x="19680" y="7617"/>
                  </a:cubicBezTo>
                  <a:cubicBezTo>
                    <a:pt x="19696" y="7617"/>
                    <a:pt x="19761" y="7536"/>
                    <a:pt x="19744" y="7504"/>
                  </a:cubicBezTo>
                  <a:cubicBezTo>
                    <a:pt x="19717" y="7490"/>
                    <a:pt x="19629" y="7452"/>
                    <a:pt x="19585" y="7452"/>
                  </a:cubicBezTo>
                  <a:cubicBezTo>
                    <a:pt x="19578" y="7452"/>
                    <a:pt x="19571" y="7453"/>
                    <a:pt x="19567" y="7456"/>
                  </a:cubicBezTo>
                  <a:cubicBezTo>
                    <a:pt x="19535" y="7456"/>
                    <a:pt x="19454" y="7504"/>
                    <a:pt x="19373" y="7536"/>
                  </a:cubicBezTo>
                  <a:lnTo>
                    <a:pt x="19325" y="7585"/>
                  </a:lnTo>
                  <a:cubicBezTo>
                    <a:pt x="19293" y="7617"/>
                    <a:pt x="19293" y="7649"/>
                    <a:pt x="19357" y="7665"/>
                  </a:cubicBezTo>
                  <a:lnTo>
                    <a:pt x="19438" y="7665"/>
                  </a:lnTo>
                  <a:cubicBezTo>
                    <a:pt x="19422" y="7698"/>
                    <a:pt x="19373" y="7746"/>
                    <a:pt x="19325" y="7762"/>
                  </a:cubicBezTo>
                  <a:lnTo>
                    <a:pt x="19293" y="7746"/>
                  </a:lnTo>
                  <a:lnTo>
                    <a:pt x="19244" y="7730"/>
                  </a:lnTo>
                  <a:cubicBezTo>
                    <a:pt x="19244" y="7633"/>
                    <a:pt x="19260" y="7536"/>
                    <a:pt x="19293" y="7488"/>
                  </a:cubicBezTo>
                  <a:lnTo>
                    <a:pt x="19309" y="7456"/>
                  </a:lnTo>
                  <a:cubicBezTo>
                    <a:pt x="19325" y="7440"/>
                    <a:pt x="19357" y="7423"/>
                    <a:pt x="19357" y="7407"/>
                  </a:cubicBezTo>
                  <a:cubicBezTo>
                    <a:pt x="19373" y="7375"/>
                    <a:pt x="19422" y="7343"/>
                    <a:pt x="19486" y="7343"/>
                  </a:cubicBezTo>
                  <a:cubicBezTo>
                    <a:pt x="19506" y="7347"/>
                    <a:pt x="19526" y="7349"/>
                    <a:pt x="19544" y="7349"/>
                  </a:cubicBezTo>
                  <a:cubicBezTo>
                    <a:pt x="19599" y="7349"/>
                    <a:pt x="19648" y="7331"/>
                    <a:pt x="19696" y="7294"/>
                  </a:cubicBezTo>
                  <a:lnTo>
                    <a:pt x="19761" y="7230"/>
                  </a:lnTo>
                  <a:cubicBezTo>
                    <a:pt x="19777" y="7262"/>
                    <a:pt x="19801" y="7278"/>
                    <a:pt x="19825" y="7278"/>
                  </a:cubicBezTo>
                  <a:cubicBezTo>
                    <a:pt x="19849" y="7278"/>
                    <a:pt x="19873" y="7262"/>
                    <a:pt x="19890" y="7230"/>
                  </a:cubicBezTo>
                  <a:lnTo>
                    <a:pt x="19938" y="7230"/>
                  </a:lnTo>
                  <a:lnTo>
                    <a:pt x="19986" y="7214"/>
                  </a:lnTo>
                  <a:close/>
                  <a:moveTo>
                    <a:pt x="25422" y="6940"/>
                  </a:moveTo>
                  <a:lnTo>
                    <a:pt x="25471" y="7004"/>
                  </a:lnTo>
                  <a:cubicBezTo>
                    <a:pt x="25519" y="7069"/>
                    <a:pt x="25600" y="7085"/>
                    <a:pt x="25697" y="7085"/>
                  </a:cubicBezTo>
                  <a:lnTo>
                    <a:pt x="25842" y="7085"/>
                  </a:lnTo>
                  <a:cubicBezTo>
                    <a:pt x="26003" y="7085"/>
                    <a:pt x="26100" y="7036"/>
                    <a:pt x="26100" y="7036"/>
                  </a:cubicBezTo>
                  <a:cubicBezTo>
                    <a:pt x="26084" y="7020"/>
                    <a:pt x="26229" y="6972"/>
                    <a:pt x="26293" y="6972"/>
                  </a:cubicBezTo>
                  <a:cubicBezTo>
                    <a:pt x="26342" y="6988"/>
                    <a:pt x="26390" y="7085"/>
                    <a:pt x="26390" y="7117"/>
                  </a:cubicBezTo>
                  <a:cubicBezTo>
                    <a:pt x="26390" y="7149"/>
                    <a:pt x="26342" y="7182"/>
                    <a:pt x="26293" y="7182"/>
                  </a:cubicBezTo>
                  <a:lnTo>
                    <a:pt x="26261" y="7165"/>
                  </a:lnTo>
                  <a:lnTo>
                    <a:pt x="26229" y="7133"/>
                  </a:lnTo>
                  <a:cubicBezTo>
                    <a:pt x="26197" y="7149"/>
                    <a:pt x="26100" y="7198"/>
                    <a:pt x="26067" y="7198"/>
                  </a:cubicBezTo>
                  <a:cubicBezTo>
                    <a:pt x="26035" y="7198"/>
                    <a:pt x="25971" y="7182"/>
                    <a:pt x="25906" y="7165"/>
                  </a:cubicBezTo>
                  <a:lnTo>
                    <a:pt x="25874" y="7198"/>
                  </a:lnTo>
                  <a:lnTo>
                    <a:pt x="25793" y="7230"/>
                  </a:lnTo>
                  <a:cubicBezTo>
                    <a:pt x="25777" y="7182"/>
                    <a:pt x="25729" y="7149"/>
                    <a:pt x="25713" y="7149"/>
                  </a:cubicBezTo>
                  <a:lnTo>
                    <a:pt x="25697" y="7149"/>
                  </a:lnTo>
                  <a:cubicBezTo>
                    <a:pt x="25648" y="7149"/>
                    <a:pt x="25616" y="7165"/>
                    <a:pt x="25567" y="7165"/>
                  </a:cubicBezTo>
                  <a:lnTo>
                    <a:pt x="25551" y="7182"/>
                  </a:lnTo>
                  <a:cubicBezTo>
                    <a:pt x="25547" y="7184"/>
                    <a:pt x="25542" y="7185"/>
                    <a:pt x="25537" y="7185"/>
                  </a:cubicBezTo>
                  <a:cubicBezTo>
                    <a:pt x="25507" y="7185"/>
                    <a:pt x="25471" y="7145"/>
                    <a:pt x="25471" y="7117"/>
                  </a:cubicBezTo>
                  <a:cubicBezTo>
                    <a:pt x="25471" y="7110"/>
                    <a:pt x="25467" y="7107"/>
                    <a:pt x="25460" y="7107"/>
                  </a:cubicBezTo>
                  <a:cubicBezTo>
                    <a:pt x="25436" y="7107"/>
                    <a:pt x="25373" y="7150"/>
                    <a:pt x="25309" y="7214"/>
                  </a:cubicBezTo>
                  <a:lnTo>
                    <a:pt x="25213" y="7246"/>
                  </a:lnTo>
                  <a:cubicBezTo>
                    <a:pt x="25148" y="7278"/>
                    <a:pt x="25148" y="7311"/>
                    <a:pt x="25148" y="7343"/>
                  </a:cubicBezTo>
                  <a:cubicBezTo>
                    <a:pt x="25148" y="7386"/>
                    <a:pt x="25170" y="7393"/>
                    <a:pt x="25198" y="7393"/>
                  </a:cubicBezTo>
                  <a:cubicBezTo>
                    <a:pt x="25213" y="7393"/>
                    <a:pt x="25229" y="7391"/>
                    <a:pt x="25245" y="7391"/>
                  </a:cubicBezTo>
                  <a:cubicBezTo>
                    <a:pt x="25261" y="7391"/>
                    <a:pt x="25293" y="7391"/>
                    <a:pt x="25293" y="7407"/>
                  </a:cubicBezTo>
                  <a:lnTo>
                    <a:pt x="25309" y="7423"/>
                  </a:lnTo>
                  <a:cubicBezTo>
                    <a:pt x="25309" y="7440"/>
                    <a:pt x="25293" y="7456"/>
                    <a:pt x="25277" y="7456"/>
                  </a:cubicBezTo>
                  <a:lnTo>
                    <a:pt x="25229" y="7456"/>
                  </a:lnTo>
                  <a:cubicBezTo>
                    <a:pt x="25196" y="7456"/>
                    <a:pt x="25148" y="7585"/>
                    <a:pt x="25100" y="7601"/>
                  </a:cubicBezTo>
                  <a:cubicBezTo>
                    <a:pt x="25035" y="7617"/>
                    <a:pt x="24987" y="7649"/>
                    <a:pt x="24987" y="7665"/>
                  </a:cubicBezTo>
                  <a:lnTo>
                    <a:pt x="24987" y="7682"/>
                  </a:lnTo>
                  <a:cubicBezTo>
                    <a:pt x="25003" y="7698"/>
                    <a:pt x="25084" y="7714"/>
                    <a:pt x="25180" y="7730"/>
                  </a:cubicBezTo>
                  <a:lnTo>
                    <a:pt x="25245" y="7762"/>
                  </a:lnTo>
                  <a:cubicBezTo>
                    <a:pt x="25261" y="7778"/>
                    <a:pt x="25213" y="7778"/>
                    <a:pt x="25148" y="7778"/>
                  </a:cubicBezTo>
                  <a:cubicBezTo>
                    <a:pt x="25084" y="7762"/>
                    <a:pt x="24906" y="7698"/>
                    <a:pt x="24874" y="7682"/>
                  </a:cubicBezTo>
                  <a:lnTo>
                    <a:pt x="24906" y="7649"/>
                  </a:lnTo>
                  <a:cubicBezTo>
                    <a:pt x="24949" y="7607"/>
                    <a:pt x="24916" y="7515"/>
                    <a:pt x="25006" y="7515"/>
                  </a:cubicBezTo>
                  <a:cubicBezTo>
                    <a:pt x="25019" y="7515"/>
                    <a:pt x="25034" y="7516"/>
                    <a:pt x="25051" y="7520"/>
                  </a:cubicBezTo>
                  <a:cubicBezTo>
                    <a:pt x="25067" y="7520"/>
                    <a:pt x="25100" y="7456"/>
                    <a:pt x="25100" y="7440"/>
                  </a:cubicBezTo>
                  <a:lnTo>
                    <a:pt x="25067" y="7375"/>
                  </a:lnTo>
                  <a:cubicBezTo>
                    <a:pt x="25067" y="7294"/>
                    <a:pt x="25051" y="7214"/>
                    <a:pt x="25019" y="7182"/>
                  </a:cubicBezTo>
                  <a:lnTo>
                    <a:pt x="24987" y="7198"/>
                  </a:lnTo>
                  <a:cubicBezTo>
                    <a:pt x="24955" y="7198"/>
                    <a:pt x="24906" y="7214"/>
                    <a:pt x="24874" y="7246"/>
                  </a:cubicBezTo>
                  <a:lnTo>
                    <a:pt x="24809" y="7278"/>
                  </a:lnTo>
                  <a:cubicBezTo>
                    <a:pt x="24793" y="7246"/>
                    <a:pt x="24874" y="7133"/>
                    <a:pt x="24987" y="7052"/>
                  </a:cubicBezTo>
                  <a:lnTo>
                    <a:pt x="25148" y="7085"/>
                  </a:lnTo>
                  <a:lnTo>
                    <a:pt x="25229" y="7085"/>
                  </a:lnTo>
                  <a:cubicBezTo>
                    <a:pt x="25277" y="7036"/>
                    <a:pt x="25374" y="6972"/>
                    <a:pt x="25422" y="6940"/>
                  </a:cubicBezTo>
                  <a:close/>
                  <a:moveTo>
                    <a:pt x="4769" y="7520"/>
                  </a:moveTo>
                  <a:cubicBezTo>
                    <a:pt x="4788" y="7520"/>
                    <a:pt x="4808" y="7536"/>
                    <a:pt x="4824" y="7569"/>
                  </a:cubicBezTo>
                  <a:lnTo>
                    <a:pt x="4759" y="7633"/>
                  </a:lnTo>
                  <a:cubicBezTo>
                    <a:pt x="4727" y="7649"/>
                    <a:pt x="4695" y="7682"/>
                    <a:pt x="4695" y="7714"/>
                  </a:cubicBezTo>
                  <a:cubicBezTo>
                    <a:pt x="4681" y="7756"/>
                    <a:pt x="4691" y="7798"/>
                    <a:pt x="4642" y="7798"/>
                  </a:cubicBezTo>
                  <a:cubicBezTo>
                    <a:pt x="4634" y="7798"/>
                    <a:pt x="4625" y="7797"/>
                    <a:pt x="4614" y="7794"/>
                  </a:cubicBezTo>
                  <a:cubicBezTo>
                    <a:pt x="4598" y="7778"/>
                    <a:pt x="4566" y="7698"/>
                    <a:pt x="4598" y="7682"/>
                  </a:cubicBezTo>
                  <a:cubicBezTo>
                    <a:pt x="4643" y="7652"/>
                    <a:pt x="4619" y="7567"/>
                    <a:pt x="4704" y="7567"/>
                  </a:cubicBezTo>
                  <a:cubicBezTo>
                    <a:pt x="4711" y="7567"/>
                    <a:pt x="4718" y="7567"/>
                    <a:pt x="4727" y="7569"/>
                  </a:cubicBezTo>
                  <a:cubicBezTo>
                    <a:pt x="4735" y="7536"/>
                    <a:pt x="4751" y="7520"/>
                    <a:pt x="4769" y="7520"/>
                  </a:cubicBezTo>
                  <a:close/>
                  <a:moveTo>
                    <a:pt x="21554" y="7548"/>
                  </a:moveTo>
                  <a:cubicBezTo>
                    <a:pt x="21560" y="7548"/>
                    <a:pt x="21564" y="7550"/>
                    <a:pt x="21567" y="7553"/>
                  </a:cubicBezTo>
                  <a:cubicBezTo>
                    <a:pt x="21583" y="7585"/>
                    <a:pt x="21535" y="7665"/>
                    <a:pt x="21503" y="7665"/>
                  </a:cubicBezTo>
                  <a:cubicBezTo>
                    <a:pt x="21470" y="7665"/>
                    <a:pt x="21454" y="7682"/>
                    <a:pt x="21454" y="7698"/>
                  </a:cubicBezTo>
                  <a:lnTo>
                    <a:pt x="21519" y="7698"/>
                  </a:lnTo>
                  <a:cubicBezTo>
                    <a:pt x="21535" y="7730"/>
                    <a:pt x="21503" y="7811"/>
                    <a:pt x="21470" y="7811"/>
                  </a:cubicBezTo>
                  <a:cubicBezTo>
                    <a:pt x="21438" y="7794"/>
                    <a:pt x="21357" y="7762"/>
                    <a:pt x="21277" y="7714"/>
                  </a:cubicBezTo>
                  <a:lnTo>
                    <a:pt x="21196" y="7698"/>
                  </a:lnTo>
                  <a:cubicBezTo>
                    <a:pt x="21180" y="7698"/>
                    <a:pt x="21148" y="7682"/>
                    <a:pt x="21132" y="7649"/>
                  </a:cubicBezTo>
                  <a:cubicBezTo>
                    <a:pt x="21132" y="7633"/>
                    <a:pt x="21132" y="7601"/>
                    <a:pt x="21132" y="7585"/>
                  </a:cubicBezTo>
                  <a:cubicBezTo>
                    <a:pt x="21132" y="7585"/>
                    <a:pt x="21180" y="7569"/>
                    <a:pt x="21196" y="7569"/>
                  </a:cubicBezTo>
                  <a:cubicBezTo>
                    <a:pt x="21245" y="7585"/>
                    <a:pt x="21277" y="7601"/>
                    <a:pt x="21309" y="7617"/>
                  </a:cubicBezTo>
                  <a:lnTo>
                    <a:pt x="21406" y="7633"/>
                  </a:lnTo>
                  <a:cubicBezTo>
                    <a:pt x="21459" y="7580"/>
                    <a:pt x="21524" y="7548"/>
                    <a:pt x="21554" y="7548"/>
                  </a:cubicBezTo>
                  <a:close/>
                  <a:moveTo>
                    <a:pt x="9921" y="7794"/>
                  </a:moveTo>
                  <a:cubicBezTo>
                    <a:pt x="9905" y="7811"/>
                    <a:pt x="9873" y="7827"/>
                    <a:pt x="9873" y="7843"/>
                  </a:cubicBezTo>
                  <a:cubicBezTo>
                    <a:pt x="9873" y="7859"/>
                    <a:pt x="9905" y="7875"/>
                    <a:pt x="9905" y="7875"/>
                  </a:cubicBezTo>
                  <a:cubicBezTo>
                    <a:pt x="9946" y="7881"/>
                    <a:pt x="9988" y="7885"/>
                    <a:pt x="10027" y="7885"/>
                  </a:cubicBezTo>
                  <a:cubicBezTo>
                    <a:pt x="10033" y="7885"/>
                    <a:pt x="10038" y="7885"/>
                    <a:pt x="10043" y="7885"/>
                  </a:cubicBezTo>
                  <a:lnTo>
                    <a:pt x="10043" y="7885"/>
                  </a:lnTo>
                  <a:lnTo>
                    <a:pt x="10050" y="7891"/>
                  </a:lnTo>
                  <a:cubicBezTo>
                    <a:pt x="10052" y="7889"/>
                    <a:pt x="10054" y="7887"/>
                    <a:pt x="10055" y="7884"/>
                  </a:cubicBezTo>
                  <a:lnTo>
                    <a:pt x="10055" y="7884"/>
                  </a:lnTo>
                  <a:cubicBezTo>
                    <a:pt x="10051" y="7884"/>
                    <a:pt x="10047" y="7884"/>
                    <a:pt x="10043" y="7885"/>
                  </a:cubicBezTo>
                  <a:lnTo>
                    <a:pt x="10043" y="7885"/>
                  </a:lnTo>
                  <a:lnTo>
                    <a:pt x="9969" y="7811"/>
                  </a:lnTo>
                  <a:cubicBezTo>
                    <a:pt x="9969" y="7794"/>
                    <a:pt x="9937" y="7794"/>
                    <a:pt x="9921" y="7794"/>
                  </a:cubicBezTo>
                  <a:close/>
                  <a:moveTo>
                    <a:pt x="24017" y="7776"/>
                  </a:moveTo>
                  <a:cubicBezTo>
                    <a:pt x="24065" y="7776"/>
                    <a:pt x="24129" y="7844"/>
                    <a:pt x="24100" y="7859"/>
                  </a:cubicBezTo>
                  <a:cubicBezTo>
                    <a:pt x="24051" y="7859"/>
                    <a:pt x="24051" y="7891"/>
                    <a:pt x="24067" y="7907"/>
                  </a:cubicBezTo>
                  <a:cubicBezTo>
                    <a:pt x="24070" y="7910"/>
                    <a:pt x="24070" y="7911"/>
                    <a:pt x="24069" y="7911"/>
                  </a:cubicBezTo>
                  <a:cubicBezTo>
                    <a:pt x="24062" y="7911"/>
                    <a:pt x="23996" y="7873"/>
                    <a:pt x="23954" y="7859"/>
                  </a:cubicBezTo>
                  <a:cubicBezTo>
                    <a:pt x="23922" y="7843"/>
                    <a:pt x="23938" y="7811"/>
                    <a:pt x="24003" y="7778"/>
                  </a:cubicBezTo>
                  <a:cubicBezTo>
                    <a:pt x="24007" y="7777"/>
                    <a:pt x="24012" y="7776"/>
                    <a:pt x="24017" y="7776"/>
                  </a:cubicBezTo>
                  <a:close/>
                  <a:moveTo>
                    <a:pt x="15942" y="7821"/>
                  </a:moveTo>
                  <a:cubicBezTo>
                    <a:pt x="16005" y="7821"/>
                    <a:pt x="16051" y="7839"/>
                    <a:pt x="16051" y="7875"/>
                  </a:cubicBezTo>
                  <a:lnTo>
                    <a:pt x="16034" y="7891"/>
                  </a:lnTo>
                  <a:cubicBezTo>
                    <a:pt x="16018" y="7924"/>
                    <a:pt x="15986" y="7940"/>
                    <a:pt x="15970" y="7956"/>
                  </a:cubicBezTo>
                  <a:cubicBezTo>
                    <a:pt x="15921" y="7988"/>
                    <a:pt x="15938" y="8004"/>
                    <a:pt x="15970" y="8020"/>
                  </a:cubicBezTo>
                  <a:lnTo>
                    <a:pt x="15986" y="8036"/>
                  </a:lnTo>
                  <a:cubicBezTo>
                    <a:pt x="15979" y="8058"/>
                    <a:pt x="15965" y="8067"/>
                    <a:pt x="15949" y="8067"/>
                  </a:cubicBezTo>
                  <a:cubicBezTo>
                    <a:pt x="15929" y="8067"/>
                    <a:pt x="15907" y="8054"/>
                    <a:pt x="15889" y="8036"/>
                  </a:cubicBezTo>
                  <a:lnTo>
                    <a:pt x="15873" y="8004"/>
                  </a:lnTo>
                  <a:cubicBezTo>
                    <a:pt x="15873" y="7956"/>
                    <a:pt x="15873" y="7924"/>
                    <a:pt x="15792" y="7924"/>
                  </a:cubicBezTo>
                  <a:cubicBezTo>
                    <a:pt x="15760" y="7924"/>
                    <a:pt x="15760" y="7843"/>
                    <a:pt x="15792" y="7843"/>
                  </a:cubicBezTo>
                  <a:lnTo>
                    <a:pt x="15873" y="7827"/>
                  </a:lnTo>
                  <a:cubicBezTo>
                    <a:pt x="15897" y="7823"/>
                    <a:pt x="15920" y="7821"/>
                    <a:pt x="15942" y="7821"/>
                  </a:cubicBezTo>
                  <a:close/>
                  <a:moveTo>
                    <a:pt x="6130" y="8117"/>
                  </a:moveTo>
                  <a:cubicBezTo>
                    <a:pt x="6195" y="8149"/>
                    <a:pt x="6163" y="8182"/>
                    <a:pt x="6130" y="8198"/>
                  </a:cubicBezTo>
                  <a:cubicBezTo>
                    <a:pt x="6122" y="8206"/>
                    <a:pt x="6078" y="8206"/>
                    <a:pt x="6028" y="8206"/>
                  </a:cubicBezTo>
                  <a:cubicBezTo>
                    <a:pt x="6027" y="8206"/>
                    <a:pt x="6027" y="8206"/>
                    <a:pt x="6027" y="8206"/>
                  </a:cubicBezTo>
                  <a:lnTo>
                    <a:pt x="6027" y="8206"/>
                  </a:lnTo>
                  <a:lnTo>
                    <a:pt x="6130" y="8117"/>
                  </a:lnTo>
                  <a:close/>
                  <a:moveTo>
                    <a:pt x="14280" y="7984"/>
                  </a:moveTo>
                  <a:cubicBezTo>
                    <a:pt x="14311" y="7984"/>
                    <a:pt x="14350" y="8007"/>
                    <a:pt x="14389" y="8020"/>
                  </a:cubicBezTo>
                  <a:cubicBezTo>
                    <a:pt x="14518" y="8020"/>
                    <a:pt x="14389" y="8069"/>
                    <a:pt x="14405" y="8085"/>
                  </a:cubicBezTo>
                  <a:lnTo>
                    <a:pt x="14438" y="8117"/>
                  </a:lnTo>
                  <a:cubicBezTo>
                    <a:pt x="14456" y="8129"/>
                    <a:pt x="14451" y="8135"/>
                    <a:pt x="14437" y="8135"/>
                  </a:cubicBezTo>
                  <a:cubicBezTo>
                    <a:pt x="14414" y="8135"/>
                    <a:pt x="14367" y="8121"/>
                    <a:pt x="14357" y="8101"/>
                  </a:cubicBezTo>
                  <a:cubicBezTo>
                    <a:pt x="14351" y="8089"/>
                    <a:pt x="14342" y="8083"/>
                    <a:pt x="14333" y="8083"/>
                  </a:cubicBezTo>
                  <a:cubicBezTo>
                    <a:pt x="14318" y="8083"/>
                    <a:pt x="14302" y="8097"/>
                    <a:pt x="14292" y="8117"/>
                  </a:cubicBezTo>
                  <a:cubicBezTo>
                    <a:pt x="14276" y="8149"/>
                    <a:pt x="14212" y="8230"/>
                    <a:pt x="14179" y="8246"/>
                  </a:cubicBezTo>
                  <a:lnTo>
                    <a:pt x="14163" y="8230"/>
                  </a:lnTo>
                  <a:cubicBezTo>
                    <a:pt x="14147" y="8230"/>
                    <a:pt x="14131" y="8198"/>
                    <a:pt x="14131" y="8182"/>
                  </a:cubicBezTo>
                  <a:lnTo>
                    <a:pt x="14147" y="8149"/>
                  </a:lnTo>
                  <a:cubicBezTo>
                    <a:pt x="14163" y="8133"/>
                    <a:pt x="14179" y="8069"/>
                    <a:pt x="14196" y="8004"/>
                  </a:cubicBezTo>
                  <a:lnTo>
                    <a:pt x="14260" y="7988"/>
                  </a:lnTo>
                  <a:cubicBezTo>
                    <a:pt x="14266" y="7985"/>
                    <a:pt x="14273" y="7984"/>
                    <a:pt x="14280" y="7984"/>
                  </a:cubicBezTo>
                  <a:close/>
                  <a:moveTo>
                    <a:pt x="15357" y="7891"/>
                  </a:moveTo>
                  <a:cubicBezTo>
                    <a:pt x="15373" y="7891"/>
                    <a:pt x="15438" y="7907"/>
                    <a:pt x="15438" y="7907"/>
                  </a:cubicBezTo>
                  <a:cubicBezTo>
                    <a:pt x="15438" y="7953"/>
                    <a:pt x="15453" y="7973"/>
                    <a:pt x="15478" y="7973"/>
                  </a:cubicBezTo>
                  <a:cubicBezTo>
                    <a:pt x="15497" y="7973"/>
                    <a:pt x="15522" y="7961"/>
                    <a:pt x="15551" y="7940"/>
                  </a:cubicBezTo>
                  <a:lnTo>
                    <a:pt x="15583" y="7940"/>
                  </a:lnTo>
                  <a:cubicBezTo>
                    <a:pt x="15615" y="7940"/>
                    <a:pt x="15647" y="7972"/>
                    <a:pt x="15647" y="7972"/>
                  </a:cubicBezTo>
                  <a:cubicBezTo>
                    <a:pt x="15647" y="7988"/>
                    <a:pt x="15631" y="8036"/>
                    <a:pt x="15631" y="8085"/>
                  </a:cubicBezTo>
                  <a:lnTo>
                    <a:pt x="15728" y="8069"/>
                  </a:lnTo>
                  <a:cubicBezTo>
                    <a:pt x="15760" y="8069"/>
                    <a:pt x="15809" y="8069"/>
                    <a:pt x="15825" y="8085"/>
                  </a:cubicBezTo>
                  <a:lnTo>
                    <a:pt x="15841" y="8101"/>
                  </a:lnTo>
                  <a:cubicBezTo>
                    <a:pt x="15857" y="8149"/>
                    <a:pt x="15873" y="8230"/>
                    <a:pt x="15857" y="8246"/>
                  </a:cubicBezTo>
                  <a:cubicBezTo>
                    <a:pt x="15857" y="8262"/>
                    <a:pt x="15809" y="8262"/>
                    <a:pt x="15776" y="8262"/>
                  </a:cubicBezTo>
                  <a:lnTo>
                    <a:pt x="15760" y="8214"/>
                  </a:lnTo>
                  <a:cubicBezTo>
                    <a:pt x="15760" y="8198"/>
                    <a:pt x="15728" y="8165"/>
                    <a:pt x="15696" y="8165"/>
                  </a:cubicBezTo>
                  <a:lnTo>
                    <a:pt x="15680" y="8165"/>
                  </a:lnTo>
                  <a:cubicBezTo>
                    <a:pt x="15647" y="8165"/>
                    <a:pt x="15615" y="8182"/>
                    <a:pt x="15615" y="8214"/>
                  </a:cubicBezTo>
                  <a:lnTo>
                    <a:pt x="15631" y="8230"/>
                  </a:lnTo>
                  <a:lnTo>
                    <a:pt x="15647" y="8246"/>
                  </a:lnTo>
                  <a:cubicBezTo>
                    <a:pt x="15680" y="8246"/>
                    <a:pt x="15696" y="8278"/>
                    <a:pt x="15696" y="8327"/>
                  </a:cubicBezTo>
                  <a:lnTo>
                    <a:pt x="15599" y="8327"/>
                  </a:lnTo>
                  <a:cubicBezTo>
                    <a:pt x="15518" y="8327"/>
                    <a:pt x="15454" y="8262"/>
                    <a:pt x="15454" y="8182"/>
                  </a:cubicBezTo>
                  <a:cubicBezTo>
                    <a:pt x="15470" y="8117"/>
                    <a:pt x="15341" y="7924"/>
                    <a:pt x="15341" y="7891"/>
                  </a:cubicBezTo>
                  <a:close/>
                  <a:moveTo>
                    <a:pt x="10258" y="8376"/>
                  </a:moveTo>
                  <a:cubicBezTo>
                    <a:pt x="10238" y="8381"/>
                    <a:pt x="10226" y="8382"/>
                    <a:pt x="10221" y="8382"/>
                  </a:cubicBezTo>
                  <a:cubicBezTo>
                    <a:pt x="10213" y="8382"/>
                    <a:pt x="10227" y="8377"/>
                    <a:pt x="10258" y="8376"/>
                  </a:cubicBezTo>
                  <a:close/>
                  <a:moveTo>
                    <a:pt x="10313" y="8242"/>
                  </a:moveTo>
                  <a:cubicBezTo>
                    <a:pt x="10326" y="8242"/>
                    <a:pt x="10357" y="8262"/>
                    <a:pt x="10357" y="8262"/>
                  </a:cubicBezTo>
                  <a:lnTo>
                    <a:pt x="10405" y="8311"/>
                  </a:lnTo>
                  <a:cubicBezTo>
                    <a:pt x="10437" y="8359"/>
                    <a:pt x="10469" y="8424"/>
                    <a:pt x="10453" y="8440"/>
                  </a:cubicBezTo>
                  <a:cubicBezTo>
                    <a:pt x="10453" y="8440"/>
                    <a:pt x="10317" y="8379"/>
                    <a:pt x="10264" y="8375"/>
                  </a:cubicBezTo>
                  <a:lnTo>
                    <a:pt x="10264" y="8375"/>
                  </a:lnTo>
                  <a:cubicBezTo>
                    <a:pt x="10268" y="8375"/>
                    <a:pt x="10272" y="8375"/>
                    <a:pt x="10276" y="8375"/>
                  </a:cubicBezTo>
                  <a:lnTo>
                    <a:pt x="10260" y="8295"/>
                  </a:lnTo>
                  <a:cubicBezTo>
                    <a:pt x="10260" y="8278"/>
                    <a:pt x="10292" y="8246"/>
                    <a:pt x="10308" y="8246"/>
                  </a:cubicBezTo>
                  <a:cubicBezTo>
                    <a:pt x="10308" y="8243"/>
                    <a:pt x="10310" y="8242"/>
                    <a:pt x="10313" y="8242"/>
                  </a:cubicBezTo>
                  <a:close/>
                  <a:moveTo>
                    <a:pt x="9716" y="8207"/>
                  </a:moveTo>
                  <a:cubicBezTo>
                    <a:pt x="9725" y="8207"/>
                    <a:pt x="9734" y="8209"/>
                    <a:pt x="9744" y="8214"/>
                  </a:cubicBezTo>
                  <a:lnTo>
                    <a:pt x="9776" y="8230"/>
                  </a:lnTo>
                  <a:lnTo>
                    <a:pt x="9840" y="8262"/>
                  </a:lnTo>
                  <a:cubicBezTo>
                    <a:pt x="9792" y="8311"/>
                    <a:pt x="9824" y="8375"/>
                    <a:pt x="9905" y="8407"/>
                  </a:cubicBezTo>
                  <a:lnTo>
                    <a:pt x="9986" y="8440"/>
                  </a:lnTo>
                  <a:cubicBezTo>
                    <a:pt x="9986" y="8440"/>
                    <a:pt x="9986" y="8472"/>
                    <a:pt x="9986" y="8472"/>
                  </a:cubicBezTo>
                  <a:cubicBezTo>
                    <a:pt x="9969" y="8488"/>
                    <a:pt x="9953" y="8488"/>
                    <a:pt x="9953" y="8504"/>
                  </a:cubicBezTo>
                  <a:lnTo>
                    <a:pt x="9840" y="8504"/>
                  </a:lnTo>
                  <a:cubicBezTo>
                    <a:pt x="9821" y="8523"/>
                    <a:pt x="9803" y="8531"/>
                    <a:pt x="9787" y="8531"/>
                  </a:cubicBezTo>
                  <a:cubicBezTo>
                    <a:pt x="9776" y="8531"/>
                    <a:pt x="9766" y="8527"/>
                    <a:pt x="9760" y="8520"/>
                  </a:cubicBezTo>
                  <a:cubicBezTo>
                    <a:pt x="9744" y="8512"/>
                    <a:pt x="9703" y="8508"/>
                    <a:pt x="9665" y="8508"/>
                  </a:cubicBezTo>
                  <a:cubicBezTo>
                    <a:pt x="9627" y="8508"/>
                    <a:pt x="9590" y="8512"/>
                    <a:pt x="9582" y="8520"/>
                  </a:cubicBezTo>
                  <a:cubicBezTo>
                    <a:pt x="9574" y="8529"/>
                    <a:pt x="9567" y="8533"/>
                    <a:pt x="9563" y="8533"/>
                  </a:cubicBezTo>
                  <a:cubicBezTo>
                    <a:pt x="9551" y="8533"/>
                    <a:pt x="9554" y="8503"/>
                    <a:pt x="9566" y="8456"/>
                  </a:cubicBezTo>
                  <a:lnTo>
                    <a:pt x="9598" y="8440"/>
                  </a:lnTo>
                  <a:lnTo>
                    <a:pt x="9711" y="8407"/>
                  </a:lnTo>
                  <a:cubicBezTo>
                    <a:pt x="9695" y="8327"/>
                    <a:pt x="9663" y="8246"/>
                    <a:pt x="9663" y="8230"/>
                  </a:cubicBezTo>
                  <a:cubicBezTo>
                    <a:pt x="9674" y="8219"/>
                    <a:pt x="9694" y="8207"/>
                    <a:pt x="9716" y="8207"/>
                  </a:cubicBezTo>
                  <a:close/>
                  <a:moveTo>
                    <a:pt x="6721" y="8485"/>
                  </a:moveTo>
                  <a:cubicBezTo>
                    <a:pt x="6730" y="8485"/>
                    <a:pt x="6738" y="8486"/>
                    <a:pt x="6743" y="8488"/>
                  </a:cubicBezTo>
                  <a:cubicBezTo>
                    <a:pt x="6776" y="8520"/>
                    <a:pt x="6711" y="8553"/>
                    <a:pt x="6582" y="8569"/>
                  </a:cubicBezTo>
                  <a:lnTo>
                    <a:pt x="6485" y="8601"/>
                  </a:lnTo>
                  <a:lnTo>
                    <a:pt x="6453" y="8601"/>
                  </a:lnTo>
                  <a:cubicBezTo>
                    <a:pt x="6435" y="8628"/>
                    <a:pt x="6417" y="8640"/>
                    <a:pt x="6400" y="8640"/>
                  </a:cubicBezTo>
                  <a:cubicBezTo>
                    <a:pt x="6385" y="8640"/>
                    <a:pt x="6371" y="8632"/>
                    <a:pt x="6356" y="8617"/>
                  </a:cubicBezTo>
                  <a:lnTo>
                    <a:pt x="6324" y="8585"/>
                  </a:lnTo>
                  <a:lnTo>
                    <a:pt x="6308" y="8569"/>
                  </a:lnTo>
                  <a:cubicBezTo>
                    <a:pt x="6292" y="8536"/>
                    <a:pt x="6340" y="8520"/>
                    <a:pt x="6405" y="8520"/>
                  </a:cubicBezTo>
                  <a:cubicBezTo>
                    <a:pt x="6412" y="8522"/>
                    <a:pt x="6421" y="8523"/>
                    <a:pt x="6432" y="8523"/>
                  </a:cubicBezTo>
                  <a:cubicBezTo>
                    <a:pt x="6507" y="8523"/>
                    <a:pt x="6656" y="8485"/>
                    <a:pt x="6721" y="8485"/>
                  </a:cubicBezTo>
                  <a:close/>
                  <a:moveTo>
                    <a:pt x="6055" y="8453"/>
                  </a:moveTo>
                  <a:cubicBezTo>
                    <a:pt x="6064" y="8453"/>
                    <a:pt x="6073" y="8454"/>
                    <a:pt x="6082" y="8456"/>
                  </a:cubicBezTo>
                  <a:lnTo>
                    <a:pt x="6017" y="8520"/>
                  </a:lnTo>
                  <a:cubicBezTo>
                    <a:pt x="5985" y="8536"/>
                    <a:pt x="6001" y="8585"/>
                    <a:pt x="6001" y="8617"/>
                  </a:cubicBezTo>
                  <a:lnTo>
                    <a:pt x="6001" y="8649"/>
                  </a:lnTo>
                  <a:cubicBezTo>
                    <a:pt x="6001" y="8669"/>
                    <a:pt x="5921" y="8683"/>
                    <a:pt x="5845" y="8683"/>
                  </a:cubicBezTo>
                  <a:cubicBezTo>
                    <a:pt x="5798" y="8683"/>
                    <a:pt x="5752" y="8678"/>
                    <a:pt x="5727" y="8666"/>
                  </a:cubicBezTo>
                  <a:cubicBezTo>
                    <a:pt x="5699" y="8647"/>
                    <a:pt x="5676" y="8639"/>
                    <a:pt x="5665" y="8639"/>
                  </a:cubicBezTo>
                  <a:cubicBezTo>
                    <a:pt x="5658" y="8639"/>
                    <a:pt x="5656" y="8643"/>
                    <a:pt x="5663" y="8649"/>
                  </a:cubicBezTo>
                  <a:lnTo>
                    <a:pt x="5695" y="8682"/>
                  </a:lnTo>
                  <a:lnTo>
                    <a:pt x="5711" y="8682"/>
                  </a:lnTo>
                  <a:cubicBezTo>
                    <a:pt x="5759" y="8698"/>
                    <a:pt x="5711" y="8730"/>
                    <a:pt x="5598" y="8778"/>
                  </a:cubicBezTo>
                  <a:lnTo>
                    <a:pt x="5501" y="8795"/>
                  </a:lnTo>
                  <a:lnTo>
                    <a:pt x="5469" y="8811"/>
                  </a:lnTo>
                  <a:cubicBezTo>
                    <a:pt x="5421" y="8811"/>
                    <a:pt x="5275" y="8795"/>
                    <a:pt x="5146" y="8795"/>
                  </a:cubicBezTo>
                  <a:lnTo>
                    <a:pt x="5017" y="8778"/>
                  </a:lnTo>
                  <a:cubicBezTo>
                    <a:pt x="4969" y="8778"/>
                    <a:pt x="4969" y="8795"/>
                    <a:pt x="4953" y="8811"/>
                  </a:cubicBezTo>
                  <a:cubicBezTo>
                    <a:pt x="4953" y="8843"/>
                    <a:pt x="4904" y="8859"/>
                    <a:pt x="4888" y="8859"/>
                  </a:cubicBezTo>
                  <a:lnTo>
                    <a:pt x="4808" y="8827"/>
                  </a:lnTo>
                  <a:cubicBezTo>
                    <a:pt x="4751" y="8808"/>
                    <a:pt x="4694" y="8800"/>
                    <a:pt x="4651" y="8800"/>
                  </a:cubicBezTo>
                  <a:cubicBezTo>
                    <a:pt x="4620" y="8800"/>
                    <a:pt x="4595" y="8804"/>
                    <a:pt x="4582" y="8811"/>
                  </a:cubicBezTo>
                  <a:cubicBezTo>
                    <a:pt x="4574" y="8819"/>
                    <a:pt x="4546" y="8823"/>
                    <a:pt x="4517" y="8823"/>
                  </a:cubicBezTo>
                  <a:cubicBezTo>
                    <a:pt x="4489" y="8823"/>
                    <a:pt x="4461" y="8819"/>
                    <a:pt x="4453" y="8811"/>
                  </a:cubicBezTo>
                  <a:cubicBezTo>
                    <a:pt x="4438" y="8781"/>
                    <a:pt x="4423" y="8680"/>
                    <a:pt x="4447" y="8680"/>
                  </a:cubicBezTo>
                  <a:cubicBezTo>
                    <a:pt x="4449" y="8680"/>
                    <a:pt x="4451" y="8681"/>
                    <a:pt x="4453" y="8682"/>
                  </a:cubicBezTo>
                  <a:cubicBezTo>
                    <a:pt x="4501" y="8682"/>
                    <a:pt x="4533" y="8633"/>
                    <a:pt x="4533" y="8633"/>
                  </a:cubicBezTo>
                  <a:cubicBezTo>
                    <a:pt x="4550" y="8617"/>
                    <a:pt x="4582" y="8601"/>
                    <a:pt x="4614" y="8601"/>
                  </a:cubicBezTo>
                  <a:lnTo>
                    <a:pt x="4630" y="8617"/>
                  </a:lnTo>
                  <a:cubicBezTo>
                    <a:pt x="4679" y="8649"/>
                    <a:pt x="4711" y="8682"/>
                    <a:pt x="4743" y="8714"/>
                  </a:cubicBezTo>
                  <a:cubicBezTo>
                    <a:pt x="4767" y="8738"/>
                    <a:pt x="4779" y="8750"/>
                    <a:pt x="4794" y="8750"/>
                  </a:cubicBezTo>
                  <a:cubicBezTo>
                    <a:pt x="4808" y="8750"/>
                    <a:pt x="4824" y="8738"/>
                    <a:pt x="4856" y="8714"/>
                  </a:cubicBezTo>
                  <a:lnTo>
                    <a:pt x="4904" y="8682"/>
                  </a:lnTo>
                  <a:cubicBezTo>
                    <a:pt x="4946" y="8640"/>
                    <a:pt x="5072" y="8562"/>
                    <a:pt x="5137" y="8562"/>
                  </a:cubicBezTo>
                  <a:cubicBezTo>
                    <a:pt x="5147" y="8562"/>
                    <a:pt x="5156" y="8564"/>
                    <a:pt x="5163" y="8569"/>
                  </a:cubicBezTo>
                  <a:cubicBezTo>
                    <a:pt x="5227" y="8585"/>
                    <a:pt x="5356" y="8633"/>
                    <a:pt x="5388" y="8633"/>
                  </a:cubicBezTo>
                  <a:cubicBezTo>
                    <a:pt x="5421" y="8617"/>
                    <a:pt x="5517" y="8585"/>
                    <a:pt x="5550" y="8585"/>
                  </a:cubicBezTo>
                  <a:cubicBezTo>
                    <a:pt x="5598" y="8585"/>
                    <a:pt x="5630" y="8553"/>
                    <a:pt x="5630" y="8488"/>
                  </a:cubicBezTo>
                  <a:lnTo>
                    <a:pt x="5711" y="8504"/>
                  </a:lnTo>
                  <a:lnTo>
                    <a:pt x="5872" y="8553"/>
                  </a:lnTo>
                  <a:cubicBezTo>
                    <a:pt x="5914" y="8497"/>
                    <a:pt x="5993" y="8453"/>
                    <a:pt x="6055" y="8453"/>
                  </a:cubicBezTo>
                  <a:close/>
                  <a:moveTo>
                    <a:pt x="8791" y="8712"/>
                  </a:moveTo>
                  <a:cubicBezTo>
                    <a:pt x="8798" y="8712"/>
                    <a:pt x="8804" y="8712"/>
                    <a:pt x="8808" y="8714"/>
                  </a:cubicBezTo>
                  <a:cubicBezTo>
                    <a:pt x="8856" y="8730"/>
                    <a:pt x="8856" y="8778"/>
                    <a:pt x="8808" y="8795"/>
                  </a:cubicBezTo>
                  <a:lnTo>
                    <a:pt x="8792" y="8795"/>
                  </a:lnTo>
                  <a:cubicBezTo>
                    <a:pt x="8771" y="8782"/>
                    <a:pt x="8752" y="8777"/>
                    <a:pt x="8735" y="8777"/>
                  </a:cubicBezTo>
                  <a:cubicBezTo>
                    <a:pt x="8688" y="8777"/>
                    <a:pt x="8659" y="8815"/>
                    <a:pt x="8647" y="8827"/>
                  </a:cubicBezTo>
                  <a:lnTo>
                    <a:pt x="8582" y="8875"/>
                  </a:lnTo>
                  <a:cubicBezTo>
                    <a:pt x="8534" y="8827"/>
                    <a:pt x="8518" y="8778"/>
                    <a:pt x="8534" y="8778"/>
                  </a:cubicBezTo>
                  <a:cubicBezTo>
                    <a:pt x="8563" y="8778"/>
                    <a:pt x="8726" y="8712"/>
                    <a:pt x="8791" y="8712"/>
                  </a:cubicBezTo>
                  <a:close/>
                  <a:moveTo>
                    <a:pt x="7066" y="8682"/>
                  </a:moveTo>
                  <a:lnTo>
                    <a:pt x="7066" y="8698"/>
                  </a:lnTo>
                  <a:lnTo>
                    <a:pt x="7098" y="8746"/>
                  </a:lnTo>
                  <a:cubicBezTo>
                    <a:pt x="7114" y="8795"/>
                    <a:pt x="7050" y="8859"/>
                    <a:pt x="6953" y="8891"/>
                  </a:cubicBezTo>
                  <a:lnTo>
                    <a:pt x="6872" y="8907"/>
                  </a:lnTo>
                  <a:cubicBezTo>
                    <a:pt x="6856" y="8907"/>
                    <a:pt x="6824" y="8875"/>
                    <a:pt x="6824" y="8875"/>
                  </a:cubicBezTo>
                  <a:cubicBezTo>
                    <a:pt x="6824" y="8859"/>
                    <a:pt x="6824" y="8827"/>
                    <a:pt x="6856" y="8811"/>
                  </a:cubicBezTo>
                  <a:cubicBezTo>
                    <a:pt x="6888" y="8795"/>
                    <a:pt x="6953" y="8795"/>
                    <a:pt x="6985" y="8778"/>
                  </a:cubicBezTo>
                  <a:cubicBezTo>
                    <a:pt x="7034" y="8762"/>
                    <a:pt x="7050" y="8746"/>
                    <a:pt x="7001" y="8714"/>
                  </a:cubicBezTo>
                  <a:cubicBezTo>
                    <a:pt x="7001" y="8698"/>
                    <a:pt x="7034" y="8682"/>
                    <a:pt x="7066" y="8682"/>
                  </a:cubicBezTo>
                  <a:close/>
                  <a:moveTo>
                    <a:pt x="7354" y="8702"/>
                  </a:moveTo>
                  <a:cubicBezTo>
                    <a:pt x="7389" y="8702"/>
                    <a:pt x="7421" y="8714"/>
                    <a:pt x="7437" y="8730"/>
                  </a:cubicBezTo>
                  <a:cubicBezTo>
                    <a:pt x="7469" y="8746"/>
                    <a:pt x="7501" y="8811"/>
                    <a:pt x="7518" y="8843"/>
                  </a:cubicBezTo>
                  <a:lnTo>
                    <a:pt x="7518" y="8891"/>
                  </a:lnTo>
                  <a:cubicBezTo>
                    <a:pt x="7518" y="8891"/>
                    <a:pt x="7469" y="8891"/>
                    <a:pt x="7453" y="8907"/>
                  </a:cubicBezTo>
                  <a:cubicBezTo>
                    <a:pt x="7442" y="8910"/>
                    <a:pt x="7433" y="8911"/>
                    <a:pt x="7424" y="8911"/>
                  </a:cubicBezTo>
                  <a:cubicBezTo>
                    <a:pt x="7368" y="8911"/>
                    <a:pt x="7356" y="8869"/>
                    <a:pt x="7356" y="8827"/>
                  </a:cubicBezTo>
                  <a:cubicBezTo>
                    <a:pt x="7340" y="8827"/>
                    <a:pt x="7324" y="8827"/>
                    <a:pt x="7292" y="8843"/>
                  </a:cubicBezTo>
                  <a:cubicBezTo>
                    <a:pt x="7290" y="8845"/>
                    <a:pt x="7287" y="8846"/>
                    <a:pt x="7283" y="8846"/>
                  </a:cubicBezTo>
                  <a:cubicBezTo>
                    <a:pt x="7261" y="8846"/>
                    <a:pt x="7217" y="8802"/>
                    <a:pt x="7259" y="8746"/>
                  </a:cubicBezTo>
                  <a:cubicBezTo>
                    <a:pt x="7284" y="8714"/>
                    <a:pt x="7320" y="8702"/>
                    <a:pt x="7354" y="8702"/>
                  </a:cubicBezTo>
                  <a:close/>
                  <a:moveTo>
                    <a:pt x="4293" y="8693"/>
                  </a:moveTo>
                  <a:cubicBezTo>
                    <a:pt x="4319" y="8693"/>
                    <a:pt x="4343" y="8720"/>
                    <a:pt x="4356" y="8746"/>
                  </a:cubicBezTo>
                  <a:lnTo>
                    <a:pt x="4340" y="8762"/>
                  </a:lnTo>
                  <a:cubicBezTo>
                    <a:pt x="4259" y="8795"/>
                    <a:pt x="4275" y="8907"/>
                    <a:pt x="4162" y="8907"/>
                  </a:cubicBezTo>
                  <a:lnTo>
                    <a:pt x="4146" y="8907"/>
                  </a:lnTo>
                  <a:cubicBezTo>
                    <a:pt x="4140" y="8920"/>
                    <a:pt x="4129" y="8925"/>
                    <a:pt x="4116" y="8925"/>
                  </a:cubicBezTo>
                  <a:cubicBezTo>
                    <a:pt x="4096" y="8925"/>
                    <a:pt x="4069" y="8911"/>
                    <a:pt x="4050" y="8891"/>
                  </a:cubicBezTo>
                  <a:lnTo>
                    <a:pt x="4033" y="8875"/>
                  </a:lnTo>
                  <a:cubicBezTo>
                    <a:pt x="4033" y="8859"/>
                    <a:pt x="4066" y="8811"/>
                    <a:pt x="4066" y="8811"/>
                  </a:cubicBezTo>
                  <a:cubicBezTo>
                    <a:pt x="4084" y="8815"/>
                    <a:pt x="4099" y="8817"/>
                    <a:pt x="4112" y="8817"/>
                  </a:cubicBezTo>
                  <a:cubicBezTo>
                    <a:pt x="4192" y="8817"/>
                    <a:pt x="4188" y="8742"/>
                    <a:pt x="4243" y="8714"/>
                  </a:cubicBezTo>
                  <a:lnTo>
                    <a:pt x="4275" y="8698"/>
                  </a:lnTo>
                  <a:cubicBezTo>
                    <a:pt x="4281" y="8695"/>
                    <a:pt x="4287" y="8693"/>
                    <a:pt x="4293" y="8693"/>
                  </a:cubicBezTo>
                  <a:close/>
                  <a:moveTo>
                    <a:pt x="8439" y="8703"/>
                  </a:moveTo>
                  <a:cubicBezTo>
                    <a:pt x="8458" y="8703"/>
                    <a:pt x="8469" y="8711"/>
                    <a:pt x="8469" y="8730"/>
                  </a:cubicBezTo>
                  <a:lnTo>
                    <a:pt x="8453" y="8746"/>
                  </a:lnTo>
                  <a:cubicBezTo>
                    <a:pt x="8389" y="8778"/>
                    <a:pt x="8356" y="8811"/>
                    <a:pt x="8292" y="8907"/>
                  </a:cubicBezTo>
                  <a:lnTo>
                    <a:pt x="8276" y="8940"/>
                  </a:lnTo>
                  <a:cubicBezTo>
                    <a:pt x="8264" y="8944"/>
                    <a:pt x="8253" y="8946"/>
                    <a:pt x="8242" y="8946"/>
                  </a:cubicBezTo>
                  <a:cubicBezTo>
                    <a:pt x="8207" y="8946"/>
                    <a:pt x="8179" y="8925"/>
                    <a:pt x="8179" y="8875"/>
                  </a:cubicBezTo>
                  <a:cubicBezTo>
                    <a:pt x="8179" y="8830"/>
                    <a:pt x="8235" y="8728"/>
                    <a:pt x="8282" y="8728"/>
                  </a:cubicBezTo>
                  <a:cubicBezTo>
                    <a:pt x="8285" y="8728"/>
                    <a:pt x="8289" y="8729"/>
                    <a:pt x="8292" y="8730"/>
                  </a:cubicBezTo>
                  <a:lnTo>
                    <a:pt x="8356" y="8730"/>
                  </a:lnTo>
                  <a:lnTo>
                    <a:pt x="8389" y="8714"/>
                  </a:lnTo>
                  <a:cubicBezTo>
                    <a:pt x="8409" y="8707"/>
                    <a:pt x="8426" y="8703"/>
                    <a:pt x="8439" y="8703"/>
                  </a:cubicBezTo>
                  <a:close/>
                  <a:moveTo>
                    <a:pt x="6556" y="8772"/>
                  </a:moveTo>
                  <a:cubicBezTo>
                    <a:pt x="6590" y="8772"/>
                    <a:pt x="6619" y="8787"/>
                    <a:pt x="6630" y="8811"/>
                  </a:cubicBezTo>
                  <a:cubicBezTo>
                    <a:pt x="6630" y="8855"/>
                    <a:pt x="6522" y="9008"/>
                    <a:pt x="6479" y="9008"/>
                  </a:cubicBezTo>
                  <a:cubicBezTo>
                    <a:pt x="6475" y="9008"/>
                    <a:pt x="6472" y="9007"/>
                    <a:pt x="6469" y="9004"/>
                  </a:cubicBezTo>
                  <a:cubicBezTo>
                    <a:pt x="6453" y="8956"/>
                    <a:pt x="6485" y="8811"/>
                    <a:pt x="6517" y="8778"/>
                  </a:cubicBezTo>
                  <a:cubicBezTo>
                    <a:pt x="6530" y="8774"/>
                    <a:pt x="6543" y="8772"/>
                    <a:pt x="6556" y="8772"/>
                  </a:cubicBezTo>
                  <a:close/>
                  <a:moveTo>
                    <a:pt x="2098" y="8921"/>
                  </a:moveTo>
                  <a:cubicBezTo>
                    <a:pt x="2104" y="8921"/>
                    <a:pt x="2110" y="8922"/>
                    <a:pt x="2114" y="8924"/>
                  </a:cubicBezTo>
                  <a:cubicBezTo>
                    <a:pt x="2162" y="8956"/>
                    <a:pt x="2162" y="8988"/>
                    <a:pt x="2114" y="8988"/>
                  </a:cubicBezTo>
                  <a:lnTo>
                    <a:pt x="2082" y="8988"/>
                  </a:lnTo>
                  <a:cubicBezTo>
                    <a:pt x="2001" y="8988"/>
                    <a:pt x="2017" y="9020"/>
                    <a:pt x="2049" y="9053"/>
                  </a:cubicBezTo>
                  <a:cubicBezTo>
                    <a:pt x="2066" y="9053"/>
                    <a:pt x="2001" y="9117"/>
                    <a:pt x="1985" y="9117"/>
                  </a:cubicBezTo>
                  <a:cubicBezTo>
                    <a:pt x="1904" y="9117"/>
                    <a:pt x="1824" y="9085"/>
                    <a:pt x="1743" y="9069"/>
                  </a:cubicBezTo>
                  <a:cubicBezTo>
                    <a:pt x="1743" y="9053"/>
                    <a:pt x="1743" y="9037"/>
                    <a:pt x="1743" y="9020"/>
                  </a:cubicBezTo>
                  <a:cubicBezTo>
                    <a:pt x="1759" y="9004"/>
                    <a:pt x="1791" y="8988"/>
                    <a:pt x="1807" y="8988"/>
                  </a:cubicBezTo>
                  <a:lnTo>
                    <a:pt x="1856" y="9004"/>
                  </a:lnTo>
                  <a:cubicBezTo>
                    <a:pt x="1900" y="8990"/>
                    <a:pt x="2037" y="8921"/>
                    <a:pt x="2098" y="8921"/>
                  </a:cubicBezTo>
                  <a:close/>
                  <a:moveTo>
                    <a:pt x="3307" y="8746"/>
                  </a:moveTo>
                  <a:cubicBezTo>
                    <a:pt x="3317" y="8746"/>
                    <a:pt x="3328" y="8751"/>
                    <a:pt x="3340" y="8762"/>
                  </a:cubicBezTo>
                  <a:lnTo>
                    <a:pt x="3356" y="8778"/>
                  </a:lnTo>
                  <a:lnTo>
                    <a:pt x="3388" y="8795"/>
                  </a:lnTo>
                  <a:cubicBezTo>
                    <a:pt x="3404" y="8811"/>
                    <a:pt x="3356" y="8875"/>
                    <a:pt x="3308" y="8875"/>
                  </a:cubicBezTo>
                  <a:cubicBezTo>
                    <a:pt x="3305" y="8874"/>
                    <a:pt x="3302" y="8873"/>
                    <a:pt x="3298" y="8873"/>
                  </a:cubicBezTo>
                  <a:cubicBezTo>
                    <a:pt x="3254" y="8873"/>
                    <a:pt x="3131" y="8958"/>
                    <a:pt x="3146" y="8988"/>
                  </a:cubicBezTo>
                  <a:cubicBezTo>
                    <a:pt x="3153" y="9008"/>
                    <a:pt x="3157" y="9023"/>
                    <a:pt x="3159" y="9032"/>
                  </a:cubicBezTo>
                  <a:lnTo>
                    <a:pt x="3159" y="9032"/>
                  </a:lnTo>
                  <a:cubicBezTo>
                    <a:pt x="3143" y="9017"/>
                    <a:pt x="3072" y="8993"/>
                    <a:pt x="3024" y="8993"/>
                  </a:cubicBezTo>
                  <a:cubicBezTo>
                    <a:pt x="3007" y="8993"/>
                    <a:pt x="2993" y="8997"/>
                    <a:pt x="2985" y="9004"/>
                  </a:cubicBezTo>
                  <a:cubicBezTo>
                    <a:pt x="2953" y="9037"/>
                    <a:pt x="2824" y="9101"/>
                    <a:pt x="2775" y="9117"/>
                  </a:cubicBezTo>
                  <a:cubicBezTo>
                    <a:pt x="2773" y="9118"/>
                    <a:pt x="2770" y="9118"/>
                    <a:pt x="2768" y="9118"/>
                  </a:cubicBezTo>
                  <a:cubicBezTo>
                    <a:pt x="2722" y="9118"/>
                    <a:pt x="2678" y="8985"/>
                    <a:pt x="2678" y="8924"/>
                  </a:cubicBezTo>
                  <a:cubicBezTo>
                    <a:pt x="2678" y="8887"/>
                    <a:pt x="2778" y="8842"/>
                    <a:pt x="2835" y="8842"/>
                  </a:cubicBezTo>
                  <a:cubicBezTo>
                    <a:pt x="2854" y="8842"/>
                    <a:pt x="2868" y="8847"/>
                    <a:pt x="2872" y="8859"/>
                  </a:cubicBezTo>
                  <a:cubicBezTo>
                    <a:pt x="2882" y="8874"/>
                    <a:pt x="2902" y="8880"/>
                    <a:pt x="2925" y="8880"/>
                  </a:cubicBezTo>
                  <a:cubicBezTo>
                    <a:pt x="2976" y="8880"/>
                    <a:pt x="3040" y="8849"/>
                    <a:pt x="3017" y="8827"/>
                  </a:cubicBezTo>
                  <a:cubicBezTo>
                    <a:pt x="3007" y="8807"/>
                    <a:pt x="3016" y="8793"/>
                    <a:pt x="3043" y="8793"/>
                  </a:cubicBezTo>
                  <a:cubicBezTo>
                    <a:pt x="3059" y="8793"/>
                    <a:pt x="3083" y="8798"/>
                    <a:pt x="3114" y="8811"/>
                  </a:cubicBezTo>
                  <a:lnTo>
                    <a:pt x="3162" y="8811"/>
                  </a:lnTo>
                  <a:cubicBezTo>
                    <a:pt x="3195" y="8811"/>
                    <a:pt x="3227" y="8811"/>
                    <a:pt x="3259" y="8795"/>
                  </a:cubicBezTo>
                  <a:lnTo>
                    <a:pt x="3275" y="8795"/>
                  </a:lnTo>
                  <a:cubicBezTo>
                    <a:pt x="3275" y="8763"/>
                    <a:pt x="3289" y="8746"/>
                    <a:pt x="3307" y="8746"/>
                  </a:cubicBezTo>
                  <a:close/>
                  <a:moveTo>
                    <a:pt x="45772" y="1"/>
                  </a:moveTo>
                  <a:cubicBezTo>
                    <a:pt x="45762" y="1"/>
                    <a:pt x="45754" y="2"/>
                    <a:pt x="45747" y="3"/>
                  </a:cubicBezTo>
                  <a:cubicBezTo>
                    <a:pt x="45682" y="3"/>
                    <a:pt x="45537" y="36"/>
                    <a:pt x="45424" y="52"/>
                  </a:cubicBezTo>
                  <a:lnTo>
                    <a:pt x="45311" y="68"/>
                  </a:lnTo>
                  <a:lnTo>
                    <a:pt x="45214" y="84"/>
                  </a:lnTo>
                  <a:cubicBezTo>
                    <a:pt x="45101" y="116"/>
                    <a:pt x="45021" y="133"/>
                    <a:pt x="45021" y="149"/>
                  </a:cubicBezTo>
                  <a:lnTo>
                    <a:pt x="45005" y="149"/>
                  </a:lnTo>
                  <a:cubicBezTo>
                    <a:pt x="45005" y="181"/>
                    <a:pt x="45005" y="229"/>
                    <a:pt x="44972" y="245"/>
                  </a:cubicBezTo>
                  <a:lnTo>
                    <a:pt x="44924" y="262"/>
                  </a:lnTo>
                  <a:cubicBezTo>
                    <a:pt x="44909" y="217"/>
                    <a:pt x="44841" y="147"/>
                    <a:pt x="44817" y="147"/>
                  </a:cubicBezTo>
                  <a:cubicBezTo>
                    <a:pt x="44814" y="147"/>
                    <a:pt x="44812" y="147"/>
                    <a:pt x="44811" y="149"/>
                  </a:cubicBezTo>
                  <a:cubicBezTo>
                    <a:pt x="44806" y="154"/>
                    <a:pt x="44798" y="156"/>
                    <a:pt x="44789" y="156"/>
                  </a:cubicBezTo>
                  <a:cubicBezTo>
                    <a:pt x="44740" y="156"/>
                    <a:pt x="44642" y="93"/>
                    <a:pt x="44601" y="52"/>
                  </a:cubicBezTo>
                  <a:cubicBezTo>
                    <a:pt x="44589" y="40"/>
                    <a:pt x="44574" y="34"/>
                    <a:pt x="44561" y="34"/>
                  </a:cubicBezTo>
                  <a:cubicBezTo>
                    <a:pt x="44539" y="34"/>
                    <a:pt x="44521" y="48"/>
                    <a:pt x="44521" y="68"/>
                  </a:cubicBezTo>
                  <a:cubicBezTo>
                    <a:pt x="44505" y="100"/>
                    <a:pt x="44456" y="116"/>
                    <a:pt x="44392" y="116"/>
                  </a:cubicBezTo>
                  <a:lnTo>
                    <a:pt x="44375" y="100"/>
                  </a:lnTo>
                  <a:cubicBezTo>
                    <a:pt x="44362" y="82"/>
                    <a:pt x="44349" y="75"/>
                    <a:pt x="44338" y="75"/>
                  </a:cubicBezTo>
                  <a:cubicBezTo>
                    <a:pt x="44309" y="75"/>
                    <a:pt x="44286" y="116"/>
                    <a:pt x="44263" y="116"/>
                  </a:cubicBezTo>
                  <a:cubicBezTo>
                    <a:pt x="44230" y="100"/>
                    <a:pt x="44198" y="84"/>
                    <a:pt x="44198" y="68"/>
                  </a:cubicBezTo>
                  <a:lnTo>
                    <a:pt x="44182" y="36"/>
                  </a:lnTo>
                  <a:cubicBezTo>
                    <a:pt x="44182" y="24"/>
                    <a:pt x="44180" y="19"/>
                    <a:pt x="44177" y="19"/>
                  </a:cubicBezTo>
                  <a:cubicBezTo>
                    <a:pt x="44170" y="19"/>
                    <a:pt x="44160" y="37"/>
                    <a:pt x="44150" y="68"/>
                  </a:cubicBezTo>
                  <a:lnTo>
                    <a:pt x="44117" y="100"/>
                  </a:lnTo>
                  <a:cubicBezTo>
                    <a:pt x="44101" y="116"/>
                    <a:pt x="44021" y="116"/>
                    <a:pt x="43988" y="133"/>
                  </a:cubicBezTo>
                  <a:lnTo>
                    <a:pt x="43924" y="165"/>
                  </a:lnTo>
                  <a:cubicBezTo>
                    <a:pt x="43859" y="149"/>
                    <a:pt x="43714" y="116"/>
                    <a:pt x="43682" y="116"/>
                  </a:cubicBezTo>
                  <a:cubicBezTo>
                    <a:pt x="43650" y="133"/>
                    <a:pt x="43521" y="181"/>
                    <a:pt x="43472" y="181"/>
                  </a:cubicBezTo>
                  <a:cubicBezTo>
                    <a:pt x="43440" y="165"/>
                    <a:pt x="43359" y="165"/>
                    <a:pt x="43311" y="165"/>
                  </a:cubicBezTo>
                  <a:lnTo>
                    <a:pt x="43262" y="165"/>
                  </a:lnTo>
                  <a:cubicBezTo>
                    <a:pt x="43262" y="165"/>
                    <a:pt x="43101" y="181"/>
                    <a:pt x="43101" y="181"/>
                  </a:cubicBezTo>
                  <a:cubicBezTo>
                    <a:pt x="43085" y="181"/>
                    <a:pt x="43069" y="181"/>
                    <a:pt x="43053" y="165"/>
                  </a:cubicBezTo>
                  <a:lnTo>
                    <a:pt x="42779" y="229"/>
                  </a:lnTo>
                  <a:cubicBezTo>
                    <a:pt x="42768" y="240"/>
                    <a:pt x="42755" y="244"/>
                    <a:pt x="42742" y="244"/>
                  </a:cubicBezTo>
                  <a:cubicBezTo>
                    <a:pt x="42716" y="244"/>
                    <a:pt x="42687" y="229"/>
                    <a:pt x="42666" y="229"/>
                  </a:cubicBezTo>
                  <a:lnTo>
                    <a:pt x="42585" y="229"/>
                  </a:lnTo>
                  <a:cubicBezTo>
                    <a:pt x="42537" y="221"/>
                    <a:pt x="42476" y="217"/>
                    <a:pt x="42418" y="217"/>
                  </a:cubicBezTo>
                  <a:cubicBezTo>
                    <a:pt x="42359" y="217"/>
                    <a:pt x="42303" y="221"/>
                    <a:pt x="42262" y="229"/>
                  </a:cubicBezTo>
                  <a:lnTo>
                    <a:pt x="42166" y="213"/>
                  </a:lnTo>
                  <a:cubicBezTo>
                    <a:pt x="42133" y="202"/>
                    <a:pt x="42099" y="201"/>
                    <a:pt x="42065" y="201"/>
                  </a:cubicBezTo>
                  <a:cubicBezTo>
                    <a:pt x="42047" y="201"/>
                    <a:pt x="42030" y="201"/>
                    <a:pt x="42012" y="201"/>
                  </a:cubicBezTo>
                  <a:cubicBezTo>
                    <a:pt x="41960" y="201"/>
                    <a:pt x="41908" y="197"/>
                    <a:pt x="41859" y="165"/>
                  </a:cubicBezTo>
                  <a:lnTo>
                    <a:pt x="41843" y="149"/>
                  </a:lnTo>
                  <a:cubicBezTo>
                    <a:pt x="41795" y="165"/>
                    <a:pt x="41714" y="181"/>
                    <a:pt x="41649" y="213"/>
                  </a:cubicBezTo>
                  <a:lnTo>
                    <a:pt x="41585" y="197"/>
                  </a:lnTo>
                  <a:lnTo>
                    <a:pt x="41488" y="197"/>
                  </a:lnTo>
                  <a:cubicBezTo>
                    <a:pt x="41471" y="210"/>
                    <a:pt x="41445" y="215"/>
                    <a:pt x="41415" y="215"/>
                  </a:cubicBezTo>
                  <a:cubicBezTo>
                    <a:pt x="41335" y="215"/>
                    <a:pt x="41229" y="181"/>
                    <a:pt x="41182" y="181"/>
                  </a:cubicBezTo>
                  <a:cubicBezTo>
                    <a:pt x="41117" y="181"/>
                    <a:pt x="41004" y="213"/>
                    <a:pt x="40940" y="245"/>
                  </a:cubicBezTo>
                  <a:lnTo>
                    <a:pt x="40891" y="245"/>
                  </a:lnTo>
                  <a:cubicBezTo>
                    <a:pt x="40843" y="245"/>
                    <a:pt x="40795" y="213"/>
                    <a:pt x="40746" y="213"/>
                  </a:cubicBezTo>
                  <a:cubicBezTo>
                    <a:pt x="40698" y="213"/>
                    <a:pt x="40633" y="229"/>
                    <a:pt x="40585" y="245"/>
                  </a:cubicBezTo>
                  <a:lnTo>
                    <a:pt x="40440" y="262"/>
                  </a:lnTo>
                  <a:cubicBezTo>
                    <a:pt x="40294" y="278"/>
                    <a:pt x="40165" y="294"/>
                    <a:pt x="40133" y="294"/>
                  </a:cubicBezTo>
                  <a:cubicBezTo>
                    <a:pt x="40096" y="263"/>
                    <a:pt x="40059" y="253"/>
                    <a:pt x="40022" y="253"/>
                  </a:cubicBezTo>
                  <a:cubicBezTo>
                    <a:pt x="39962" y="253"/>
                    <a:pt x="39902" y="278"/>
                    <a:pt x="39843" y="278"/>
                  </a:cubicBezTo>
                  <a:lnTo>
                    <a:pt x="39762" y="278"/>
                  </a:lnTo>
                  <a:cubicBezTo>
                    <a:pt x="39649" y="278"/>
                    <a:pt x="39552" y="213"/>
                    <a:pt x="39552" y="197"/>
                  </a:cubicBezTo>
                  <a:cubicBezTo>
                    <a:pt x="39551" y="195"/>
                    <a:pt x="39549" y="193"/>
                    <a:pt x="39546" y="193"/>
                  </a:cubicBezTo>
                  <a:cubicBezTo>
                    <a:pt x="39505" y="193"/>
                    <a:pt x="39319" y="363"/>
                    <a:pt x="39230" y="423"/>
                  </a:cubicBezTo>
                  <a:cubicBezTo>
                    <a:pt x="39165" y="466"/>
                    <a:pt x="39086" y="480"/>
                    <a:pt x="39036" y="480"/>
                  </a:cubicBezTo>
                  <a:cubicBezTo>
                    <a:pt x="39011" y="480"/>
                    <a:pt x="38993" y="477"/>
                    <a:pt x="38988" y="471"/>
                  </a:cubicBezTo>
                  <a:cubicBezTo>
                    <a:pt x="38972" y="455"/>
                    <a:pt x="38988" y="439"/>
                    <a:pt x="39020" y="423"/>
                  </a:cubicBezTo>
                  <a:lnTo>
                    <a:pt x="39036" y="423"/>
                  </a:lnTo>
                  <a:cubicBezTo>
                    <a:pt x="39052" y="407"/>
                    <a:pt x="39069" y="374"/>
                    <a:pt x="39069" y="358"/>
                  </a:cubicBezTo>
                  <a:cubicBezTo>
                    <a:pt x="39069" y="358"/>
                    <a:pt x="39020" y="342"/>
                    <a:pt x="39020" y="342"/>
                  </a:cubicBezTo>
                  <a:lnTo>
                    <a:pt x="38956" y="391"/>
                  </a:lnTo>
                  <a:cubicBezTo>
                    <a:pt x="38908" y="367"/>
                    <a:pt x="38809" y="352"/>
                    <a:pt x="38715" y="352"/>
                  </a:cubicBezTo>
                  <a:cubicBezTo>
                    <a:pt x="38681" y="352"/>
                    <a:pt x="38647" y="354"/>
                    <a:pt x="38617" y="358"/>
                  </a:cubicBezTo>
                  <a:lnTo>
                    <a:pt x="38536" y="326"/>
                  </a:lnTo>
                  <a:cubicBezTo>
                    <a:pt x="38502" y="309"/>
                    <a:pt x="38473" y="288"/>
                    <a:pt x="38450" y="288"/>
                  </a:cubicBezTo>
                  <a:cubicBezTo>
                    <a:pt x="38430" y="288"/>
                    <a:pt x="38415" y="305"/>
                    <a:pt x="38407" y="358"/>
                  </a:cubicBezTo>
                  <a:cubicBezTo>
                    <a:pt x="38407" y="358"/>
                    <a:pt x="38327" y="374"/>
                    <a:pt x="38327" y="374"/>
                  </a:cubicBezTo>
                  <a:cubicBezTo>
                    <a:pt x="38312" y="355"/>
                    <a:pt x="38297" y="349"/>
                    <a:pt x="38283" y="349"/>
                  </a:cubicBezTo>
                  <a:cubicBezTo>
                    <a:pt x="38259" y="349"/>
                    <a:pt x="38236" y="366"/>
                    <a:pt x="38216" y="366"/>
                  </a:cubicBezTo>
                  <a:cubicBezTo>
                    <a:pt x="38210" y="366"/>
                    <a:pt x="38203" y="364"/>
                    <a:pt x="38198" y="358"/>
                  </a:cubicBezTo>
                  <a:cubicBezTo>
                    <a:pt x="38177" y="338"/>
                    <a:pt x="38159" y="330"/>
                    <a:pt x="38144" y="330"/>
                  </a:cubicBezTo>
                  <a:cubicBezTo>
                    <a:pt x="38111" y="330"/>
                    <a:pt x="38085" y="364"/>
                    <a:pt x="38052" y="374"/>
                  </a:cubicBezTo>
                  <a:cubicBezTo>
                    <a:pt x="38043" y="378"/>
                    <a:pt x="38033" y="379"/>
                    <a:pt x="38023" y="379"/>
                  </a:cubicBezTo>
                  <a:cubicBezTo>
                    <a:pt x="37985" y="379"/>
                    <a:pt x="37949" y="358"/>
                    <a:pt x="37923" y="358"/>
                  </a:cubicBezTo>
                  <a:lnTo>
                    <a:pt x="37859" y="374"/>
                  </a:lnTo>
                  <a:cubicBezTo>
                    <a:pt x="37839" y="381"/>
                    <a:pt x="37819" y="385"/>
                    <a:pt x="37801" y="385"/>
                  </a:cubicBezTo>
                  <a:cubicBezTo>
                    <a:pt x="37776" y="385"/>
                    <a:pt x="37755" y="377"/>
                    <a:pt x="37746" y="358"/>
                  </a:cubicBezTo>
                  <a:lnTo>
                    <a:pt x="37730" y="342"/>
                  </a:lnTo>
                  <a:lnTo>
                    <a:pt x="37714" y="326"/>
                  </a:lnTo>
                  <a:cubicBezTo>
                    <a:pt x="37697" y="326"/>
                    <a:pt x="37633" y="407"/>
                    <a:pt x="37585" y="407"/>
                  </a:cubicBezTo>
                  <a:cubicBezTo>
                    <a:pt x="37552" y="391"/>
                    <a:pt x="37456" y="374"/>
                    <a:pt x="37359" y="358"/>
                  </a:cubicBezTo>
                  <a:lnTo>
                    <a:pt x="37310" y="407"/>
                  </a:lnTo>
                  <a:cubicBezTo>
                    <a:pt x="37278" y="447"/>
                    <a:pt x="37246" y="463"/>
                    <a:pt x="37212" y="463"/>
                  </a:cubicBezTo>
                  <a:cubicBezTo>
                    <a:pt x="37177" y="463"/>
                    <a:pt x="37141" y="447"/>
                    <a:pt x="37101" y="423"/>
                  </a:cubicBezTo>
                  <a:cubicBezTo>
                    <a:pt x="37036" y="391"/>
                    <a:pt x="36972" y="374"/>
                    <a:pt x="36923" y="342"/>
                  </a:cubicBezTo>
                  <a:lnTo>
                    <a:pt x="36778" y="391"/>
                  </a:lnTo>
                  <a:lnTo>
                    <a:pt x="36730" y="439"/>
                  </a:lnTo>
                  <a:cubicBezTo>
                    <a:pt x="36697" y="407"/>
                    <a:pt x="36617" y="342"/>
                    <a:pt x="36617" y="326"/>
                  </a:cubicBezTo>
                  <a:cubicBezTo>
                    <a:pt x="36614" y="323"/>
                    <a:pt x="36610" y="322"/>
                    <a:pt x="36606" y="322"/>
                  </a:cubicBezTo>
                  <a:cubicBezTo>
                    <a:pt x="36585" y="322"/>
                    <a:pt x="36550" y="356"/>
                    <a:pt x="36536" y="423"/>
                  </a:cubicBezTo>
                  <a:lnTo>
                    <a:pt x="36455" y="374"/>
                  </a:lnTo>
                  <a:lnTo>
                    <a:pt x="36375" y="326"/>
                  </a:lnTo>
                  <a:cubicBezTo>
                    <a:pt x="36278" y="326"/>
                    <a:pt x="36165" y="342"/>
                    <a:pt x="36133" y="342"/>
                  </a:cubicBezTo>
                  <a:lnTo>
                    <a:pt x="36133" y="358"/>
                  </a:lnTo>
                  <a:cubicBezTo>
                    <a:pt x="36081" y="410"/>
                    <a:pt x="36024" y="425"/>
                    <a:pt x="35963" y="425"/>
                  </a:cubicBezTo>
                  <a:cubicBezTo>
                    <a:pt x="35910" y="425"/>
                    <a:pt x="35854" y="414"/>
                    <a:pt x="35794" y="407"/>
                  </a:cubicBezTo>
                  <a:cubicBezTo>
                    <a:pt x="35730" y="391"/>
                    <a:pt x="35665" y="391"/>
                    <a:pt x="35601" y="374"/>
                  </a:cubicBezTo>
                  <a:lnTo>
                    <a:pt x="35504" y="358"/>
                  </a:lnTo>
                  <a:cubicBezTo>
                    <a:pt x="35504" y="397"/>
                    <a:pt x="35480" y="419"/>
                    <a:pt x="35447" y="419"/>
                  </a:cubicBezTo>
                  <a:cubicBezTo>
                    <a:pt x="35426" y="419"/>
                    <a:pt x="35400" y="410"/>
                    <a:pt x="35375" y="391"/>
                  </a:cubicBezTo>
                  <a:lnTo>
                    <a:pt x="35310" y="391"/>
                  </a:lnTo>
                  <a:cubicBezTo>
                    <a:pt x="35304" y="389"/>
                    <a:pt x="35299" y="388"/>
                    <a:pt x="35292" y="388"/>
                  </a:cubicBezTo>
                  <a:cubicBezTo>
                    <a:pt x="35265" y="388"/>
                    <a:pt x="35233" y="404"/>
                    <a:pt x="35200" y="404"/>
                  </a:cubicBezTo>
                  <a:cubicBezTo>
                    <a:pt x="35178" y="404"/>
                    <a:pt x="35155" y="397"/>
                    <a:pt x="35133" y="374"/>
                  </a:cubicBezTo>
                  <a:cubicBezTo>
                    <a:pt x="35101" y="391"/>
                    <a:pt x="34988" y="455"/>
                    <a:pt x="34923" y="455"/>
                  </a:cubicBezTo>
                  <a:cubicBezTo>
                    <a:pt x="34864" y="455"/>
                    <a:pt x="34699" y="388"/>
                    <a:pt x="34633" y="388"/>
                  </a:cubicBezTo>
                  <a:cubicBezTo>
                    <a:pt x="34627" y="388"/>
                    <a:pt x="34621" y="389"/>
                    <a:pt x="34617" y="391"/>
                  </a:cubicBezTo>
                  <a:cubicBezTo>
                    <a:pt x="34579" y="400"/>
                    <a:pt x="34515" y="409"/>
                    <a:pt x="34465" y="409"/>
                  </a:cubicBezTo>
                  <a:cubicBezTo>
                    <a:pt x="34427" y="409"/>
                    <a:pt x="34398" y="404"/>
                    <a:pt x="34391" y="391"/>
                  </a:cubicBezTo>
                  <a:cubicBezTo>
                    <a:pt x="34383" y="383"/>
                    <a:pt x="34373" y="380"/>
                    <a:pt x="34363" y="380"/>
                  </a:cubicBezTo>
                  <a:cubicBezTo>
                    <a:pt x="34328" y="380"/>
                    <a:pt x="34282" y="411"/>
                    <a:pt x="34246" y="423"/>
                  </a:cubicBezTo>
                  <a:cubicBezTo>
                    <a:pt x="34213" y="423"/>
                    <a:pt x="34117" y="391"/>
                    <a:pt x="34052" y="358"/>
                  </a:cubicBezTo>
                  <a:lnTo>
                    <a:pt x="34020" y="391"/>
                  </a:lnTo>
                  <a:lnTo>
                    <a:pt x="33955" y="439"/>
                  </a:lnTo>
                  <a:cubicBezTo>
                    <a:pt x="33946" y="430"/>
                    <a:pt x="33931" y="427"/>
                    <a:pt x="33914" y="427"/>
                  </a:cubicBezTo>
                  <a:cubicBezTo>
                    <a:pt x="33885" y="427"/>
                    <a:pt x="33851" y="435"/>
                    <a:pt x="33826" y="435"/>
                  </a:cubicBezTo>
                  <a:cubicBezTo>
                    <a:pt x="33810" y="435"/>
                    <a:pt x="33798" y="432"/>
                    <a:pt x="33794" y="423"/>
                  </a:cubicBezTo>
                  <a:cubicBezTo>
                    <a:pt x="33765" y="408"/>
                    <a:pt x="33642" y="340"/>
                    <a:pt x="33583" y="340"/>
                  </a:cubicBezTo>
                  <a:cubicBezTo>
                    <a:pt x="33578" y="340"/>
                    <a:pt x="33572" y="341"/>
                    <a:pt x="33568" y="342"/>
                  </a:cubicBezTo>
                  <a:cubicBezTo>
                    <a:pt x="33526" y="356"/>
                    <a:pt x="33401" y="394"/>
                    <a:pt x="33326" y="394"/>
                  </a:cubicBezTo>
                  <a:cubicBezTo>
                    <a:pt x="33314" y="394"/>
                    <a:pt x="33303" y="393"/>
                    <a:pt x="33294" y="391"/>
                  </a:cubicBezTo>
                  <a:cubicBezTo>
                    <a:pt x="33246" y="391"/>
                    <a:pt x="33181" y="342"/>
                    <a:pt x="33149" y="294"/>
                  </a:cubicBezTo>
                  <a:lnTo>
                    <a:pt x="33100" y="262"/>
                  </a:lnTo>
                  <a:lnTo>
                    <a:pt x="33084" y="245"/>
                  </a:lnTo>
                  <a:cubicBezTo>
                    <a:pt x="33036" y="245"/>
                    <a:pt x="33020" y="310"/>
                    <a:pt x="33036" y="326"/>
                  </a:cubicBezTo>
                  <a:cubicBezTo>
                    <a:pt x="33036" y="342"/>
                    <a:pt x="33004" y="391"/>
                    <a:pt x="32955" y="407"/>
                  </a:cubicBezTo>
                  <a:lnTo>
                    <a:pt x="32907" y="423"/>
                  </a:lnTo>
                  <a:cubicBezTo>
                    <a:pt x="32894" y="426"/>
                    <a:pt x="32883" y="427"/>
                    <a:pt x="32873" y="427"/>
                  </a:cubicBezTo>
                  <a:cubicBezTo>
                    <a:pt x="32829" y="427"/>
                    <a:pt x="32801" y="404"/>
                    <a:pt x="32762" y="391"/>
                  </a:cubicBezTo>
                  <a:cubicBezTo>
                    <a:pt x="32729" y="374"/>
                    <a:pt x="32693" y="366"/>
                    <a:pt x="32659" y="366"/>
                  </a:cubicBezTo>
                  <a:cubicBezTo>
                    <a:pt x="32624" y="366"/>
                    <a:pt x="32592" y="374"/>
                    <a:pt x="32568" y="391"/>
                  </a:cubicBezTo>
                  <a:cubicBezTo>
                    <a:pt x="32537" y="411"/>
                    <a:pt x="32508" y="419"/>
                    <a:pt x="32479" y="419"/>
                  </a:cubicBezTo>
                  <a:cubicBezTo>
                    <a:pt x="32420" y="419"/>
                    <a:pt x="32365" y="385"/>
                    <a:pt x="32310" y="374"/>
                  </a:cubicBezTo>
                  <a:cubicBezTo>
                    <a:pt x="32269" y="364"/>
                    <a:pt x="32231" y="359"/>
                    <a:pt x="32196" y="359"/>
                  </a:cubicBezTo>
                  <a:cubicBezTo>
                    <a:pt x="32118" y="359"/>
                    <a:pt x="32048" y="384"/>
                    <a:pt x="31971" y="439"/>
                  </a:cubicBezTo>
                  <a:lnTo>
                    <a:pt x="31955" y="455"/>
                  </a:lnTo>
                  <a:cubicBezTo>
                    <a:pt x="31946" y="459"/>
                    <a:pt x="31935" y="461"/>
                    <a:pt x="31923" y="461"/>
                  </a:cubicBezTo>
                  <a:cubicBezTo>
                    <a:pt x="31891" y="461"/>
                    <a:pt x="31850" y="447"/>
                    <a:pt x="31826" y="423"/>
                  </a:cubicBezTo>
                  <a:lnTo>
                    <a:pt x="31794" y="391"/>
                  </a:lnTo>
                  <a:cubicBezTo>
                    <a:pt x="31772" y="361"/>
                    <a:pt x="31750" y="352"/>
                    <a:pt x="31728" y="352"/>
                  </a:cubicBezTo>
                  <a:cubicBezTo>
                    <a:pt x="31702" y="352"/>
                    <a:pt x="31675" y="366"/>
                    <a:pt x="31649" y="374"/>
                  </a:cubicBezTo>
                  <a:cubicBezTo>
                    <a:pt x="31632" y="383"/>
                    <a:pt x="31612" y="383"/>
                    <a:pt x="31594" y="383"/>
                  </a:cubicBezTo>
                  <a:cubicBezTo>
                    <a:pt x="31576" y="383"/>
                    <a:pt x="31560" y="383"/>
                    <a:pt x="31552" y="391"/>
                  </a:cubicBezTo>
                  <a:cubicBezTo>
                    <a:pt x="31526" y="416"/>
                    <a:pt x="31503" y="427"/>
                    <a:pt x="31481" y="427"/>
                  </a:cubicBezTo>
                  <a:cubicBezTo>
                    <a:pt x="31449" y="427"/>
                    <a:pt x="31420" y="404"/>
                    <a:pt x="31391" y="374"/>
                  </a:cubicBezTo>
                  <a:cubicBezTo>
                    <a:pt x="31374" y="358"/>
                    <a:pt x="31342" y="342"/>
                    <a:pt x="31310" y="342"/>
                  </a:cubicBezTo>
                  <a:cubicBezTo>
                    <a:pt x="31294" y="342"/>
                    <a:pt x="31261" y="358"/>
                    <a:pt x="31261" y="358"/>
                  </a:cubicBezTo>
                  <a:lnTo>
                    <a:pt x="31278" y="374"/>
                  </a:lnTo>
                  <a:cubicBezTo>
                    <a:pt x="31278" y="407"/>
                    <a:pt x="31261" y="407"/>
                    <a:pt x="31229" y="407"/>
                  </a:cubicBezTo>
                  <a:lnTo>
                    <a:pt x="31197" y="407"/>
                  </a:lnTo>
                  <a:cubicBezTo>
                    <a:pt x="31132" y="374"/>
                    <a:pt x="31036" y="374"/>
                    <a:pt x="30923" y="374"/>
                  </a:cubicBezTo>
                  <a:lnTo>
                    <a:pt x="30858" y="374"/>
                  </a:lnTo>
                  <a:cubicBezTo>
                    <a:pt x="30790" y="363"/>
                    <a:pt x="30721" y="352"/>
                    <a:pt x="30670" y="352"/>
                  </a:cubicBezTo>
                  <a:cubicBezTo>
                    <a:pt x="30649" y="352"/>
                    <a:pt x="30630" y="354"/>
                    <a:pt x="30616" y="358"/>
                  </a:cubicBezTo>
                  <a:cubicBezTo>
                    <a:pt x="30606" y="401"/>
                    <a:pt x="30595" y="423"/>
                    <a:pt x="30560" y="423"/>
                  </a:cubicBezTo>
                  <a:cubicBezTo>
                    <a:pt x="30543" y="423"/>
                    <a:pt x="30519" y="418"/>
                    <a:pt x="30487" y="407"/>
                  </a:cubicBezTo>
                  <a:lnTo>
                    <a:pt x="30439" y="374"/>
                  </a:lnTo>
                  <a:cubicBezTo>
                    <a:pt x="30374" y="391"/>
                    <a:pt x="30181" y="391"/>
                    <a:pt x="30003" y="407"/>
                  </a:cubicBezTo>
                  <a:lnTo>
                    <a:pt x="29842" y="423"/>
                  </a:lnTo>
                  <a:cubicBezTo>
                    <a:pt x="29814" y="423"/>
                    <a:pt x="29751" y="387"/>
                    <a:pt x="29723" y="387"/>
                  </a:cubicBezTo>
                  <a:cubicBezTo>
                    <a:pt x="29719" y="387"/>
                    <a:pt x="29715" y="388"/>
                    <a:pt x="29713" y="391"/>
                  </a:cubicBezTo>
                  <a:cubicBezTo>
                    <a:pt x="29680" y="419"/>
                    <a:pt x="29651" y="429"/>
                    <a:pt x="29625" y="429"/>
                  </a:cubicBezTo>
                  <a:cubicBezTo>
                    <a:pt x="29562" y="429"/>
                    <a:pt x="29517" y="370"/>
                    <a:pt x="29471" y="358"/>
                  </a:cubicBezTo>
                  <a:cubicBezTo>
                    <a:pt x="29456" y="358"/>
                    <a:pt x="29455" y="292"/>
                    <a:pt x="29406" y="292"/>
                  </a:cubicBezTo>
                  <a:cubicBezTo>
                    <a:pt x="29402" y="292"/>
                    <a:pt x="29396" y="292"/>
                    <a:pt x="29390" y="294"/>
                  </a:cubicBezTo>
                  <a:cubicBezTo>
                    <a:pt x="29294" y="310"/>
                    <a:pt x="29423" y="342"/>
                    <a:pt x="29406" y="358"/>
                  </a:cubicBezTo>
                  <a:lnTo>
                    <a:pt x="29326" y="407"/>
                  </a:lnTo>
                  <a:cubicBezTo>
                    <a:pt x="29266" y="427"/>
                    <a:pt x="29212" y="440"/>
                    <a:pt x="29176" y="440"/>
                  </a:cubicBezTo>
                  <a:cubicBezTo>
                    <a:pt x="29154" y="440"/>
                    <a:pt x="29138" y="435"/>
                    <a:pt x="29132" y="423"/>
                  </a:cubicBezTo>
                  <a:lnTo>
                    <a:pt x="29132" y="407"/>
                  </a:lnTo>
                  <a:lnTo>
                    <a:pt x="29132" y="391"/>
                  </a:lnTo>
                  <a:cubicBezTo>
                    <a:pt x="29125" y="376"/>
                    <a:pt x="29111" y="368"/>
                    <a:pt x="29094" y="368"/>
                  </a:cubicBezTo>
                  <a:cubicBezTo>
                    <a:pt x="29073" y="368"/>
                    <a:pt x="29046" y="380"/>
                    <a:pt x="29019" y="407"/>
                  </a:cubicBezTo>
                  <a:lnTo>
                    <a:pt x="28890" y="391"/>
                  </a:lnTo>
                  <a:cubicBezTo>
                    <a:pt x="28858" y="374"/>
                    <a:pt x="28826" y="374"/>
                    <a:pt x="28777" y="374"/>
                  </a:cubicBezTo>
                  <a:lnTo>
                    <a:pt x="28713" y="391"/>
                  </a:lnTo>
                  <a:cubicBezTo>
                    <a:pt x="28701" y="394"/>
                    <a:pt x="28688" y="395"/>
                    <a:pt x="28673" y="395"/>
                  </a:cubicBezTo>
                  <a:cubicBezTo>
                    <a:pt x="28609" y="395"/>
                    <a:pt x="28524" y="369"/>
                    <a:pt x="28471" y="342"/>
                  </a:cubicBezTo>
                  <a:lnTo>
                    <a:pt x="28390" y="374"/>
                  </a:lnTo>
                  <a:lnTo>
                    <a:pt x="28374" y="391"/>
                  </a:lnTo>
                  <a:cubicBezTo>
                    <a:pt x="28358" y="391"/>
                    <a:pt x="28229" y="471"/>
                    <a:pt x="28164" y="487"/>
                  </a:cubicBezTo>
                  <a:cubicBezTo>
                    <a:pt x="28116" y="487"/>
                    <a:pt x="28019" y="391"/>
                    <a:pt x="28003" y="358"/>
                  </a:cubicBezTo>
                  <a:cubicBezTo>
                    <a:pt x="27997" y="339"/>
                    <a:pt x="27975" y="330"/>
                    <a:pt x="27944" y="330"/>
                  </a:cubicBezTo>
                  <a:cubicBezTo>
                    <a:pt x="27895" y="330"/>
                    <a:pt x="27823" y="352"/>
                    <a:pt x="27745" y="391"/>
                  </a:cubicBezTo>
                  <a:lnTo>
                    <a:pt x="27616" y="374"/>
                  </a:lnTo>
                  <a:cubicBezTo>
                    <a:pt x="27568" y="374"/>
                    <a:pt x="27519" y="342"/>
                    <a:pt x="27487" y="342"/>
                  </a:cubicBezTo>
                  <a:cubicBezTo>
                    <a:pt x="27455" y="358"/>
                    <a:pt x="27422" y="423"/>
                    <a:pt x="27390" y="423"/>
                  </a:cubicBezTo>
                  <a:lnTo>
                    <a:pt x="27293" y="407"/>
                  </a:lnTo>
                  <a:cubicBezTo>
                    <a:pt x="27269" y="439"/>
                    <a:pt x="27229" y="451"/>
                    <a:pt x="27193" y="451"/>
                  </a:cubicBezTo>
                  <a:cubicBezTo>
                    <a:pt x="27156" y="451"/>
                    <a:pt x="27124" y="439"/>
                    <a:pt x="27116" y="423"/>
                  </a:cubicBezTo>
                  <a:cubicBezTo>
                    <a:pt x="27102" y="409"/>
                    <a:pt x="27011" y="356"/>
                    <a:pt x="26968" y="356"/>
                  </a:cubicBezTo>
                  <a:cubicBezTo>
                    <a:pt x="26963" y="356"/>
                    <a:pt x="26958" y="357"/>
                    <a:pt x="26955" y="358"/>
                  </a:cubicBezTo>
                  <a:cubicBezTo>
                    <a:pt x="26922" y="358"/>
                    <a:pt x="26858" y="342"/>
                    <a:pt x="26826" y="342"/>
                  </a:cubicBezTo>
                  <a:lnTo>
                    <a:pt x="26809" y="342"/>
                  </a:lnTo>
                  <a:cubicBezTo>
                    <a:pt x="26761" y="358"/>
                    <a:pt x="26713" y="391"/>
                    <a:pt x="26664" y="407"/>
                  </a:cubicBezTo>
                  <a:lnTo>
                    <a:pt x="26584" y="439"/>
                  </a:lnTo>
                  <a:cubicBezTo>
                    <a:pt x="26535" y="403"/>
                    <a:pt x="26487" y="385"/>
                    <a:pt x="26466" y="385"/>
                  </a:cubicBezTo>
                  <a:cubicBezTo>
                    <a:pt x="26459" y="385"/>
                    <a:pt x="26455" y="387"/>
                    <a:pt x="26455" y="391"/>
                  </a:cubicBezTo>
                  <a:cubicBezTo>
                    <a:pt x="26451" y="394"/>
                    <a:pt x="26444" y="395"/>
                    <a:pt x="26435" y="395"/>
                  </a:cubicBezTo>
                  <a:cubicBezTo>
                    <a:pt x="26396" y="395"/>
                    <a:pt x="26316" y="374"/>
                    <a:pt x="26277" y="374"/>
                  </a:cubicBezTo>
                  <a:cubicBezTo>
                    <a:pt x="26229" y="358"/>
                    <a:pt x="26148" y="358"/>
                    <a:pt x="26116" y="342"/>
                  </a:cubicBezTo>
                  <a:lnTo>
                    <a:pt x="26100" y="342"/>
                  </a:lnTo>
                  <a:lnTo>
                    <a:pt x="26067" y="262"/>
                  </a:lnTo>
                  <a:cubicBezTo>
                    <a:pt x="26003" y="278"/>
                    <a:pt x="25938" y="310"/>
                    <a:pt x="25922" y="342"/>
                  </a:cubicBezTo>
                  <a:lnTo>
                    <a:pt x="25906" y="358"/>
                  </a:lnTo>
                  <a:cubicBezTo>
                    <a:pt x="25890" y="374"/>
                    <a:pt x="25826" y="391"/>
                    <a:pt x="25761" y="407"/>
                  </a:cubicBezTo>
                  <a:lnTo>
                    <a:pt x="25697" y="391"/>
                  </a:lnTo>
                  <a:lnTo>
                    <a:pt x="25632" y="358"/>
                  </a:lnTo>
                  <a:cubicBezTo>
                    <a:pt x="25621" y="361"/>
                    <a:pt x="25609" y="362"/>
                    <a:pt x="25598" y="362"/>
                  </a:cubicBezTo>
                  <a:cubicBezTo>
                    <a:pt x="25530" y="362"/>
                    <a:pt x="25471" y="324"/>
                    <a:pt x="25471" y="310"/>
                  </a:cubicBezTo>
                  <a:cubicBezTo>
                    <a:pt x="25469" y="308"/>
                    <a:pt x="25468" y="307"/>
                    <a:pt x="25467" y="307"/>
                  </a:cubicBezTo>
                  <a:lnTo>
                    <a:pt x="25467" y="307"/>
                  </a:lnTo>
                  <a:cubicBezTo>
                    <a:pt x="25458" y="307"/>
                    <a:pt x="25472" y="365"/>
                    <a:pt x="25487" y="423"/>
                  </a:cubicBezTo>
                  <a:lnTo>
                    <a:pt x="25342" y="423"/>
                  </a:lnTo>
                  <a:cubicBezTo>
                    <a:pt x="25330" y="405"/>
                    <a:pt x="25313" y="396"/>
                    <a:pt x="25295" y="396"/>
                  </a:cubicBezTo>
                  <a:cubicBezTo>
                    <a:pt x="25266" y="396"/>
                    <a:pt x="25233" y="421"/>
                    <a:pt x="25213" y="471"/>
                  </a:cubicBezTo>
                  <a:lnTo>
                    <a:pt x="25100" y="407"/>
                  </a:lnTo>
                  <a:lnTo>
                    <a:pt x="25035" y="358"/>
                  </a:lnTo>
                  <a:cubicBezTo>
                    <a:pt x="24987" y="374"/>
                    <a:pt x="24930" y="379"/>
                    <a:pt x="24882" y="379"/>
                  </a:cubicBezTo>
                  <a:cubicBezTo>
                    <a:pt x="24834" y="379"/>
                    <a:pt x="24793" y="374"/>
                    <a:pt x="24777" y="374"/>
                  </a:cubicBezTo>
                  <a:cubicBezTo>
                    <a:pt x="24766" y="380"/>
                    <a:pt x="24748" y="382"/>
                    <a:pt x="24727" y="382"/>
                  </a:cubicBezTo>
                  <a:cubicBezTo>
                    <a:pt x="24684" y="382"/>
                    <a:pt x="24627" y="374"/>
                    <a:pt x="24584" y="374"/>
                  </a:cubicBezTo>
                  <a:lnTo>
                    <a:pt x="24535" y="374"/>
                  </a:lnTo>
                  <a:cubicBezTo>
                    <a:pt x="24483" y="388"/>
                    <a:pt x="24410" y="411"/>
                    <a:pt x="24366" y="411"/>
                  </a:cubicBezTo>
                  <a:cubicBezTo>
                    <a:pt x="24356" y="411"/>
                    <a:pt x="24348" y="410"/>
                    <a:pt x="24342" y="407"/>
                  </a:cubicBezTo>
                  <a:cubicBezTo>
                    <a:pt x="24312" y="387"/>
                    <a:pt x="24288" y="379"/>
                    <a:pt x="24268" y="379"/>
                  </a:cubicBezTo>
                  <a:cubicBezTo>
                    <a:pt x="24225" y="379"/>
                    <a:pt x="24203" y="417"/>
                    <a:pt x="24180" y="439"/>
                  </a:cubicBezTo>
                  <a:lnTo>
                    <a:pt x="24132" y="487"/>
                  </a:lnTo>
                  <a:cubicBezTo>
                    <a:pt x="24132" y="552"/>
                    <a:pt x="24083" y="633"/>
                    <a:pt x="24067" y="633"/>
                  </a:cubicBezTo>
                  <a:cubicBezTo>
                    <a:pt x="24051" y="633"/>
                    <a:pt x="24035" y="633"/>
                    <a:pt x="24019" y="600"/>
                  </a:cubicBezTo>
                  <a:lnTo>
                    <a:pt x="24003" y="584"/>
                  </a:lnTo>
                  <a:lnTo>
                    <a:pt x="24003" y="552"/>
                  </a:lnTo>
                  <a:cubicBezTo>
                    <a:pt x="24019" y="536"/>
                    <a:pt x="23890" y="487"/>
                    <a:pt x="23922" y="439"/>
                  </a:cubicBezTo>
                  <a:cubicBezTo>
                    <a:pt x="23934" y="428"/>
                    <a:pt x="23933" y="422"/>
                    <a:pt x="23922" y="422"/>
                  </a:cubicBezTo>
                  <a:cubicBezTo>
                    <a:pt x="23903" y="422"/>
                    <a:pt x="23850" y="440"/>
                    <a:pt x="23777" y="471"/>
                  </a:cubicBezTo>
                  <a:lnTo>
                    <a:pt x="23696" y="455"/>
                  </a:lnTo>
                  <a:cubicBezTo>
                    <a:pt x="23629" y="426"/>
                    <a:pt x="23561" y="420"/>
                    <a:pt x="23493" y="420"/>
                  </a:cubicBezTo>
                  <a:cubicBezTo>
                    <a:pt x="23448" y="420"/>
                    <a:pt x="23403" y="423"/>
                    <a:pt x="23358" y="423"/>
                  </a:cubicBezTo>
                  <a:lnTo>
                    <a:pt x="23212" y="423"/>
                  </a:lnTo>
                  <a:cubicBezTo>
                    <a:pt x="23067" y="455"/>
                    <a:pt x="22874" y="471"/>
                    <a:pt x="22809" y="471"/>
                  </a:cubicBezTo>
                  <a:lnTo>
                    <a:pt x="22761" y="439"/>
                  </a:lnTo>
                  <a:cubicBezTo>
                    <a:pt x="22733" y="425"/>
                    <a:pt x="22710" y="419"/>
                    <a:pt x="22693" y="419"/>
                  </a:cubicBezTo>
                  <a:cubicBezTo>
                    <a:pt x="22629" y="419"/>
                    <a:pt x="22618" y="491"/>
                    <a:pt x="22567" y="504"/>
                  </a:cubicBezTo>
                  <a:cubicBezTo>
                    <a:pt x="22551" y="504"/>
                    <a:pt x="22535" y="471"/>
                    <a:pt x="22503" y="471"/>
                  </a:cubicBezTo>
                  <a:cubicBezTo>
                    <a:pt x="22429" y="459"/>
                    <a:pt x="22346" y="428"/>
                    <a:pt x="22283" y="428"/>
                  </a:cubicBezTo>
                  <a:cubicBezTo>
                    <a:pt x="22262" y="428"/>
                    <a:pt x="22244" y="431"/>
                    <a:pt x="22228" y="439"/>
                  </a:cubicBezTo>
                  <a:cubicBezTo>
                    <a:pt x="22207" y="452"/>
                    <a:pt x="22190" y="457"/>
                    <a:pt x="22177" y="457"/>
                  </a:cubicBezTo>
                  <a:cubicBezTo>
                    <a:pt x="22138" y="457"/>
                    <a:pt x="22123" y="419"/>
                    <a:pt x="22099" y="407"/>
                  </a:cubicBezTo>
                  <a:lnTo>
                    <a:pt x="22083" y="391"/>
                  </a:lnTo>
                  <a:cubicBezTo>
                    <a:pt x="22067" y="391"/>
                    <a:pt x="22019" y="423"/>
                    <a:pt x="22003" y="439"/>
                  </a:cubicBezTo>
                  <a:cubicBezTo>
                    <a:pt x="22000" y="442"/>
                    <a:pt x="21989" y="442"/>
                    <a:pt x="21971" y="442"/>
                  </a:cubicBezTo>
                  <a:cubicBezTo>
                    <a:pt x="21914" y="442"/>
                    <a:pt x="21791" y="433"/>
                    <a:pt x="21677" y="433"/>
                  </a:cubicBezTo>
                  <a:cubicBezTo>
                    <a:pt x="21595" y="433"/>
                    <a:pt x="21516" y="438"/>
                    <a:pt x="21470" y="455"/>
                  </a:cubicBezTo>
                  <a:cubicBezTo>
                    <a:pt x="21414" y="479"/>
                    <a:pt x="21345" y="487"/>
                    <a:pt x="21289" y="487"/>
                  </a:cubicBezTo>
                  <a:cubicBezTo>
                    <a:pt x="21232" y="487"/>
                    <a:pt x="21188" y="479"/>
                    <a:pt x="21180" y="471"/>
                  </a:cubicBezTo>
                  <a:cubicBezTo>
                    <a:pt x="21175" y="461"/>
                    <a:pt x="21164" y="457"/>
                    <a:pt x="21150" y="457"/>
                  </a:cubicBezTo>
                  <a:cubicBezTo>
                    <a:pt x="21120" y="457"/>
                    <a:pt x="21078" y="476"/>
                    <a:pt x="21067" y="487"/>
                  </a:cubicBezTo>
                  <a:cubicBezTo>
                    <a:pt x="21065" y="489"/>
                    <a:pt x="21062" y="490"/>
                    <a:pt x="21058" y="490"/>
                  </a:cubicBezTo>
                  <a:cubicBezTo>
                    <a:pt x="21024" y="490"/>
                    <a:pt x="20918" y="437"/>
                    <a:pt x="20890" y="423"/>
                  </a:cubicBezTo>
                  <a:cubicBezTo>
                    <a:pt x="20883" y="421"/>
                    <a:pt x="20872" y="420"/>
                    <a:pt x="20859" y="420"/>
                  </a:cubicBezTo>
                  <a:cubicBezTo>
                    <a:pt x="20780" y="420"/>
                    <a:pt x="20604" y="455"/>
                    <a:pt x="20535" y="455"/>
                  </a:cubicBezTo>
                  <a:cubicBezTo>
                    <a:pt x="20454" y="439"/>
                    <a:pt x="20373" y="439"/>
                    <a:pt x="20357" y="439"/>
                  </a:cubicBezTo>
                  <a:cubicBezTo>
                    <a:pt x="20326" y="458"/>
                    <a:pt x="20301" y="467"/>
                    <a:pt x="20284" y="467"/>
                  </a:cubicBezTo>
                  <a:cubicBezTo>
                    <a:pt x="20256" y="467"/>
                    <a:pt x="20244" y="446"/>
                    <a:pt x="20244" y="407"/>
                  </a:cubicBezTo>
                  <a:lnTo>
                    <a:pt x="20228" y="391"/>
                  </a:lnTo>
                  <a:cubicBezTo>
                    <a:pt x="20212" y="391"/>
                    <a:pt x="20132" y="423"/>
                    <a:pt x="20035" y="455"/>
                  </a:cubicBezTo>
                  <a:lnTo>
                    <a:pt x="19938" y="471"/>
                  </a:lnTo>
                  <a:cubicBezTo>
                    <a:pt x="19857" y="471"/>
                    <a:pt x="19793" y="487"/>
                    <a:pt x="19728" y="536"/>
                  </a:cubicBezTo>
                  <a:lnTo>
                    <a:pt x="19728" y="552"/>
                  </a:lnTo>
                  <a:cubicBezTo>
                    <a:pt x="19712" y="536"/>
                    <a:pt x="19696" y="504"/>
                    <a:pt x="19680" y="487"/>
                  </a:cubicBezTo>
                  <a:cubicBezTo>
                    <a:pt x="19680" y="485"/>
                    <a:pt x="19679" y="484"/>
                    <a:pt x="19676" y="484"/>
                  </a:cubicBezTo>
                  <a:cubicBezTo>
                    <a:pt x="19663" y="484"/>
                    <a:pt x="19613" y="522"/>
                    <a:pt x="19599" y="536"/>
                  </a:cubicBezTo>
                  <a:cubicBezTo>
                    <a:pt x="19583" y="544"/>
                    <a:pt x="19535" y="548"/>
                    <a:pt x="19484" y="548"/>
                  </a:cubicBezTo>
                  <a:cubicBezTo>
                    <a:pt x="19434" y="548"/>
                    <a:pt x="19381" y="544"/>
                    <a:pt x="19357" y="536"/>
                  </a:cubicBezTo>
                  <a:cubicBezTo>
                    <a:pt x="19325" y="520"/>
                    <a:pt x="19148" y="423"/>
                    <a:pt x="19083" y="423"/>
                  </a:cubicBezTo>
                  <a:cubicBezTo>
                    <a:pt x="19019" y="423"/>
                    <a:pt x="18954" y="439"/>
                    <a:pt x="18938" y="455"/>
                  </a:cubicBezTo>
                  <a:lnTo>
                    <a:pt x="18938" y="471"/>
                  </a:lnTo>
                  <a:cubicBezTo>
                    <a:pt x="18925" y="484"/>
                    <a:pt x="18901" y="508"/>
                    <a:pt x="18893" y="508"/>
                  </a:cubicBezTo>
                  <a:cubicBezTo>
                    <a:pt x="18891" y="508"/>
                    <a:pt x="18889" y="507"/>
                    <a:pt x="18889" y="504"/>
                  </a:cubicBezTo>
                  <a:cubicBezTo>
                    <a:pt x="18848" y="504"/>
                    <a:pt x="18795" y="468"/>
                    <a:pt x="18760" y="468"/>
                  </a:cubicBezTo>
                  <a:cubicBezTo>
                    <a:pt x="18754" y="468"/>
                    <a:pt x="18749" y="469"/>
                    <a:pt x="18744" y="471"/>
                  </a:cubicBezTo>
                  <a:lnTo>
                    <a:pt x="18696" y="487"/>
                  </a:lnTo>
                  <a:cubicBezTo>
                    <a:pt x="18644" y="487"/>
                    <a:pt x="18531" y="508"/>
                    <a:pt x="18463" y="508"/>
                  </a:cubicBezTo>
                  <a:cubicBezTo>
                    <a:pt x="18446" y="508"/>
                    <a:pt x="18431" y="507"/>
                    <a:pt x="18422" y="504"/>
                  </a:cubicBezTo>
                  <a:cubicBezTo>
                    <a:pt x="18398" y="495"/>
                    <a:pt x="18365" y="491"/>
                    <a:pt x="18333" y="491"/>
                  </a:cubicBezTo>
                  <a:cubicBezTo>
                    <a:pt x="18301" y="491"/>
                    <a:pt x="18268" y="495"/>
                    <a:pt x="18244" y="504"/>
                  </a:cubicBezTo>
                  <a:lnTo>
                    <a:pt x="18164" y="471"/>
                  </a:lnTo>
                  <a:lnTo>
                    <a:pt x="18115" y="455"/>
                  </a:lnTo>
                  <a:cubicBezTo>
                    <a:pt x="18035" y="471"/>
                    <a:pt x="17906" y="487"/>
                    <a:pt x="17841" y="504"/>
                  </a:cubicBezTo>
                  <a:lnTo>
                    <a:pt x="17776" y="504"/>
                  </a:lnTo>
                  <a:cubicBezTo>
                    <a:pt x="17764" y="507"/>
                    <a:pt x="17750" y="508"/>
                    <a:pt x="17736" y="508"/>
                  </a:cubicBezTo>
                  <a:cubicBezTo>
                    <a:pt x="17680" y="508"/>
                    <a:pt x="17618" y="487"/>
                    <a:pt x="17567" y="487"/>
                  </a:cubicBezTo>
                  <a:cubicBezTo>
                    <a:pt x="17502" y="487"/>
                    <a:pt x="17422" y="520"/>
                    <a:pt x="17357" y="520"/>
                  </a:cubicBezTo>
                  <a:lnTo>
                    <a:pt x="17244" y="504"/>
                  </a:lnTo>
                  <a:cubicBezTo>
                    <a:pt x="17203" y="521"/>
                    <a:pt x="17144" y="528"/>
                    <a:pt x="17083" y="528"/>
                  </a:cubicBezTo>
                  <a:cubicBezTo>
                    <a:pt x="16977" y="528"/>
                    <a:pt x="16866" y="508"/>
                    <a:pt x="16825" y="487"/>
                  </a:cubicBezTo>
                  <a:cubicBezTo>
                    <a:pt x="16808" y="479"/>
                    <a:pt x="16790" y="475"/>
                    <a:pt x="16774" y="475"/>
                  </a:cubicBezTo>
                  <a:cubicBezTo>
                    <a:pt x="16730" y="475"/>
                    <a:pt x="16696" y="505"/>
                    <a:pt x="16696" y="552"/>
                  </a:cubicBezTo>
                  <a:lnTo>
                    <a:pt x="16615" y="504"/>
                  </a:lnTo>
                  <a:cubicBezTo>
                    <a:pt x="16591" y="495"/>
                    <a:pt x="16571" y="487"/>
                    <a:pt x="16553" y="487"/>
                  </a:cubicBezTo>
                  <a:cubicBezTo>
                    <a:pt x="16534" y="487"/>
                    <a:pt x="16518" y="495"/>
                    <a:pt x="16502" y="520"/>
                  </a:cubicBezTo>
                  <a:cubicBezTo>
                    <a:pt x="16486" y="536"/>
                    <a:pt x="16470" y="544"/>
                    <a:pt x="16454" y="544"/>
                  </a:cubicBezTo>
                  <a:cubicBezTo>
                    <a:pt x="16438" y="544"/>
                    <a:pt x="16422" y="536"/>
                    <a:pt x="16405" y="520"/>
                  </a:cubicBezTo>
                  <a:cubicBezTo>
                    <a:pt x="16396" y="515"/>
                    <a:pt x="16382" y="513"/>
                    <a:pt x="16367" y="513"/>
                  </a:cubicBezTo>
                  <a:cubicBezTo>
                    <a:pt x="16330" y="513"/>
                    <a:pt x="16283" y="524"/>
                    <a:pt x="16260" y="536"/>
                  </a:cubicBezTo>
                  <a:lnTo>
                    <a:pt x="16131" y="616"/>
                  </a:lnTo>
                  <a:cubicBezTo>
                    <a:pt x="16119" y="554"/>
                    <a:pt x="16077" y="530"/>
                    <a:pt x="16052" y="530"/>
                  </a:cubicBezTo>
                  <a:cubicBezTo>
                    <a:pt x="16044" y="530"/>
                    <a:pt x="16038" y="532"/>
                    <a:pt x="16034" y="536"/>
                  </a:cubicBezTo>
                  <a:cubicBezTo>
                    <a:pt x="16002" y="568"/>
                    <a:pt x="15938" y="568"/>
                    <a:pt x="15889" y="568"/>
                  </a:cubicBezTo>
                  <a:lnTo>
                    <a:pt x="15825" y="568"/>
                  </a:lnTo>
                  <a:cubicBezTo>
                    <a:pt x="15825" y="584"/>
                    <a:pt x="15809" y="616"/>
                    <a:pt x="15792" y="665"/>
                  </a:cubicBezTo>
                  <a:lnTo>
                    <a:pt x="15744" y="649"/>
                  </a:lnTo>
                  <a:cubicBezTo>
                    <a:pt x="15663" y="616"/>
                    <a:pt x="15809" y="584"/>
                    <a:pt x="15760" y="552"/>
                  </a:cubicBezTo>
                  <a:lnTo>
                    <a:pt x="15760" y="536"/>
                  </a:lnTo>
                  <a:cubicBezTo>
                    <a:pt x="15756" y="532"/>
                    <a:pt x="15750" y="530"/>
                    <a:pt x="15743" y="530"/>
                  </a:cubicBezTo>
                  <a:cubicBezTo>
                    <a:pt x="15721" y="530"/>
                    <a:pt x="15688" y="548"/>
                    <a:pt x="15663" y="584"/>
                  </a:cubicBezTo>
                  <a:lnTo>
                    <a:pt x="15615" y="600"/>
                  </a:lnTo>
                  <a:lnTo>
                    <a:pt x="15599" y="600"/>
                  </a:lnTo>
                  <a:cubicBezTo>
                    <a:pt x="15567" y="584"/>
                    <a:pt x="15583" y="552"/>
                    <a:pt x="15599" y="536"/>
                  </a:cubicBezTo>
                  <a:cubicBezTo>
                    <a:pt x="15615" y="520"/>
                    <a:pt x="15518" y="520"/>
                    <a:pt x="15502" y="520"/>
                  </a:cubicBezTo>
                  <a:cubicBezTo>
                    <a:pt x="15470" y="520"/>
                    <a:pt x="15373" y="552"/>
                    <a:pt x="15260" y="568"/>
                  </a:cubicBezTo>
                  <a:lnTo>
                    <a:pt x="15099" y="568"/>
                  </a:lnTo>
                  <a:cubicBezTo>
                    <a:pt x="15090" y="566"/>
                    <a:pt x="15080" y="565"/>
                    <a:pt x="15071" y="565"/>
                  </a:cubicBezTo>
                  <a:cubicBezTo>
                    <a:pt x="15014" y="565"/>
                    <a:pt x="14952" y="593"/>
                    <a:pt x="14900" y="593"/>
                  </a:cubicBezTo>
                  <a:cubicBezTo>
                    <a:pt x="14885" y="593"/>
                    <a:pt x="14870" y="591"/>
                    <a:pt x="14857" y="584"/>
                  </a:cubicBezTo>
                  <a:cubicBezTo>
                    <a:pt x="14813" y="570"/>
                    <a:pt x="14776" y="562"/>
                    <a:pt x="14740" y="562"/>
                  </a:cubicBezTo>
                  <a:cubicBezTo>
                    <a:pt x="14696" y="562"/>
                    <a:pt x="14652" y="574"/>
                    <a:pt x="14599" y="600"/>
                  </a:cubicBezTo>
                  <a:cubicBezTo>
                    <a:pt x="14572" y="607"/>
                    <a:pt x="14537" y="611"/>
                    <a:pt x="14501" y="611"/>
                  </a:cubicBezTo>
                  <a:cubicBezTo>
                    <a:pt x="14449" y="611"/>
                    <a:pt x="14395" y="603"/>
                    <a:pt x="14357" y="584"/>
                  </a:cubicBezTo>
                  <a:lnTo>
                    <a:pt x="14292" y="552"/>
                  </a:lnTo>
                  <a:cubicBezTo>
                    <a:pt x="14212" y="552"/>
                    <a:pt x="14099" y="584"/>
                    <a:pt x="14050" y="633"/>
                  </a:cubicBezTo>
                  <a:lnTo>
                    <a:pt x="14002" y="633"/>
                  </a:lnTo>
                  <a:lnTo>
                    <a:pt x="13937" y="649"/>
                  </a:lnTo>
                  <a:cubicBezTo>
                    <a:pt x="13920" y="644"/>
                    <a:pt x="13899" y="642"/>
                    <a:pt x="13877" y="642"/>
                  </a:cubicBezTo>
                  <a:cubicBezTo>
                    <a:pt x="13815" y="642"/>
                    <a:pt x="13738" y="657"/>
                    <a:pt x="13679" y="681"/>
                  </a:cubicBezTo>
                  <a:lnTo>
                    <a:pt x="13566" y="649"/>
                  </a:lnTo>
                  <a:cubicBezTo>
                    <a:pt x="13531" y="642"/>
                    <a:pt x="13493" y="638"/>
                    <a:pt x="13452" y="638"/>
                  </a:cubicBezTo>
                  <a:cubicBezTo>
                    <a:pt x="13306" y="638"/>
                    <a:pt x="13130" y="679"/>
                    <a:pt x="12954" y="729"/>
                  </a:cubicBezTo>
                  <a:lnTo>
                    <a:pt x="12921" y="745"/>
                  </a:lnTo>
                  <a:cubicBezTo>
                    <a:pt x="12889" y="745"/>
                    <a:pt x="12760" y="729"/>
                    <a:pt x="12631" y="729"/>
                  </a:cubicBezTo>
                  <a:lnTo>
                    <a:pt x="12566" y="649"/>
                  </a:lnTo>
                  <a:cubicBezTo>
                    <a:pt x="12566" y="649"/>
                    <a:pt x="12518" y="649"/>
                    <a:pt x="12502" y="665"/>
                  </a:cubicBezTo>
                  <a:lnTo>
                    <a:pt x="12437" y="697"/>
                  </a:lnTo>
                  <a:cubicBezTo>
                    <a:pt x="12423" y="700"/>
                    <a:pt x="12406" y="700"/>
                    <a:pt x="12388" y="700"/>
                  </a:cubicBezTo>
                  <a:cubicBezTo>
                    <a:pt x="12317" y="700"/>
                    <a:pt x="12227" y="686"/>
                    <a:pt x="12169" y="686"/>
                  </a:cubicBezTo>
                  <a:cubicBezTo>
                    <a:pt x="12143" y="686"/>
                    <a:pt x="12123" y="689"/>
                    <a:pt x="12115" y="697"/>
                  </a:cubicBezTo>
                  <a:cubicBezTo>
                    <a:pt x="12087" y="711"/>
                    <a:pt x="11988" y="749"/>
                    <a:pt x="11940" y="749"/>
                  </a:cubicBezTo>
                  <a:cubicBezTo>
                    <a:pt x="11932" y="749"/>
                    <a:pt x="11926" y="748"/>
                    <a:pt x="11921" y="745"/>
                  </a:cubicBezTo>
                  <a:cubicBezTo>
                    <a:pt x="11873" y="745"/>
                    <a:pt x="11824" y="762"/>
                    <a:pt x="11808" y="762"/>
                  </a:cubicBezTo>
                  <a:cubicBezTo>
                    <a:pt x="11792" y="778"/>
                    <a:pt x="11760" y="810"/>
                    <a:pt x="11728" y="826"/>
                  </a:cubicBezTo>
                  <a:lnTo>
                    <a:pt x="11695" y="810"/>
                  </a:lnTo>
                  <a:cubicBezTo>
                    <a:pt x="11647" y="794"/>
                    <a:pt x="11582" y="778"/>
                    <a:pt x="11566" y="778"/>
                  </a:cubicBezTo>
                  <a:lnTo>
                    <a:pt x="11486" y="858"/>
                  </a:lnTo>
                  <a:cubicBezTo>
                    <a:pt x="11464" y="848"/>
                    <a:pt x="11445" y="843"/>
                    <a:pt x="11429" y="843"/>
                  </a:cubicBezTo>
                  <a:cubicBezTo>
                    <a:pt x="11370" y="843"/>
                    <a:pt x="11340" y="898"/>
                    <a:pt x="11340" y="923"/>
                  </a:cubicBezTo>
                  <a:cubicBezTo>
                    <a:pt x="11340" y="955"/>
                    <a:pt x="11421" y="1004"/>
                    <a:pt x="11502" y="1052"/>
                  </a:cubicBezTo>
                  <a:lnTo>
                    <a:pt x="11437" y="1116"/>
                  </a:lnTo>
                  <a:lnTo>
                    <a:pt x="11389" y="1197"/>
                  </a:lnTo>
                  <a:cubicBezTo>
                    <a:pt x="11308" y="1133"/>
                    <a:pt x="11228" y="1084"/>
                    <a:pt x="11195" y="1084"/>
                  </a:cubicBezTo>
                  <a:lnTo>
                    <a:pt x="11163" y="1084"/>
                  </a:lnTo>
                  <a:cubicBezTo>
                    <a:pt x="11147" y="1084"/>
                    <a:pt x="10953" y="1133"/>
                    <a:pt x="10873" y="1133"/>
                  </a:cubicBezTo>
                  <a:cubicBezTo>
                    <a:pt x="10792" y="1116"/>
                    <a:pt x="10792" y="1020"/>
                    <a:pt x="10808" y="971"/>
                  </a:cubicBezTo>
                  <a:cubicBezTo>
                    <a:pt x="10840" y="939"/>
                    <a:pt x="10840" y="907"/>
                    <a:pt x="10840" y="907"/>
                  </a:cubicBezTo>
                  <a:lnTo>
                    <a:pt x="10824" y="907"/>
                  </a:lnTo>
                  <a:cubicBezTo>
                    <a:pt x="10769" y="921"/>
                    <a:pt x="10689" y="958"/>
                    <a:pt x="10658" y="958"/>
                  </a:cubicBezTo>
                  <a:cubicBezTo>
                    <a:pt x="10653" y="958"/>
                    <a:pt x="10649" y="957"/>
                    <a:pt x="10647" y="955"/>
                  </a:cubicBezTo>
                  <a:cubicBezTo>
                    <a:pt x="10582" y="907"/>
                    <a:pt x="10453" y="955"/>
                    <a:pt x="10469" y="842"/>
                  </a:cubicBezTo>
                  <a:cubicBezTo>
                    <a:pt x="10469" y="842"/>
                    <a:pt x="10437" y="826"/>
                    <a:pt x="10437" y="826"/>
                  </a:cubicBezTo>
                  <a:cubicBezTo>
                    <a:pt x="10374" y="861"/>
                    <a:pt x="10310" y="869"/>
                    <a:pt x="10246" y="869"/>
                  </a:cubicBezTo>
                  <a:cubicBezTo>
                    <a:pt x="10197" y="869"/>
                    <a:pt x="10148" y="865"/>
                    <a:pt x="10098" y="865"/>
                  </a:cubicBezTo>
                  <a:cubicBezTo>
                    <a:pt x="10061" y="865"/>
                    <a:pt x="10024" y="867"/>
                    <a:pt x="9986" y="875"/>
                  </a:cubicBezTo>
                  <a:cubicBezTo>
                    <a:pt x="9889" y="875"/>
                    <a:pt x="9792" y="891"/>
                    <a:pt x="9695" y="923"/>
                  </a:cubicBezTo>
                  <a:lnTo>
                    <a:pt x="9631" y="923"/>
                  </a:lnTo>
                  <a:cubicBezTo>
                    <a:pt x="9612" y="947"/>
                    <a:pt x="9585" y="956"/>
                    <a:pt x="9556" y="956"/>
                  </a:cubicBezTo>
                  <a:cubicBezTo>
                    <a:pt x="9509" y="956"/>
                    <a:pt x="9457" y="933"/>
                    <a:pt x="9437" y="923"/>
                  </a:cubicBezTo>
                  <a:cubicBezTo>
                    <a:pt x="9435" y="919"/>
                    <a:pt x="9432" y="917"/>
                    <a:pt x="9428" y="917"/>
                  </a:cubicBezTo>
                  <a:cubicBezTo>
                    <a:pt x="9399" y="917"/>
                    <a:pt x="9322" y="1009"/>
                    <a:pt x="9308" y="1052"/>
                  </a:cubicBezTo>
                  <a:cubicBezTo>
                    <a:pt x="9303" y="1067"/>
                    <a:pt x="9298" y="1072"/>
                    <a:pt x="9294" y="1072"/>
                  </a:cubicBezTo>
                  <a:cubicBezTo>
                    <a:pt x="9284" y="1072"/>
                    <a:pt x="9276" y="1042"/>
                    <a:pt x="9276" y="1020"/>
                  </a:cubicBezTo>
                  <a:cubicBezTo>
                    <a:pt x="9269" y="1001"/>
                    <a:pt x="9256" y="994"/>
                    <a:pt x="9239" y="994"/>
                  </a:cubicBezTo>
                  <a:cubicBezTo>
                    <a:pt x="9214" y="994"/>
                    <a:pt x="9182" y="1010"/>
                    <a:pt x="9163" y="1020"/>
                  </a:cubicBezTo>
                  <a:cubicBezTo>
                    <a:pt x="9161" y="1022"/>
                    <a:pt x="9158" y="1023"/>
                    <a:pt x="9156" y="1023"/>
                  </a:cubicBezTo>
                  <a:cubicBezTo>
                    <a:pt x="9138" y="1023"/>
                    <a:pt x="9110" y="981"/>
                    <a:pt x="9082" y="939"/>
                  </a:cubicBezTo>
                  <a:lnTo>
                    <a:pt x="8985" y="955"/>
                  </a:lnTo>
                  <a:cubicBezTo>
                    <a:pt x="8944" y="969"/>
                    <a:pt x="8878" y="1007"/>
                    <a:pt x="8840" y="1007"/>
                  </a:cubicBezTo>
                  <a:cubicBezTo>
                    <a:pt x="8834" y="1007"/>
                    <a:pt x="8829" y="1006"/>
                    <a:pt x="8824" y="1004"/>
                  </a:cubicBezTo>
                  <a:cubicBezTo>
                    <a:pt x="8799" y="985"/>
                    <a:pt x="8778" y="978"/>
                    <a:pt x="8760" y="978"/>
                  </a:cubicBezTo>
                  <a:cubicBezTo>
                    <a:pt x="8732" y="978"/>
                    <a:pt x="8708" y="994"/>
                    <a:pt x="8679" y="1004"/>
                  </a:cubicBezTo>
                  <a:cubicBezTo>
                    <a:pt x="8631" y="1020"/>
                    <a:pt x="8602" y="1028"/>
                    <a:pt x="8570" y="1028"/>
                  </a:cubicBezTo>
                  <a:cubicBezTo>
                    <a:pt x="8538" y="1028"/>
                    <a:pt x="8502" y="1020"/>
                    <a:pt x="8437" y="1004"/>
                  </a:cubicBezTo>
                  <a:cubicBezTo>
                    <a:pt x="8389" y="1004"/>
                    <a:pt x="8292" y="1020"/>
                    <a:pt x="8292" y="1036"/>
                  </a:cubicBezTo>
                  <a:cubicBezTo>
                    <a:pt x="8278" y="1086"/>
                    <a:pt x="8254" y="1101"/>
                    <a:pt x="8226" y="1101"/>
                  </a:cubicBezTo>
                  <a:cubicBezTo>
                    <a:pt x="8191" y="1101"/>
                    <a:pt x="8150" y="1077"/>
                    <a:pt x="8114" y="1068"/>
                  </a:cubicBezTo>
                  <a:cubicBezTo>
                    <a:pt x="8100" y="1054"/>
                    <a:pt x="8082" y="1046"/>
                    <a:pt x="8066" y="1046"/>
                  </a:cubicBezTo>
                  <a:cubicBezTo>
                    <a:pt x="8045" y="1046"/>
                    <a:pt x="8027" y="1058"/>
                    <a:pt x="8018" y="1084"/>
                  </a:cubicBezTo>
                  <a:cubicBezTo>
                    <a:pt x="8010" y="1125"/>
                    <a:pt x="7993" y="1141"/>
                    <a:pt x="7971" y="1141"/>
                  </a:cubicBezTo>
                  <a:cubicBezTo>
                    <a:pt x="7949" y="1141"/>
                    <a:pt x="7921" y="1125"/>
                    <a:pt x="7889" y="1100"/>
                  </a:cubicBezTo>
                  <a:cubicBezTo>
                    <a:pt x="7877" y="1088"/>
                    <a:pt x="7865" y="1050"/>
                    <a:pt x="7840" y="1050"/>
                  </a:cubicBezTo>
                  <a:cubicBezTo>
                    <a:pt x="7831" y="1050"/>
                    <a:pt x="7821" y="1055"/>
                    <a:pt x="7808" y="1068"/>
                  </a:cubicBezTo>
                  <a:lnTo>
                    <a:pt x="7760" y="1100"/>
                  </a:lnTo>
                  <a:cubicBezTo>
                    <a:pt x="7727" y="1133"/>
                    <a:pt x="7630" y="1262"/>
                    <a:pt x="7582" y="1262"/>
                  </a:cubicBezTo>
                  <a:cubicBezTo>
                    <a:pt x="7518" y="1262"/>
                    <a:pt x="7469" y="1197"/>
                    <a:pt x="7469" y="1165"/>
                  </a:cubicBezTo>
                  <a:cubicBezTo>
                    <a:pt x="7460" y="1156"/>
                    <a:pt x="7413" y="1146"/>
                    <a:pt x="7344" y="1146"/>
                  </a:cubicBezTo>
                  <a:cubicBezTo>
                    <a:pt x="7293" y="1146"/>
                    <a:pt x="7231" y="1151"/>
                    <a:pt x="7163" y="1165"/>
                  </a:cubicBezTo>
                  <a:lnTo>
                    <a:pt x="7034" y="1181"/>
                  </a:lnTo>
                  <a:lnTo>
                    <a:pt x="7018" y="1181"/>
                  </a:lnTo>
                  <a:cubicBezTo>
                    <a:pt x="7001" y="1197"/>
                    <a:pt x="6953" y="1246"/>
                    <a:pt x="6921" y="1278"/>
                  </a:cubicBezTo>
                  <a:lnTo>
                    <a:pt x="6872" y="1246"/>
                  </a:lnTo>
                  <a:cubicBezTo>
                    <a:pt x="6835" y="1208"/>
                    <a:pt x="6802" y="1192"/>
                    <a:pt x="6759" y="1192"/>
                  </a:cubicBezTo>
                  <a:cubicBezTo>
                    <a:pt x="6729" y="1192"/>
                    <a:pt x="6693" y="1200"/>
                    <a:pt x="6647" y="1213"/>
                  </a:cubicBezTo>
                  <a:cubicBezTo>
                    <a:pt x="6534" y="1262"/>
                    <a:pt x="6405" y="1246"/>
                    <a:pt x="6276" y="1278"/>
                  </a:cubicBezTo>
                  <a:lnTo>
                    <a:pt x="6243" y="1278"/>
                  </a:lnTo>
                  <a:cubicBezTo>
                    <a:pt x="6219" y="1302"/>
                    <a:pt x="6179" y="1310"/>
                    <a:pt x="6140" y="1310"/>
                  </a:cubicBezTo>
                  <a:cubicBezTo>
                    <a:pt x="6102" y="1310"/>
                    <a:pt x="6066" y="1302"/>
                    <a:pt x="6050" y="1294"/>
                  </a:cubicBezTo>
                  <a:cubicBezTo>
                    <a:pt x="6047" y="1289"/>
                    <a:pt x="6045" y="1287"/>
                    <a:pt x="6041" y="1287"/>
                  </a:cubicBezTo>
                  <a:cubicBezTo>
                    <a:pt x="6021" y="1287"/>
                    <a:pt x="5985" y="1365"/>
                    <a:pt x="5985" y="1407"/>
                  </a:cubicBezTo>
                  <a:cubicBezTo>
                    <a:pt x="5985" y="1439"/>
                    <a:pt x="6017" y="1536"/>
                    <a:pt x="6001" y="1584"/>
                  </a:cubicBezTo>
                  <a:cubicBezTo>
                    <a:pt x="5996" y="1594"/>
                    <a:pt x="5988" y="1598"/>
                    <a:pt x="5979" y="1598"/>
                  </a:cubicBezTo>
                  <a:cubicBezTo>
                    <a:pt x="5960" y="1598"/>
                    <a:pt x="5937" y="1579"/>
                    <a:pt x="5937" y="1568"/>
                  </a:cubicBezTo>
                  <a:cubicBezTo>
                    <a:pt x="5934" y="1565"/>
                    <a:pt x="5928" y="1564"/>
                    <a:pt x="5921" y="1564"/>
                  </a:cubicBezTo>
                  <a:cubicBezTo>
                    <a:pt x="5887" y="1564"/>
                    <a:pt x="5818" y="1590"/>
                    <a:pt x="5792" y="1617"/>
                  </a:cubicBezTo>
                  <a:cubicBezTo>
                    <a:pt x="5789" y="1618"/>
                    <a:pt x="5787" y="1618"/>
                    <a:pt x="5784" y="1618"/>
                  </a:cubicBezTo>
                  <a:cubicBezTo>
                    <a:pt x="5755" y="1618"/>
                    <a:pt x="5727" y="1533"/>
                    <a:pt x="5727" y="1504"/>
                  </a:cubicBezTo>
                  <a:cubicBezTo>
                    <a:pt x="5727" y="1471"/>
                    <a:pt x="5711" y="1455"/>
                    <a:pt x="5679" y="1455"/>
                  </a:cubicBezTo>
                  <a:lnTo>
                    <a:pt x="5679" y="1439"/>
                  </a:lnTo>
                  <a:cubicBezTo>
                    <a:pt x="5614" y="1439"/>
                    <a:pt x="5566" y="1407"/>
                    <a:pt x="5501" y="1407"/>
                  </a:cubicBezTo>
                  <a:lnTo>
                    <a:pt x="5453" y="1391"/>
                  </a:lnTo>
                  <a:cubicBezTo>
                    <a:pt x="5388" y="1407"/>
                    <a:pt x="5308" y="1423"/>
                    <a:pt x="5308" y="1439"/>
                  </a:cubicBezTo>
                  <a:cubicBezTo>
                    <a:pt x="5292" y="1439"/>
                    <a:pt x="5227" y="1584"/>
                    <a:pt x="5146" y="1584"/>
                  </a:cubicBezTo>
                  <a:cubicBezTo>
                    <a:pt x="5139" y="1586"/>
                    <a:pt x="5133" y="1587"/>
                    <a:pt x="5128" y="1587"/>
                  </a:cubicBezTo>
                  <a:cubicBezTo>
                    <a:pt x="5086" y="1587"/>
                    <a:pt x="5102" y="1532"/>
                    <a:pt x="5130" y="1504"/>
                  </a:cubicBezTo>
                  <a:cubicBezTo>
                    <a:pt x="5153" y="1492"/>
                    <a:pt x="5128" y="1481"/>
                    <a:pt x="5071" y="1481"/>
                  </a:cubicBezTo>
                  <a:cubicBezTo>
                    <a:pt x="5047" y="1481"/>
                    <a:pt x="5018" y="1483"/>
                    <a:pt x="4985" y="1487"/>
                  </a:cubicBezTo>
                  <a:lnTo>
                    <a:pt x="4904" y="1471"/>
                  </a:lnTo>
                  <a:lnTo>
                    <a:pt x="4792" y="1439"/>
                  </a:lnTo>
                  <a:cubicBezTo>
                    <a:pt x="4736" y="1481"/>
                    <a:pt x="4631" y="1523"/>
                    <a:pt x="4563" y="1523"/>
                  </a:cubicBezTo>
                  <a:cubicBezTo>
                    <a:pt x="4552" y="1523"/>
                    <a:pt x="4542" y="1522"/>
                    <a:pt x="4533" y="1520"/>
                  </a:cubicBezTo>
                  <a:lnTo>
                    <a:pt x="4453" y="1520"/>
                  </a:lnTo>
                  <a:cubicBezTo>
                    <a:pt x="4437" y="1520"/>
                    <a:pt x="4421" y="1536"/>
                    <a:pt x="4404" y="1552"/>
                  </a:cubicBezTo>
                  <a:lnTo>
                    <a:pt x="4421" y="1552"/>
                  </a:lnTo>
                  <a:cubicBezTo>
                    <a:pt x="4453" y="1584"/>
                    <a:pt x="4501" y="1600"/>
                    <a:pt x="4550" y="1617"/>
                  </a:cubicBezTo>
                  <a:lnTo>
                    <a:pt x="4582" y="1633"/>
                  </a:lnTo>
                  <a:cubicBezTo>
                    <a:pt x="4646" y="1633"/>
                    <a:pt x="4695" y="1649"/>
                    <a:pt x="4695" y="1649"/>
                  </a:cubicBezTo>
                  <a:cubicBezTo>
                    <a:pt x="4695" y="1665"/>
                    <a:pt x="4533" y="1729"/>
                    <a:pt x="4469" y="1746"/>
                  </a:cubicBezTo>
                  <a:cubicBezTo>
                    <a:pt x="4421" y="1762"/>
                    <a:pt x="4388" y="1810"/>
                    <a:pt x="4404" y="1826"/>
                  </a:cubicBezTo>
                  <a:cubicBezTo>
                    <a:pt x="4404" y="1842"/>
                    <a:pt x="4501" y="1875"/>
                    <a:pt x="4566" y="1907"/>
                  </a:cubicBezTo>
                  <a:cubicBezTo>
                    <a:pt x="4579" y="1911"/>
                    <a:pt x="4594" y="1920"/>
                    <a:pt x="4609" y="1931"/>
                  </a:cubicBezTo>
                  <a:lnTo>
                    <a:pt x="4609" y="1931"/>
                  </a:lnTo>
                  <a:cubicBezTo>
                    <a:pt x="4574" y="1946"/>
                    <a:pt x="4536" y="1955"/>
                    <a:pt x="4501" y="1955"/>
                  </a:cubicBezTo>
                  <a:lnTo>
                    <a:pt x="4485" y="1988"/>
                  </a:lnTo>
                  <a:lnTo>
                    <a:pt x="4485" y="2004"/>
                  </a:lnTo>
                  <a:cubicBezTo>
                    <a:pt x="4501" y="2036"/>
                    <a:pt x="4421" y="2052"/>
                    <a:pt x="4388" y="2052"/>
                  </a:cubicBezTo>
                  <a:cubicBezTo>
                    <a:pt x="4356" y="2052"/>
                    <a:pt x="4324" y="2052"/>
                    <a:pt x="4324" y="2036"/>
                  </a:cubicBezTo>
                  <a:cubicBezTo>
                    <a:pt x="4324" y="2036"/>
                    <a:pt x="4372" y="1939"/>
                    <a:pt x="4388" y="1907"/>
                  </a:cubicBezTo>
                  <a:cubicBezTo>
                    <a:pt x="4404" y="1875"/>
                    <a:pt x="4372" y="1842"/>
                    <a:pt x="4324" y="1826"/>
                  </a:cubicBezTo>
                  <a:lnTo>
                    <a:pt x="4308" y="1875"/>
                  </a:lnTo>
                  <a:cubicBezTo>
                    <a:pt x="4308" y="1907"/>
                    <a:pt x="4324" y="1939"/>
                    <a:pt x="4308" y="1939"/>
                  </a:cubicBezTo>
                  <a:lnTo>
                    <a:pt x="4292" y="1955"/>
                  </a:lnTo>
                  <a:cubicBezTo>
                    <a:pt x="4282" y="1960"/>
                    <a:pt x="4273" y="1962"/>
                    <a:pt x="4264" y="1962"/>
                  </a:cubicBezTo>
                  <a:cubicBezTo>
                    <a:pt x="4243" y="1962"/>
                    <a:pt x="4227" y="1951"/>
                    <a:pt x="4227" y="1939"/>
                  </a:cubicBezTo>
                  <a:lnTo>
                    <a:pt x="4227" y="1923"/>
                  </a:lnTo>
                  <a:cubicBezTo>
                    <a:pt x="4227" y="1907"/>
                    <a:pt x="4195" y="1858"/>
                    <a:pt x="4162" y="1826"/>
                  </a:cubicBezTo>
                  <a:lnTo>
                    <a:pt x="4098" y="1794"/>
                  </a:lnTo>
                  <a:lnTo>
                    <a:pt x="4066" y="1778"/>
                  </a:lnTo>
                  <a:cubicBezTo>
                    <a:pt x="4062" y="1777"/>
                    <a:pt x="4059" y="1776"/>
                    <a:pt x="4056" y="1776"/>
                  </a:cubicBezTo>
                  <a:cubicBezTo>
                    <a:pt x="4022" y="1776"/>
                    <a:pt x="4051" y="1861"/>
                    <a:pt x="4066" y="1891"/>
                  </a:cubicBezTo>
                  <a:cubicBezTo>
                    <a:pt x="4082" y="1939"/>
                    <a:pt x="4017" y="1988"/>
                    <a:pt x="3985" y="1988"/>
                  </a:cubicBezTo>
                  <a:cubicBezTo>
                    <a:pt x="3969" y="2004"/>
                    <a:pt x="4098" y="2020"/>
                    <a:pt x="4146" y="2036"/>
                  </a:cubicBezTo>
                  <a:cubicBezTo>
                    <a:pt x="4179" y="2036"/>
                    <a:pt x="4195" y="2052"/>
                    <a:pt x="4162" y="2084"/>
                  </a:cubicBezTo>
                  <a:lnTo>
                    <a:pt x="4146" y="2084"/>
                  </a:lnTo>
                  <a:lnTo>
                    <a:pt x="4017" y="2181"/>
                  </a:lnTo>
                  <a:cubicBezTo>
                    <a:pt x="3945" y="2138"/>
                    <a:pt x="3822" y="2082"/>
                    <a:pt x="3785" y="2082"/>
                  </a:cubicBezTo>
                  <a:cubicBezTo>
                    <a:pt x="3780" y="2082"/>
                    <a:pt x="3777" y="2083"/>
                    <a:pt x="3775" y="2084"/>
                  </a:cubicBezTo>
                  <a:cubicBezTo>
                    <a:pt x="3759" y="2117"/>
                    <a:pt x="3695" y="2165"/>
                    <a:pt x="3630" y="2213"/>
                  </a:cubicBezTo>
                  <a:lnTo>
                    <a:pt x="3582" y="2197"/>
                  </a:lnTo>
                  <a:lnTo>
                    <a:pt x="3453" y="2149"/>
                  </a:lnTo>
                  <a:lnTo>
                    <a:pt x="3453" y="2149"/>
                  </a:lnTo>
                  <a:cubicBezTo>
                    <a:pt x="3372" y="2213"/>
                    <a:pt x="3388" y="2278"/>
                    <a:pt x="3485" y="2294"/>
                  </a:cubicBezTo>
                  <a:lnTo>
                    <a:pt x="3533" y="2310"/>
                  </a:lnTo>
                  <a:lnTo>
                    <a:pt x="3598" y="2342"/>
                  </a:lnTo>
                  <a:cubicBezTo>
                    <a:pt x="3618" y="2363"/>
                    <a:pt x="3653" y="2372"/>
                    <a:pt x="3694" y="2372"/>
                  </a:cubicBezTo>
                  <a:cubicBezTo>
                    <a:pt x="3752" y="2372"/>
                    <a:pt x="3823" y="2354"/>
                    <a:pt x="3888" y="2326"/>
                  </a:cubicBezTo>
                  <a:lnTo>
                    <a:pt x="3985" y="2294"/>
                  </a:lnTo>
                  <a:lnTo>
                    <a:pt x="4114" y="2278"/>
                  </a:lnTo>
                  <a:cubicBezTo>
                    <a:pt x="4167" y="2358"/>
                    <a:pt x="4231" y="2415"/>
                    <a:pt x="4270" y="2415"/>
                  </a:cubicBezTo>
                  <a:cubicBezTo>
                    <a:pt x="4279" y="2415"/>
                    <a:pt x="4286" y="2413"/>
                    <a:pt x="4292" y="2407"/>
                  </a:cubicBezTo>
                  <a:lnTo>
                    <a:pt x="4340" y="2375"/>
                  </a:lnTo>
                  <a:lnTo>
                    <a:pt x="4388" y="2375"/>
                  </a:lnTo>
                  <a:cubicBezTo>
                    <a:pt x="4404" y="2391"/>
                    <a:pt x="4404" y="2407"/>
                    <a:pt x="4421" y="2439"/>
                  </a:cubicBezTo>
                  <a:cubicBezTo>
                    <a:pt x="4404" y="2455"/>
                    <a:pt x="4388" y="2520"/>
                    <a:pt x="4372" y="2568"/>
                  </a:cubicBezTo>
                  <a:lnTo>
                    <a:pt x="4485" y="2568"/>
                  </a:lnTo>
                  <a:cubicBezTo>
                    <a:pt x="4517" y="2568"/>
                    <a:pt x="4550" y="2568"/>
                    <a:pt x="4582" y="2584"/>
                  </a:cubicBezTo>
                  <a:lnTo>
                    <a:pt x="4630" y="2617"/>
                  </a:lnTo>
                  <a:cubicBezTo>
                    <a:pt x="4663" y="2584"/>
                    <a:pt x="4759" y="2536"/>
                    <a:pt x="4840" y="2504"/>
                  </a:cubicBezTo>
                  <a:lnTo>
                    <a:pt x="4904" y="2488"/>
                  </a:lnTo>
                  <a:lnTo>
                    <a:pt x="4921" y="2488"/>
                  </a:lnTo>
                  <a:cubicBezTo>
                    <a:pt x="4937" y="2488"/>
                    <a:pt x="4953" y="2471"/>
                    <a:pt x="4953" y="2439"/>
                  </a:cubicBezTo>
                  <a:lnTo>
                    <a:pt x="4937" y="2423"/>
                  </a:lnTo>
                  <a:lnTo>
                    <a:pt x="4921" y="2423"/>
                  </a:lnTo>
                  <a:cubicBezTo>
                    <a:pt x="4872" y="2407"/>
                    <a:pt x="4904" y="2375"/>
                    <a:pt x="4937" y="2375"/>
                  </a:cubicBezTo>
                  <a:cubicBezTo>
                    <a:pt x="4953" y="2359"/>
                    <a:pt x="4904" y="2326"/>
                    <a:pt x="4888" y="2326"/>
                  </a:cubicBezTo>
                  <a:cubicBezTo>
                    <a:pt x="4856" y="2326"/>
                    <a:pt x="4888" y="2278"/>
                    <a:pt x="4937" y="2246"/>
                  </a:cubicBezTo>
                  <a:lnTo>
                    <a:pt x="4969" y="2246"/>
                  </a:lnTo>
                  <a:cubicBezTo>
                    <a:pt x="5001" y="2262"/>
                    <a:pt x="5050" y="2294"/>
                    <a:pt x="5066" y="2342"/>
                  </a:cubicBezTo>
                  <a:lnTo>
                    <a:pt x="5098" y="2407"/>
                  </a:lnTo>
                  <a:cubicBezTo>
                    <a:pt x="5118" y="2456"/>
                    <a:pt x="5150" y="2475"/>
                    <a:pt x="5179" y="2475"/>
                  </a:cubicBezTo>
                  <a:cubicBezTo>
                    <a:pt x="5197" y="2475"/>
                    <a:pt x="5215" y="2468"/>
                    <a:pt x="5227" y="2455"/>
                  </a:cubicBezTo>
                  <a:cubicBezTo>
                    <a:pt x="5230" y="2453"/>
                    <a:pt x="5233" y="2451"/>
                    <a:pt x="5236" y="2451"/>
                  </a:cubicBezTo>
                  <a:cubicBezTo>
                    <a:pt x="5253" y="2451"/>
                    <a:pt x="5275" y="2485"/>
                    <a:pt x="5275" y="2552"/>
                  </a:cubicBezTo>
                  <a:lnTo>
                    <a:pt x="5195" y="2600"/>
                  </a:lnTo>
                  <a:cubicBezTo>
                    <a:pt x="5114" y="2649"/>
                    <a:pt x="4985" y="2665"/>
                    <a:pt x="4953" y="2762"/>
                  </a:cubicBezTo>
                  <a:cubicBezTo>
                    <a:pt x="4953" y="2778"/>
                    <a:pt x="4904" y="2778"/>
                    <a:pt x="4888" y="2778"/>
                  </a:cubicBezTo>
                  <a:cubicBezTo>
                    <a:pt x="4840" y="2762"/>
                    <a:pt x="4759" y="2730"/>
                    <a:pt x="4743" y="2697"/>
                  </a:cubicBezTo>
                  <a:cubicBezTo>
                    <a:pt x="4734" y="2650"/>
                    <a:pt x="4713" y="2636"/>
                    <a:pt x="4687" y="2636"/>
                  </a:cubicBezTo>
                  <a:cubicBezTo>
                    <a:pt x="4670" y="2636"/>
                    <a:pt x="4650" y="2642"/>
                    <a:pt x="4630" y="2649"/>
                  </a:cubicBezTo>
                  <a:cubicBezTo>
                    <a:pt x="4550" y="2665"/>
                    <a:pt x="4485" y="2681"/>
                    <a:pt x="4421" y="2713"/>
                  </a:cubicBezTo>
                  <a:cubicBezTo>
                    <a:pt x="4389" y="2726"/>
                    <a:pt x="4368" y="2734"/>
                    <a:pt x="4352" y="2734"/>
                  </a:cubicBezTo>
                  <a:cubicBezTo>
                    <a:pt x="4327" y="2734"/>
                    <a:pt x="4318" y="2714"/>
                    <a:pt x="4308" y="2665"/>
                  </a:cubicBezTo>
                  <a:lnTo>
                    <a:pt x="4292" y="2633"/>
                  </a:lnTo>
                  <a:cubicBezTo>
                    <a:pt x="4243" y="2649"/>
                    <a:pt x="4114" y="2810"/>
                    <a:pt x="4050" y="2859"/>
                  </a:cubicBezTo>
                  <a:cubicBezTo>
                    <a:pt x="4035" y="2866"/>
                    <a:pt x="4020" y="2869"/>
                    <a:pt x="4005" y="2869"/>
                  </a:cubicBezTo>
                  <a:cubicBezTo>
                    <a:pt x="3959" y="2869"/>
                    <a:pt x="3921" y="2835"/>
                    <a:pt x="3921" y="2810"/>
                  </a:cubicBezTo>
                  <a:cubicBezTo>
                    <a:pt x="3921" y="2804"/>
                    <a:pt x="3912" y="2800"/>
                    <a:pt x="3900" y="2800"/>
                  </a:cubicBezTo>
                  <a:cubicBezTo>
                    <a:pt x="3883" y="2800"/>
                    <a:pt x="3859" y="2807"/>
                    <a:pt x="3840" y="2826"/>
                  </a:cubicBezTo>
                  <a:lnTo>
                    <a:pt x="3808" y="2842"/>
                  </a:lnTo>
                  <a:cubicBezTo>
                    <a:pt x="3791" y="2859"/>
                    <a:pt x="3743" y="2923"/>
                    <a:pt x="3759" y="2923"/>
                  </a:cubicBezTo>
                  <a:lnTo>
                    <a:pt x="3775" y="2971"/>
                  </a:lnTo>
                  <a:cubicBezTo>
                    <a:pt x="3791" y="3004"/>
                    <a:pt x="3824" y="3036"/>
                    <a:pt x="3840" y="3036"/>
                  </a:cubicBezTo>
                  <a:lnTo>
                    <a:pt x="3840" y="3052"/>
                  </a:lnTo>
                  <a:lnTo>
                    <a:pt x="3856" y="3084"/>
                  </a:lnTo>
                  <a:cubicBezTo>
                    <a:pt x="3856" y="3103"/>
                    <a:pt x="3878" y="3111"/>
                    <a:pt x="3906" y="3111"/>
                  </a:cubicBezTo>
                  <a:cubicBezTo>
                    <a:pt x="3926" y="3111"/>
                    <a:pt x="3949" y="3107"/>
                    <a:pt x="3969" y="3101"/>
                  </a:cubicBezTo>
                  <a:lnTo>
                    <a:pt x="3969" y="3149"/>
                  </a:lnTo>
                  <a:lnTo>
                    <a:pt x="3985" y="3246"/>
                  </a:lnTo>
                  <a:cubicBezTo>
                    <a:pt x="4066" y="3310"/>
                    <a:pt x="4066" y="3359"/>
                    <a:pt x="4001" y="3375"/>
                  </a:cubicBezTo>
                  <a:lnTo>
                    <a:pt x="3969" y="3359"/>
                  </a:lnTo>
                  <a:cubicBezTo>
                    <a:pt x="3934" y="3341"/>
                    <a:pt x="3908" y="3328"/>
                    <a:pt x="3887" y="3328"/>
                  </a:cubicBezTo>
                  <a:cubicBezTo>
                    <a:pt x="3869" y="3328"/>
                    <a:pt x="3854" y="3337"/>
                    <a:pt x="3840" y="3359"/>
                  </a:cubicBezTo>
                  <a:cubicBezTo>
                    <a:pt x="3808" y="3407"/>
                    <a:pt x="3759" y="3391"/>
                    <a:pt x="3695" y="3407"/>
                  </a:cubicBezTo>
                  <a:cubicBezTo>
                    <a:pt x="3662" y="3407"/>
                    <a:pt x="3630" y="3439"/>
                    <a:pt x="3598" y="3472"/>
                  </a:cubicBezTo>
                  <a:cubicBezTo>
                    <a:pt x="3598" y="3472"/>
                    <a:pt x="3598" y="3488"/>
                    <a:pt x="3598" y="3488"/>
                  </a:cubicBezTo>
                  <a:lnTo>
                    <a:pt x="3598" y="3504"/>
                  </a:lnTo>
                  <a:cubicBezTo>
                    <a:pt x="3598" y="3520"/>
                    <a:pt x="3501" y="3617"/>
                    <a:pt x="3453" y="3649"/>
                  </a:cubicBezTo>
                  <a:cubicBezTo>
                    <a:pt x="3420" y="3681"/>
                    <a:pt x="3469" y="3713"/>
                    <a:pt x="3485" y="3713"/>
                  </a:cubicBezTo>
                  <a:cubicBezTo>
                    <a:pt x="3517" y="3713"/>
                    <a:pt x="3662" y="3794"/>
                    <a:pt x="3630" y="3810"/>
                  </a:cubicBezTo>
                  <a:cubicBezTo>
                    <a:pt x="3598" y="3826"/>
                    <a:pt x="3566" y="3891"/>
                    <a:pt x="3533" y="3923"/>
                  </a:cubicBezTo>
                  <a:lnTo>
                    <a:pt x="3533" y="3972"/>
                  </a:lnTo>
                  <a:lnTo>
                    <a:pt x="3533" y="4020"/>
                  </a:lnTo>
                  <a:cubicBezTo>
                    <a:pt x="3501" y="4068"/>
                    <a:pt x="3420" y="4101"/>
                    <a:pt x="3372" y="4101"/>
                  </a:cubicBezTo>
                  <a:lnTo>
                    <a:pt x="3324" y="4101"/>
                  </a:lnTo>
                  <a:cubicBezTo>
                    <a:pt x="3324" y="4084"/>
                    <a:pt x="3420" y="3859"/>
                    <a:pt x="3372" y="3826"/>
                  </a:cubicBezTo>
                  <a:cubicBezTo>
                    <a:pt x="3324" y="3794"/>
                    <a:pt x="3275" y="3778"/>
                    <a:pt x="3275" y="3778"/>
                  </a:cubicBezTo>
                  <a:lnTo>
                    <a:pt x="3259" y="3778"/>
                  </a:lnTo>
                  <a:cubicBezTo>
                    <a:pt x="3243" y="3794"/>
                    <a:pt x="3227" y="3794"/>
                    <a:pt x="3211" y="3794"/>
                  </a:cubicBezTo>
                  <a:lnTo>
                    <a:pt x="3195" y="3810"/>
                  </a:lnTo>
                  <a:cubicBezTo>
                    <a:pt x="3130" y="3778"/>
                    <a:pt x="2985" y="3713"/>
                    <a:pt x="2937" y="3697"/>
                  </a:cubicBezTo>
                  <a:cubicBezTo>
                    <a:pt x="2930" y="3695"/>
                    <a:pt x="2925" y="3694"/>
                    <a:pt x="2919" y="3694"/>
                  </a:cubicBezTo>
                  <a:cubicBezTo>
                    <a:pt x="2885" y="3694"/>
                    <a:pt x="2876" y="3740"/>
                    <a:pt x="2904" y="3810"/>
                  </a:cubicBezTo>
                  <a:lnTo>
                    <a:pt x="2872" y="3875"/>
                  </a:lnTo>
                  <a:lnTo>
                    <a:pt x="2840" y="3907"/>
                  </a:lnTo>
                  <a:cubicBezTo>
                    <a:pt x="2828" y="3912"/>
                    <a:pt x="2817" y="3914"/>
                    <a:pt x="2806" y="3914"/>
                  </a:cubicBezTo>
                  <a:cubicBezTo>
                    <a:pt x="2743" y="3914"/>
                    <a:pt x="2702" y="3843"/>
                    <a:pt x="2743" y="3843"/>
                  </a:cubicBezTo>
                  <a:cubicBezTo>
                    <a:pt x="2791" y="3826"/>
                    <a:pt x="2808" y="3794"/>
                    <a:pt x="2775" y="3778"/>
                  </a:cubicBezTo>
                  <a:lnTo>
                    <a:pt x="2711" y="3778"/>
                  </a:lnTo>
                  <a:lnTo>
                    <a:pt x="2614" y="3810"/>
                  </a:lnTo>
                  <a:cubicBezTo>
                    <a:pt x="2485" y="3746"/>
                    <a:pt x="2372" y="3681"/>
                    <a:pt x="2356" y="3665"/>
                  </a:cubicBezTo>
                  <a:lnTo>
                    <a:pt x="2324" y="3665"/>
                  </a:lnTo>
                  <a:cubicBezTo>
                    <a:pt x="2307" y="3665"/>
                    <a:pt x="2291" y="3697"/>
                    <a:pt x="2291" y="3713"/>
                  </a:cubicBezTo>
                  <a:lnTo>
                    <a:pt x="2291" y="3746"/>
                  </a:lnTo>
                  <a:cubicBezTo>
                    <a:pt x="2291" y="3794"/>
                    <a:pt x="2146" y="3859"/>
                    <a:pt x="2114" y="3875"/>
                  </a:cubicBezTo>
                  <a:cubicBezTo>
                    <a:pt x="2066" y="3875"/>
                    <a:pt x="2049" y="3810"/>
                    <a:pt x="2049" y="3794"/>
                  </a:cubicBezTo>
                  <a:cubicBezTo>
                    <a:pt x="2053" y="3786"/>
                    <a:pt x="2052" y="3783"/>
                    <a:pt x="2046" y="3783"/>
                  </a:cubicBezTo>
                  <a:cubicBezTo>
                    <a:pt x="2030" y="3783"/>
                    <a:pt x="1977" y="3814"/>
                    <a:pt x="1953" y="3826"/>
                  </a:cubicBezTo>
                  <a:cubicBezTo>
                    <a:pt x="1936" y="3843"/>
                    <a:pt x="1969" y="3955"/>
                    <a:pt x="1985" y="3988"/>
                  </a:cubicBezTo>
                  <a:cubicBezTo>
                    <a:pt x="2001" y="4020"/>
                    <a:pt x="2017" y="4068"/>
                    <a:pt x="2017" y="4084"/>
                  </a:cubicBezTo>
                  <a:lnTo>
                    <a:pt x="2001" y="4101"/>
                  </a:lnTo>
                  <a:cubicBezTo>
                    <a:pt x="1985" y="4125"/>
                    <a:pt x="1936" y="4137"/>
                    <a:pt x="1886" y="4137"/>
                  </a:cubicBezTo>
                  <a:cubicBezTo>
                    <a:pt x="1836" y="4137"/>
                    <a:pt x="1783" y="4125"/>
                    <a:pt x="1759" y="4101"/>
                  </a:cubicBezTo>
                  <a:lnTo>
                    <a:pt x="1743" y="4084"/>
                  </a:lnTo>
                  <a:cubicBezTo>
                    <a:pt x="1740" y="4078"/>
                    <a:pt x="1735" y="4076"/>
                    <a:pt x="1729" y="4076"/>
                  </a:cubicBezTo>
                  <a:cubicBezTo>
                    <a:pt x="1703" y="4076"/>
                    <a:pt x="1656" y="4123"/>
                    <a:pt x="1630" y="4149"/>
                  </a:cubicBezTo>
                  <a:cubicBezTo>
                    <a:pt x="1628" y="4156"/>
                    <a:pt x="1625" y="4160"/>
                    <a:pt x="1623" y="4160"/>
                  </a:cubicBezTo>
                  <a:cubicBezTo>
                    <a:pt x="1609" y="4160"/>
                    <a:pt x="1598" y="4061"/>
                    <a:pt x="1598" y="4020"/>
                  </a:cubicBezTo>
                  <a:cubicBezTo>
                    <a:pt x="1598" y="3972"/>
                    <a:pt x="1662" y="3923"/>
                    <a:pt x="1695" y="3923"/>
                  </a:cubicBezTo>
                  <a:cubicBezTo>
                    <a:pt x="1711" y="3923"/>
                    <a:pt x="1678" y="3907"/>
                    <a:pt x="1598" y="3891"/>
                  </a:cubicBezTo>
                  <a:lnTo>
                    <a:pt x="1501" y="3891"/>
                  </a:lnTo>
                  <a:cubicBezTo>
                    <a:pt x="1485" y="3907"/>
                    <a:pt x="1453" y="3955"/>
                    <a:pt x="1420" y="3988"/>
                  </a:cubicBezTo>
                  <a:lnTo>
                    <a:pt x="1388" y="3972"/>
                  </a:lnTo>
                  <a:lnTo>
                    <a:pt x="1340" y="3939"/>
                  </a:lnTo>
                  <a:cubicBezTo>
                    <a:pt x="1291" y="3891"/>
                    <a:pt x="1243" y="3859"/>
                    <a:pt x="1227" y="3859"/>
                  </a:cubicBezTo>
                  <a:cubicBezTo>
                    <a:pt x="1211" y="3875"/>
                    <a:pt x="1178" y="3939"/>
                    <a:pt x="1146" y="4004"/>
                  </a:cubicBezTo>
                  <a:lnTo>
                    <a:pt x="1098" y="3972"/>
                  </a:lnTo>
                  <a:lnTo>
                    <a:pt x="969" y="3907"/>
                  </a:lnTo>
                  <a:cubicBezTo>
                    <a:pt x="856" y="3955"/>
                    <a:pt x="856" y="4084"/>
                    <a:pt x="856" y="4117"/>
                  </a:cubicBezTo>
                  <a:cubicBezTo>
                    <a:pt x="872" y="4165"/>
                    <a:pt x="888" y="4230"/>
                    <a:pt x="888" y="4246"/>
                  </a:cubicBezTo>
                  <a:cubicBezTo>
                    <a:pt x="904" y="4262"/>
                    <a:pt x="888" y="4294"/>
                    <a:pt x="888" y="4294"/>
                  </a:cubicBezTo>
                  <a:cubicBezTo>
                    <a:pt x="888" y="4294"/>
                    <a:pt x="791" y="4246"/>
                    <a:pt x="775" y="4214"/>
                  </a:cubicBezTo>
                  <a:cubicBezTo>
                    <a:pt x="743" y="4197"/>
                    <a:pt x="775" y="4084"/>
                    <a:pt x="743" y="4068"/>
                  </a:cubicBezTo>
                  <a:cubicBezTo>
                    <a:pt x="727" y="4060"/>
                    <a:pt x="698" y="4056"/>
                    <a:pt x="670" y="4056"/>
                  </a:cubicBezTo>
                  <a:cubicBezTo>
                    <a:pt x="642" y="4056"/>
                    <a:pt x="614" y="4060"/>
                    <a:pt x="598" y="4068"/>
                  </a:cubicBezTo>
                  <a:cubicBezTo>
                    <a:pt x="582" y="4068"/>
                    <a:pt x="582" y="4117"/>
                    <a:pt x="598" y="4181"/>
                  </a:cubicBezTo>
                  <a:lnTo>
                    <a:pt x="582" y="4197"/>
                  </a:lnTo>
                  <a:cubicBezTo>
                    <a:pt x="533" y="4230"/>
                    <a:pt x="501" y="4294"/>
                    <a:pt x="404" y="4294"/>
                  </a:cubicBezTo>
                  <a:cubicBezTo>
                    <a:pt x="404" y="4310"/>
                    <a:pt x="436" y="4326"/>
                    <a:pt x="452" y="4343"/>
                  </a:cubicBezTo>
                  <a:cubicBezTo>
                    <a:pt x="467" y="4343"/>
                    <a:pt x="407" y="4429"/>
                    <a:pt x="359" y="4429"/>
                  </a:cubicBezTo>
                  <a:cubicBezTo>
                    <a:pt x="352" y="4429"/>
                    <a:pt x="346" y="4427"/>
                    <a:pt x="340" y="4423"/>
                  </a:cubicBezTo>
                  <a:cubicBezTo>
                    <a:pt x="336" y="4422"/>
                    <a:pt x="332" y="4422"/>
                    <a:pt x="328" y="4422"/>
                  </a:cubicBezTo>
                  <a:cubicBezTo>
                    <a:pt x="266" y="4422"/>
                    <a:pt x="195" y="4540"/>
                    <a:pt x="211" y="4601"/>
                  </a:cubicBezTo>
                  <a:cubicBezTo>
                    <a:pt x="211" y="4644"/>
                    <a:pt x="203" y="4665"/>
                    <a:pt x="184" y="4665"/>
                  </a:cubicBezTo>
                  <a:cubicBezTo>
                    <a:pt x="175" y="4665"/>
                    <a:pt x="162" y="4660"/>
                    <a:pt x="146" y="4649"/>
                  </a:cubicBezTo>
                  <a:lnTo>
                    <a:pt x="130" y="4649"/>
                  </a:lnTo>
                  <a:cubicBezTo>
                    <a:pt x="124" y="4644"/>
                    <a:pt x="117" y="4642"/>
                    <a:pt x="110" y="4642"/>
                  </a:cubicBezTo>
                  <a:cubicBezTo>
                    <a:pt x="96" y="4642"/>
                    <a:pt x="81" y="4649"/>
                    <a:pt x="81" y="4649"/>
                  </a:cubicBezTo>
                  <a:lnTo>
                    <a:pt x="65" y="4665"/>
                  </a:lnTo>
                  <a:cubicBezTo>
                    <a:pt x="65" y="4681"/>
                    <a:pt x="114" y="4746"/>
                    <a:pt x="146" y="4746"/>
                  </a:cubicBezTo>
                  <a:cubicBezTo>
                    <a:pt x="155" y="4751"/>
                    <a:pt x="169" y="4753"/>
                    <a:pt x="184" y="4753"/>
                  </a:cubicBezTo>
                  <a:cubicBezTo>
                    <a:pt x="221" y="4753"/>
                    <a:pt x="268" y="4741"/>
                    <a:pt x="291" y="4730"/>
                  </a:cubicBezTo>
                  <a:cubicBezTo>
                    <a:pt x="307" y="4714"/>
                    <a:pt x="293" y="4567"/>
                    <a:pt x="333" y="4567"/>
                  </a:cubicBezTo>
                  <a:cubicBezTo>
                    <a:pt x="335" y="4567"/>
                    <a:pt x="337" y="4568"/>
                    <a:pt x="340" y="4568"/>
                  </a:cubicBezTo>
                  <a:cubicBezTo>
                    <a:pt x="388" y="4568"/>
                    <a:pt x="404" y="4617"/>
                    <a:pt x="388" y="4633"/>
                  </a:cubicBezTo>
                  <a:cubicBezTo>
                    <a:pt x="388" y="4649"/>
                    <a:pt x="452" y="4681"/>
                    <a:pt x="485" y="4697"/>
                  </a:cubicBezTo>
                  <a:cubicBezTo>
                    <a:pt x="517" y="4697"/>
                    <a:pt x="517" y="4762"/>
                    <a:pt x="501" y="4778"/>
                  </a:cubicBezTo>
                  <a:cubicBezTo>
                    <a:pt x="501" y="4786"/>
                    <a:pt x="505" y="4790"/>
                    <a:pt x="513" y="4790"/>
                  </a:cubicBezTo>
                  <a:cubicBezTo>
                    <a:pt x="521" y="4790"/>
                    <a:pt x="533" y="4786"/>
                    <a:pt x="549" y="4778"/>
                  </a:cubicBezTo>
                  <a:lnTo>
                    <a:pt x="565" y="4778"/>
                  </a:lnTo>
                  <a:lnTo>
                    <a:pt x="630" y="4794"/>
                  </a:lnTo>
                  <a:cubicBezTo>
                    <a:pt x="727" y="4826"/>
                    <a:pt x="743" y="4875"/>
                    <a:pt x="678" y="4891"/>
                  </a:cubicBezTo>
                  <a:lnTo>
                    <a:pt x="662" y="4891"/>
                  </a:lnTo>
                  <a:cubicBezTo>
                    <a:pt x="642" y="4881"/>
                    <a:pt x="628" y="4877"/>
                    <a:pt x="619" y="4877"/>
                  </a:cubicBezTo>
                  <a:cubicBezTo>
                    <a:pt x="598" y="4877"/>
                    <a:pt x="598" y="4896"/>
                    <a:pt x="598" y="4907"/>
                  </a:cubicBezTo>
                  <a:cubicBezTo>
                    <a:pt x="614" y="4939"/>
                    <a:pt x="646" y="4972"/>
                    <a:pt x="646" y="4988"/>
                  </a:cubicBezTo>
                  <a:lnTo>
                    <a:pt x="614" y="5020"/>
                  </a:lnTo>
                  <a:cubicBezTo>
                    <a:pt x="565" y="4988"/>
                    <a:pt x="501" y="4972"/>
                    <a:pt x="452" y="4956"/>
                  </a:cubicBezTo>
                  <a:lnTo>
                    <a:pt x="420" y="4988"/>
                  </a:lnTo>
                  <a:lnTo>
                    <a:pt x="372" y="5020"/>
                  </a:lnTo>
                  <a:cubicBezTo>
                    <a:pt x="307" y="5052"/>
                    <a:pt x="372" y="5085"/>
                    <a:pt x="420" y="5101"/>
                  </a:cubicBezTo>
                  <a:cubicBezTo>
                    <a:pt x="452" y="5101"/>
                    <a:pt x="436" y="5133"/>
                    <a:pt x="356" y="5181"/>
                  </a:cubicBezTo>
                  <a:lnTo>
                    <a:pt x="275" y="5181"/>
                  </a:lnTo>
                  <a:lnTo>
                    <a:pt x="65" y="5197"/>
                  </a:lnTo>
                  <a:cubicBezTo>
                    <a:pt x="33" y="5310"/>
                    <a:pt x="1" y="5439"/>
                    <a:pt x="1" y="5456"/>
                  </a:cubicBezTo>
                  <a:cubicBezTo>
                    <a:pt x="1" y="5472"/>
                    <a:pt x="65" y="5488"/>
                    <a:pt x="130" y="5488"/>
                  </a:cubicBezTo>
                  <a:lnTo>
                    <a:pt x="162" y="5520"/>
                  </a:lnTo>
                  <a:cubicBezTo>
                    <a:pt x="194" y="5536"/>
                    <a:pt x="211" y="5585"/>
                    <a:pt x="211" y="5617"/>
                  </a:cubicBezTo>
                  <a:cubicBezTo>
                    <a:pt x="227" y="5649"/>
                    <a:pt x="227" y="5681"/>
                    <a:pt x="211" y="5714"/>
                  </a:cubicBezTo>
                  <a:lnTo>
                    <a:pt x="211" y="5762"/>
                  </a:lnTo>
                  <a:cubicBezTo>
                    <a:pt x="194" y="5810"/>
                    <a:pt x="275" y="5810"/>
                    <a:pt x="307" y="5810"/>
                  </a:cubicBezTo>
                  <a:cubicBezTo>
                    <a:pt x="323" y="5794"/>
                    <a:pt x="340" y="5746"/>
                    <a:pt x="323" y="5698"/>
                  </a:cubicBezTo>
                  <a:lnTo>
                    <a:pt x="340" y="5681"/>
                  </a:lnTo>
                  <a:lnTo>
                    <a:pt x="372" y="5649"/>
                  </a:lnTo>
                  <a:cubicBezTo>
                    <a:pt x="404" y="5681"/>
                    <a:pt x="485" y="5730"/>
                    <a:pt x="549" y="5762"/>
                  </a:cubicBezTo>
                  <a:lnTo>
                    <a:pt x="630" y="5762"/>
                  </a:lnTo>
                  <a:cubicBezTo>
                    <a:pt x="630" y="5762"/>
                    <a:pt x="598" y="5827"/>
                    <a:pt x="598" y="5843"/>
                  </a:cubicBezTo>
                  <a:cubicBezTo>
                    <a:pt x="582" y="5859"/>
                    <a:pt x="630" y="6036"/>
                    <a:pt x="565" y="6052"/>
                  </a:cubicBezTo>
                  <a:cubicBezTo>
                    <a:pt x="501" y="6069"/>
                    <a:pt x="485" y="6165"/>
                    <a:pt x="485" y="6198"/>
                  </a:cubicBezTo>
                  <a:cubicBezTo>
                    <a:pt x="485" y="6230"/>
                    <a:pt x="501" y="6278"/>
                    <a:pt x="517" y="6278"/>
                  </a:cubicBezTo>
                  <a:lnTo>
                    <a:pt x="533" y="6278"/>
                  </a:lnTo>
                  <a:cubicBezTo>
                    <a:pt x="541" y="6286"/>
                    <a:pt x="553" y="6290"/>
                    <a:pt x="563" y="6290"/>
                  </a:cubicBezTo>
                  <a:cubicBezTo>
                    <a:pt x="573" y="6290"/>
                    <a:pt x="582" y="6286"/>
                    <a:pt x="582" y="6278"/>
                  </a:cubicBezTo>
                  <a:lnTo>
                    <a:pt x="614" y="6214"/>
                  </a:lnTo>
                  <a:cubicBezTo>
                    <a:pt x="638" y="6165"/>
                    <a:pt x="670" y="6149"/>
                    <a:pt x="698" y="6149"/>
                  </a:cubicBezTo>
                  <a:cubicBezTo>
                    <a:pt x="727" y="6149"/>
                    <a:pt x="751" y="6165"/>
                    <a:pt x="759" y="6181"/>
                  </a:cubicBezTo>
                  <a:cubicBezTo>
                    <a:pt x="768" y="6200"/>
                    <a:pt x="783" y="6208"/>
                    <a:pt x="801" y="6208"/>
                  </a:cubicBezTo>
                  <a:cubicBezTo>
                    <a:pt x="813" y="6208"/>
                    <a:pt x="826" y="6204"/>
                    <a:pt x="840" y="6198"/>
                  </a:cubicBezTo>
                  <a:lnTo>
                    <a:pt x="985" y="6198"/>
                  </a:lnTo>
                  <a:cubicBezTo>
                    <a:pt x="985" y="6222"/>
                    <a:pt x="991" y="6232"/>
                    <a:pt x="1000" y="6232"/>
                  </a:cubicBezTo>
                  <a:cubicBezTo>
                    <a:pt x="1020" y="6232"/>
                    <a:pt x="1054" y="6183"/>
                    <a:pt x="1065" y="6149"/>
                  </a:cubicBezTo>
                  <a:cubicBezTo>
                    <a:pt x="1098" y="6101"/>
                    <a:pt x="1146" y="6069"/>
                    <a:pt x="1162" y="6069"/>
                  </a:cubicBezTo>
                  <a:cubicBezTo>
                    <a:pt x="1162" y="6069"/>
                    <a:pt x="1227" y="6165"/>
                    <a:pt x="1307" y="6310"/>
                  </a:cubicBezTo>
                  <a:lnTo>
                    <a:pt x="1517" y="6214"/>
                  </a:lnTo>
                  <a:lnTo>
                    <a:pt x="1517" y="6198"/>
                  </a:lnTo>
                  <a:cubicBezTo>
                    <a:pt x="1549" y="6230"/>
                    <a:pt x="1549" y="6294"/>
                    <a:pt x="1549" y="6327"/>
                  </a:cubicBezTo>
                  <a:lnTo>
                    <a:pt x="1517" y="6359"/>
                  </a:lnTo>
                  <a:lnTo>
                    <a:pt x="1501" y="6375"/>
                  </a:lnTo>
                  <a:cubicBezTo>
                    <a:pt x="1453" y="6375"/>
                    <a:pt x="1404" y="6407"/>
                    <a:pt x="1388" y="6456"/>
                  </a:cubicBezTo>
                  <a:lnTo>
                    <a:pt x="1453" y="6456"/>
                  </a:lnTo>
                  <a:cubicBezTo>
                    <a:pt x="1477" y="6448"/>
                    <a:pt x="1501" y="6440"/>
                    <a:pt x="1515" y="6440"/>
                  </a:cubicBezTo>
                  <a:cubicBezTo>
                    <a:pt x="1529" y="6440"/>
                    <a:pt x="1533" y="6448"/>
                    <a:pt x="1517" y="6472"/>
                  </a:cubicBezTo>
                  <a:cubicBezTo>
                    <a:pt x="1485" y="6536"/>
                    <a:pt x="1501" y="6569"/>
                    <a:pt x="1565" y="6601"/>
                  </a:cubicBezTo>
                  <a:lnTo>
                    <a:pt x="1662" y="6633"/>
                  </a:lnTo>
                  <a:cubicBezTo>
                    <a:pt x="1662" y="6597"/>
                    <a:pt x="1682" y="6586"/>
                    <a:pt x="1705" y="6586"/>
                  </a:cubicBezTo>
                  <a:cubicBezTo>
                    <a:pt x="1724" y="6586"/>
                    <a:pt x="1745" y="6594"/>
                    <a:pt x="1759" y="6601"/>
                  </a:cubicBezTo>
                  <a:cubicBezTo>
                    <a:pt x="1774" y="6615"/>
                    <a:pt x="1824" y="6623"/>
                    <a:pt x="1878" y="6623"/>
                  </a:cubicBezTo>
                  <a:cubicBezTo>
                    <a:pt x="1944" y="6623"/>
                    <a:pt x="2015" y="6611"/>
                    <a:pt x="2033" y="6585"/>
                  </a:cubicBezTo>
                  <a:cubicBezTo>
                    <a:pt x="2062" y="6566"/>
                    <a:pt x="2090" y="6558"/>
                    <a:pt x="2109" y="6558"/>
                  </a:cubicBezTo>
                  <a:cubicBezTo>
                    <a:pt x="2122" y="6558"/>
                    <a:pt x="2130" y="6562"/>
                    <a:pt x="2130" y="6569"/>
                  </a:cubicBezTo>
                  <a:cubicBezTo>
                    <a:pt x="2132" y="6571"/>
                    <a:pt x="2135" y="6572"/>
                    <a:pt x="2139" y="6572"/>
                  </a:cubicBezTo>
                  <a:cubicBezTo>
                    <a:pt x="2163" y="6572"/>
                    <a:pt x="2215" y="6532"/>
                    <a:pt x="2243" y="6504"/>
                  </a:cubicBezTo>
                  <a:cubicBezTo>
                    <a:pt x="2259" y="6488"/>
                    <a:pt x="2372" y="6375"/>
                    <a:pt x="2356" y="6343"/>
                  </a:cubicBezTo>
                  <a:cubicBezTo>
                    <a:pt x="2356" y="6327"/>
                    <a:pt x="2501" y="6294"/>
                    <a:pt x="2566" y="6294"/>
                  </a:cubicBezTo>
                  <a:cubicBezTo>
                    <a:pt x="2630" y="6294"/>
                    <a:pt x="2646" y="6375"/>
                    <a:pt x="2630" y="6407"/>
                  </a:cubicBezTo>
                  <a:cubicBezTo>
                    <a:pt x="2614" y="6423"/>
                    <a:pt x="2630" y="6456"/>
                    <a:pt x="2630" y="6456"/>
                  </a:cubicBezTo>
                  <a:cubicBezTo>
                    <a:pt x="2646" y="6456"/>
                    <a:pt x="2711" y="6407"/>
                    <a:pt x="2727" y="6375"/>
                  </a:cubicBezTo>
                  <a:cubicBezTo>
                    <a:pt x="2730" y="6368"/>
                    <a:pt x="2734" y="6365"/>
                    <a:pt x="2739" y="6365"/>
                  </a:cubicBezTo>
                  <a:cubicBezTo>
                    <a:pt x="2756" y="6365"/>
                    <a:pt x="2779" y="6408"/>
                    <a:pt x="2791" y="6472"/>
                  </a:cubicBezTo>
                  <a:lnTo>
                    <a:pt x="2727" y="6536"/>
                  </a:lnTo>
                  <a:cubicBezTo>
                    <a:pt x="2727" y="6552"/>
                    <a:pt x="2743" y="6585"/>
                    <a:pt x="2759" y="6601"/>
                  </a:cubicBezTo>
                  <a:cubicBezTo>
                    <a:pt x="2775" y="6601"/>
                    <a:pt x="2808" y="6601"/>
                    <a:pt x="2824" y="6585"/>
                  </a:cubicBezTo>
                  <a:lnTo>
                    <a:pt x="2856" y="6552"/>
                  </a:lnTo>
                  <a:cubicBezTo>
                    <a:pt x="2875" y="6513"/>
                    <a:pt x="2895" y="6492"/>
                    <a:pt x="2911" y="6492"/>
                  </a:cubicBezTo>
                  <a:cubicBezTo>
                    <a:pt x="2921" y="6492"/>
                    <a:pt x="2930" y="6501"/>
                    <a:pt x="2937" y="6520"/>
                  </a:cubicBezTo>
                  <a:lnTo>
                    <a:pt x="2953" y="6520"/>
                  </a:lnTo>
                  <a:cubicBezTo>
                    <a:pt x="3001" y="6536"/>
                    <a:pt x="3066" y="6552"/>
                    <a:pt x="3114" y="6552"/>
                  </a:cubicBezTo>
                  <a:cubicBezTo>
                    <a:pt x="3195" y="6552"/>
                    <a:pt x="3130" y="6649"/>
                    <a:pt x="3227" y="6649"/>
                  </a:cubicBezTo>
                  <a:lnTo>
                    <a:pt x="3356" y="6633"/>
                  </a:lnTo>
                  <a:cubicBezTo>
                    <a:pt x="3485" y="6633"/>
                    <a:pt x="3598" y="6520"/>
                    <a:pt x="3582" y="6488"/>
                  </a:cubicBezTo>
                  <a:cubicBezTo>
                    <a:pt x="3582" y="6440"/>
                    <a:pt x="3662" y="6407"/>
                    <a:pt x="3759" y="6407"/>
                  </a:cubicBezTo>
                  <a:lnTo>
                    <a:pt x="3808" y="6440"/>
                  </a:lnTo>
                  <a:lnTo>
                    <a:pt x="3888" y="6520"/>
                  </a:lnTo>
                  <a:cubicBezTo>
                    <a:pt x="4017" y="6536"/>
                    <a:pt x="4179" y="6569"/>
                    <a:pt x="4259" y="6569"/>
                  </a:cubicBezTo>
                  <a:lnTo>
                    <a:pt x="4292" y="6601"/>
                  </a:lnTo>
                  <a:cubicBezTo>
                    <a:pt x="4306" y="6620"/>
                    <a:pt x="4320" y="6627"/>
                    <a:pt x="4332" y="6627"/>
                  </a:cubicBezTo>
                  <a:cubicBezTo>
                    <a:pt x="4352" y="6627"/>
                    <a:pt x="4370" y="6609"/>
                    <a:pt x="4387" y="6609"/>
                  </a:cubicBezTo>
                  <a:cubicBezTo>
                    <a:pt x="4393" y="6609"/>
                    <a:pt x="4399" y="6611"/>
                    <a:pt x="4404" y="6617"/>
                  </a:cubicBezTo>
                  <a:cubicBezTo>
                    <a:pt x="4453" y="6633"/>
                    <a:pt x="4501" y="6665"/>
                    <a:pt x="4566" y="6681"/>
                  </a:cubicBezTo>
                  <a:cubicBezTo>
                    <a:pt x="4566" y="6690"/>
                    <a:pt x="4574" y="6694"/>
                    <a:pt x="4584" y="6694"/>
                  </a:cubicBezTo>
                  <a:cubicBezTo>
                    <a:pt x="4594" y="6694"/>
                    <a:pt x="4606" y="6690"/>
                    <a:pt x="4614" y="6681"/>
                  </a:cubicBezTo>
                  <a:cubicBezTo>
                    <a:pt x="4646" y="6633"/>
                    <a:pt x="4727" y="6665"/>
                    <a:pt x="4775" y="6633"/>
                  </a:cubicBezTo>
                  <a:lnTo>
                    <a:pt x="4824" y="6601"/>
                  </a:lnTo>
                  <a:cubicBezTo>
                    <a:pt x="4856" y="6552"/>
                    <a:pt x="4921" y="6536"/>
                    <a:pt x="4921" y="6536"/>
                  </a:cubicBezTo>
                  <a:cubicBezTo>
                    <a:pt x="4921" y="6552"/>
                    <a:pt x="4969" y="6601"/>
                    <a:pt x="5017" y="6649"/>
                  </a:cubicBezTo>
                  <a:lnTo>
                    <a:pt x="5130" y="6617"/>
                  </a:lnTo>
                  <a:lnTo>
                    <a:pt x="5163" y="6601"/>
                  </a:lnTo>
                  <a:cubicBezTo>
                    <a:pt x="5195" y="6617"/>
                    <a:pt x="5259" y="6649"/>
                    <a:pt x="5308" y="6681"/>
                  </a:cubicBezTo>
                  <a:lnTo>
                    <a:pt x="5340" y="6714"/>
                  </a:lnTo>
                  <a:lnTo>
                    <a:pt x="5437" y="6794"/>
                  </a:lnTo>
                  <a:cubicBezTo>
                    <a:pt x="5485" y="6762"/>
                    <a:pt x="5566" y="6698"/>
                    <a:pt x="5630" y="6649"/>
                  </a:cubicBezTo>
                  <a:lnTo>
                    <a:pt x="5727" y="6633"/>
                  </a:lnTo>
                  <a:cubicBezTo>
                    <a:pt x="5775" y="6633"/>
                    <a:pt x="5824" y="6552"/>
                    <a:pt x="5872" y="6504"/>
                  </a:cubicBezTo>
                  <a:cubicBezTo>
                    <a:pt x="5905" y="6504"/>
                    <a:pt x="5905" y="6649"/>
                    <a:pt x="5888" y="6698"/>
                  </a:cubicBezTo>
                  <a:cubicBezTo>
                    <a:pt x="5875" y="6737"/>
                    <a:pt x="5927" y="6766"/>
                    <a:pt x="5964" y="6766"/>
                  </a:cubicBezTo>
                  <a:cubicBezTo>
                    <a:pt x="5972" y="6766"/>
                    <a:pt x="5979" y="6765"/>
                    <a:pt x="5985" y="6762"/>
                  </a:cubicBezTo>
                  <a:cubicBezTo>
                    <a:pt x="6011" y="6762"/>
                    <a:pt x="6109" y="6721"/>
                    <a:pt x="6172" y="6721"/>
                  </a:cubicBezTo>
                  <a:cubicBezTo>
                    <a:pt x="6188" y="6721"/>
                    <a:pt x="6201" y="6723"/>
                    <a:pt x="6211" y="6730"/>
                  </a:cubicBezTo>
                  <a:cubicBezTo>
                    <a:pt x="6243" y="6762"/>
                    <a:pt x="6292" y="6827"/>
                    <a:pt x="6324" y="6859"/>
                  </a:cubicBezTo>
                  <a:lnTo>
                    <a:pt x="6388" y="6859"/>
                  </a:lnTo>
                  <a:cubicBezTo>
                    <a:pt x="6437" y="6875"/>
                    <a:pt x="6485" y="6907"/>
                    <a:pt x="6534" y="6907"/>
                  </a:cubicBezTo>
                  <a:lnTo>
                    <a:pt x="6598" y="6907"/>
                  </a:lnTo>
                  <a:cubicBezTo>
                    <a:pt x="6663" y="6907"/>
                    <a:pt x="6743" y="6923"/>
                    <a:pt x="6759" y="6923"/>
                  </a:cubicBezTo>
                  <a:lnTo>
                    <a:pt x="6759" y="6940"/>
                  </a:lnTo>
                  <a:cubicBezTo>
                    <a:pt x="6759" y="6956"/>
                    <a:pt x="6776" y="6972"/>
                    <a:pt x="6759" y="6972"/>
                  </a:cubicBezTo>
                  <a:cubicBezTo>
                    <a:pt x="6748" y="6983"/>
                    <a:pt x="6729" y="6995"/>
                    <a:pt x="6712" y="6995"/>
                  </a:cubicBezTo>
                  <a:cubicBezTo>
                    <a:pt x="6706" y="6995"/>
                    <a:pt x="6700" y="6993"/>
                    <a:pt x="6695" y="6988"/>
                  </a:cubicBezTo>
                  <a:cubicBezTo>
                    <a:pt x="6686" y="6987"/>
                    <a:pt x="6676" y="6986"/>
                    <a:pt x="6666" y="6986"/>
                  </a:cubicBezTo>
                  <a:cubicBezTo>
                    <a:pt x="6613" y="6986"/>
                    <a:pt x="6553" y="7002"/>
                    <a:pt x="6498" y="7002"/>
                  </a:cubicBezTo>
                  <a:cubicBezTo>
                    <a:pt x="6439" y="7002"/>
                    <a:pt x="6387" y="6984"/>
                    <a:pt x="6356" y="6907"/>
                  </a:cubicBezTo>
                  <a:cubicBezTo>
                    <a:pt x="6356" y="6907"/>
                    <a:pt x="6292" y="6907"/>
                    <a:pt x="6292" y="6923"/>
                  </a:cubicBezTo>
                  <a:lnTo>
                    <a:pt x="6243" y="6956"/>
                  </a:lnTo>
                  <a:cubicBezTo>
                    <a:pt x="6219" y="6988"/>
                    <a:pt x="6191" y="7000"/>
                    <a:pt x="6167" y="7000"/>
                  </a:cubicBezTo>
                  <a:cubicBezTo>
                    <a:pt x="6142" y="7000"/>
                    <a:pt x="6122" y="6988"/>
                    <a:pt x="6114" y="6972"/>
                  </a:cubicBezTo>
                  <a:cubicBezTo>
                    <a:pt x="6113" y="6971"/>
                    <a:pt x="6112" y="6970"/>
                    <a:pt x="6110" y="6970"/>
                  </a:cubicBezTo>
                  <a:cubicBezTo>
                    <a:pt x="6090" y="6970"/>
                    <a:pt x="6033" y="7072"/>
                    <a:pt x="6017" y="7117"/>
                  </a:cubicBezTo>
                  <a:cubicBezTo>
                    <a:pt x="6006" y="7129"/>
                    <a:pt x="5967" y="7132"/>
                    <a:pt x="5920" y="7132"/>
                  </a:cubicBezTo>
                  <a:cubicBezTo>
                    <a:pt x="5867" y="7132"/>
                    <a:pt x="5804" y="7128"/>
                    <a:pt x="5752" y="7128"/>
                  </a:cubicBezTo>
                  <a:cubicBezTo>
                    <a:pt x="5723" y="7128"/>
                    <a:pt x="5697" y="7129"/>
                    <a:pt x="5679" y="7133"/>
                  </a:cubicBezTo>
                  <a:cubicBezTo>
                    <a:pt x="5598" y="7165"/>
                    <a:pt x="5501" y="7214"/>
                    <a:pt x="5453" y="7262"/>
                  </a:cubicBezTo>
                  <a:lnTo>
                    <a:pt x="5469" y="7294"/>
                  </a:lnTo>
                  <a:lnTo>
                    <a:pt x="5485" y="7327"/>
                  </a:lnTo>
                  <a:cubicBezTo>
                    <a:pt x="5498" y="7340"/>
                    <a:pt x="5314" y="7419"/>
                    <a:pt x="5204" y="7419"/>
                  </a:cubicBezTo>
                  <a:cubicBezTo>
                    <a:pt x="5180" y="7419"/>
                    <a:pt x="5160" y="7416"/>
                    <a:pt x="5146" y="7407"/>
                  </a:cubicBezTo>
                  <a:cubicBezTo>
                    <a:pt x="5050" y="7359"/>
                    <a:pt x="5017" y="7278"/>
                    <a:pt x="5034" y="7262"/>
                  </a:cubicBezTo>
                  <a:cubicBezTo>
                    <a:pt x="5066" y="7246"/>
                    <a:pt x="4921" y="7165"/>
                    <a:pt x="4856" y="7149"/>
                  </a:cubicBezTo>
                  <a:cubicBezTo>
                    <a:pt x="4845" y="7146"/>
                    <a:pt x="4834" y="7145"/>
                    <a:pt x="4824" y="7145"/>
                  </a:cubicBezTo>
                  <a:cubicBezTo>
                    <a:pt x="4776" y="7145"/>
                    <a:pt x="4743" y="7176"/>
                    <a:pt x="4743" y="7230"/>
                  </a:cubicBezTo>
                  <a:lnTo>
                    <a:pt x="4872" y="7230"/>
                  </a:lnTo>
                  <a:cubicBezTo>
                    <a:pt x="4888" y="7230"/>
                    <a:pt x="4904" y="7230"/>
                    <a:pt x="4904" y="7246"/>
                  </a:cubicBezTo>
                  <a:cubicBezTo>
                    <a:pt x="4904" y="7262"/>
                    <a:pt x="4921" y="7278"/>
                    <a:pt x="4904" y="7294"/>
                  </a:cubicBezTo>
                  <a:lnTo>
                    <a:pt x="4824" y="7343"/>
                  </a:lnTo>
                  <a:cubicBezTo>
                    <a:pt x="4751" y="7379"/>
                    <a:pt x="4642" y="7397"/>
                    <a:pt x="4579" y="7397"/>
                  </a:cubicBezTo>
                  <a:cubicBezTo>
                    <a:pt x="4558" y="7397"/>
                    <a:pt x="4542" y="7395"/>
                    <a:pt x="4533" y="7391"/>
                  </a:cubicBezTo>
                  <a:cubicBezTo>
                    <a:pt x="4501" y="7391"/>
                    <a:pt x="4550" y="7214"/>
                    <a:pt x="4517" y="7198"/>
                  </a:cubicBezTo>
                  <a:cubicBezTo>
                    <a:pt x="4507" y="7192"/>
                    <a:pt x="4494" y="7190"/>
                    <a:pt x="4482" y="7190"/>
                  </a:cubicBezTo>
                  <a:cubicBezTo>
                    <a:pt x="4458" y="7190"/>
                    <a:pt x="4437" y="7198"/>
                    <a:pt x="4437" y="7198"/>
                  </a:cubicBezTo>
                  <a:cubicBezTo>
                    <a:pt x="4421" y="7198"/>
                    <a:pt x="4388" y="7311"/>
                    <a:pt x="4356" y="7440"/>
                  </a:cubicBezTo>
                  <a:lnTo>
                    <a:pt x="4195" y="7488"/>
                  </a:lnTo>
                  <a:lnTo>
                    <a:pt x="4146" y="7504"/>
                  </a:lnTo>
                  <a:cubicBezTo>
                    <a:pt x="4126" y="7518"/>
                    <a:pt x="4103" y="7523"/>
                    <a:pt x="4081" y="7523"/>
                  </a:cubicBezTo>
                  <a:cubicBezTo>
                    <a:pt x="4052" y="7523"/>
                    <a:pt x="4027" y="7513"/>
                    <a:pt x="4017" y="7504"/>
                  </a:cubicBezTo>
                  <a:cubicBezTo>
                    <a:pt x="4001" y="7504"/>
                    <a:pt x="3937" y="7520"/>
                    <a:pt x="3921" y="7536"/>
                  </a:cubicBezTo>
                  <a:cubicBezTo>
                    <a:pt x="3904" y="7553"/>
                    <a:pt x="3872" y="7553"/>
                    <a:pt x="3872" y="7553"/>
                  </a:cubicBezTo>
                  <a:cubicBezTo>
                    <a:pt x="3856" y="7536"/>
                    <a:pt x="3824" y="7456"/>
                    <a:pt x="3791" y="7375"/>
                  </a:cubicBezTo>
                  <a:lnTo>
                    <a:pt x="3679" y="7343"/>
                  </a:lnTo>
                  <a:lnTo>
                    <a:pt x="3662" y="7343"/>
                  </a:lnTo>
                  <a:cubicBezTo>
                    <a:pt x="3662" y="7307"/>
                    <a:pt x="3644" y="7288"/>
                    <a:pt x="3628" y="7288"/>
                  </a:cubicBezTo>
                  <a:cubicBezTo>
                    <a:pt x="3623" y="7288"/>
                    <a:pt x="3618" y="7290"/>
                    <a:pt x="3614" y="7294"/>
                  </a:cubicBezTo>
                  <a:cubicBezTo>
                    <a:pt x="3614" y="7294"/>
                    <a:pt x="3582" y="7375"/>
                    <a:pt x="3566" y="7440"/>
                  </a:cubicBezTo>
                  <a:lnTo>
                    <a:pt x="3404" y="7359"/>
                  </a:lnTo>
                  <a:cubicBezTo>
                    <a:pt x="3404" y="7351"/>
                    <a:pt x="3396" y="7347"/>
                    <a:pt x="3386" y="7347"/>
                  </a:cubicBezTo>
                  <a:cubicBezTo>
                    <a:pt x="3376" y="7347"/>
                    <a:pt x="3364" y="7351"/>
                    <a:pt x="3356" y="7359"/>
                  </a:cubicBezTo>
                  <a:cubicBezTo>
                    <a:pt x="3340" y="7359"/>
                    <a:pt x="3340" y="7375"/>
                    <a:pt x="3340" y="7375"/>
                  </a:cubicBezTo>
                  <a:lnTo>
                    <a:pt x="3453" y="7488"/>
                  </a:lnTo>
                  <a:cubicBezTo>
                    <a:pt x="3340" y="7520"/>
                    <a:pt x="3195" y="7569"/>
                    <a:pt x="3114" y="7585"/>
                  </a:cubicBezTo>
                  <a:lnTo>
                    <a:pt x="3082" y="7553"/>
                  </a:lnTo>
                  <a:lnTo>
                    <a:pt x="3049" y="7536"/>
                  </a:lnTo>
                  <a:cubicBezTo>
                    <a:pt x="3033" y="7488"/>
                    <a:pt x="2985" y="7440"/>
                    <a:pt x="2904" y="7440"/>
                  </a:cubicBezTo>
                  <a:lnTo>
                    <a:pt x="2856" y="7456"/>
                  </a:lnTo>
                  <a:lnTo>
                    <a:pt x="2840" y="7456"/>
                  </a:lnTo>
                  <a:cubicBezTo>
                    <a:pt x="2840" y="7472"/>
                    <a:pt x="2872" y="7488"/>
                    <a:pt x="2904" y="7488"/>
                  </a:cubicBezTo>
                  <a:lnTo>
                    <a:pt x="2937" y="7488"/>
                  </a:lnTo>
                  <a:cubicBezTo>
                    <a:pt x="2953" y="7488"/>
                    <a:pt x="2985" y="7488"/>
                    <a:pt x="2985" y="7504"/>
                  </a:cubicBezTo>
                  <a:cubicBezTo>
                    <a:pt x="3001" y="7520"/>
                    <a:pt x="2985" y="7553"/>
                    <a:pt x="2985" y="7553"/>
                  </a:cubicBezTo>
                  <a:lnTo>
                    <a:pt x="2888" y="7569"/>
                  </a:lnTo>
                  <a:cubicBezTo>
                    <a:pt x="2878" y="7570"/>
                    <a:pt x="2868" y="7571"/>
                    <a:pt x="2857" y="7571"/>
                  </a:cubicBezTo>
                  <a:cubicBezTo>
                    <a:pt x="2755" y="7571"/>
                    <a:pt x="2658" y="7504"/>
                    <a:pt x="2614" y="7504"/>
                  </a:cubicBezTo>
                  <a:cubicBezTo>
                    <a:pt x="2605" y="7507"/>
                    <a:pt x="2594" y="7509"/>
                    <a:pt x="2582" y="7509"/>
                  </a:cubicBezTo>
                  <a:cubicBezTo>
                    <a:pt x="2531" y="7509"/>
                    <a:pt x="2463" y="7485"/>
                    <a:pt x="2437" y="7472"/>
                  </a:cubicBezTo>
                  <a:cubicBezTo>
                    <a:pt x="2388" y="7472"/>
                    <a:pt x="2388" y="7488"/>
                    <a:pt x="2437" y="7536"/>
                  </a:cubicBezTo>
                  <a:lnTo>
                    <a:pt x="2453" y="7553"/>
                  </a:lnTo>
                  <a:cubicBezTo>
                    <a:pt x="2549" y="7585"/>
                    <a:pt x="2453" y="7617"/>
                    <a:pt x="2453" y="7665"/>
                  </a:cubicBezTo>
                  <a:cubicBezTo>
                    <a:pt x="2453" y="7701"/>
                    <a:pt x="2433" y="7712"/>
                    <a:pt x="2410" y="7712"/>
                  </a:cubicBezTo>
                  <a:cubicBezTo>
                    <a:pt x="2391" y="7712"/>
                    <a:pt x="2370" y="7705"/>
                    <a:pt x="2356" y="7698"/>
                  </a:cubicBezTo>
                  <a:lnTo>
                    <a:pt x="2243" y="7665"/>
                  </a:lnTo>
                  <a:cubicBezTo>
                    <a:pt x="2114" y="7682"/>
                    <a:pt x="1904" y="7665"/>
                    <a:pt x="1872" y="7698"/>
                  </a:cubicBezTo>
                  <a:cubicBezTo>
                    <a:pt x="1840" y="7730"/>
                    <a:pt x="1759" y="7762"/>
                    <a:pt x="1695" y="7778"/>
                  </a:cubicBezTo>
                  <a:lnTo>
                    <a:pt x="1695" y="7714"/>
                  </a:lnTo>
                  <a:cubicBezTo>
                    <a:pt x="1683" y="7691"/>
                    <a:pt x="1664" y="7668"/>
                    <a:pt x="1653" y="7668"/>
                  </a:cubicBezTo>
                  <a:cubicBezTo>
                    <a:pt x="1649" y="7668"/>
                    <a:pt x="1646" y="7672"/>
                    <a:pt x="1646" y="7682"/>
                  </a:cubicBezTo>
                  <a:lnTo>
                    <a:pt x="1630" y="7762"/>
                  </a:lnTo>
                  <a:cubicBezTo>
                    <a:pt x="1565" y="7827"/>
                    <a:pt x="1485" y="8004"/>
                    <a:pt x="1453" y="8053"/>
                  </a:cubicBezTo>
                  <a:cubicBezTo>
                    <a:pt x="1442" y="8068"/>
                    <a:pt x="1430" y="8075"/>
                    <a:pt x="1418" y="8075"/>
                  </a:cubicBezTo>
                  <a:cubicBezTo>
                    <a:pt x="1391" y="8075"/>
                    <a:pt x="1362" y="8043"/>
                    <a:pt x="1340" y="7988"/>
                  </a:cubicBezTo>
                  <a:lnTo>
                    <a:pt x="1420" y="7859"/>
                  </a:lnTo>
                  <a:lnTo>
                    <a:pt x="1453" y="7794"/>
                  </a:lnTo>
                  <a:cubicBezTo>
                    <a:pt x="1485" y="7730"/>
                    <a:pt x="1517" y="7649"/>
                    <a:pt x="1501" y="7617"/>
                  </a:cubicBezTo>
                  <a:lnTo>
                    <a:pt x="1501" y="7617"/>
                  </a:lnTo>
                  <a:lnTo>
                    <a:pt x="1453" y="7649"/>
                  </a:lnTo>
                  <a:cubicBezTo>
                    <a:pt x="1449" y="7648"/>
                    <a:pt x="1445" y="7648"/>
                    <a:pt x="1442" y="7648"/>
                  </a:cubicBezTo>
                  <a:cubicBezTo>
                    <a:pt x="1397" y="7648"/>
                    <a:pt x="1356" y="7732"/>
                    <a:pt x="1356" y="7762"/>
                  </a:cubicBezTo>
                  <a:cubicBezTo>
                    <a:pt x="1356" y="7789"/>
                    <a:pt x="1341" y="7801"/>
                    <a:pt x="1314" y="7801"/>
                  </a:cubicBezTo>
                  <a:cubicBezTo>
                    <a:pt x="1293" y="7801"/>
                    <a:pt x="1263" y="7793"/>
                    <a:pt x="1227" y="7778"/>
                  </a:cubicBezTo>
                  <a:lnTo>
                    <a:pt x="1178" y="7730"/>
                  </a:lnTo>
                  <a:lnTo>
                    <a:pt x="1130" y="7682"/>
                  </a:lnTo>
                  <a:cubicBezTo>
                    <a:pt x="1033" y="7649"/>
                    <a:pt x="1017" y="7585"/>
                    <a:pt x="1082" y="7536"/>
                  </a:cubicBezTo>
                  <a:lnTo>
                    <a:pt x="1082" y="7504"/>
                  </a:lnTo>
                  <a:lnTo>
                    <a:pt x="1082" y="7456"/>
                  </a:lnTo>
                  <a:cubicBezTo>
                    <a:pt x="1067" y="7436"/>
                    <a:pt x="1048" y="7429"/>
                    <a:pt x="1028" y="7429"/>
                  </a:cubicBezTo>
                  <a:cubicBezTo>
                    <a:pt x="982" y="7429"/>
                    <a:pt x="932" y="7470"/>
                    <a:pt x="920" y="7504"/>
                  </a:cubicBezTo>
                  <a:cubicBezTo>
                    <a:pt x="904" y="7536"/>
                    <a:pt x="807" y="7553"/>
                    <a:pt x="775" y="7553"/>
                  </a:cubicBezTo>
                  <a:cubicBezTo>
                    <a:pt x="774" y="7552"/>
                    <a:pt x="773" y="7552"/>
                    <a:pt x="773" y="7552"/>
                  </a:cubicBezTo>
                  <a:lnTo>
                    <a:pt x="773" y="7552"/>
                  </a:lnTo>
                  <a:cubicBezTo>
                    <a:pt x="759" y="7552"/>
                    <a:pt x="969" y="7747"/>
                    <a:pt x="969" y="7778"/>
                  </a:cubicBezTo>
                  <a:cubicBezTo>
                    <a:pt x="953" y="7811"/>
                    <a:pt x="888" y="7811"/>
                    <a:pt x="872" y="7827"/>
                  </a:cubicBezTo>
                  <a:cubicBezTo>
                    <a:pt x="840" y="7827"/>
                    <a:pt x="791" y="7891"/>
                    <a:pt x="759" y="7956"/>
                  </a:cubicBezTo>
                  <a:lnTo>
                    <a:pt x="662" y="7988"/>
                  </a:lnTo>
                  <a:cubicBezTo>
                    <a:pt x="630" y="7988"/>
                    <a:pt x="582" y="8020"/>
                    <a:pt x="533" y="8053"/>
                  </a:cubicBezTo>
                  <a:cubicBezTo>
                    <a:pt x="469" y="8069"/>
                    <a:pt x="549" y="8117"/>
                    <a:pt x="533" y="8133"/>
                  </a:cubicBezTo>
                  <a:lnTo>
                    <a:pt x="485" y="8182"/>
                  </a:lnTo>
                  <a:cubicBezTo>
                    <a:pt x="420" y="8214"/>
                    <a:pt x="307" y="8262"/>
                    <a:pt x="307" y="8262"/>
                  </a:cubicBezTo>
                  <a:cubicBezTo>
                    <a:pt x="291" y="8278"/>
                    <a:pt x="323" y="8311"/>
                    <a:pt x="388" y="8343"/>
                  </a:cubicBezTo>
                  <a:lnTo>
                    <a:pt x="404" y="8327"/>
                  </a:lnTo>
                  <a:cubicBezTo>
                    <a:pt x="426" y="8305"/>
                    <a:pt x="445" y="8298"/>
                    <a:pt x="464" y="8298"/>
                  </a:cubicBezTo>
                  <a:cubicBezTo>
                    <a:pt x="503" y="8298"/>
                    <a:pt x="539" y="8327"/>
                    <a:pt x="582" y="8327"/>
                  </a:cubicBezTo>
                  <a:lnTo>
                    <a:pt x="646" y="8327"/>
                  </a:lnTo>
                  <a:cubicBezTo>
                    <a:pt x="711" y="8327"/>
                    <a:pt x="807" y="8327"/>
                    <a:pt x="856" y="8311"/>
                  </a:cubicBezTo>
                  <a:lnTo>
                    <a:pt x="872" y="8375"/>
                  </a:lnTo>
                  <a:lnTo>
                    <a:pt x="904" y="8456"/>
                  </a:lnTo>
                  <a:cubicBezTo>
                    <a:pt x="969" y="8424"/>
                    <a:pt x="1001" y="8343"/>
                    <a:pt x="1001" y="8327"/>
                  </a:cubicBezTo>
                  <a:cubicBezTo>
                    <a:pt x="1001" y="8311"/>
                    <a:pt x="1017" y="8295"/>
                    <a:pt x="1065" y="8295"/>
                  </a:cubicBezTo>
                  <a:lnTo>
                    <a:pt x="1082" y="8295"/>
                  </a:lnTo>
                  <a:cubicBezTo>
                    <a:pt x="1106" y="8319"/>
                    <a:pt x="1126" y="8331"/>
                    <a:pt x="1146" y="8331"/>
                  </a:cubicBezTo>
                  <a:cubicBezTo>
                    <a:pt x="1166" y="8331"/>
                    <a:pt x="1186" y="8319"/>
                    <a:pt x="1211" y="8295"/>
                  </a:cubicBezTo>
                  <a:cubicBezTo>
                    <a:pt x="1231" y="8274"/>
                    <a:pt x="1252" y="8247"/>
                    <a:pt x="1281" y="8247"/>
                  </a:cubicBezTo>
                  <a:cubicBezTo>
                    <a:pt x="1297" y="8247"/>
                    <a:pt x="1316" y="8255"/>
                    <a:pt x="1340" y="8278"/>
                  </a:cubicBezTo>
                  <a:cubicBezTo>
                    <a:pt x="1388" y="8262"/>
                    <a:pt x="1469" y="8246"/>
                    <a:pt x="1533" y="8230"/>
                  </a:cubicBezTo>
                  <a:lnTo>
                    <a:pt x="1678" y="8230"/>
                  </a:lnTo>
                  <a:cubicBezTo>
                    <a:pt x="1719" y="8261"/>
                    <a:pt x="1760" y="8272"/>
                    <a:pt x="1785" y="8272"/>
                  </a:cubicBezTo>
                  <a:cubicBezTo>
                    <a:pt x="1799" y="8272"/>
                    <a:pt x="1807" y="8268"/>
                    <a:pt x="1807" y="8262"/>
                  </a:cubicBezTo>
                  <a:cubicBezTo>
                    <a:pt x="1810" y="8259"/>
                    <a:pt x="1814" y="8258"/>
                    <a:pt x="1819" y="8258"/>
                  </a:cubicBezTo>
                  <a:cubicBezTo>
                    <a:pt x="1840" y="8258"/>
                    <a:pt x="1875" y="8284"/>
                    <a:pt x="1888" y="8311"/>
                  </a:cubicBezTo>
                  <a:cubicBezTo>
                    <a:pt x="1891" y="8314"/>
                    <a:pt x="1896" y="8315"/>
                    <a:pt x="1903" y="8315"/>
                  </a:cubicBezTo>
                  <a:cubicBezTo>
                    <a:pt x="1928" y="8315"/>
                    <a:pt x="1972" y="8295"/>
                    <a:pt x="1985" y="8295"/>
                  </a:cubicBezTo>
                  <a:cubicBezTo>
                    <a:pt x="2001" y="8278"/>
                    <a:pt x="1953" y="8198"/>
                    <a:pt x="1920" y="8165"/>
                  </a:cubicBezTo>
                  <a:cubicBezTo>
                    <a:pt x="1904" y="8133"/>
                    <a:pt x="1936" y="8101"/>
                    <a:pt x="2001" y="8101"/>
                  </a:cubicBezTo>
                  <a:lnTo>
                    <a:pt x="2033" y="8117"/>
                  </a:lnTo>
                  <a:cubicBezTo>
                    <a:pt x="2098" y="8117"/>
                    <a:pt x="2130" y="8165"/>
                    <a:pt x="2195" y="8182"/>
                  </a:cubicBezTo>
                  <a:cubicBezTo>
                    <a:pt x="2243" y="8198"/>
                    <a:pt x="2307" y="8182"/>
                    <a:pt x="2340" y="8214"/>
                  </a:cubicBezTo>
                  <a:cubicBezTo>
                    <a:pt x="2355" y="8229"/>
                    <a:pt x="2367" y="8234"/>
                    <a:pt x="2378" y="8234"/>
                  </a:cubicBezTo>
                  <a:cubicBezTo>
                    <a:pt x="2408" y="8234"/>
                    <a:pt x="2428" y="8192"/>
                    <a:pt x="2462" y="8192"/>
                  </a:cubicBezTo>
                  <a:cubicBezTo>
                    <a:pt x="2469" y="8192"/>
                    <a:pt x="2477" y="8194"/>
                    <a:pt x="2485" y="8198"/>
                  </a:cubicBezTo>
                  <a:lnTo>
                    <a:pt x="2566" y="8230"/>
                  </a:lnTo>
                  <a:cubicBezTo>
                    <a:pt x="2598" y="8165"/>
                    <a:pt x="2533" y="8101"/>
                    <a:pt x="2517" y="8101"/>
                  </a:cubicBezTo>
                  <a:cubicBezTo>
                    <a:pt x="2485" y="8101"/>
                    <a:pt x="2533" y="8069"/>
                    <a:pt x="2630" y="8053"/>
                  </a:cubicBezTo>
                  <a:lnTo>
                    <a:pt x="2695" y="8069"/>
                  </a:lnTo>
                  <a:cubicBezTo>
                    <a:pt x="2739" y="8069"/>
                    <a:pt x="2701" y="8151"/>
                    <a:pt x="2772" y="8151"/>
                  </a:cubicBezTo>
                  <a:cubicBezTo>
                    <a:pt x="2777" y="8151"/>
                    <a:pt x="2784" y="8151"/>
                    <a:pt x="2791" y="8149"/>
                  </a:cubicBezTo>
                  <a:cubicBezTo>
                    <a:pt x="2840" y="8149"/>
                    <a:pt x="2904" y="8117"/>
                    <a:pt x="2953" y="8101"/>
                  </a:cubicBezTo>
                  <a:lnTo>
                    <a:pt x="3049" y="8101"/>
                  </a:lnTo>
                  <a:cubicBezTo>
                    <a:pt x="3146" y="8101"/>
                    <a:pt x="3227" y="7988"/>
                    <a:pt x="3227" y="7956"/>
                  </a:cubicBezTo>
                  <a:cubicBezTo>
                    <a:pt x="3227" y="7935"/>
                    <a:pt x="3291" y="7915"/>
                    <a:pt x="3335" y="7915"/>
                  </a:cubicBezTo>
                  <a:cubicBezTo>
                    <a:pt x="3360" y="7915"/>
                    <a:pt x="3378" y="7922"/>
                    <a:pt x="3372" y="7940"/>
                  </a:cubicBezTo>
                  <a:cubicBezTo>
                    <a:pt x="3368" y="7947"/>
                    <a:pt x="3369" y="7951"/>
                    <a:pt x="3373" y="7951"/>
                  </a:cubicBezTo>
                  <a:cubicBezTo>
                    <a:pt x="3385" y="7951"/>
                    <a:pt x="3428" y="7920"/>
                    <a:pt x="3453" y="7907"/>
                  </a:cubicBezTo>
                  <a:cubicBezTo>
                    <a:pt x="3460" y="7900"/>
                    <a:pt x="3472" y="7897"/>
                    <a:pt x="3486" y="7897"/>
                  </a:cubicBezTo>
                  <a:cubicBezTo>
                    <a:pt x="3533" y="7897"/>
                    <a:pt x="3605" y="7931"/>
                    <a:pt x="3630" y="7956"/>
                  </a:cubicBezTo>
                  <a:cubicBezTo>
                    <a:pt x="3635" y="7965"/>
                    <a:pt x="3651" y="7968"/>
                    <a:pt x="3672" y="7968"/>
                  </a:cubicBezTo>
                  <a:cubicBezTo>
                    <a:pt x="3693" y="7968"/>
                    <a:pt x="3719" y="7965"/>
                    <a:pt x="3742" y="7965"/>
                  </a:cubicBezTo>
                  <a:cubicBezTo>
                    <a:pt x="3770" y="7965"/>
                    <a:pt x="3791" y="7969"/>
                    <a:pt x="3791" y="7988"/>
                  </a:cubicBezTo>
                  <a:cubicBezTo>
                    <a:pt x="3795" y="7994"/>
                    <a:pt x="3798" y="7997"/>
                    <a:pt x="3801" y="7997"/>
                  </a:cubicBezTo>
                  <a:cubicBezTo>
                    <a:pt x="3813" y="7997"/>
                    <a:pt x="3824" y="7950"/>
                    <a:pt x="3824" y="7924"/>
                  </a:cubicBezTo>
                  <a:cubicBezTo>
                    <a:pt x="3824" y="7897"/>
                    <a:pt x="3848" y="7885"/>
                    <a:pt x="3884" y="7885"/>
                  </a:cubicBezTo>
                  <a:cubicBezTo>
                    <a:pt x="3913" y="7885"/>
                    <a:pt x="3949" y="7893"/>
                    <a:pt x="3985" y="7907"/>
                  </a:cubicBezTo>
                  <a:lnTo>
                    <a:pt x="3904" y="7972"/>
                  </a:lnTo>
                  <a:lnTo>
                    <a:pt x="3824" y="8036"/>
                  </a:lnTo>
                  <a:cubicBezTo>
                    <a:pt x="3832" y="8038"/>
                    <a:pt x="3842" y="8039"/>
                    <a:pt x="3851" y="8039"/>
                  </a:cubicBezTo>
                  <a:cubicBezTo>
                    <a:pt x="3928" y="8039"/>
                    <a:pt x="4019" y="7985"/>
                    <a:pt x="4033" y="7956"/>
                  </a:cubicBezTo>
                  <a:cubicBezTo>
                    <a:pt x="4066" y="7924"/>
                    <a:pt x="4050" y="7875"/>
                    <a:pt x="4017" y="7859"/>
                  </a:cubicBezTo>
                  <a:lnTo>
                    <a:pt x="4001" y="7827"/>
                  </a:lnTo>
                  <a:cubicBezTo>
                    <a:pt x="3985" y="7794"/>
                    <a:pt x="3969" y="7746"/>
                    <a:pt x="3985" y="7730"/>
                  </a:cubicBezTo>
                  <a:cubicBezTo>
                    <a:pt x="4008" y="7719"/>
                    <a:pt x="4055" y="7707"/>
                    <a:pt x="4086" y="7707"/>
                  </a:cubicBezTo>
                  <a:cubicBezTo>
                    <a:pt x="4099" y="7707"/>
                    <a:pt x="4109" y="7709"/>
                    <a:pt x="4114" y="7714"/>
                  </a:cubicBezTo>
                  <a:cubicBezTo>
                    <a:pt x="4146" y="7738"/>
                    <a:pt x="4175" y="7750"/>
                    <a:pt x="4203" y="7750"/>
                  </a:cubicBezTo>
                  <a:cubicBezTo>
                    <a:pt x="4231" y="7750"/>
                    <a:pt x="4259" y="7738"/>
                    <a:pt x="4292" y="7714"/>
                  </a:cubicBezTo>
                  <a:lnTo>
                    <a:pt x="4340" y="7682"/>
                  </a:lnTo>
                  <a:cubicBezTo>
                    <a:pt x="4421" y="7682"/>
                    <a:pt x="4485" y="7698"/>
                    <a:pt x="4453" y="7730"/>
                  </a:cubicBezTo>
                  <a:lnTo>
                    <a:pt x="4437" y="7746"/>
                  </a:lnTo>
                  <a:lnTo>
                    <a:pt x="4372" y="7794"/>
                  </a:lnTo>
                  <a:cubicBezTo>
                    <a:pt x="4308" y="7843"/>
                    <a:pt x="4356" y="7972"/>
                    <a:pt x="4356" y="8020"/>
                  </a:cubicBezTo>
                  <a:cubicBezTo>
                    <a:pt x="4343" y="8060"/>
                    <a:pt x="4340" y="8089"/>
                    <a:pt x="4349" y="8089"/>
                  </a:cubicBezTo>
                  <a:cubicBezTo>
                    <a:pt x="4351" y="8089"/>
                    <a:pt x="4353" y="8088"/>
                    <a:pt x="4356" y="8085"/>
                  </a:cubicBezTo>
                  <a:lnTo>
                    <a:pt x="4356" y="8069"/>
                  </a:lnTo>
                  <a:cubicBezTo>
                    <a:pt x="4372" y="8036"/>
                    <a:pt x="4372" y="7988"/>
                    <a:pt x="4404" y="7972"/>
                  </a:cubicBezTo>
                  <a:cubicBezTo>
                    <a:pt x="4413" y="7969"/>
                    <a:pt x="4421" y="7968"/>
                    <a:pt x="4428" y="7968"/>
                  </a:cubicBezTo>
                  <a:cubicBezTo>
                    <a:pt x="4463" y="7968"/>
                    <a:pt x="4482" y="7997"/>
                    <a:pt x="4469" y="8036"/>
                  </a:cubicBezTo>
                  <a:cubicBezTo>
                    <a:pt x="4471" y="8038"/>
                    <a:pt x="4473" y="8038"/>
                    <a:pt x="4476" y="8038"/>
                  </a:cubicBezTo>
                  <a:cubicBezTo>
                    <a:pt x="4508" y="8038"/>
                    <a:pt x="4553" y="7938"/>
                    <a:pt x="4598" y="7907"/>
                  </a:cubicBezTo>
                  <a:cubicBezTo>
                    <a:pt x="4646" y="7891"/>
                    <a:pt x="4711" y="7827"/>
                    <a:pt x="4743" y="7811"/>
                  </a:cubicBezTo>
                  <a:cubicBezTo>
                    <a:pt x="4746" y="7809"/>
                    <a:pt x="4750" y="7809"/>
                    <a:pt x="4755" y="7809"/>
                  </a:cubicBezTo>
                  <a:cubicBezTo>
                    <a:pt x="4803" y="7809"/>
                    <a:pt x="4940" y="7879"/>
                    <a:pt x="4969" y="7924"/>
                  </a:cubicBezTo>
                  <a:cubicBezTo>
                    <a:pt x="5001" y="7956"/>
                    <a:pt x="5034" y="8004"/>
                    <a:pt x="5050" y="8020"/>
                  </a:cubicBezTo>
                  <a:lnTo>
                    <a:pt x="5066" y="8020"/>
                  </a:lnTo>
                  <a:cubicBezTo>
                    <a:pt x="5082" y="8020"/>
                    <a:pt x="5114" y="8004"/>
                    <a:pt x="5130" y="7988"/>
                  </a:cubicBezTo>
                  <a:cubicBezTo>
                    <a:pt x="5130" y="7988"/>
                    <a:pt x="5130" y="7956"/>
                    <a:pt x="5130" y="7940"/>
                  </a:cubicBezTo>
                  <a:cubicBezTo>
                    <a:pt x="5130" y="7901"/>
                    <a:pt x="5142" y="7879"/>
                    <a:pt x="5166" y="7879"/>
                  </a:cubicBezTo>
                  <a:cubicBezTo>
                    <a:pt x="5181" y="7879"/>
                    <a:pt x="5202" y="7888"/>
                    <a:pt x="5227" y="7907"/>
                  </a:cubicBezTo>
                  <a:lnTo>
                    <a:pt x="5259" y="7924"/>
                  </a:lnTo>
                  <a:cubicBezTo>
                    <a:pt x="5292" y="7907"/>
                    <a:pt x="5437" y="7875"/>
                    <a:pt x="5598" y="7843"/>
                  </a:cubicBezTo>
                  <a:lnTo>
                    <a:pt x="5727" y="7924"/>
                  </a:lnTo>
                  <a:lnTo>
                    <a:pt x="5727" y="7940"/>
                  </a:lnTo>
                  <a:cubicBezTo>
                    <a:pt x="5759" y="7924"/>
                    <a:pt x="5792" y="7859"/>
                    <a:pt x="5792" y="7843"/>
                  </a:cubicBezTo>
                  <a:cubicBezTo>
                    <a:pt x="5792" y="7828"/>
                    <a:pt x="5821" y="7820"/>
                    <a:pt x="5855" y="7820"/>
                  </a:cubicBezTo>
                  <a:cubicBezTo>
                    <a:pt x="5896" y="7820"/>
                    <a:pt x="5944" y="7832"/>
                    <a:pt x="5953" y="7859"/>
                  </a:cubicBezTo>
                  <a:cubicBezTo>
                    <a:pt x="5958" y="7869"/>
                    <a:pt x="5964" y="7873"/>
                    <a:pt x="5971" y="7873"/>
                  </a:cubicBezTo>
                  <a:cubicBezTo>
                    <a:pt x="5986" y="7873"/>
                    <a:pt x="6001" y="7854"/>
                    <a:pt x="6001" y="7843"/>
                  </a:cubicBezTo>
                  <a:cubicBezTo>
                    <a:pt x="6017" y="7827"/>
                    <a:pt x="6114" y="7827"/>
                    <a:pt x="6227" y="7827"/>
                  </a:cubicBezTo>
                  <a:lnTo>
                    <a:pt x="6324" y="7843"/>
                  </a:lnTo>
                  <a:cubicBezTo>
                    <a:pt x="6356" y="7843"/>
                    <a:pt x="6388" y="7843"/>
                    <a:pt x="6421" y="7827"/>
                  </a:cubicBezTo>
                  <a:lnTo>
                    <a:pt x="6437" y="7827"/>
                  </a:lnTo>
                  <a:cubicBezTo>
                    <a:pt x="6445" y="7822"/>
                    <a:pt x="6453" y="7820"/>
                    <a:pt x="6460" y="7820"/>
                  </a:cubicBezTo>
                  <a:cubicBezTo>
                    <a:pt x="6478" y="7820"/>
                    <a:pt x="6490" y="7835"/>
                    <a:pt x="6501" y="7859"/>
                  </a:cubicBezTo>
                  <a:lnTo>
                    <a:pt x="6517" y="7875"/>
                  </a:lnTo>
                  <a:lnTo>
                    <a:pt x="6534" y="7891"/>
                  </a:lnTo>
                  <a:cubicBezTo>
                    <a:pt x="6566" y="7875"/>
                    <a:pt x="6614" y="7778"/>
                    <a:pt x="6663" y="7778"/>
                  </a:cubicBezTo>
                  <a:cubicBezTo>
                    <a:pt x="6668" y="7777"/>
                    <a:pt x="6674" y="7776"/>
                    <a:pt x="6680" y="7776"/>
                  </a:cubicBezTo>
                  <a:cubicBezTo>
                    <a:pt x="6728" y="7776"/>
                    <a:pt x="6793" y="7829"/>
                    <a:pt x="6808" y="7843"/>
                  </a:cubicBezTo>
                  <a:cubicBezTo>
                    <a:pt x="6814" y="7849"/>
                    <a:pt x="6819" y="7851"/>
                    <a:pt x="6825" y="7851"/>
                  </a:cubicBezTo>
                  <a:cubicBezTo>
                    <a:pt x="6852" y="7851"/>
                    <a:pt x="6878" y="7793"/>
                    <a:pt x="6905" y="7714"/>
                  </a:cubicBezTo>
                  <a:lnTo>
                    <a:pt x="7066" y="7714"/>
                  </a:lnTo>
                  <a:cubicBezTo>
                    <a:pt x="7082" y="7730"/>
                    <a:pt x="7050" y="7811"/>
                    <a:pt x="7034" y="7827"/>
                  </a:cubicBezTo>
                  <a:cubicBezTo>
                    <a:pt x="7001" y="7859"/>
                    <a:pt x="7098" y="7875"/>
                    <a:pt x="7227" y="7875"/>
                  </a:cubicBezTo>
                  <a:lnTo>
                    <a:pt x="7211" y="7746"/>
                  </a:lnTo>
                  <a:cubicBezTo>
                    <a:pt x="7195" y="7730"/>
                    <a:pt x="7227" y="7714"/>
                    <a:pt x="7243" y="7714"/>
                  </a:cubicBezTo>
                  <a:lnTo>
                    <a:pt x="7276" y="7714"/>
                  </a:lnTo>
                  <a:cubicBezTo>
                    <a:pt x="7292" y="7730"/>
                    <a:pt x="7340" y="7762"/>
                    <a:pt x="7372" y="7794"/>
                  </a:cubicBezTo>
                  <a:lnTo>
                    <a:pt x="7421" y="7746"/>
                  </a:lnTo>
                  <a:lnTo>
                    <a:pt x="7469" y="7682"/>
                  </a:lnTo>
                  <a:cubicBezTo>
                    <a:pt x="7481" y="7678"/>
                    <a:pt x="7492" y="7676"/>
                    <a:pt x="7503" y="7676"/>
                  </a:cubicBezTo>
                  <a:cubicBezTo>
                    <a:pt x="7581" y="7676"/>
                    <a:pt x="7630" y="7768"/>
                    <a:pt x="7630" y="7811"/>
                  </a:cubicBezTo>
                  <a:cubicBezTo>
                    <a:pt x="7630" y="7831"/>
                    <a:pt x="7642" y="7839"/>
                    <a:pt x="7658" y="7839"/>
                  </a:cubicBezTo>
                  <a:cubicBezTo>
                    <a:pt x="7693" y="7839"/>
                    <a:pt x="7749" y="7805"/>
                    <a:pt x="7760" y="7794"/>
                  </a:cubicBezTo>
                  <a:cubicBezTo>
                    <a:pt x="7778" y="7776"/>
                    <a:pt x="7797" y="7768"/>
                    <a:pt x="7816" y="7768"/>
                  </a:cubicBezTo>
                  <a:cubicBezTo>
                    <a:pt x="7830" y="7768"/>
                    <a:pt x="7843" y="7772"/>
                    <a:pt x="7856" y="7778"/>
                  </a:cubicBezTo>
                  <a:lnTo>
                    <a:pt x="7872" y="7778"/>
                  </a:lnTo>
                  <a:cubicBezTo>
                    <a:pt x="7887" y="7781"/>
                    <a:pt x="7904" y="7783"/>
                    <a:pt x="7923" y="7783"/>
                  </a:cubicBezTo>
                  <a:cubicBezTo>
                    <a:pt x="8005" y="7783"/>
                    <a:pt x="8116" y="7756"/>
                    <a:pt x="8195" y="7730"/>
                  </a:cubicBezTo>
                  <a:cubicBezTo>
                    <a:pt x="8195" y="7725"/>
                    <a:pt x="8199" y="7723"/>
                    <a:pt x="8204" y="7723"/>
                  </a:cubicBezTo>
                  <a:cubicBezTo>
                    <a:pt x="8215" y="7723"/>
                    <a:pt x="8233" y="7730"/>
                    <a:pt x="8243" y="7730"/>
                  </a:cubicBezTo>
                  <a:lnTo>
                    <a:pt x="8292" y="7746"/>
                  </a:lnTo>
                  <a:cubicBezTo>
                    <a:pt x="8356" y="7746"/>
                    <a:pt x="8485" y="7730"/>
                    <a:pt x="8598" y="7682"/>
                  </a:cubicBezTo>
                  <a:lnTo>
                    <a:pt x="8679" y="7633"/>
                  </a:lnTo>
                  <a:cubicBezTo>
                    <a:pt x="8695" y="7633"/>
                    <a:pt x="8727" y="7633"/>
                    <a:pt x="8743" y="7649"/>
                  </a:cubicBezTo>
                  <a:lnTo>
                    <a:pt x="8792" y="7698"/>
                  </a:lnTo>
                  <a:cubicBezTo>
                    <a:pt x="8873" y="7682"/>
                    <a:pt x="8985" y="7649"/>
                    <a:pt x="9066" y="7633"/>
                  </a:cubicBezTo>
                  <a:lnTo>
                    <a:pt x="9131" y="7665"/>
                  </a:lnTo>
                  <a:cubicBezTo>
                    <a:pt x="9163" y="7682"/>
                    <a:pt x="9197" y="7687"/>
                    <a:pt x="9232" y="7687"/>
                  </a:cubicBezTo>
                  <a:cubicBezTo>
                    <a:pt x="9301" y="7687"/>
                    <a:pt x="9373" y="7665"/>
                    <a:pt x="9437" y="7665"/>
                  </a:cubicBezTo>
                  <a:lnTo>
                    <a:pt x="9534" y="7649"/>
                  </a:lnTo>
                  <a:cubicBezTo>
                    <a:pt x="9541" y="7665"/>
                    <a:pt x="9552" y="7671"/>
                    <a:pt x="9563" y="7671"/>
                  </a:cubicBezTo>
                  <a:cubicBezTo>
                    <a:pt x="9601" y="7671"/>
                    <a:pt x="9651" y="7606"/>
                    <a:pt x="9663" y="7569"/>
                  </a:cubicBezTo>
                  <a:cubicBezTo>
                    <a:pt x="9695" y="7504"/>
                    <a:pt x="9744" y="7456"/>
                    <a:pt x="9760" y="7456"/>
                  </a:cubicBezTo>
                  <a:cubicBezTo>
                    <a:pt x="9776" y="7456"/>
                    <a:pt x="9792" y="7456"/>
                    <a:pt x="9792" y="7472"/>
                  </a:cubicBezTo>
                  <a:lnTo>
                    <a:pt x="9776" y="7488"/>
                  </a:lnTo>
                  <a:lnTo>
                    <a:pt x="9776" y="7601"/>
                  </a:lnTo>
                  <a:cubicBezTo>
                    <a:pt x="9824" y="7649"/>
                    <a:pt x="10034" y="7698"/>
                    <a:pt x="10066" y="7730"/>
                  </a:cubicBezTo>
                  <a:cubicBezTo>
                    <a:pt x="10097" y="7761"/>
                    <a:pt x="10098" y="7822"/>
                    <a:pt x="10055" y="7884"/>
                  </a:cubicBezTo>
                  <a:lnTo>
                    <a:pt x="10055" y="7884"/>
                  </a:lnTo>
                  <a:cubicBezTo>
                    <a:pt x="10113" y="7881"/>
                    <a:pt x="10167" y="7869"/>
                    <a:pt x="10211" y="7843"/>
                  </a:cubicBezTo>
                  <a:lnTo>
                    <a:pt x="10244" y="7827"/>
                  </a:lnTo>
                  <a:cubicBezTo>
                    <a:pt x="10292" y="7794"/>
                    <a:pt x="10179" y="7698"/>
                    <a:pt x="10147" y="7665"/>
                  </a:cubicBezTo>
                  <a:cubicBezTo>
                    <a:pt x="10120" y="7638"/>
                    <a:pt x="10229" y="7577"/>
                    <a:pt x="10312" y="7577"/>
                  </a:cubicBezTo>
                  <a:cubicBezTo>
                    <a:pt x="10328" y="7577"/>
                    <a:pt x="10343" y="7580"/>
                    <a:pt x="10357" y="7585"/>
                  </a:cubicBezTo>
                  <a:cubicBezTo>
                    <a:pt x="10421" y="7617"/>
                    <a:pt x="10405" y="7649"/>
                    <a:pt x="10373" y="7665"/>
                  </a:cubicBezTo>
                  <a:cubicBezTo>
                    <a:pt x="10340" y="7665"/>
                    <a:pt x="10340" y="7698"/>
                    <a:pt x="10357" y="7714"/>
                  </a:cubicBezTo>
                  <a:cubicBezTo>
                    <a:pt x="10357" y="7714"/>
                    <a:pt x="10437" y="7762"/>
                    <a:pt x="10469" y="7778"/>
                  </a:cubicBezTo>
                  <a:cubicBezTo>
                    <a:pt x="10486" y="7778"/>
                    <a:pt x="10534" y="7730"/>
                    <a:pt x="10534" y="7714"/>
                  </a:cubicBezTo>
                  <a:cubicBezTo>
                    <a:pt x="10550" y="7698"/>
                    <a:pt x="10598" y="7665"/>
                    <a:pt x="10647" y="7665"/>
                  </a:cubicBezTo>
                  <a:lnTo>
                    <a:pt x="10647" y="7601"/>
                  </a:lnTo>
                  <a:lnTo>
                    <a:pt x="10631" y="7504"/>
                  </a:lnTo>
                  <a:lnTo>
                    <a:pt x="10631" y="7504"/>
                  </a:lnTo>
                  <a:cubicBezTo>
                    <a:pt x="10699" y="7516"/>
                    <a:pt x="10768" y="7527"/>
                    <a:pt x="10802" y="7527"/>
                  </a:cubicBezTo>
                  <a:cubicBezTo>
                    <a:pt x="10816" y="7527"/>
                    <a:pt x="10824" y="7525"/>
                    <a:pt x="10824" y="7520"/>
                  </a:cubicBezTo>
                  <a:cubicBezTo>
                    <a:pt x="10837" y="7520"/>
                    <a:pt x="10922" y="7479"/>
                    <a:pt x="10948" y="7479"/>
                  </a:cubicBezTo>
                  <a:cubicBezTo>
                    <a:pt x="10954" y="7479"/>
                    <a:pt x="10957" y="7482"/>
                    <a:pt x="10953" y="7488"/>
                  </a:cubicBezTo>
                  <a:cubicBezTo>
                    <a:pt x="10953" y="7510"/>
                    <a:pt x="10973" y="7519"/>
                    <a:pt x="10998" y="7519"/>
                  </a:cubicBezTo>
                  <a:cubicBezTo>
                    <a:pt x="11028" y="7519"/>
                    <a:pt x="11065" y="7506"/>
                    <a:pt x="11082" y="7488"/>
                  </a:cubicBezTo>
                  <a:cubicBezTo>
                    <a:pt x="11091" y="7485"/>
                    <a:pt x="11099" y="7484"/>
                    <a:pt x="11108" y="7484"/>
                  </a:cubicBezTo>
                  <a:cubicBezTo>
                    <a:pt x="11152" y="7484"/>
                    <a:pt x="11201" y="7515"/>
                    <a:pt x="11228" y="7569"/>
                  </a:cubicBezTo>
                  <a:lnTo>
                    <a:pt x="11324" y="7488"/>
                  </a:lnTo>
                  <a:cubicBezTo>
                    <a:pt x="11332" y="7480"/>
                    <a:pt x="11357" y="7476"/>
                    <a:pt x="11381" y="7476"/>
                  </a:cubicBezTo>
                  <a:cubicBezTo>
                    <a:pt x="11405" y="7476"/>
                    <a:pt x="11429" y="7480"/>
                    <a:pt x="11437" y="7488"/>
                  </a:cubicBezTo>
                  <a:cubicBezTo>
                    <a:pt x="11465" y="7516"/>
                    <a:pt x="11489" y="7526"/>
                    <a:pt x="11510" y="7526"/>
                  </a:cubicBezTo>
                  <a:cubicBezTo>
                    <a:pt x="11551" y="7526"/>
                    <a:pt x="11583" y="7488"/>
                    <a:pt x="11615" y="7456"/>
                  </a:cubicBezTo>
                  <a:cubicBezTo>
                    <a:pt x="11615" y="7456"/>
                    <a:pt x="11808" y="7311"/>
                    <a:pt x="11808" y="7311"/>
                  </a:cubicBezTo>
                  <a:cubicBezTo>
                    <a:pt x="11841" y="7311"/>
                    <a:pt x="11873" y="7311"/>
                    <a:pt x="11889" y="7327"/>
                  </a:cubicBezTo>
                  <a:cubicBezTo>
                    <a:pt x="11956" y="7382"/>
                    <a:pt x="11992" y="7400"/>
                    <a:pt x="12056" y="7400"/>
                  </a:cubicBezTo>
                  <a:cubicBezTo>
                    <a:pt x="12084" y="7400"/>
                    <a:pt x="12118" y="7396"/>
                    <a:pt x="12163" y="7391"/>
                  </a:cubicBezTo>
                  <a:lnTo>
                    <a:pt x="12324" y="7375"/>
                  </a:lnTo>
                  <a:cubicBezTo>
                    <a:pt x="12376" y="7401"/>
                    <a:pt x="12435" y="7414"/>
                    <a:pt x="12493" y="7414"/>
                  </a:cubicBezTo>
                  <a:cubicBezTo>
                    <a:pt x="12580" y="7414"/>
                    <a:pt x="12663" y="7385"/>
                    <a:pt x="12712" y="7327"/>
                  </a:cubicBezTo>
                  <a:lnTo>
                    <a:pt x="12857" y="7343"/>
                  </a:lnTo>
                  <a:cubicBezTo>
                    <a:pt x="12873" y="7343"/>
                    <a:pt x="12889" y="7278"/>
                    <a:pt x="12921" y="7262"/>
                  </a:cubicBezTo>
                  <a:cubicBezTo>
                    <a:pt x="12954" y="7262"/>
                    <a:pt x="13002" y="7294"/>
                    <a:pt x="13034" y="7311"/>
                  </a:cubicBezTo>
                  <a:cubicBezTo>
                    <a:pt x="13083" y="7311"/>
                    <a:pt x="13147" y="7311"/>
                    <a:pt x="13195" y="7294"/>
                  </a:cubicBezTo>
                  <a:cubicBezTo>
                    <a:pt x="13218" y="7278"/>
                    <a:pt x="13231" y="7271"/>
                    <a:pt x="13238" y="7271"/>
                  </a:cubicBezTo>
                  <a:cubicBezTo>
                    <a:pt x="13253" y="7271"/>
                    <a:pt x="13249" y="7295"/>
                    <a:pt x="13260" y="7327"/>
                  </a:cubicBezTo>
                  <a:cubicBezTo>
                    <a:pt x="13260" y="7327"/>
                    <a:pt x="13292" y="7343"/>
                    <a:pt x="13308" y="7343"/>
                  </a:cubicBezTo>
                  <a:cubicBezTo>
                    <a:pt x="13333" y="7351"/>
                    <a:pt x="13353" y="7351"/>
                    <a:pt x="13371" y="7351"/>
                  </a:cubicBezTo>
                  <a:cubicBezTo>
                    <a:pt x="13389" y="7351"/>
                    <a:pt x="13405" y="7351"/>
                    <a:pt x="13421" y="7359"/>
                  </a:cubicBezTo>
                  <a:lnTo>
                    <a:pt x="13583" y="7375"/>
                  </a:lnTo>
                  <a:cubicBezTo>
                    <a:pt x="13609" y="7339"/>
                    <a:pt x="13651" y="7328"/>
                    <a:pt x="13688" y="7328"/>
                  </a:cubicBezTo>
                  <a:cubicBezTo>
                    <a:pt x="13718" y="7328"/>
                    <a:pt x="13746" y="7336"/>
                    <a:pt x="13760" y="7343"/>
                  </a:cubicBezTo>
                  <a:cubicBezTo>
                    <a:pt x="13792" y="7359"/>
                    <a:pt x="13905" y="7456"/>
                    <a:pt x="13970" y="7456"/>
                  </a:cubicBezTo>
                  <a:cubicBezTo>
                    <a:pt x="14034" y="7440"/>
                    <a:pt x="14067" y="7407"/>
                    <a:pt x="14050" y="7375"/>
                  </a:cubicBezTo>
                  <a:lnTo>
                    <a:pt x="14050" y="7343"/>
                  </a:lnTo>
                  <a:cubicBezTo>
                    <a:pt x="14050" y="7327"/>
                    <a:pt x="14067" y="7294"/>
                    <a:pt x="14083" y="7278"/>
                  </a:cubicBezTo>
                  <a:cubicBezTo>
                    <a:pt x="14094" y="7271"/>
                    <a:pt x="14102" y="7267"/>
                    <a:pt x="14108" y="7267"/>
                  </a:cubicBezTo>
                  <a:cubicBezTo>
                    <a:pt x="14125" y="7267"/>
                    <a:pt x="14119" y="7298"/>
                    <a:pt x="14131" y="7311"/>
                  </a:cubicBezTo>
                  <a:lnTo>
                    <a:pt x="14179" y="7359"/>
                  </a:lnTo>
                  <a:cubicBezTo>
                    <a:pt x="14212" y="7343"/>
                    <a:pt x="14228" y="7294"/>
                    <a:pt x="14228" y="7246"/>
                  </a:cubicBezTo>
                  <a:lnTo>
                    <a:pt x="14308" y="7294"/>
                  </a:lnTo>
                  <a:cubicBezTo>
                    <a:pt x="14341" y="7311"/>
                    <a:pt x="14377" y="7314"/>
                    <a:pt x="14414" y="7314"/>
                  </a:cubicBezTo>
                  <a:cubicBezTo>
                    <a:pt x="14443" y="7314"/>
                    <a:pt x="14474" y="7312"/>
                    <a:pt x="14504" y="7312"/>
                  </a:cubicBezTo>
                  <a:cubicBezTo>
                    <a:pt x="14548" y="7312"/>
                    <a:pt x="14592" y="7317"/>
                    <a:pt x="14631" y="7343"/>
                  </a:cubicBezTo>
                  <a:lnTo>
                    <a:pt x="14647" y="7359"/>
                  </a:lnTo>
                  <a:cubicBezTo>
                    <a:pt x="14660" y="7354"/>
                    <a:pt x="14672" y="7351"/>
                    <a:pt x="14684" y="7351"/>
                  </a:cubicBezTo>
                  <a:cubicBezTo>
                    <a:pt x="14742" y="7351"/>
                    <a:pt x="14776" y="7413"/>
                    <a:pt x="14776" y="7440"/>
                  </a:cubicBezTo>
                  <a:cubicBezTo>
                    <a:pt x="14776" y="7472"/>
                    <a:pt x="14728" y="7536"/>
                    <a:pt x="14679" y="7553"/>
                  </a:cubicBezTo>
                  <a:lnTo>
                    <a:pt x="14776" y="7569"/>
                  </a:lnTo>
                  <a:cubicBezTo>
                    <a:pt x="14787" y="7571"/>
                    <a:pt x="14796" y="7572"/>
                    <a:pt x="14804" y="7572"/>
                  </a:cubicBezTo>
                  <a:cubicBezTo>
                    <a:pt x="14853" y="7572"/>
                    <a:pt x="14841" y="7532"/>
                    <a:pt x="14841" y="7504"/>
                  </a:cubicBezTo>
                  <a:lnTo>
                    <a:pt x="14841" y="7456"/>
                  </a:lnTo>
                  <a:cubicBezTo>
                    <a:pt x="14841" y="7410"/>
                    <a:pt x="14928" y="7277"/>
                    <a:pt x="14992" y="7277"/>
                  </a:cubicBezTo>
                  <a:cubicBezTo>
                    <a:pt x="14995" y="7277"/>
                    <a:pt x="14999" y="7277"/>
                    <a:pt x="15002" y="7278"/>
                  </a:cubicBezTo>
                  <a:cubicBezTo>
                    <a:pt x="15019" y="7283"/>
                    <a:pt x="15035" y="7285"/>
                    <a:pt x="15050" y="7285"/>
                  </a:cubicBezTo>
                  <a:cubicBezTo>
                    <a:pt x="15089" y="7285"/>
                    <a:pt x="15115" y="7270"/>
                    <a:pt x="15115" y="7246"/>
                  </a:cubicBezTo>
                  <a:lnTo>
                    <a:pt x="15115" y="7214"/>
                  </a:lnTo>
                  <a:lnTo>
                    <a:pt x="15115" y="7165"/>
                  </a:lnTo>
                  <a:cubicBezTo>
                    <a:pt x="15163" y="7182"/>
                    <a:pt x="15405" y="7262"/>
                    <a:pt x="15454" y="7262"/>
                  </a:cubicBezTo>
                  <a:cubicBezTo>
                    <a:pt x="15502" y="7246"/>
                    <a:pt x="15647" y="7198"/>
                    <a:pt x="15760" y="7165"/>
                  </a:cubicBezTo>
                  <a:lnTo>
                    <a:pt x="15857" y="7133"/>
                  </a:lnTo>
                  <a:lnTo>
                    <a:pt x="15889" y="7117"/>
                  </a:lnTo>
                  <a:lnTo>
                    <a:pt x="15889" y="7117"/>
                  </a:lnTo>
                  <a:cubicBezTo>
                    <a:pt x="15954" y="7133"/>
                    <a:pt x="15938" y="7182"/>
                    <a:pt x="15873" y="7230"/>
                  </a:cubicBezTo>
                  <a:lnTo>
                    <a:pt x="15809" y="7262"/>
                  </a:lnTo>
                  <a:lnTo>
                    <a:pt x="15728" y="7294"/>
                  </a:lnTo>
                  <a:cubicBezTo>
                    <a:pt x="15647" y="7311"/>
                    <a:pt x="15583" y="7359"/>
                    <a:pt x="15599" y="7391"/>
                  </a:cubicBezTo>
                  <a:lnTo>
                    <a:pt x="15696" y="7359"/>
                  </a:lnTo>
                  <a:cubicBezTo>
                    <a:pt x="15776" y="7327"/>
                    <a:pt x="15873" y="7327"/>
                    <a:pt x="15938" y="7246"/>
                  </a:cubicBezTo>
                  <a:lnTo>
                    <a:pt x="15970" y="7198"/>
                  </a:lnTo>
                  <a:cubicBezTo>
                    <a:pt x="16003" y="7193"/>
                    <a:pt x="16043" y="7191"/>
                    <a:pt x="16087" y="7191"/>
                  </a:cubicBezTo>
                  <a:cubicBezTo>
                    <a:pt x="16192" y="7191"/>
                    <a:pt x="16319" y="7202"/>
                    <a:pt x="16422" y="7214"/>
                  </a:cubicBezTo>
                  <a:lnTo>
                    <a:pt x="16551" y="7214"/>
                  </a:lnTo>
                  <a:lnTo>
                    <a:pt x="16696" y="7230"/>
                  </a:lnTo>
                  <a:cubicBezTo>
                    <a:pt x="16825" y="7230"/>
                    <a:pt x="17002" y="7117"/>
                    <a:pt x="16986" y="7101"/>
                  </a:cubicBezTo>
                  <a:cubicBezTo>
                    <a:pt x="16978" y="7085"/>
                    <a:pt x="16986" y="7077"/>
                    <a:pt x="17006" y="7077"/>
                  </a:cubicBezTo>
                  <a:cubicBezTo>
                    <a:pt x="17026" y="7077"/>
                    <a:pt x="17059" y="7085"/>
                    <a:pt x="17099" y="7101"/>
                  </a:cubicBezTo>
                  <a:lnTo>
                    <a:pt x="17131" y="7198"/>
                  </a:lnTo>
                  <a:lnTo>
                    <a:pt x="17131" y="7214"/>
                  </a:lnTo>
                  <a:cubicBezTo>
                    <a:pt x="17137" y="7225"/>
                    <a:pt x="17145" y="7231"/>
                    <a:pt x="17154" y="7231"/>
                  </a:cubicBezTo>
                  <a:cubicBezTo>
                    <a:pt x="17170" y="7231"/>
                    <a:pt x="17191" y="7213"/>
                    <a:pt x="17212" y="7182"/>
                  </a:cubicBezTo>
                  <a:lnTo>
                    <a:pt x="17244" y="7149"/>
                  </a:lnTo>
                  <a:cubicBezTo>
                    <a:pt x="17260" y="7133"/>
                    <a:pt x="17325" y="7133"/>
                    <a:pt x="17325" y="7133"/>
                  </a:cubicBezTo>
                  <a:lnTo>
                    <a:pt x="17422" y="7311"/>
                  </a:lnTo>
                  <a:cubicBezTo>
                    <a:pt x="17552" y="7263"/>
                    <a:pt x="17655" y="7233"/>
                    <a:pt x="17696" y="7233"/>
                  </a:cubicBezTo>
                  <a:cubicBezTo>
                    <a:pt x="17710" y="7233"/>
                    <a:pt x="17716" y="7237"/>
                    <a:pt x="17712" y="7246"/>
                  </a:cubicBezTo>
                  <a:lnTo>
                    <a:pt x="17696" y="7278"/>
                  </a:lnTo>
                  <a:lnTo>
                    <a:pt x="17647" y="7343"/>
                  </a:lnTo>
                  <a:cubicBezTo>
                    <a:pt x="17642" y="7342"/>
                    <a:pt x="17637" y="7341"/>
                    <a:pt x="17633" y="7341"/>
                  </a:cubicBezTo>
                  <a:cubicBezTo>
                    <a:pt x="17567" y="7341"/>
                    <a:pt x="17568" y="7442"/>
                    <a:pt x="17583" y="7472"/>
                  </a:cubicBezTo>
                  <a:cubicBezTo>
                    <a:pt x="17615" y="7520"/>
                    <a:pt x="17535" y="7569"/>
                    <a:pt x="17422" y="7601"/>
                  </a:cubicBezTo>
                  <a:lnTo>
                    <a:pt x="17260" y="7585"/>
                  </a:lnTo>
                  <a:lnTo>
                    <a:pt x="17228" y="7569"/>
                  </a:lnTo>
                  <a:cubicBezTo>
                    <a:pt x="17169" y="7598"/>
                    <a:pt x="17111" y="7668"/>
                    <a:pt x="17064" y="7668"/>
                  </a:cubicBezTo>
                  <a:cubicBezTo>
                    <a:pt x="17059" y="7668"/>
                    <a:pt x="17055" y="7667"/>
                    <a:pt x="17051" y="7665"/>
                  </a:cubicBezTo>
                  <a:cubicBezTo>
                    <a:pt x="17022" y="7665"/>
                    <a:pt x="16895" y="7579"/>
                    <a:pt x="16821" y="7579"/>
                  </a:cubicBezTo>
                  <a:cubicBezTo>
                    <a:pt x="16810" y="7579"/>
                    <a:pt x="16801" y="7581"/>
                    <a:pt x="16793" y="7585"/>
                  </a:cubicBezTo>
                  <a:cubicBezTo>
                    <a:pt x="16744" y="7601"/>
                    <a:pt x="16744" y="7665"/>
                    <a:pt x="16776" y="7682"/>
                  </a:cubicBezTo>
                  <a:cubicBezTo>
                    <a:pt x="16793" y="7682"/>
                    <a:pt x="16857" y="7746"/>
                    <a:pt x="16922" y="7827"/>
                  </a:cubicBezTo>
                  <a:lnTo>
                    <a:pt x="17115" y="7794"/>
                  </a:lnTo>
                  <a:cubicBezTo>
                    <a:pt x="17131" y="7794"/>
                    <a:pt x="17164" y="7794"/>
                    <a:pt x="17164" y="7811"/>
                  </a:cubicBezTo>
                  <a:lnTo>
                    <a:pt x="17196" y="7827"/>
                  </a:lnTo>
                  <a:cubicBezTo>
                    <a:pt x="17212" y="7843"/>
                    <a:pt x="17196" y="7875"/>
                    <a:pt x="17147" y="7891"/>
                  </a:cubicBezTo>
                  <a:lnTo>
                    <a:pt x="17018" y="7891"/>
                  </a:lnTo>
                  <a:lnTo>
                    <a:pt x="16889" y="7875"/>
                  </a:lnTo>
                  <a:cubicBezTo>
                    <a:pt x="16776" y="7940"/>
                    <a:pt x="16663" y="8004"/>
                    <a:pt x="16631" y="8004"/>
                  </a:cubicBezTo>
                  <a:lnTo>
                    <a:pt x="16599" y="8004"/>
                  </a:lnTo>
                  <a:lnTo>
                    <a:pt x="16357" y="7924"/>
                  </a:lnTo>
                  <a:lnTo>
                    <a:pt x="16276" y="7956"/>
                  </a:lnTo>
                  <a:cubicBezTo>
                    <a:pt x="16250" y="7964"/>
                    <a:pt x="16226" y="7968"/>
                    <a:pt x="16203" y="7968"/>
                  </a:cubicBezTo>
                  <a:cubicBezTo>
                    <a:pt x="16142" y="7968"/>
                    <a:pt x="16099" y="7938"/>
                    <a:pt x="16099" y="7891"/>
                  </a:cubicBezTo>
                  <a:lnTo>
                    <a:pt x="16163" y="7859"/>
                  </a:lnTo>
                  <a:cubicBezTo>
                    <a:pt x="16180" y="7843"/>
                    <a:pt x="16228" y="7843"/>
                    <a:pt x="16244" y="7827"/>
                  </a:cubicBezTo>
                  <a:cubicBezTo>
                    <a:pt x="16312" y="7776"/>
                    <a:pt x="16348" y="7752"/>
                    <a:pt x="16379" y="7752"/>
                  </a:cubicBezTo>
                  <a:cubicBezTo>
                    <a:pt x="16408" y="7752"/>
                    <a:pt x="16431" y="7772"/>
                    <a:pt x="16470" y="7811"/>
                  </a:cubicBezTo>
                  <a:lnTo>
                    <a:pt x="16534" y="7875"/>
                  </a:lnTo>
                  <a:cubicBezTo>
                    <a:pt x="16599" y="7875"/>
                    <a:pt x="16615" y="7746"/>
                    <a:pt x="16583" y="7698"/>
                  </a:cubicBezTo>
                  <a:cubicBezTo>
                    <a:pt x="16551" y="7665"/>
                    <a:pt x="16470" y="7633"/>
                    <a:pt x="16422" y="7617"/>
                  </a:cubicBezTo>
                  <a:lnTo>
                    <a:pt x="16373" y="7633"/>
                  </a:lnTo>
                  <a:cubicBezTo>
                    <a:pt x="16351" y="7644"/>
                    <a:pt x="16329" y="7663"/>
                    <a:pt x="16301" y="7663"/>
                  </a:cubicBezTo>
                  <a:cubicBezTo>
                    <a:pt x="16289" y="7663"/>
                    <a:pt x="16275" y="7659"/>
                    <a:pt x="16260" y="7649"/>
                  </a:cubicBezTo>
                  <a:lnTo>
                    <a:pt x="16228" y="7617"/>
                  </a:lnTo>
                  <a:cubicBezTo>
                    <a:pt x="16196" y="7617"/>
                    <a:pt x="16180" y="7569"/>
                    <a:pt x="16196" y="7536"/>
                  </a:cubicBezTo>
                  <a:lnTo>
                    <a:pt x="16196" y="7504"/>
                  </a:lnTo>
                  <a:cubicBezTo>
                    <a:pt x="16212" y="7488"/>
                    <a:pt x="16196" y="7456"/>
                    <a:pt x="16180" y="7456"/>
                  </a:cubicBezTo>
                  <a:cubicBezTo>
                    <a:pt x="16172" y="7448"/>
                    <a:pt x="16159" y="7444"/>
                    <a:pt x="16147" y="7444"/>
                  </a:cubicBezTo>
                  <a:cubicBezTo>
                    <a:pt x="16135" y="7444"/>
                    <a:pt x="16123" y="7448"/>
                    <a:pt x="16115" y="7456"/>
                  </a:cubicBezTo>
                  <a:lnTo>
                    <a:pt x="16067" y="7488"/>
                  </a:lnTo>
                  <a:cubicBezTo>
                    <a:pt x="16067" y="7536"/>
                    <a:pt x="16067" y="7617"/>
                    <a:pt x="16083" y="7665"/>
                  </a:cubicBezTo>
                  <a:lnTo>
                    <a:pt x="16115" y="7698"/>
                  </a:lnTo>
                  <a:cubicBezTo>
                    <a:pt x="16131" y="7730"/>
                    <a:pt x="16260" y="7714"/>
                    <a:pt x="16180" y="7778"/>
                  </a:cubicBezTo>
                  <a:cubicBezTo>
                    <a:pt x="16176" y="7785"/>
                    <a:pt x="16168" y="7789"/>
                    <a:pt x="16157" y="7789"/>
                  </a:cubicBezTo>
                  <a:cubicBezTo>
                    <a:pt x="16116" y="7789"/>
                    <a:pt x="16036" y="7748"/>
                    <a:pt x="15986" y="7698"/>
                  </a:cubicBezTo>
                  <a:lnTo>
                    <a:pt x="15970" y="7698"/>
                  </a:lnTo>
                  <a:cubicBezTo>
                    <a:pt x="15970" y="7695"/>
                    <a:pt x="15967" y="7693"/>
                    <a:pt x="15962" y="7693"/>
                  </a:cubicBezTo>
                  <a:cubicBezTo>
                    <a:pt x="15941" y="7693"/>
                    <a:pt x="15880" y="7720"/>
                    <a:pt x="15841" y="7746"/>
                  </a:cubicBezTo>
                  <a:cubicBezTo>
                    <a:pt x="15838" y="7747"/>
                    <a:pt x="15836" y="7748"/>
                    <a:pt x="15834" y="7748"/>
                  </a:cubicBezTo>
                  <a:cubicBezTo>
                    <a:pt x="15809" y="7748"/>
                    <a:pt x="15809" y="7664"/>
                    <a:pt x="15809" y="7649"/>
                  </a:cubicBezTo>
                  <a:cubicBezTo>
                    <a:pt x="15814" y="7638"/>
                    <a:pt x="15814" y="7633"/>
                    <a:pt x="15809" y="7633"/>
                  </a:cubicBezTo>
                  <a:cubicBezTo>
                    <a:pt x="15800" y="7633"/>
                    <a:pt x="15775" y="7650"/>
                    <a:pt x="15744" y="7682"/>
                  </a:cubicBezTo>
                  <a:lnTo>
                    <a:pt x="15599" y="7682"/>
                  </a:lnTo>
                  <a:cubicBezTo>
                    <a:pt x="15599" y="7630"/>
                    <a:pt x="15585" y="7611"/>
                    <a:pt x="15563" y="7611"/>
                  </a:cubicBezTo>
                  <a:cubicBezTo>
                    <a:pt x="15543" y="7611"/>
                    <a:pt x="15516" y="7626"/>
                    <a:pt x="15486" y="7649"/>
                  </a:cubicBezTo>
                  <a:cubicBezTo>
                    <a:pt x="15470" y="7665"/>
                    <a:pt x="15454" y="7682"/>
                    <a:pt x="15421" y="7698"/>
                  </a:cubicBezTo>
                  <a:lnTo>
                    <a:pt x="15405" y="7698"/>
                  </a:lnTo>
                  <a:cubicBezTo>
                    <a:pt x="15373" y="7698"/>
                    <a:pt x="15357" y="7665"/>
                    <a:pt x="15357" y="7649"/>
                  </a:cubicBezTo>
                  <a:cubicBezTo>
                    <a:pt x="15341" y="7633"/>
                    <a:pt x="15357" y="7569"/>
                    <a:pt x="15357" y="7536"/>
                  </a:cubicBezTo>
                  <a:cubicBezTo>
                    <a:pt x="15357" y="7517"/>
                    <a:pt x="15351" y="7510"/>
                    <a:pt x="15347" y="7510"/>
                  </a:cubicBezTo>
                  <a:cubicBezTo>
                    <a:pt x="15344" y="7510"/>
                    <a:pt x="15341" y="7514"/>
                    <a:pt x="15341" y="7520"/>
                  </a:cubicBezTo>
                  <a:lnTo>
                    <a:pt x="15325" y="7536"/>
                  </a:lnTo>
                  <a:lnTo>
                    <a:pt x="15325" y="7553"/>
                  </a:lnTo>
                  <a:cubicBezTo>
                    <a:pt x="15309" y="7553"/>
                    <a:pt x="15228" y="7504"/>
                    <a:pt x="15196" y="7488"/>
                  </a:cubicBezTo>
                  <a:cubicBezTo>
                    <a:pt x="15192" y="7485"/>
                    <a:pt x="15189" y="7483"/>
                    <a:pt x="15185" y="7483"/>
                  </a:cubicBezTo>
                  <a:cubicBezTo>
                    <a:pt x="15152" y="7483"/>
                    <a:pt x="15105" y="7604"/>
                    <a:pt x="15163" y="7633"/>
                  </a:cubicBezTo>
                  <a:cubicBezTo>
                    <a:pt x="15228" y="7665"/>
                    <a:pt x="15260" y="7746"/>
                    <a:pt x="15244" y="7778"/>
                  </a:cubicBezTo>
                  <a:cubicBezTo>
                    <a:pt x="15228" y="7794"/>
                    <a:pt x="15147" y="7827"/>
                    <a:pt x="15131" y="7843"/>
                  </a:cubicBezTo>
                  <a:cubicBezTo>
                    <a:pt x="15099" y="7843"/>
                    <a:pt x="15018" y="7746"/>
                    <a:pt x="15002" y="7698"/>
                  </a:cubicBezTo>
                  <a:cubicBezTo>
                    <a:pt x="14986" y="7665"/>
                    <a:pt x="14873" y="7649"/>
                    <a:pt x="14825" y="7649"/>
                  </a:cubicBezTo>
                  <a:cubicBezTo>
                    <a:pt x="14792" y="7665"/>
                    <a:pt x="14712" y="7665"/>
                    <a:pt x="14663" y="7665"/>
                  </a:cubicBezTo>
                  <a:lnTo>
                    <a:pt x="14631" y="7682"/>
                  </a:lnTo>
                  <a:lnTo>
                    <a:pt x="14567" y="7698"/>
                  </a:lnTo>
                  <a:cubicBezTo>
                    <a:pt x="14558" y="7699"/>
                    <a:pt x="14549" y="7700"/>
                    <a:pt x="14540" y="7700"/>
                  </a:cubicBezTo>
                  <a:cubicBezTo>
                    <a:pt x="14469" y="7700"/>
                    <a:pt x="14405" y="7646"/>
                    <a:pt x="14405" y="7617"/>
                  </a:cubicBezTo>
                  <a:cubicBezTo>
                    <a:pt x="14396" y="7598"/>
                    <a:pt x="14386" y="7590"/>
                    <a:pt x="14374" y="7590"/>
                  </a:cubicBezTo>
                  <a:cubicBezTo>
                    <a:pt x="14365" y="7590"/>
                    <a:pt x="14354" y="7594"/>
                    <a:pt x="14341" y="7601"/>
                  </a:cubicBezTo>
                  <a:lnTo>
                    <a:pt x="14325" y="7617"/>
                  </a:lnTo>
                  <a:cubicBezTo>
                    <a:pt x="14292" y="7633"/>
                    <a:pt x="14325" y="7649"/>
                    <a:pt x="14325" y="7682"/>
                  </a:cubicBezTo>
                  <a:lnTo>
                    <a:pt x="14341" y="7714"/>
                  </a:lnTo>
                  <a:cubicBezTo>
                    <a:pt x="14329" y="7750"/>
                    <a:pt x="14298" y="7768"/>
                    <a:pt x="14270" y="7768"/>
                  </a:cubicBezTo>
                  <a:cubicBezTo>
                    <a:pt x="14261" y="7768"/>
                    <a:pt x="14252" y="7766"/>
                    <a:pt x="14244" y="7762"/>
                  </a:cubicBezTo>
                  <a:lnTo>
                    <a:pt x="14212" y="7746"/>
                  </a:lnTo>
                  <a:lnTo>
                    <a:pt x="14179" y="7730"/>
                  </a:lnTo>
                  <a:cubicBezTo>
                    <a:pt x="14147" y="7698"/>
                    <a:pt x="14179" y="7601"/>
                    <a:pt x="14196" y="7585"/>
                  </a:cubicBezTo>
                  <a:cubicBezTo>
                    <a:pt x="14214" y="7566"/>
                    <a:pt x="14195" y="7558"/>
                    <a:pt x="14168" y="7558"/>
                  </a:cubicBezTo>
                  <a:cubicBezTo>
                    <a:pt x="14150" y="7558"/>
                    <a:pt x="14128" y="7562"/>
                    <a:pt x="14115" y="7569"/>
                  </a:cubicBezTo>
                  <a:cubicBezTo>
                    <a:pt x="14099" y="7585"/>
                    <a:pt x="14050" y="7585"/>
                    <a:pt x="14034" y="7585"/>
                  </a:cubicBezTo>
                  <a:lnTo>
                    <a:pt x="13970" y="7585"/>
                  </a:lnTo>
                  <a:cubicBezTo>
                    <a:pt x="13937" y="7585"/>
                    <a:pt x="13921" y="7617"/>
                    <a:pt x="13921" y="7633"/>
                  </a:cubicBezTo>
                  <a:lnTo>
                    <a:pt x="13937" y="7649"/>
                  </a:lnTo>
                  <a:cubicBezTo>
                    <a:pt x="13954" y="7682"/>
                    <a:pt x="13986" y="7698"/>
                    <a:pt x="14018" y="7698"/>
                  </a:cubicBezTo>
                  <a:cubicBezTo>
                    <a:pt x="14083" y="7714"/>
                    <a:pt x="14147" y="7762"/>
                    <a:pt x="14131" y="7811"/>
                  </a:cubicBezTo>
                  <a:lnTo>
                    <a:pt x="14083" y="7907"/>
                  </a:lnTo>
                  <a:cubicBezTo>
                    <a:pt x="14034" y="7843"/>
                    <a:pt x="13712" y="7859"/>
                    <a:pt x="13615" y="7843"/>
                  </a:cubicBezTo>
                  <a:cubicBezTo>
                    <a:pt x="13518" y="7827"/>
                    <a:pt x="13421" y="7730"/>
                    <a:pt x="13421" y="7714"/>
                  </a:cubicBezTo>
                  <a:cubicBezTo>
                    <a:pt x="13421" y="7682"/>
                    <a:pt x="13518" y="7665"/>
                    <a:pt x="13566" y="7665"/>
                  </a:cubicBezTo>
                  <a:cubicBezTo>
                    <a:pt x="13599" y="7665"/>
                    <a:pt x="13631" y="7649"/>
                    <a:pt x="13615" y="7617"/>
                  </a:cubicBezTo>
                  <a:lnTo>
                    <a:pt x="13534" y="7617"/>
                  </a:lnTo>
                  <a:cubicBezTo>
                    <a:pt x="13454" y="7617"/>
                    <a:pt x="13373" y="7665"/>
                    <a:pt x="13389" y="7714"/>
                  </a:cubicBezTo>
                  <a:lnTo>
                    <a:pt x="13357" y="7762"/>
                  </a:lnTo>
                  <a:cubicBezTo>
                    <a:pt x="13341" y="7794"/>
                    <a:pt x="13292" y="7811"/>
                    <a:pt x="13260" y="7827"/>
                  </a:cubicBezTo>
                  <a:cubicBezTo>
                    <a:pt x="13228" y="7843"/>
                    <a:pt x="13212" y="7875"/>
                    <a:pt x="13195" y="7875"/>
                  </a:cubicBezTo>
                  <a:cubicBezTo>
                    <a:pt x="13163" y="7886"/>
                    <a:pt x="13131" y="7888"/>
                    <a:pt x="13099" y="7888"/>
                  </a:cubicBezTo>
                  <a:cubicBezTo>
                    <a:pt x="13083" y="7888"/>
                    <a:pt x="13066" y="7887"/>
                    <a:pt x="13050" y="7887"/>
                  </a:cubicBezTo>
                  <a:cubicBezTo>
                    <a:pt x="13002" y="7887"/>
                    <a:pt x="12954" y="7891"/>
                    <a:pt x="12905" y="7924"/>
                  </a:cubicBezTo>
                  <a:cubicBezTo>
                    <a:pt x="12889" y="7924"/>
                    <a:pt x="12808" y="7891"/>
                    <a:pt x="12760" y="7859"/>
                  </a:cubicBezTo>
                  <a:lnTo>
                    <a:pt x="12728" y="7827"/>
                  </a:lnTo>
                  <a:cubicBezTo>
                    <a:pt x="12717" y="7795"/>
                    <a:pt x="12727" y="7778"/>
                    <a:pt x="12753" y="7778"/>
                  </a:cubicBezTo>
                  <a:cubicBezTo>
                    <a:pt x="12767" y="7778"/>
                    <a:pt x="12785" y="7783"/>
                    <a:pt x="12808" y="7794"/>
                  </a:cubicBezTo>
                  <a:lnTo>
                    <a:pt x="12873" y="7730"/>
                  </a:lnTo>
                  <a:lnTo>
                    <a:pt x="12905" y="7714"/>
                  </a:lnTo>
                  <a:cubicBezTo>
                    <a:pt x="12986" y="7714"/>
                    <a:pt x="13083" y="7682"/>
                    <a:pt x="13099" y="7665"/>
                  </a:cubicBezTo>
                  <a:cubicBezTo>
                    <a:pt x="13107" y="7649"/>
                    <a:pt x="13054" y="7645"/>
                    <a:pt x="12988" y="7645"/>
                  </a:cubicBezTo>
                  <a:cubicBezTo>
                    <a:pt x="12921" y="7645"/>
                    <a:pt x="12841" y="7649"/>
                    <a:pt x="12792" y="7649"/>
                  </a:cubicBezTo>
                  <a:cubicBezTo>
                    <a:pt x="12712" y="7649"/>
                    <a:pt x="12502" y="7682"/>
                    <a:pt x="12437" y="7682"/>
                  </a:cubicBezTo>
                  <a:cubicBezTo>
                    <a:pt x="12389" y="7665"/>
                    <a:pt x="12373" y="7585"/>
                    <a:pt x="12389" y="7553"/>
                  </a:cubicBezTo>
                  <a:cubicBezTo>
                    <a:pt x="12397" y="7536"/>
                    <a:pt x="12393" y="7528"/>
                    <a:pt x="12381" y="7528"/>
                  </a:cubicBezTo>
                  <a:cubicBezTo>
                    <a:pt x="12369" y="7528"/>
                    <a:pt x="12349" y="7536"/>
                    <a:pt x="12324" y="7553"/>
                  </a:cubicBezTo>
                  <a:lnTo>
                    <a:pt x="12308" y="7569"/>
                  </a:lnTo>
                  <a:lnTo>
                    <a:pt x="12292" y="7569"/>
                  </a:lnTo>
                  <a:cubicBezTo>
                    <a:pt x="12260" y="7585"/>
                    <a:pt x="12244" y="7601"/>
                    <a:pt x="12244" y="7601"/>
                  </a:cubicBezTo>
                  <a:cubicBezTo>
                    <a:pt x="12244" y="7601"/>
                    <a:pt x="12276" y="7682"/>
                    <a:pt x="12324" y="7778"/>
                  </a:cubicBezTo>
                  <a:lnTo>
                    <a:pt x="12470" y="7746"/>
                  </a:lnTo>
                  <a:cubicBezTo>
                    <a:pt x="12470" y="7746"/>
                    <a:pt x="12486" y="7778"/>
                    <a:pt x="12486" y="7778"/>
                  </a:cubicBezTo>
                  <a:cubicBezTo>
                    <a:pt x="12486" y="7811"/>
                    <a:pt x="12470" y="7843"/>
                    <a:pt x="12470" y="7843"/>
                  </a:cubicBezTo>
                  <a:cubicBezTo>
                    <a:pt x="12456" y="7837"/>
                    <a:pt x="12444" y="7834"/>
                    <a:pt x="12435" y="7834"/>
                  </a:cubicBezTo>
                  <a:cubicBezTo>
                    <a:pt x="12376" y="7834"/>
                    <a:pt x="12386" y="7932"/>
                    <a:pt x="12327" y="7932"/>
                  </a:cubicBezTo>
                  <a:cubicBezTo>
                    <a:pt x="12317" y="7932"/>
                    <a:pt x="12306" y="7929"/>
                    <a:pt x="12292" y="7924"/>
                  </a:cubicBezTo>
                  <a:lnTo>
                    <a:pt x="12163" y="7843"/>
                  </a:lnTo>
                  <a:cubicBezTo>
                    <a:pt x="12089" y="7892"/>
                    <a:pt x="11996" y="7913"/>
                    <a:pt x="11950" y="7913"/>
                  </a:cubicBezTo>
                  <a:cubicBezTo>
                    <a:pt x="11935" y="7913"/>
                    <a:pt x="11925" y="7911"/>
                    <a:pt x="11921" y="7907"/>
                  </a:cubicBezTo>
                  <a:cubicBezTo>
                    <a:pt x="11905" y="7891"/>
                    <a:pt x="11808" y="7811"/>
                    <a:pt x="11792" y="7794"/>
                  </a:cubicBezTo>
                  <a:cubicBezTo>
                    <a:pt x="11760" y="7762"/>
                    <a:pt x="11711" y="7730"/>
                    <a:pt x="11679" y="7698"/>
                  </a:cubicBezTo>
                  <a:lnTo>
                    <a:pt x="11663" y="7714"/>
                  </a:lnTo>
                  <a:lnTo>
                    <a:pt x="11631" y="7714"/>
                  </a:lnTo>
                  <a:cubicBezTo>
                    <a:pt x="11599" y="7746"/>
                    <a:pt x="11566" y="7827"/>
                    <a:pt x="11550" y="7875"/>
                  </a:cubicBezTo>
                  <a:lnTo>
                    <a:pt x="11518" y="7907"/>
                  </a:lnTo>
                  <a:cubicBezTo>
                    <a:pt x="11511" y="7911"/>
                    <a:pt x="11501" y="7912"/>
                    <a:pt x="11489" y="7912"/>
                  </a:cubicBezTo>
                  <a:cubicBezTo>
                    <a:pt x="11469" y="7912"/>
                    <a:pt x="11444" y="7908"/>
                    <a:pt x="11419" y="7908"/>
                  </a:cubicBezTo>
                  <a:cubicBezTo>
                    <a:pt x="11397" y="7908"/>
                    <a:pt x="11374" y="7912"/>
                    <a:pt x="11357" y="7924"/>
                  </a:cubicBezTo>
                  <a:cubicBezTo>
                    <a:pt x="11324" y="7907"/>
                    <a:pt x="11260" y="7907"/>
                    <a:pt x="11211" y="7907"/>
                  </a:cubicBezTo>
                  <a:lnTo>
                    <a:pt x="11179" y="7875"/>
                  </a:lnTo>
                  <a:lnTo>
                    <a:pt x="11179" y="7859"/>
                  </a:lnTo>
                  <a:cubicBezTo>
                    <a:pt x="11002" y="7891"/>
                    <a:pt x="10760" y="7924"/>
                    <a:pt x="10631" y="7956"/>
                  </a:cubicBezTo>
                  <a:lnTo>
                    <a:pt x="10502" y="7924"/>
                  </a:lnTo>
                  <a:lnTo>
                    <a:pt x="10469" y="7924"/>
                  </a:lnTo>
                  <a:cubicBezTo>
                    <a:pt x="10457" y="7911"/>
                    <a:pt x="10440" y="7906"/>
                    <a:pt x="10423" y="7906"/>
                  </a:cubicBezTo>
                  <a:cubicBezTo>
                    <a:pt x="10395" y="7906"/>
                    <a:pt x="10366" y="7920"/>
                    <a:pt x="10357" y="7940"/>
                  </a:cubicBezTo>
                  <a:lnTo>
                    <a:pt x="10324" y="7972"/>
                  </a:lnTo>
                  <a:cubicBezTo>
                    <a:pt x="10324" y="7972"/>
                    <a:pt x="10276" y="7972"/>
                    <a:pt x="10260" y="7956"/>
                  </a:cubicBezTo>
                  <a:cubicBezTo>
                    <a:pt x="10244" y="7940"/>
                    <a:pt x="10373" y="7907"/>
                    <a:pt x="10260" y="7891"/>
                  </a:cubicBezTo>
                  <a:lnTo>
                    <a:pt x="10163" y="7875"/>
                  </a:lnTo>
                  <a:lnTo>
                    <a:pt x="10163" y="7875"/>
                  </a:lnTo>
                  <a:cubicBezTo>
                    <a:pt x="10163" y="7940"/>
                    <a:pt x="10163" y="8036"/>
                    <a:pt x="10179" y="8085"/>
                  </a:cubicBezTo>
                  <a:lnTo>
                    <a:pt x="10131" y="8053"/>
                  </a:lnTo>
                  <a:lnTo>
                    <a:pt x="10034" y="7988"/>
                  </a:lnTo>
                  <a:cubicBezTo>
                    <a:pt x="10025" y="7989"/>
                    <a:pt x="10017" y="7990"/>
                    <a:pt x="10008" y="7990"/>
                  </a:cubicBezTo>
                  <a:cubicBezTo>
                    <a:pt x="9902" y="7990"/>
                    <a:pt x="9792" y="7905"/>
                    <a:pt x="9792" y="7875"/>
                  </a:cubicBezTo>
                  <a:cubicBezTo>
                    <a:pt x="9776" y="7827"/>
                    <a:pt x="9840" y="7730"/>
                    <a:pt x="9840" y="7730"/>
                  </a:cubicBezTo>
                  <a:cubicBezTo>
                    <a:pt x="9840" y="7729"/>
                    <a:pt x="9840" y="7729"/>
                    <a:pt x="9839" y="7729"/>
                  </a:cubicBezTo>
                  <a:cubicBezTo>
                    <a:pt x="9822" y="7729"/>
                    <a:pt x="9678" y="7845"/>
                    <a:pt x="9663" y="7875"/>
                  </a:cubicBezTo>
                  <a:cubicBezTo>
                    <a:pt x="9663" y="7891"/>
                    <a:pt x="9647" y="7956"/>
                    <a:pt x="9647" y="8004"/>
                  </a:cubicBezTo>
                  <a:lnTo>
                    <a:pt x="9615" y="8020"/>
                  </a:lnTo>
                  <a:cubicBezTo>
                    <a:pt x="9582" y="8036"/>
                    <a:pt x="9534" y="8053"/>
                    <a:pt x="9485" y="8053"/>
                  </a:cubicBezTo>
                  <a:lnTo>
                    <a:pt x="9453" y="8053"/>
                  </a:lnTo>
                  <a:cubicBezTo>
                    <a:pt x="9440" y="8026"/>
                    <a:pt x="9416" y="8000"/>
                    <a:pt x="9390" y="8000"/>
                  </a:cubicBezTo>
                  <a:cubicBezTo>
                    <a:pt x="9384" y="8000"/>
                    <a:pt x="9378" y="8001"/>
                    <a:pt x="9373" y="8004"/>
                  </a:cubicBezTo>
                  <a:lnTo>
                    <a:pt x="9356" y="8020"/>
                  </a:lnTo>
                  <a:lnTo>
                    <a:pt x="9340" y="8020"/>
                  </a:lnTo>
                  <a:cubicBezTo>
                    <a:pt x="9331" y="8039"/>
                    <a:pt x="9316" y="8047"/>
                    <a:pt x="9299" y="8047"/>
                  </a:cubicBezTo>
                  <a:cubicBezTo>
                    <a:pt x="9286" y="8047"/>
                    <a:pt x="9273" y="8043"/>
                    <a:pt x="9260" y="8036"/>
                  </a:cubicBezTo>
                  <a:lnTo>
                    <a:pt x="9244" y="8020"/>
                  </a:lnTo>
                  <a:lnTo>
                    <a:pt x="9211" y="7972"/>
                  </a:lnTo>
                  <a:cubicBezTo>
                    <a:pt x="9179" y="7907"/>
                    <a:pt x="9244" y="7843"/>
                    <a:pt x="9276" y="7843"/>
                  </a:cubicBezTo>
                  <a:cubicBezTo>
                    <a:pt x="9308" y="7827"/>
                    <a:pt x="9324" y="7811"/>
                    <a:pt x="9324" y="7811"/>
                  </a:cubicBezTo>
                  <a:cubicBezTo>
                    <a:pt x="9324" y="7811"/>
                    <a:pt x="9227" y="7794"/>
                    <a:pt x="9195" y="7794"/>
                  </a:cubicBezTo>
                  <a:cubicBezTo>
                    <a:pt x="9163" y="7794"/>
                    <a:pt x="9114" y="7843"/>
                    <a:pt x="9082" y="7907"/>
                  </a:cubicBezTo>
                  <a:lnTo>
                    <a:pt x="9050" y="7956"/>
                  </a:lnTo>
                  <a:cubicBezTo>
                    <a:pt x="9050" y="7972"/>
                    <a:pt x="9034" y="8004"/>
                    <a:pt x="9018" y="8020"/>
                  </a:cubicBezTo>
                  <a:cubicBezTo>
                    <a:pt x="8969" y="8036"/>
                    <a:pt x="8921" y="8053"/>
                    <a:pt x="8873" y="8053"/>
                  </a:cubicBezTo>
                  <a:cubicBezTo>
                    <a:pt x="8873" y="8056"/>
                    <a:pt x="8871" y="8057"/>
                    <a:pt x="8869" y="8057"/>
                  </a:cubicBezTo>
                  <a:cubicBezTo>
                    <a:pt x="8861" y="8057"/>
                    <a:pt x="8840" y="8036"/>
                    <a:pt x="8840" y="8036"/>
                  </a:cubicBezTo>
                  <a:cubicBezTo>
                    <a:pt x="8840" y="8020"/>
                    <a:pt x="8840" y="8004"/>
                    <a:pt x="8840" y="7988"/>
                  </a:cubicBezTo>
                  <a:lnTo>
                    <a:pt x="8889" y="7972"/>
                  </a:lnTo>
                  <a:cubicBezTo>
                    <a:pt x="8969" y="7940"/>
                    <a:pt x="8937" y="7875"/>
                    <a:pt x="8824" y="7827"/>
                  </a:cubicBezTo>
                  <a:lnTo>
                    <a:pt x="8743" y="7794"/>
                  </a:lnTo>
                  <a:cubicBezTo>
                    <a:pt x="8737" y="7794"/>
                    <a:pt x="8723" y="7792"/>
                    <a:pt x="8710" y="7792"/>
                  </a:cubicBezTo>
                  <a:cubicBezTo>
                    <a:pt x="8691" y="7792"/>
                    <a:pt x="8676" y="7798"/>
                    <a:pt x="8695" y="7827"/>
                  </a:cubicBezTo>
                  <a:lnTo>
                    <a:pt x="8695" y="7843"/>
                  </a:lnTo>
                  <a:cubicBezTo>
                    <a:pt x="8711" y="7859"/>
                    <a:pt x="8631" y="7875"/>
                    <a:pt x="8518" y="7875"/>
                  </a:cubicBezTo>
                  <a:lnTo>
                    <a:pt x="8469" y="7778"/>
                  </a:lnTo>
                  <a:lnTo>
                    <a:pt x="8453" y="7762"/>
                  </a:lnTo>
                  <a:cubicBezTo>
                    <a:pt x="8421" y="7762"/>
                    <a:pt x="8405" y="7859"/>
                    <a:pt x="8405" y="7891"/>
                  </a:cubicBezTo>
                  <a:cubicBezTo>
                    <a:pt x="8405" y="7918"/>
                    <a:pt x="8459" y="7944"/>
                    <a:pt x="8487" y="7944"/>
                  </a:cubicBezTo>
                  <a:cubicBezTo>
                    <a:pt x="8493" y="7944"/>
                    <a:pt x="8499" y="7943"/>
                    <a:pt x="8502" y="7940"/>
                  </a:cubicBezTo>
                  <a:cubicBezTo>
                    <a:pt x="8534" y="7940"/>
                    <a:pt x="8566" y="7972"/>
                    <a:pt x="8582" y="8020"/>
                  </a:cubicBezTo>
                  <a:lnTo>
                    <a:pt x="8550" y="8036"/>
                  </a:lnTo>
                  <a:lnTo>
                    <a:pt x="8502" y="8085"/>
                  </a:lnTo>
                  <a:cubicBezTo>
                    <a:pt x="8461" y="8101"/>
                    <a:pt x="8425" y="8109"/>
                    <a:pt x="8399" y="8109"/>
                  </a:cubicBezTo>
                  <a:cubicBezTo>
                    <a:pt x="8372" y="8109"/>
                    <a:pt x="8356" y="8101"/>
                    <a:pt x="8356" y="8085"/>
                  </a:cubicBezTo>
                  <a:lnTo>
                    <a:pt x="8340" y="8069"/>
                  </a:lnTo>
                  <a:cubicBezTo>
                    <a:pt x="8340" y="8053"/>
                    <a:pt x="8292" y="8020"/>
                    <a:pt x="8276" y="8020"/>
                  </a:cubicBezTo>
                  <a:cubicBezTo>
                    <a:pt x="8227" y="8036"/>
                    <a:pt x="8227" y="8069"/>
                    <a:pt x="8260" y="8101"/>
                  </a:cubicBezTo>
                  <a:lnTo>
                    <a:pt x="8276" y="8117"/>
                  </a:lnTo>
                  <a:cubicBezTo>
                    <a:pt x="8284" y="8133"/>
                    <a:pt x="8276" y="8141"/>
                    <a:pt x="8256" y="8141"/>
                  </a:cubicBezTo>
                  <a:cubicBezTo>
                    <a:pt x="8235" y="8141"/>
                    <a:pt x="8203" y="8133"/>
                    <a:pt x="8163" y="8117"/>
                  </a:cubicBezTo>
                  <a:lnTo>
                    <a:pt x="8098" y="8101"/>
                  </a:lnTo>
                  <a:cubicBezTo>
                    <a:pt x="8098" y="8101"/>
                    <a:pt x="8066" y="8085"/>
                    <a:pt x="8082" y="8069"/>
                  </a:cubicBezTo>
                  <a:cubicBezTo>
                    <a:pt x="8082" y="8036"/>
                    <a:pt x="8114" y="7988"/>
                    <a:pt x="8114" y="7956"/>
                  </a:cubicBezTo>
                  <a:cubicBezTo>
                    <a:pt x="8131" y="7956"/>
                    <a:pt x="8098" y="7940"/>
                    <a:pt x="8098" y="7924"/>
                  </a:cubicBezTo>
                  <a:cubicBezTo>
                    <a:pt x="8082" y="7924"/>
                    <a:pt x="8050" y="7924"/>
                    <a:pt x="8050" y="7940"/>
                  </a:cubicBezTo>
                  <a:lnTo>
                    <a:pt x="8034" y="7956"/>
                  </a:lnTo>
                  <a:cubicBezTo>
                    <a:pt x="8034" y="7972"/>
                    <a:pt x="8034" y="8101"/>
                    <a:pt x="8018" y="8117"/>
                  </a:cubicBezTo>
                  <a:cubicBezTo>
                    <a:pt x="7985" y="8149"/>
                    <a:pt x="7889" y="8182"/>
                    <a:pt x="7856" y="8198"/>
                  </a:cubicBezTo>
                  <a:cubicBezTo>
                    <a:pt x="7840" y="8198"/>
                    <a:pt x="7776" y="8085"/>
                    <a:pt x="7792" y="8053"/>
                  </a:cubicBezTo>
                  <a:cubicBezTo>
                    <a:pt x="7792" y="8020"/>
                    <a:pt x="7824" y="7988"/>
                    <a:pt x="7840" y="7972"/>
                  </a:cubicBezTo>
                  <a:lnTo>
                    <a:pt x="7905" y="7972"/>
                  </a:lnTo>
                  <a:cubicBezTo>
                    <a:pt x="7935" y="7942"/>
                    <a:pt x="7937" y="7857"/>
                    <a:pt x="7912" y="7857"/>
                  </a:cubicBezTo>
                  <a:cubicBezTo>
                    <a:pt x="7909" y="7857"/>
                    <a:pt x="7907" y="7858"/>
                    <a:pt x="7905" y="7859"/>
                  </a:cubicBezTo>
                  <a:cubicBezTo>
                    <a:pt x="7872" y="7875"/>
                    <a:pt x="7824" y="7907"/>
                    <a:pt x="7792" y="7924"/>
                  </a:cubicBezTo>
                  <a:lnTo>
                    <a:pt x="7776" y="7940"/>
                  </a:lnTo>
                  <a:cubicBezTo>
                    <a:pt x="7723" y="7979"/>
                    <a:pt x="7669" y="8008"/>
                    <a:pt x="7598" y="8008"/>
                  </a:cubicBezTo>
                  <a:cubicBezTo>
                    <a:pt x="7583" y="8008"/>
                    <a:pt x="7567" y="8007"/>
                    <a:pt x="7550" y="8004"/>
                  </a:cubicBezTo>
                  <a:lnTo>
                    <a:pt x="7469" y="8004"/>
                  </a:lnTo>
                  <a:cubicBezTo>
                    <a:pt x="7389" y="7972"/>
                    <a:pt x="7308" y="7891"/>
                    <a:pt x="7308" y="7875"/>
                  </a:cubicBezTo>
                  <a:cubicBezTo>
                    <a:pt x="7305" y="7869"/>
                    <a:pt x="7299" y="7866"/>
                    <a:pt x="7292" y="7866"/>
                  </a:cubicBezTo>
                  <a:cubicBezTo>
                    <a:pt x="7263" y="7866"/>
                    <a:pt x="7208" y="7914"/>
                    <a:pt x="7195" y="7940"/>
                  </a:cubicBezTo>
                  <a:cubicBezTo>
                    <a:pt x="7179" y="7972"/>
                    <a:pt x="7227" y="8053"/>
                    <a:pt x="7292" y="8117"/>
                  </a:cubicBezTo>
                  <a:lnTo>
                    <a:pt x="7405" y="8117"/>
                  </a:lnTo>
                  <a:lnTo>
                    <a:pt x="7437" y="8101"/>
                  </a:lnTo>
                  <a:lnTo>
                    <a:pt x="7437" y="8101"/>
                  </a:lnTo>
                  <a:cubicBezTo>
                    <a:pt x="7453" y="8133"/>
                    <a:pt x="7453" y="8165"/>
                    <a:pt x="7421" y="8182"/>
                  </a:cubicBezTo>
                  <a:lnTo>
                    <a:pt x="7405" y="8198"/>
                  </a:lnTo>
                  <a:cubicBezTo>
                    <a:pt x="7390" y="8201"/>
                    <a:pt x="7377" y="8202"/>
                    <a:pt x="7363" y="8202"/>
                  </a:cubicBezTo>
                  <a:cubicBezTo>
                    <a:pt x="7302" y="8202"/>
                    <a:pt x="7251" y="8173"/>
                    <a:pt x="7211" y="8133"/>
                  </a:cubicBezTo>
                  <a:cubicBezTo>
                    <a:pt x="7147" y="8069"/>
                    <a:pt x="7050" y="8004"/>
                    <a:pt x="6985" y="7940"/>
                  </a:cubicBezTo>
                  <a:lnTo>
                    <a:pt x="6969" y="7940"/>
                  </a:lnTo>
                  <a:cubicBezTo>
                    <a:pt x="6953" y="7940"/>
                    <a:pt x="6921" y="8020"/>
                    <a:pt x="6921" y="8053"/>
                  </a:cubicBezTo>
                  <a:cubicBezTo>
                    <a:pt x="6921" y="8059"/>
                    <a:pt x="6915" y="8063"/>
                    <a:pt x="6905" y="8063"/>
                  </a:cubicBezTo>
                  <a:cubicBezTo>
                    <a:pt x="6891" y="8063"/>
                    <a:pt x="6868" y="8055"/>
                    <a:pt x="6840" y="8036"/>
                  </a:cubicBezTo>
                  <a:lnTo>
                    <a:pt x="6808" y="8036"/>
                  </a:lnTo>
                  <a:cubicBezTo>
                    <a:pt x="6792" y="8031"/>
                    <a:pt x="6776" y="8029"/>
                    <a:pt x="6759" y="8029"/>
                  </a:cubicBezTo>
                  <a:cubicBezTo>
                    <a:pt x="6727" y="8029"/>
                    <a:pt x="6695" y="8036"/>
                    <a:pt x="6663" y="8036"/>
                  </a:cubicBezTo>
                  <a:lnTo>
                    <a:pt x="6647" y="8036"/>
                  </a:lnTo>
                  <a:cubicBezTo>
                    <a:pt x="6647" y="8029"/>
                    <a:pt x="6639" y="8026"/>
                    <a:pt x="6626" y="8026"/>
                  </a:cubicBezTo>
                  <a:cubicBezTo>
                    <a:pt x="6584" y="8026"/>
                    <a:pt x="6490" y="8060"/>
                    <a:pt x="6453" y="8085"/>
                  </a:cubicBezTo>
                  <a:cubicBezTo>
                    <a:pt x="6429" y="8101"/>
                    <a:pt x="6392" y="8109"/>
                    <a:pt x="6354" y="8109"/>
                  </a:cubicBezTo>
                  <a:cubicBezTo>
                    <a:pt x="6316" y="8109"/>
                    <a:pt x="6276" y="8101"/>
                    <a:pt x="6243" y="8085"/>
                  </a:cubicBezTo>
                  <a:lnTo>
                    <a:pt x="6179" y="8069"/>
                  </a:lnTo>
                  <a:cubicBezTo>
                    <a:pt x="6114" y="8053"/>
                    <a:pt x="6066" y="8036"/>
                    <a:pt x="6001" y="8036"/>
                  </a:cubicBezTo>
                  <a:lnTo>
                    <a:pt x="5953" y="8036"/>
                  </a:lnTo>
                  <a:cubicBezTo>
                    <a:pt x="5891" y="8068"/>
                    <a:pt x="5919" y="8129"/>
                    <a:pt x="6008" y="8206"/>
                  </a:cubicBezTo>
                  <a:lnTo>
                    <a:pt x="6008" y="8206"/>
                  </a:lnTo>
                  <a:cubicBezTo>
                    <a:pt x="5963" y="8206"/>
                    <a:pt x="5917" y="8207"/>
                    <a:pt x="5888" y="8214"/>
                  </a:cubicBezTo>
                  <a:cubicBezTo>
                    <a:pt x="5840" y="8246"/>
                    <a:pt x="5727" y="8278"/>
                    <a:pt x="5663" y="8311"/>
                  </a:cubicBezTo>
                  <a:lnTo>
                    <a:pt x="5614" y="8327"/>
                  </a:lnTo>
                  <a:cubicBezTo>
                    <a:pt x="5598" y="8327"/>
                    <a:pt x="5566" y="8295"/>
                    <a:pt x="5566" y="8278"/>
                  </a:cubicBezTo>
                  <a:cubicBezTo>
                    <a:pt x="5566" y="8262"/>
                    <a:pt x="5598" y="8246"/>
                    <a:pt x="5614" y="8246"/>
                  </a:cubicBezTo>
                  <a:lnTo>
                    <a:pt x="5646" y="8230"/>
                  </a:lnTo>
                  <a:cubicBezTo>
                    <a:pt x="5695" y="8230"/>
                    <a:pt x="5534" y="8214"/>
                    <a:pt x="5469" y="8165"/>
                  </a:cubicBezTo>
                  <a:cubicBezTo>
                    <a:pt x="5454" y="8150"/>
                    <a:pt x="5446" y="8145"/>
                    <a:pt x="5444" y="8145"/>
                  </a:cubicBezTo>
                  <a:lnTo>
                    <a:pt x="5444" y="8145"/>
                  </a:lnTo>
                  <a:cubicBezTo>
                    <a:pt x="5439" y="8145"/>
                    <a:pt x="5458" y="8171"/>
                    <a:pt x="5469" y="8182"/>
                  </a:cubicBezTo>
                  <a:cubicBezTo>
                    <a:pt x="5476" y="8196"/>
                    <a:pt x="5454" y="8204"/>
                    <a:pt x="5423" y="8204"/>
                  </a:cubicBezTo>
                  <a:cubicBezTo>
                    <a:pt x="5385" y="8204"/>
                    <a:pt x="5334" y="8192"/>
                    <a:pt x="5308" y="8165"/>
                  </a:cubicBezTo>
                  <a:cubicBezTo>
                    <a:pt x="5298" y="8155"/>
                    <a:pt x="5285" y="8152"/>
                    <a:pt x="5271" y="8152"/>
                  </a:cubicBezTo>
                  <a:cubicBezTo>
                    <a:pt x="5242" y="8152"/>
                    <a:pt x="5211" y="8170"/>
                    <a:pt x="5211" y="8182"/>
                  </a:cubicBezTo>
                  <a:cubicBezTo>
                    <a:pt x="5195" y="8198"/>
                    <a:pt x="5227" y="8214"/>
                    <a:pt x="5259" y="8230"/>
                  </a:cubicBezTo>
                  <a:lnTo>
                    <a:pt x="5308" y="8246"/>
                  </a:lnTo>
                  <a:lnTo>
                    <a:pt x="5324" y="8246"/>
                  </a:lnTo>
                  <a:cubicBezTo>
                    <a:pt x="5324" y="8246"/>
                    <a:pt x="5292" y="8327"/>
                    <a:pt x="5275" y="8359"/>
                  </a:cubicBezTo>
                  <a:cubicBezTo>
                    <a:pt x="5273" y="8362"/>
                    <a:pt x="5267" y="8363"/>
                    <a:pt x="5258" y="8363"/>
                  </a:cubicBezTo>
                  <a:cubicBezTo>
                    <a:pt x="5215" y="8363"/>
                    <a:pt x="5105" y="8332"/>
                    <a:pt x="4985" y="8278"/>
                  </a:cubicBezTo>
                  <a:lnTo>
                    <a:pt x="5130" y="8133"/>
                  </a:lnTo>
                  <a:lnTo>
                    <a:pt x="5130" y="8117"/>
                  </a:lnTo>
                  <a:cubicBezTo>
                    <a:pt x="5119" y="8109"/>
                    <a:pt x="5106" y="8106"/>
                    <a:pt x="5094" y="8106"/>
                  </a:cubicBezTo>
                  <a:cubicBezTo>
                    <a:pt x="5055" y="8106"/>
                    <a:pt x="5017" y="8137"/>
                    <a:pt x="5017" y="8149"/>
                  </a:cubicBezTo>
                  <a:cubicBezTo>
                    <a:pt x="5017" y="8165"/>
                    <a:pt x="4888" y="8198"/>
                    <a:pt x="4856" y="8198"/>
                  </a:cubicBezTo>
                  <a:cubicBezTo>
                    <a:pt x="4808" y="8214"/>
                    <a:pt x="4872" y="8246"/>
                    <a:pt x="4888" y="8246"/>
                  </a:cubicBezTo>
                  <a:cubicBezTo>
                    <a:pt x="4904" y="8246"/>
                    <a:pt x="4985" y="8295"/>
                    <a:pt x="5001" y="8311"/>
                  </a:cubicBezTo>
                  <a:cubicBezTo>
                    <a:pt x="5016" y="8318"/>
                    <a:pt x="4969" y="8325"/>
                    <a:pt x="4911" y="8325"/>
                  </a:cubicBezTo>
                  <a:cubicBezTo>
                    <a:pt x="4840" y="8325"/>
                    <a:pt x="4752" y="8314"/>
                    <a:pt x="4743" y="8278"/>
                  </a:cubicBezTo>
                  <a:cubicBezTo>
                    <a:pt x="4711" y="8230"/>
                    <a:pt x="4663" y="8165"/>
                    <a:pt x="4646" y="8165"/>
                  </a:cubicBezTo>
                  <a:cubicBezTo>
                    <a:pt x="4645" y="8165"/>
                    <a:pt x="4644" y="8164"/>
                    <a:pt x="4643" y="8164"/>
                  </a:cubicBezTo>
                  <a:cubicBezTo>
                    <a:pt x="4625" y="8164"/>
                    <a:pt x="4580" y="8280"/>
                    <a:pt x="4550" y="8311"/>
                  </a:cubicBezTo>
                  <a:cubicBezTo>
                    <a:pt x="4517" y="8343"/>
                    <a:pt x="4550" y="8343"/>
                    <a:pt x="4582" y="8343"/>
                  </a:cubicBezTo>
                  <a:cubicBezTo>
                    <a:pt x="4585" y="8340"/>
                    <a:pt x="4588" y="8339"/>
                    <a:pt x="4591" y="8339"/>
                  </a:cubicBezTo>
                  <a:cubicBezTo>
                    <a:pt x="4603" y="8339"/>
                    <a:pt x="4611" y="8365"/>
                    <a:pt x="4598" y="8391"/>
                  </a:cubicBezTo>
                  <a:lnTo>
                    <a:pt x="4566" y="8407"/>
                  </a:lnTo>
                  <a:lnTo>
                    <a:pt x="4533" y="8424"/>
                  </a:lnTo>
                  <a:cubicBezTo>
                    <a:pt x="4522" y="8435"/>
                    <a:pt x="4507" y="8440"/>
                    <a:pt x="4488" y="8440"/>
                  </a:cubicBezTo>
                  <a:cubicBezTo>
                    <a:pt x="4455" y="8440"/>
                    <a:pt x="4414" y="8423"/>
                    <a:pt x="4372" y="8391"/>
                  </a:cubicBezTo>
                  <a:lnTo>
                    <a:pt x="4324" y="8375"/>
                  </a:lnTo>
                  <a:cubicBezTo>
                    <a:pt x="4259" y="8359"/>
                    <a:pt x="4259" y="8343"/>
                    <a:pt x="4259" y="8295"/>
                  </a:cubicBezTo>
                  <a:lnTo>
                    <a:pt x="4227" y="8230"/>
                  </a:lnTo>
                  <a:cubicBezTo>
                    <a:pt x="4195" y="8246"/>
                    <a:pt x="4158" y="8254"/>
                    <a:pt x="4124" y="8254"/>
                  </a:cubicBezTo>
                  <a:cubicBezTo>
                    <a:pt x="4090" y="8254"/>
                    <a:pt x="4058" y="8246"/>
                    <a:pt x="4033" y="8230"/>
                  </a:cubicBezTo>
                  <a:lnTo>
                    <a:pt x="3985" y="8214"/>
                  </a:lnTo>
                  <a:lnTo>
                    <a:pt x="3904" y="8182"/>
                  </a:lnTo>
                  <a:cubicBezTo>
                    <a:pt x="3840" y="8198"/>
                    <a:pt x="3775" y="8262"/>
                    <a:pt x="3775" y="8295"/>
                  </a:cubicBezTo>
                  <a:cubicBezTo>
                    <a:pt x="3775" y="8311"/>
                    <a:pt x="3824" y="8327"/>
                    <a:pt x="3840" y="8327"/>
                  </a:cubicBezTo>
                  <a:cubicBezTo>
                    <a:pt x="3856" y="8327"/>
                    <a:pt x="3904" y="8407"/>
                    <a:pt x="3953" y="8407"/>
                  </a:cubicBezTo>
                  <a:cubicBezTo>
                    <a:pt x="3957" y="8405"/>
                    <a:pt x="3963" y="8404"/>
                    <a:pt x="3970" y="8404"/>
                  </a:cubicBezTo>
                  <a:cubicBezTo>
                    <a:pt x="4012" y="8404"/>
                    <a:pt x="4089" y="8440"/>
                    <a:pt x="4130" y="8440"/>
                  </a:cubicBezTo>
                  <a:cubicBezTo>
                    <a:pt x="4162" y="8440"/>
                    <a:pt x="4146" y="8472"/>
                    <a:pt x="4114" y="8520"/>
                  </a:cubicBezTo>
                  <a:lnTo>
                    <a:pt x="3904" y="8536"/>
                  </a:lnTo>
                  <a:cubicBezTo>
                    <a:pt x="3896" y="8545"/>
                    <a:pt x="3884" y="8549"/>
                    <a:pt x="3872" y="8549"/>
                  </a:cubicBezTo>
                  <a:cubicBezTo>
                    <a:pt x="3860" y="8549"/>
                    <a:pt x="3848" y="8545"/>
                    <a:pt x="3840" y="8536"/>
                  </a:cubicBezTo>
                  <a:lnTo>
                    <a:pt x="3824" y="8520"/>
                  </a:lnTo>
                  <a:cubicBezTo>
                    <a:pt x="3817" y="8507"/>
                    <a:pt x="3808" y="8499"/>
                    <a:pt x="3798" y="8499"/>
                  </a:cubicBezTo>
                  <a:cubicBezTo>
                    <a:pt x="3784" y="8499"/>
                    <a:pt x="3769" y="8515"/>
                    <a:pt x="3759" y="8553"/>
                  </a:cubicBezTo>
                  <a:lnTo>
                    <a:pt x="3743" y="8553"/>
                  </a:lnTo>
                  <a:cubicBezTo>
                    <a:pt x="3646" y="8553"/>
                    <a:pt x="3566" y="8553"/>
                    <a:pt x="3485" y="8601"/>
                  </a:cubicBezTo>
                  <a:cubicBezTo>
                    <a:pt x="3469" y="8585"/>
                    <a:pt x="3437" y="8553"/>
                    <a:pt x="3404" y="8520"/>
                  </a:cubicBezTo>
                  <a:lnTo>
                    <a:pt x="3372" y="8504"/>
                  </a:lnTo>
                  <a:lnTo>
                    <a:pt x="3340" y="8488"/>
                  </a:lnTo>
                  <a:cubicBezTo>
                    <a:pt x="3335" y="8478"/>
                    <a:pt x="3316" y="8474"/>
                    <a:pt x="3291" y="8474"/>
                  </a:cubicBezTo>
                  <a:cubicBezTo>
                    <a:pt x="3235" y="8474"/>
                    <a:pt x="3147" y="8493"/>
                    <a:pt x="3114" y="8504"/>
                  </a:cubicBezTo>
                  <a:cubicBezTo>
                    <a:pt x="3105" y="8509"/>
                    <a:pt x="3095" y="8511"/>
                    <a:pt x="3085" y="8511"/>
                  </a:cubicBezTo>
                  <a:cubicBezTo>
                    <a:pt x="3020" y="8511"/>
                    <a:pt x="2932" y="8433"/>
                    <a:pt x="2904" y="8391"/>
                  </a:cubicBezTo>
                  <a:cubicBezTo>
                    <a:pt x="2895" y="8372"/>
                    <a:pt x="2841" y="8365"/>
                    <a:pt x="2788" y="8365"/>
                  </a:cubicBezTo>
                  <a:cubicBezTo>
                    <a:pt x="2751" y="8365"/>
                    <a:pt x="2715" y="8368"/>
                    <a:pt x="2695" y="8375"/>
                  </a:cubicBezTo>
                  <a:cubicBezTo>
                    <a:pt x="2662" y="8375"/>
                    <a:pt x="2614" y="8424"/>
                    <a:pt x="2630" y="8472"/>
                  </a:cubicBezTo>
                  <a:lnTo>
                    <a:pt x="2614" y="8520"/>
                  </a:lnTo>
                  <a:cubicBezTo>
                    <a:pt x="2614" y="8536"/>
                    <a:pt x="2582" y="8553"/>
                    <a:pt x="2566" y="8553"/>
                  </a:cubicBezTo>
                  <a:cubicBezTo>
                    <a:pt x="2549" y="8553"/>
                    <a:pt x="2517" y="8536"/>
                    <a:pt x="2517" y="8520"/>
                  </a:cubicBezTo>
                  <a:lnTo>
                    <a:pt x="2501" y="8440"/>
                  </a:lnTo>
                  <a:cubicBezTo>
                    <a:pt x="2501" y="8359"/>
                    <a:pt x="2420" y="8295"/>
                    <a:pt x="2388" y="8295"/>
                  </a:cubicBezTo>
                  <a:cubicBezTo>
                    <a:pt x="2356" y="8295"/>
                    <a:pt x="2388" y="8327"/>
                    <a:pt x="2388" y="8359"/>
                  </a:cubicBezTo>
                  <a:cubicBezTo>
                    <a:pt x="2404" y="8375"/>
                    <a:pt x="2420" y="8440"/>
                    <a:pt x="2420" y="8440"/>
                  </a:cubicBezTo>
                  <a:cubicBezTo>
                    <a:pt x="2437" y="8456"/>
                    <a:pt x="2453" y="8504"/>
                    <a:pt x="2453" y="8553"/>
                  </a:cubicBezTo>
                  <a:lnTo>
                    <a:pt x="2372" y="8553"/>
                  </a:lnTo>
                  <a:cubicBezTo>
                    <a:pt x="2340" y="8553"/>
                    <a:pt x="2275" y="8553"/>
                    <a:pt x="2291" y="8601"/>
                  </a:cubicBezTo>
                  <a:cubicBezTo>
                    <a:pt x="2302" y="8674"/>
                    <a:pt x="2265" y="8693"/>
                    <a:pt x="2225" y="8693"/>
                  </a:cubicBezTo>
                  <a:cubicBezTo>
                    <a:pt x="2203" y="8693"/>
                    <a:pt x="2179" y="8687"/>
                    <a:pt x="2162" y="8682"/>
                  </a:cubicBezTo>
                  <a:cubicBezTo>
                    <a:pt x="2066" y="8633"/>
                    <a:pt x="1920" y="8633"/>
                    <a:pt x="1904" y="8504"/>
                  </a:cubicBezTo>
                  <a:lnTo>
                    <a:pt x="1904" y="8472"/>
                  </a:lnTo>
                  <a:cubicBezTo>
                    <a:pt x="1904" y="8448"/>
                    <a:pt x="1878" y="8433"/>
                    <a:pt x="1852" y="8433"/>
                  </a:cubicBezTo>
                  <a:cubicBezTo>
                    <a:pt x="1842" y="8433"/>
                    <a:pt x="1832" y="8435"/>
                    <a:pt x="1824" y="8440"/>
                  </a:cubicBezTo>
                  <a:lnTo>
                    <a:pt x="1775" y="8440"/>
                  </a:lnTo>
                  <a:cubicBezTo>
                    <a:pt x="1769" y="8443"/>
                    <a:pt x="1763" y="8444"/>
                    <a:pt x="1757" y="8444"/>
                  </a:cubicBezTo>
                  <a:cubicBezTo>
                    <a:pt x="1732" y="8444"/>
                    <a:pt x="1714" y="8420"/>
                    <a:pt x="1727" y="8407"/>
                  </a:cubicBezTo>
                  <a:cubicBezTo>
                    <a:pt x="1727" y="8391"/>
                    <a:pt x="1646" y="8375"/>
                    <a:pt x="1614" y="8375"/>
                  </a:cubicBezTo>
                  <a:cubicBezTo>
                    <a:pt x="1582" y="8375"/>
                    <a:pt x="1711" y="8520"/>
                    <a:pt x="1759" y="8553"/>
                  </a:cubicBezTo>
                  <a:cubicBezTo>
                    <a:pt x="1807" y="8601"/>
                    <a:pt x="1840" y="8633"/>
                    <a:pt x="1840" y="8633"/>
                  </a:cubicBezTo>
                  <a:cubicBezTo>
                    <a:pt x="1835" y="8638"/>
                    <a:pt x="1827" y="8640"/>
                    <a:pt x="1819" y="8640"/>
                  </a:cubicBezTo>
                  <a:cubicBezTo>
                    <a:pt x="1798" y="8640"/>
                    <a:pt x="1770" y="8629"/>
                    <a:pt x="1759" y="8617"/>
                  </a:cubicBezTo>
                  <a:cubicBezTo>
                    <a:pt x="1727" y="8617"/>
                    <a:pt x="1630" y="8666"/>
                    <a:pt x="1598" y="8698"/>
                  </a:cubicBezTo>
                  <a:cubicBezTo>
                    <a:pt x="1565" y="8714"/>
                    <a:pt x="1565" y="8795"/>
                    <a:pt x="1565" y="8811"/>
                  </a:cubicBezTo>
                  <a:cubicBezTo>
                    <a:pt x="1565" y="8827"/>
                    <a:pt x="1533" y="8859"/>
                    <a:pt x="1485" y="8859"/>
                  </a:cubicBezTo>
                  <a:lnTo>
                    <a:pt x="1453" y="8859"/>
                  </a:lnTo>
                  <a:cubicBezTo>
                    <a:pt x="1436" y="8859"/>
                    <a:pt x="1420" y="8827"/>
                    <a:pt x="1388" y="8827"/>
                  </a:cubicBezTo>
                  <a:cubicBezTo>
                    <a:pt x="1303" y="8795"/>
                    <a:pt x="1217" y="8728"/>
                    <a:pt x="1128" y="8728"/>
                  </a:cubicBezTo>
                  <a:cubicBezTo>
                    <a:pt x="1081" y="8728"/>
                    <a:pt x="1034" y="8745"/>
                    <a:pt x="985" y="8795"/>
                  </a:cubicBezTo>
                  <a:cubicBezTo>
                    <a:pt x="979" y="8800"/>
                    <a:pt x="972" y="8802"/>
                    <a:pt x="964" y="8802"/>
                  </a:cubicBezTo>
                  <a:cubicBezTo>
                    <a:pt x="949" y="8802"/>
                    <a:pt x="931" y="8795"/>
                    <a:pt x="920" y="8795"/>
                  </a:cubicBezTo>
                  <a:cubicBezTo>
                    <a:pt x="888" y="8795"/>
                    <a:pt x="849" y="8787"/>
                    <a:pt x="816" y="8787"/>
                  </a:cubicBezTo>
                  <a:cubicBezTo>
                    <a:pt x="800" y="8787"/>
                    <a:pt x="786" y="8789"/>
                    <a:pt x="775" y="8795"/>
                  </a:cubicBezTo>
                  <a:cubicBezTo>
                    <a:pt x="759" y="8803"/>
                    <a:pt x="747" y="8807"/>
                    <a:pt x="735" y="8807"/>
                  </a:cubicBezTo>
                  <a:cubicBezTo>
                    <a:pt x="723" y="8807"/>
                    <a:pt x="711" y="8803"/>
                    <a:pt x="694" y="8795"/>
                  </a:cubicBezTo>
                  <a:lnTo>
                    <a:pt x="662" y="8762"/>
                  </a:lnTo>
                  <a:cubicBezTo>
                    <a:pt x="655" y="8755"/>
                    <a:pt x="643" y="8752"/>
                    <a:pt x="627" y="8752"/>
                  </a:cubicBezTo>
                  <a:cubicBezTo>
                    <a:pt x="569" y="8752"/>
                    <a:pt x="457" y="8796"/>
                    <a:pt x="356" y="8859"/>
                  </a:cubicBezTo>
                  <a:lnTo>
                    <a:pt x="243" y="8795"/>
                  </a:lnTo>
                  <a:lnTo>
                    <a:pt x="130" y="8746"/>
                  </a:lnTo>
                  <a:lnTo>
                    <a:pt x="130" y="8746"/>
                  </a:lnTo>
                  <a:cubicBezTo>
                    <a:pt x="81" y="8795"/>
                    <a:pt x="130" y="8843"/>
                    <a:pt x="211" y="8843"/>
                  </a:cubicBezTo>
                  <a:lnTo>
                    <a:pt x="259" y="8907"/>
                  </a:lnTo>
                  <a:cubicBezTo>
                    <a:pt x="279" y="8937"/>
                    <a:pt x="299" y="8947"/>
                    <a:pt x="318" y="8947"/>
                  </a:cubicBezTo>
                  <a:cubicBezTo>
                    <a:pt x="359" y="8947"/>
                    <a:pt x="399" y="8906"/>
                    <a:pt x="439" y="8906"/>
                  </a:cubicBezTo>
                  <a:cubicBezTo>
                    <a:pt x="444" y="8906"/>
                    <a:pt x="448" y="8906"/>
                    <a:pt x="452" y="8907"/>
                  </a:cubicBezTo>
                  <a:cubicBezTo>
                    <a:pt x="485" y="8907"/>
                    <a:pt x="501" y="8940"/>
                    <a:pt x="517" y="8956"/>
                  </a:cubicBezTo>
                  <a:lnTo>
                    <a:pt x="565" y="8972"/>
                  </a:lnTo>
                  <a:cubicBezTo>
                    <a:pt x="614" y="9004"/>
                    <a:pt x="630" y="9053"/>
                    <a:pt x="582" y="9085"/>
                  </a:cubicBezTo>
                  <a:lnTo>
                    <a:pt x="533" y="9117"/>
                  </a:lnTo>
                  <a:cubicBezTo>
                    <a:pt x="469" y="9149"/>
                    <a:pt x="549" y="9214"/>
                    <a:pt x="501" y="9262"/>
                  </a:cubicBezTo>
                  <a:cubicBezTo>
                    <a:pt x="469" y="9278"/>
                    <a:pt x="469" y="9359"/>
                    <a:pt x="582" y="9359"/>
                  </a:cubicBezTo>
                  <a:cubicBezTo>
                    <a:pt x="585" y="9356"/>
                    <a:pt x="589" y="9355"/>
                    <a:pt x="593" y="9355"/>
                  </a:cubicBezTo>
                  <a:cubicBezTo>
                    <a:pt x="611" y="9355"/>
                    <a:pt x="636" y="9375"/>
                    <a:pt x="662" y="9375"/>
                  </a:cubicBezTo>
                  <a:lnTo>
                    <a:pt x="694" y="9391"/>
                  </a:lnTo>
                  <a:cubicBezTo>
                    <a:pt x="727" y="9375"/>
                    <a:pt x="759" y="9278"/>
                    <a:pt x="791" y="9278"/>
                  </a:cubicBezTo>
                  <a:cubicBezTo>
                    <a:pt x="840" y="9262"/>
                    <a:pt x="807" y="9230"/>
                    <a:pt x="743" y="9198"/>
                  </a:cubicBezTo>
                  <a:lnTo>
                    <a:pt x="678" y="9166"/>
                  </a:lnTo>
                  <a:cubicBezTo>
                    <a:pt x="662" y="9149"/>
                    <a:pt x="662" y="9101"/>
                    <a:pt x="678" y="9101"/>
                  </a:cubicBezTo>
                  <a:cubicBezTo>
                    <a:pt x="690" y="9089"/>
                    <a:pt x="702" y="9051"/>
                    <a:pt x="733" y="9051"/>
                  </a:cubicBezTo>
                  <a:cubicBezTo>
                    <a:pt x="744" y="9051"/>
                    <a:pt x="758" y="9056"/>
                    <a:pt x="775" y="9069"/>
                  </a:cubicBezTo>
                  <a:lnTo>
                    <a:pt x="791" y="9085"/>
                  </a:lnTo>
                  <a:cubicBezTo>
                    <a:pt x="823" y="9069"/>
                    <a:pt x="920" y="9037"/>
                    <a:pt x="985" y="9004"/>
                  </a:cubicBezTo>
                  <a:lnTo>
                    <a:pt x="1098" y="8988"/>
                  </a:lnTo>
                  <a:cubicBezTo>
                    <a:pt x="1130" y="8988"/>
                    <a:pt x="1162" y="8988"/>
                    <a:pt x="1194" y="8972"/>
                  </a:cubicBezTo>
                  <a:lnTo>
                    <a:pt x="1275" y="8940"/>
                  </a:lnTo>
                  <a:cubicBezTo>
                    <a:pt x="1340" y="8956"/>
                    <a:pt x="1420" y="9037"/>
                    <a:pt x="1453" y="9133"/>
                  </a:cubicBezTo>
                  <a:lnTo>
                    <a:pt x="1485" y="9198"/>
                  </a:lnTo>
                  <a:cubicBezTo>
                    <a:pt x="1485" y="9230"/>
                    <a:pt x="1533" y="9246"/>
                    <a:pt x="1549" y="9262"/>
                  </a:cubicBezTo>
                  <a:lnTo>
                    <a:pt x="1565" y="9262"/>
                  </a:lnTo>
                  <a:cubicBezTo>
                    <a:pt x="1582" y="9262"/>
                    <a:pt x="1614" y="9246"/>
                    <a:pt x="1614" y="9230"/>
                  </a:cubicBezTo>
                  <a:lnTo>
                    <a:pt x="1614" y="9214"/>
                  </a:lnTo>
                  <a:cubicBezTo>
                    <a:pt x="1565" y="9182"/>
                    <a:pt x="1565" y="9149"/>
                    <a:pt x="1614" y="9133"/>
                  </a:cubicBezTo>
                  <a:cubicBezTo>
                    <a:pt x="1630" y="9133"/>
                    <a:pt x="1678" y="9149"/>
                    <a:pt x="1695" y="9166"/>
                  </a:cubicBezTo>
                  <a:cubicBezTo>
                    <a:pt x="1711" y="9198"/>
                    <a:pt x="1727" y="9230"/>
                    <a:pt x="1743" y="9246"/>
                  </a:cubicBezTo>
                  <a:cubicBezTo>
                    <a:pt x="1856" y="9311"/>
                    <a:pt x="1888" y="9391"/>
                    <a:pt x="1807" y="9488"/>
                  </a:cubicBezTo>
                  <a:lnTo>
                    <a:pt x="1791" y="9504"/>
                  </a:lnTo>
                  <a:cubicBezTo>
                    <a:pt x="1800" y="9509"/>
                    <a:pt x="1809" y="9511"/>
                    <a:pt x="1817" y="9511"/>
                  </a:cubicBezTo>
                  <a:cubicBezTo>
                    <a:pt x="1841" y="9511"/>
                    <a:pt x="1864" y="9496"/>
                    <a:pt x="1888" y="9472"/>
                  </a:cubicBezTo>
                  <a:lnTo>
                    <a:pt x="1904" y="9440"/>
                  </a:lnTo>
                  <a:cubicBezTo>
                    <a:pt x="1936" y="9424"/>
                    <a:pt x="1953" y="9391"/>
                    <a:pt x="1969" y="9391"/>
                  </a:cubicBezTo>
                  <a:lnTo>
                    <a:pt x="2066" y="9408"/>
                  </a:lnTo>
                  <a:cubicBezTo>
                    <a:pt x="2162" y="9440"/>
                    <a:pt x="2243" y="9504"/>
                    <a:pt x="2275" y="9553"/>
                  </a:cubicBezTo>
                  <a:lnTo>
                    <a:pt x="2324" y="9520"/>
                  </a:lnTo>
                  <a:cubicBezTo>
                    <a:pt x="2340" y="9504"/>
                    <a:pt x="2324" y="9456"/>
                    <a:pt x="2307" y="9424"/>
                  </a:cubicBezTo>
                  <a:cubicBezTo>
                    <a:pt x="2259" y="9391"/>
                    <a:pt x="2211" y="9343"/>
                    <a:pt x="2146" y="9311"/>
                  </a:cubicBezTo>
                  <a:cubicBezTo>
                    <a:pt x="2082" y="9278"/>
                    <a:pt x="2066" y="9278"/>
                    <a:pt x="2114" y="9246"/>
                  </a:cubicBezTo>
                  <a:cubicBezTo>
                    <a:pt x="2195" y="9214"/>
                    <a:pt x="2291" y="9133"/>
                    <a:pt x="2372" y="9133"/>
                  </a:cubicBezTo>
                  <a:cubicBezTo>
                    <a:pt x="2485" y="9149"/>
                    <a:pt x="2420" y="9278"/>
                    <a:pt x="2517" y="9327"/>
                  </a:cubicBezTo>
                  <a:cubicBezTo>
                    <a:pt x="2517" y="9327"/>
                    <a:pt x="2501" y="9343"/>
                    <a:pt x="2517" y="9359"/>
                  </a:cubicBezTo>
                  <a:cubicBezTo>
                    <a:pt x="2539" y="9414"/>
                    <a:pt x="2554" y="9439"/>
                    <a:pt x="2592" y="9439"/>
                  </a:cubicBezTo>
                  <a:cubicBezTo>
                    <a:pt x="2609" y="9439"/>
                    <a:pt x="2632" y="9434"/>
                    <a:pt x="2662" y="9424"/>
                  </a:cubicBezTo>
                  <a:cubicBezTo>
                    <a:pt x="2695" y="9424"/>
                    <a:pt x="2743" y="9391"/>
                    <a:pt x="2775" y="9391"/>
                  </a:cubicBezTo>
                  <a:lnTo>
                    <a:pt x="2920" y="9424"/>
                  </a:lnTo>
                  <a:cubicBezTo>
                    <a:pt x="2985" y="9343"/>
                    <a:pt x="2969" y="9246"/>
                    <a:pt x="2937" y="9230"/>
                  </a:cubicBezTo>
                  <a:cubicBezTo>
                    <a:pt x="2904" y="9214"/>
                    <a:pt x="3017" y="9166"/>
                    <a:pt x="3066" y="9166"/>
                  </a:cubicBezTo>
                  <a:cubicBezTo>
                    <a:pt x="3130" y="9166"/>
                    <a:pt x="3195" y="9149"/>
                    <a:pt x="3211" y="9149"/>
                  </a:cubicBezTo>
                  <a:cubicBezTo>
                    <a:pt x="3215" y="9145"/>
                    <a:pt x="3222" y="9143"/>
                    <a:pt x="3228" y="9143"/>
                  </a:cubicBezTo>
                  <a:cubicBezTo>
                    <a:pt x="3243" y="9143"/>
                    <a:pt x="3259" y="9154"/>
                    <a:pt x="3259" y="9166"/>
                  </a:cubicBezTo>
                  <a:lnTo>
                    <a:pt x="3340" y="9166"/>
                  </a:lnTo>
                  <a:cubicBezTo>
                    <a:pt x="3356" y="9166"/>
                    <a:pt x="3308" y="9053"/>
                    <a:pt x="3340" y="9020"/>
                  </a:cubicBezTo>
                  <a:cubicBezTo>
                    <a:pt x="3353" y="9007"/>
                    <a:pt x="3390" y="9002"/>
                    <a:pt x="3430" y="9002"/>
                  </a:cubicBezTo>
                  <a:cubicBezTo>
                    <a:pt x="3485" y="9002"/>
                    <a:pt x="3547" y="9011"/>
                    <a:pt x="3566" y="9020"/>
                  </a:cubicBezTo>
                  <a:cubicBezTo>
                    <a:pt x="3575" y="9027"/>
                    <a:pt x="3584" y="9029"/>
                    <a:pt x="3591" y="9029"/>
                  </a:cubicBezTo>
                  <a:cubicBezTo>
                    <a:pt x="3625" y="9029"/>
                    <a:pt x="3646" y="8982"/>
                    <a:pt x="3646" y="8956"/>
                  </a:cubicBezTo>
                  <a:cubicBezTo>
                    <a:pt x="3646" y="8937"/>
                    <a:pt x="3641" y="8929"/>
                    <a:pt x="3630" y="8929"/>
                  </a:cubicBezTo>
                  <a:cubicBezTo>
                    <a:pt x="3622" y="8929"/>
                    <a:pt x="3611" y="8933"/>
                    <a:pt x="3598" y="8940"/>
                  </a:cubicBezTo>
                  <a:lnTo>
                    <a:pt x="3582" y="8940"/>
                  </a:lnTo>
                  <a:lnTo>
                    <a:pt x="3533" y="8956"/>
                  </a:lnTo>
                  <a:cubicBezTo>
                    <a:pt x="3517" y="8924"/>
                    <a:pt x="3501" y="8859"/>
                    <a:pt x="3517" y="8811"/>
                  </a:cubicBezTo>
                  <a:lnTo>
                    <a:pt x="3501" y="8762"/>
                  </a:lnTo>
                  <a:cubicBezTo>
                    <a:pt x="3501" y="8762"/>
                    <a:pt x="3550" y="8730"/>
                    <a:pt x="3566" y="8730"/>
                  </a:cubicBezTo>
                  <a:lnTo>
                    <a:pt x="3598" y="8730"/>
                  </a:lnTo>
                  <a:cubicBezTo>
                    <a:pt x="3601" y="8736"/>
                    <a:pt x="3606" y="8739"/>
                    <a:pt x="3612" y="8739"/>
                  </a:cubicBezTo>
                  <a:cubicBezTo>
                    <a:pt x="3637" y="8739"/>
                    <a:pt x="3685" y="8692"/>
                    <a:pt x="3711" y="8666"/>
                  </a:cubicBezTo>
                  <a:cubicBezTo>
                    <a:pt x="3712" y="8664"/>
                    <a:pt x="3715" y="8663"/>
                    <a:pt x="3718" y="8663"/>
                  </a:cubicBezTo>
                  <a:cubicBezTo>
                    <a:pt x="3750" y="8663"/>
                    <a:pt x="3860" y="8730"/>
                    <a:pt x="3904" y="8730"/>
                  </a:cubicBezTo>
                  <a:cubicBezTo>
                    <a:pt x="3969" y="8730"/>
                    <a:pt x="4001" y="8778"/>
                    <a:pt x="4001" y="8859"/>
                  </a:cubicBezTo>
                  <a:lnTo>
                    <a:pt x="3985" y="8907"/>
                  </a:lnTo>
                  <a:cubicBezTo>
                    <a:pt x="3985" y="8924"/>
                    <a:pt x="3953" y="8956"/>
                    <a:pt x="3937" y="8956"/>
                  </a:cubicBezTo>
                  <a:lnTo>
                    <a:pt x="3921" y="8956"/>
                  </a:lnTo>
                  <a:cubicBezTo>
                    <a:pt x="3888" y="8940"/>
                    <a:pt x="3824" y="8778"/>
                    <a:pt x="3759" y="8778"/>
                  </a:cubicBezTo>
                  <a:cubicBezTo>
                    <a:pt x="3695" y="8778"/>
                    <a:pt x="3711" y="8859"/>
                    <a:pt x="3743" y="8875"/>
                  </a:cubicBezTo>
                  <a:cubicBezTo>
                    <a:pt x="3775" y="8891"/>
                    <a:pt x="3840" y="8972"/>
                    <a:pt x="3872" y="9037"/>
                  </a:cubicBezTo>
                  <a:lnTo>
                    <a:pt x="4001" y="9037"/>
                  </a:lnTo>
                  <a:cubicBezTo>
                    <a:pt x="4055" y="9037"/>
                    <a:pt x="4159" y="9022"/>
                    <a:pt x="4232" y="9022"/>
                  </a:cubicBezTo>
                  <a:cubicBezTo>
                    <a:pt x="4268" y="9022"/>
                    <a:pt x="4297" y="9026"/>
                    <a:pt x="4308" y="9037"/>
                  </a:cubicBezTo>
                  <a:cubicBezTo>
                    <a:pt x="4356" y="9053"/>
                    <a:pt x="4340" y="9085"/>
                    <a:pt x="4259" y="9101"/>
                  </a:cubicBezTo>
                  <a:lnTo>
                    <a:pt x="4211" y="9133"/>
                  </a:lnTo>
                  <a:lnTo>
                    <a:pt x="4195" y="9133"/>
                  </a:lnTo>
                  <a:cubicBezTo>
                    <a:pt x="4162" y="9166"/>
                    <a:pt x="4179" y="9166"/>
                    <a:pt x="4227" y="9166"/>
                  </a:cubicBezTo>
                  <a:lnTo>
                    <a:pt x="4275" y="9311"/>
                  </a:lnTo>
                  <a:cubicBezTo>
                    <a:pt x="4404" y="9278"/>
                    <a:pt x="4582" y="9246"/>
                    <a:pt x="4679" y="9230"/>
                  </a:cubicBezTo>
                  <a:lnTo>
                    <a:pt x="4759" y="9214"/>
                  </a:lnTo>
                  <a:lnTo>
                    <a:pt x="4775" y="9214"/>
                  </a:lnTo>
                  <a:cubicBezTo>
                    <a:pt x="4792" y="9198"/>
                    <a:pt x="4743" y="9166"/>
                    <a:pt x="4695" y="9149"/>
                  </a:cubicBezTo>
                  <a:cubicBezTo>
                    <a:pt x="4663" y="9133"/>
                    <a:pt x="4711" y="9117"/>
                    <a:pt x="4824" y="9117"/>
                  </a:cubicBezTo>
                  <a:lnTo>
                    <a:pt x="4824" y="9133"/>
                  </a:lnTo>
                  <a:cubicBezTo>
                    <a:pt x="4888" y="9246"/>
                    <a:pt x="5050" y="9198"/>
                    <a:pt x="5146" y="9246"/>
                  </a:cubicBezTo>
                  <a:cubicBezTo>
                    <a:pt x="5163" y="9259"/>
                    <a:pt x="5178" y="9264"/>
                    <a:pt x="5191" y="9264"/>
                  </a:cubicBezTo>
                  <a:cubicBezTo>
                    <a:pt x="5228" y="9264"/>
                    <a:pt x="5252" y="9226"/>
                    <a:pt x="5275" y="9214"/>
                  </a:cubicBezTo>
                  <a:cubicBezTo>
                    <a:pt x="5324" y="9166"/>
                    <a:pt x="5292" y="9133"/>
                    <a:pt x="5243" y="9117"/>
                  </a:cubicBezTo>
                  <a:lnTo>
                    <a:pt x="5146" y="9085"/>
                  </a:lnTo>
                  <a:cubicBezTo>
                    <a:pt x="5082" y="9020"/>
                    <a:pt x="5098" y="8956"/>
                    <a:pt x="5195" y="8956"/>
                  </a:cubicBezTo>
                  <a:lnTo>
                    <a:pt x="5275" y="8956"/>
                  </a:lnTo>
                  <a:cubicBezTo>
                    <a:pt x="5334" y="8944"/>
                    <a:pt x="5384" y="8899"/>
                    <a:pt x="5431" y="8899"/>
                  </a:cubicBezTo>
                  <a:cubicBezTo>
                    <a:pt x="5449" y="8899"/>
                    <a:pt x="5467" y="8906"/>
                    <a:pt x="5485" y="8924"/>
                  </a:cubicBezTo>
                  <a:cubicBezTo>
                    <a:pt x="5499" y="8932"/>
                    <a:pt x="5512" y="8935"/>
                    <a:pt x="5525" y="8935"/>
                  </a:cubicBezTo>
                  <a:cubicBezTo>
                    <a:pt x="5565" y="8935"/>
                    <a:pt x="5601" y="8903"/>
                    <a:pt x="5633" y="8903"/>
                  </a:cubicBezTo>
                  <a:cubicBezTo>
                    <a:pt x="5649" y="8903"/>
                    <a:pt x="5665" y="8912"/>
                    <a:pt x="5679" y="8940"/>
                  </a:cubicBezTo>
                  <a:cubicBezTo>
                    <a:pt x="5679" y="8940"/>
                    <a:pt x="5727" y="8924"/>
                    <a:pt x="5743" y="8924"/>
                  </a:cubicBezTo>
                  <a:lnTo>
                    <a:pt x="5775" y="8891"/>
                  </a:lnTo>
                  <a:cubicBezTo>
                    <a:pt x="5784" y="8879"/>
                    <a:pt x="5792" y="8874"/>
                    <a:pt x="5800" y="8874"/>
                  </a:cubicBezTo>
                  <a:cubicBezTo>
                    <a:pt x="5822" y="8874"/>
                    <a:pt x="5840" y="8916"/>
                    <a:pt x="5840" y="8940"/>
                  </a:cubicBezTo>
                  <a:cubicBezTo>
                    <a:pt x="5840" y="8972"/>
                    <a:pt x="5808" y="9020"/>
                    <a:pt x="5775" y="9069"/>
                  </a:cubicBezTo>
                  <a:lnTo>
                    <a:pt x="5743" y="9085"/>
                  </a:lnTo>
                  <a:cubicBezTo>
                    <a:pt x="5711" y="9085"/>
                    <a:pt x="5663" y="9069"/>
                    <a:pt x="5614" y="9053"/>
                  </a:cubicBezTo>
                  <a:lnTo>
                    <a:pt x="5485" y="8988"/>
                  </a:lnTo>
                  <a:cubicBezTo>
                    <a:pt x="5437" y="9004"/>
                    <a:pt x="5388" y="9020"/>
                    <a:pt x="5372" y="9053"/>
                  </a:cubicBezTo>
                  <a:cubicBezTo>
                    <a:pt x="5356" y="9069"/>
                    <a:pt x="5388" y="9101"/>
                    <a:pt x="5405" y="9133"/>
                  </a:cubicBezTo>
                  <a:cubicBezTo>
                    <a:pt x="5415" y="9160"/>
                    <a:pt x="5424" y="9169"/>
                    <a:pt x="5433" y="9169"/>
                  </a:cubicBezTo>
                  <a:cubicBezTo>
                    <a:pt x="5449" y="9169"/>
                    <a:pt x="5464" y="9133"/>
                    <a:pt x="5485" y="9133"/>
                  </a:cubicBezTo>
                  <a:cubicBezTo>
                    <a:pt x="5499" y="9128"/>
                    <a:pt x="5512" y="9126"/>
                    <a:pt x="5524" y="9126"/>
                  </a:cubicBezTo>
                  <a:cubicBezTo>
                    <a:pt x="5587" y="9126"/>
                    <a:pt x="5641" y="9182"/>
                    <a:pt x="5695" y="9182"/>
                  </a:cubicBezTo>
                  <a:lnTo>
                    <a:pt x="5727" y="9182"/>
                  </a:lnTo>
                  <a:cubicBezTo>
                    <a:pt x="5735" y="9206"/>
                    <a:pt x="5747" y="9218"/>
                    <a:pt x="5759" y="9218"/>
                  </a:cubicBezTo>
                  <a:cubicBezTo>
                    <a:pt x="5771" y="9218"/>
                    <a:pt x="5784" y="9206"/>
                    <a:pt x="5792" y="9182"/>
                  </a:cubicBezTo>
                  <a:lnTo>
                    <a:pt x="5824" y="9182"/>
                  </a:lnTo>
                  <a:lnTo>
                    <a:pt x="5953" y="9133"/>
                  </a:lnTo>
                  <a:cubicBezTo>
                    <a:pt x="5966" y="9054"/>
                    <a:pt x="6001" y="8996"/>
                    <a:pt x="6031" y="8996"/>
                  </a:cubicBezTo>
                  <a:cubicBezTo>
                    <a:pt x="6038" y="8996"/>
                    <a:pt x="6044" y="8999"/>
                    <a:pt x="6050" y="9004"/>
                  </a:cubicBezTo>
                  <a:lnTo>
                    <a:pt x="6050" y="9020"/>
                  </a:lnTo>
                  <a:lnTo>
                    <a:pt x="6034" y="9069"/>
                  </a:lnTo>
                  <a:cubicBezTo>
                    <a:pt x="5985" y="9117"/>
                    <a:pt x="6017" y="9149"/>
                    <a:pt x="6114" y="9149"/>
                  </a:cubicBezTo>
                  <a:lnTo>
                    <a:pt x="6179" y="9101"/>
                  </a:lnTo>
                  <a:cubicBezTo>
                    <a:pt x="6195" y="9093"/>
                    <a:pt x="6223" y="9089"/>
                    <a:pt x="6249" y="9089"/>
                  </a:cubicBezTo>
                  <a:cubicBezTo>
                    <a:pt x="6276" y="9089"/>
                    <a:pt x="6300" y="9093"/>
                    <a:pt x="6308" y="9101"/>
                  </a:cubicBezTo>
                  <a:cubicBezTo>
                    <a:pt x="6356" y="9149"/>
                    <a:pt x="6324" y="9166"/>
                    <a:pt x="6243" y="9182"/>
                  </a:cubicBezTo>
                  <a:cubicBezTo>
                    <a:pt x="6227" y="9214"/>
                    <a:pt x="6211" y="9278"/>
                    <a:pt x="6179" y="9295"/>
                  </a:cubicBezTo>
                  <a:lnTo>
                    <a:pt x="6163" y="9311"/>
                  </a:lnTo>
                  <a:cubicBezTo>
                    <a:pt x="6098" y="9311"/>
                    <a:pt x="6098" y="9359"/>
                    <a:pt x="6130" y="9375"/>
                  </a:cubicBezTo>
                  <a:lnTo>
                    <a:pt x="6163" y="9391"/>
                  </a:lnTo>
                  <a:cubicBezTo>
                    <a:pt x="6227" y="9391"/>
                    <a:pt x="6276" y="9295"/>
                    <a:pt x="6276" y="9278"/>
                  </a:cubicBezTo>
                  <a:cubicBezTo>
                    <a:pt x="6276" y="9246"/>
                    <a:pt x="6372" y="9182"/>
                    <a:pt x="6501" y="9133"/>
                  </a:cubicBezTo>
                  <a:lnTo>
                    <a:pt x="6598" y="9069"/>
                  </a:lnTo>
                  <a:cubicBezTo>
                    <a:pt x="6614" y="9053"/>
                    <a:pt x="6663" y="9037"/>
                    <a:pt x="6679" y="9037"/>
                  </a:cubicBezTo>
                  <a:lnTo>
                    <a:pt x="6711" y="9069"/>
                  </a:lnTo>
                  <a:cubicBezTo>
                    <a:pt x="6714" y="9074"/>
                    <a:pt x="6720" y="9076"/>
                    <a:pt x="6730" y="9076"/>
                  </a:cubicBezTo>
                  <a:cubicBezTo>
                    <a:pt x="6778" y="9076"/>
                    <a:pt x="6899" y="9020"/>
                    <a:pt x="6953" y="9020"/>
                  </a:cubicBezTo>
                  <a:cubicBezTo>
                    <a:pt x="7034" y="9037"/>
                    <a:pt x="7098" y="9117"/>
                    <a:pt x="7098" y="9133"/>
                  </a:cubicBezTo>
                  <a:cubicBezTo>
                    <a:pt x="7114" y="9149"/>
                    <a:pt x="7130" y="9166"/>
                    <a:pt x="7130" y="9166"/>
                  </a:cubicBezTo>
                  <a:cubicBezTo>
                    <a:pt x="7130" y="9166"/>
                    <a:pt x="7147" y="9101"/>
                    <a:pt x="7147" y="9085"/>
                  </a:cubicBezTo>
                  <a:cubicBezTo>
                    <a:pt x="7152" y="9073"/>
                    <a:pt x="7162" y="9068"/>
                    <a:pt x="7174" y="9068"/>
                  </a:cubicBezTo>
                  <a:cubicBezTo>
                    <a:pt x="7197" y="9068"/>
                    <a:pt x="7228" y="9086"/>
                    <a:pt x="7259" y="9117"/>
                  </a:cubicBezTo>
                  <a:lnTo>
                    <a:pt x="7324" y="9117"/>
                  </a:lnTo>
                  <a:lnTo>
                    <a:pt x="7356" y="9133"/>
                  </a:lnTo>
                  <a:cubicBezTo>
                    <a:pt x="7385" y="9122"/>
                    <a:pt x="7405" y="9117"/>
                    <a:pt x="7417" y="9117"/>
                  </a:cubicBezTo>
                  <a:cubicBezTo>
                    <a:pt x="7438" y="9117"/>
                    <a:pt x="7430" y="9134"/>
                    <a:pt x="7389" y="9166"/>
                  </a:cubicBezTo>
                  <a:lnTo>
                    <a:pt x="7372" y="9198"/>
                  </a:lnTo>
                  <a:lnTo>
                    <a:pt x="7356" y="9246"/>
                  </a:lnTo>
                  <a:cubicBezTo>
                    <a:pt x="7356" y="9311"/>
                    <a:pt x="7292" y="9343"/>
                    <a:pt x="7211" y="9343"/>
                  </a:cubicBezTo>
                  <a:lnTo>
                    <a:pt x="7227" y="9262"/>
                  </a:lnTo>
                  <a:lnTo>
                    <a:pt x="7227" y="9246"/>
                  </a:lnTo>
                  <a:cubicBezTo>
                    <a:pt x="7243" y="9246"/>
                    <a:pt x="7227" y="9214"/>
                    <a:pt x="7211" y="9214"/>
                  </a:cubicBezTo>
                  <a:lnTo>
                    <a:pt x="7195" y="9214"/>
                  </a:lnTo>
                  <a:cubicBezTo>
                    <a:pt x="7147" y="9246"/>
                    <a:pt x="7114" y="9278"/>
                    <a:pt x="7066" y="9295"/>
                  </a:cubicBezTo>
                  <a:lnTo>
                    <a:pt x="7050" y="9311"/>
                  </a:lnTo>
                  <a:cubicBezTo>
                    <a:pt x="7018" y="9311"/>
                    <a:pt x="6985" y="9214"/>
                    <a:pt x="6985" y="9182"/>
                  </a:cubicBezTo>
                  <a:cubicBezTo>
                    <a:pt x="6985" y="9149"/>
                    <a:pt x="6888" y="9133"/>
                    <a:pt x="6872" y="9133"/>
                  </a:cubicBezTo>
                  <a:cubicBezTo>
                    <a:pt x="6840" y="9133"/>
                    <a:pt x="6856" y="9166"/>
                    <a:pt x="6872" y="9166"/>
                  </a:cubicBezTo>
                  <a:cubicBezTo>
                    <a:pt x="6888" y="9166"/>
                    <a:pt x="6921" y="9230"/>
                    <a:pt x="6953" y="9311"/>
                  </a:cubicBezTo>
                  <a:lnTo>
                    <a:pt x="6969" y="9375"/>
                  </a:lnTo>
                  <a:lnTo>
                    <a:pt x="6969" y="9391"/>
                  </a:lnTo>
                  <a:cubicBezTo>
                    <a:pt x="6951" y="9404"/>
                    <a:pt x="6920" y="9409"/>
                    <a:pt x="6884" y="9409"/>
                  </a:cubicBezTo>
                  <a:cubicBezTo>
                    <a:pt x="6825" y="9409"/>
                    <a:pt x="6749" y="9395"/>
                    <a:pt x="6679" y="9375"/>
                  </a:cubicBezTo>
                  <a:lnTo>
                    <a:pt x="6614" y="9295"/>
                  </a:lnTo>
                  <a:cubicBezTo>
                    <a:pt x="6594" y="9275"/>
                    <a:pt x="6568" y="9261"/>
                    <a:pt x="6544" y="9261"/>
                  </a:cubicBezTo>
                  <a:cubicBezTo>
                    <a:pt x="6528" y="9261"/>
                    <a:pt x="6514" y="9266"/>
                    <a:pt x="6501" y="9278"/>
                  </a:cubicBezTo>
                  <a:cubicBezTo>
                    <a:pt x="6485" y="9295"/>
                    <a:pt x="6517" y="9327"/>
                    <a:pt x="6534" y="9359"/>
                  </a:cubicBezTo>
                  <a:lnTo>
                    <a:pt x="6550" y="9375"/>
                  </a:lnTo>
                  <a:cubicBezTo>
                    <a:pt x="6582" y="9408"/>
                    <a:pt x="6550" y="9472"/>
                    <a:pt x="6517" y="9488"/>
                  </a:cubicBezTo>
                  <a:cubicBezTo>
                    <a:pt x="6485" y="9504"/>
                    <a:pt x="6663" y="9553"/>
                    <a:pt x="6727" y="9553"/>
                  </a:cubicBezTo>
                  <a:cubicBezTo>
                    <a:pt x="6744" y="9557"/>
                    <a:pt x="6759" y="9559"/>
                    <a:pt x="6771" y="9559"/>
                  </a:cubicBezTo>
                  <a:cubicBezTo>
                    <a:pt x="6804" y="9559"/>
                    <a:pt x="6815" y="9544"/>
                    <a:pt x="6792" y="9520"/>
                  </a:cubicBezTo>
                  <a:lnTo>
                    <a:pt x="6792" y="9520"/>
                  </a:lnTo>
                  <a:lnTo>
                    <a:pt x="6792" y="9537"/>
                  </a:lnTo>
                  <a:lnTo>
                    <a:pt x="6727" y="9537"/>
                  </a:lnTo>
                  <a:cubicBezTo>
                    <a:pt x="6711" y="9488"/>
                    <a:pt x="6743" y="9456"/>
                    <a:pt x="6776" y="9440"/>
                  </a:cubicBezTo>
                  <a:lnTo>
                    <a:pt x="6824" y="9456"/>
                  </a:lnTo>
                  <a:cubicBezTo>
                    <a:pt x="6888" y="9504"/>
                    <a:pt x="6969" y="9553"/>
                    <a:pt x="7050" y="9601"/>
                  </a:cubicBezTo>
                  <a:cubicBezTo>
                    <a:pt x="7072" y="9616"/>
                    <a:pt x="7093" y="9624"/>
                    <a:pt x="7111" y="9624"/>
                  </a:cubicBezTo>
                  <a:cubicBezTo>
                    <a:pt x="7132" y="9624"/>
                    <a:pt x="7147" y="9612"/>
                    <a:pt x="7147" y="9585"/>
                  </a:cubicBezTo>
                  <a:cubicBezTo>
                    <a:pt x="7147" y="9520"/>
                    <a:pt x="7195" y="9537"/>
                    <a:pt x="7227" y="9520"/>
                  </a:cubicBezTo>
                  <a:cubicBezTo>
                    <a:pt x="7243" y="9504"/>
                    <a:pt x="7243" y="9472"/>
                    <a:pt x="7243" y="9440"/>
                  </a:cubicBezTo>
                  <a:cubicBezTo>
                    <a:pt x="7211" y="9408"/>
                    <a:pt x="7308" y="9391"/>
                    <a:pt x="7340" y="9391"/>
                  </a:cubicBezTo>
                  <a:cubicBezTo>
                    <a:pt x="7372" y="9391"/>
                    <a:pt x="7437" y="9504"/>
                    <a:pt x="7389" y="9520"/>
                  </a:cubicBezTo>
                  <a:cubicBezTo>
                    <a:pt x="7340" y="9537"/>
                    <a:pt x="7437" y="9585"/>
                    <a:pt x="7485" y="9601"/>
                  </a:cubicBezTo>
                  <a:cubicBezTo>
                    <a:pt x="7534" y="9601"/>
                    <a:pt x="7550" y="9553"/>
                    <a:pt x="7534" y="9520"/>
                  </a:cubicBezTo>
                  <a:cubicBezTo>
                    <a:pt x="7534" y="9504"/>
                    <a:pt x="7534" y="9440"/>
                    <a:pt x="7550" y="9375"/>
                  </a:cubicBezTo>
                  <a:lnTo>
                    <a:pt x="7469" y="9327"/>
                  </a:lnTo>
                  <a:cubicBezTo>
                    <a:pt x="7469" y="9327"/>
                    <a:pt x="7501" y="9262"/>
                    <a:pt x="7518" y="9246"/>
                  </a:cubicBezTo>
                  <a:lnTo>
                    <a:pt x="7550" y="9230"/>
                  </a:lnTo>
                  <a:cubicBezTo>
                    <a:pt x="7598" y="9214"/>
                    <a:pt x="7614" y="9182"/>
                    <a:pt x="7598" y="9182"/>
                  </a:cubicBezTo>
                  <a:lnTo>
                    <a:pt x="7582" y="9166"/>
                  </a:lnTo>
                  <a:lnTo>
                    <a:pt x="7566" y="9166"/>
                  </a:lnTo>
                  <a:cubicBezTo>
                    <a:pt x="7534" y="9149"/>
                    <a:pt x="7663" y="9101"/>
                    <a:pt x="7679" y="9069"/>
                  </a:cubicBezTo>
                  <a:cubicBezTo>
                    <a:pt x="7695" y="9020"/>
                    <a:pt x="7743" y="8972"/>
                    <a:pt x="7760" y="8956"/>
                  </a:cubicBezTo>
                  <a:cubicBezTo>
                    <a:pt x="7776" y="8956"/>
                    <a:pt x="7808" y="9020"/>
                    <a:pt x="7808" y="9037"/>
                  </a:cubicBezTo>
                  <a:cubicBezTo>
                    <a:pt x="7808" y="9053"/>
                    <a:pt x="7937" y="9101"/>
                    <a:pt x="7969" y="9101"/>
                  </a:cubicBezTo>
                  <a:cubicBezTo>
                    <a:pt x="8001" y="9085"/>
                    <a:pt x="8114" y="9069"/>
                    <a:pt x="8211" y="9053"/>
                  </a:cubicBezTo>
                  <a:lnTo>
                    <a:pt x="8308" y="9037"/>
                  </a:lnTo>
                  <a:cubicBezTo>
                    <a:pt x="8324" y="9037"/>
                    <a:pt x="8324" y="8988"/>
                    <a:pt x="8356" y="8972"/>
                  </a:cubicBezTo>
                  <a:cubicBezTo>
                    <a:pt x="8372" y="8956"/>
                    <a:pt x="8421" y="8956"/>
                    <a:pt x="8437" y="8956"/>
                  </a:cubicBezTo>
                  <a:cubicBezTo>
                    <a:pt x="8485" y="8988"/>
                    <a:pt x="8518" y="9020"/>
                    <a:pt x="8566" y="9037"/>
                  </a:cubicBezTo>
                  <a:lnTo>
                    <a:pt x="8631" y="9053"/>
                  </a:lnTo>
                  <a:cubicBezTo>
                    <a:pt x="8663" y="9004"/>
                    <a:pt x="8695" y="8956"/>
                    <a:pt x="8711" y="8956"/>
                  </a:cubicBezTo>
                  <a:lnTo>
                    <a:pt x="8727" y="8972"/>
                  </a:lnTo>
                  <a:cubicBezTo>
                    <a:pt x="8764" y="8994"/>
                    <a:pt x="8803" y="9003"/>
                    <a:pt x="8845" y="9003"/>
                  </a:cubicBezTo>
                  <a:cubicBezTo>
                    <a:pt x="8895" y="9003"/>
                    <a:pt x="8948" y="8990"/>
                    <a:pt x="9002" y="8972"/>
                  </a:cubicBezTo>
                  <a:lnTo>
                    <a:pt x="9050" y="8956"/>
                  </a:lnTo>
                  <a:cubicBezTo>
                    <a:pt x="9050" y="8972"/>
                    <a:pt x="9114" y="9037"/>
                    <a:pt x="9147" y="9053"/>
                  </a:cubicBezTo>
                  <a:cubicBezTo>
                    <a:pt x="9148" y="9054"/>
                    <a:pt x="9151" y="9055"/>
                    <a:pt x="9155" y="9055"/>
                  </a:cubicBezTo>
                  <a:cubicBezTo>
                    <a:pt x="9187" y="9055"/>
                    <a:pt x="9293" y="9013"/>
                    <a:pt x="9354" y="9013"/>
                  </a:cubicBezTo>
                  <a:cubicBezTo>
                    <a:pt x="9369" y="9013"/>
                    <a:pt x="9380" y="9015"/>
                    <a:pt x="9389" y="9020"/>
                  </a:cubicBezTo>
                  <a:cubicBezTo>
                    <a:pt x="9401" y="9023"/>
                    <a:pt x="9410" y="9025"/>
                    <a:pt x="9416" y="9025"/>
                  </a:cubicBezTo>
                  <a:cubicBezTo>
                    <a:pt x="9440" y="9025"/>
                    <a:pt x="9412" y="9001"/>
                    <a:pt x="9373" y="8988"/>
                  </a:cubicBezTo>
                  <a:cubicBezTo>
                    <a:pt x="9340" y="8972"/>
                    <a:pt x="9373" y="8940"/>
                    <a:pt x="9453" y="8940"/>
                  </a:cubicBezTo>
                  <a:lnTo>
                    <a:pt x="9518" y="8956"/>
                  </a:lnTo>
                  <a:cubicBezTo>
                    <a:pt x="9566" y="8956"/>
                    <a:pt x="9598" y="8988"/>
                    <a:pt x="9647" y="8988"/>
                  </a:cubicBezTo>
                  <a:cubicBezTo>
                    <a:pt x="9695" y="8988"/>
                    <a:pt x="9760" y="8972"/>
                    <a:pt x="9760" y="8956"/>
                  </a:cubicBezTo>
                  <a:cubicBezTo>
                    <a:pt x="9760" y="8912"/>
                    <a:pt x="9780" y="8901"/>
                    <a:pt x="9806" y="8901"/>
                  </a:cubicBezTo>
                  <a:cubicBezTo>
                    <a:pt x="9831" y="8901"/>
                    <a:pt x="9861" y="8910"/>
                    <a:pt x="9885" y="8910"/>
                  </a:cubicBezTo>
                  <a:cubicBezTo>
                    <a:pt x="9892" y="8910"/>
                    <a:pt x="9899" y="8909"/>
                    <a:pt x="9905" y="8907"/>
                  </a:cubicBezTo>
                  <a:lnTo>
                    <a:pt x="10002" y="8875"/>
                  </a:lnTo>
                  <a:cubicBezTo>
                    <a:pt x="10008" y="8902"/>
                    <a:pt x="10024" y="8912"/>
                    <a:pt x="10042" y="8912"/>
                  </a:cubicBezTo>
                  <a:cubicBezTo>
                    <a:pt x="10067" y="8912"/>
                    <a:pt x="10096" y="8894"/>
                    <a:pt x="10115" y="8875"/>
                  </a:cubicBezTo>
                  <a:cubicBezTo>
                    <a:pt x="10126" y="8864"/>
                    <a:pt x="10143" y="8858"/>
                    <a:pt x="10165" y="8858"/>
                  </a:cubicBezTo>
                  <a:cubicBezTo>
                    <a:pt x="10204" y="8858"/>
                    <a:pt x="10256" y="8876"/>
                    <a:pt x="10308" y="8907"/>
                  </a:cubicBezTo>
                  <a:lnTo>
                    <a:pt x="10421" y="8907"/>
                  </a:lnTo>
                  <a:lnTo>
                    <a:pt x="10502" y="8924"/>
                  </a:lnTo>
                  <a:cubicBezTo>
                    <a:pt x="10530" y="8928"/>
                    <a:pt x="10555" y="8930"/>
                    <a:pt x="10577" y="8930"/>
                  </a:cubicBezTo>
                  <a:cubicBezTo>
                    <a:pt x="10642" y="8930"/>
                    <a:pt x="10675" y="8912"/>
                    <a:pt x="10663" y="8875"/>
                  </a:cubicBezTo>
                  <a:lnTo>
                    <a:pt x="10744" y="8859"/>
                  </a:lnTo>
                  <a:cubicBezTo>
                    <a:pt x="10776" y="8859"/>
                    <a:pt x="10792" y="8827"/>
                    <a:pt x="10824" y="8827"/>
                  </a:cubicBezTo>
                  <a:lnTo>
                    <a:pt x="10857" y="8827"/>
                  </a:lnTo>
                  <a:cubicBezTo>
                    <a:pt x="10873" y="8827"/>
                    <a:pt x="10969" y="8714"/>
                    <a:pt x="11034" y="8714"/>
                  </a:cubicBezTo>
                  <a:cubicBezTo>
                    <a:pt x="11115" y="8730"/>
                    <a:pt x="11179" y="8762"/>
                    <a:pt x="11211" y="8778"/>
                  </a:cubicBezTo>
                  <a:lnTo>
                    <a:pt x="11211" y="8811"/>
                  </a:lnTo>
                  <a:lnTo>
                    <a:pt x="11211" y="8859"/>
                  </a:lnTo>
                  <a:cubicBezTo>
                    <a:pt x="11206" y="8882"/>
                    <a:pt x="11212" y="8891"/>
                    <a:pt x="11224" y="8891"/>
                  </a:cubicBezTo>
                  <a:cubicBezTo>
                    <a:pt x="11245" y="8891"/>
                    <a:pt x="11282" y="8864"/>
                    <a:pt x="11292" y="8843"/>
                  </a:cubicBezTo>
                  <a:cubicBezTo>
                    <a:pt x="11324" y="8827"/>
                    <a:pt x="11453" y="8746"/>
                    <a:pt x="11453" y="8698"/>
                  </a:cubicBezTo>
                  <a:cubicBezTo>
                    <a:pt x="11458" y="8689"/>
                    <a:pt x="11461" y="8685"/>
                    <a:pt x="11463" y="8685"/>
                  </a:cubicBezTo>
                  <a:lnTo>
                    <a:pt x="11463" y="8685"/>
                  </a:lnTo>
                  <a:cubicBezTo>
                    <a:pt x="11468" y="8685"/>
                    <a:pt x="11465" y="8715"/>
                    <a:pt x="11453" y="8762"/>
                  </a:cubicBezTo>
                  <a:lnTo>
                    <a:pt x="11550" y="8778"/>
                  </a:lnTo>
                  <a:lnTo>
                    <a:pt x="11663" y="8795"/>
                  </a:lnTo>
                  <a:cubicBezTo>
                    <a:pt x="11695" y="8752"/>
                    <a:pt x="11742" y="8730"/>
                    <a:pt x="11789" y="8730"/>
                  </a:cubicBezTo>
                  <a:cubicBezTo>
                    <a:pt x="11812" y="8730"/>
                    <a:pt x="11835" y="8735"/>
                    <a:pt x="11857" y="8746"/>
                  </a:cubicBezTo>
                  <a:lnTo>
                    <a:pt x="11905" y="8778"/>
                  </a:lnTo>
                  <a:cubicBezTo>
                    <a:pt x="11953" y="8811"/>
                    <a:pt x="11986" y="8859"/>
                    <a:pt x="12018" y="8891"/>
                  </a:cubicBezTo>
                  <a:lnTo>
                    <a:pt x="12034" y="8907"/>
                  </a:lnTo>
                  <a:cubicBezTo>
                    <a:pt x="12066" y="8907"/>
                    <a:pt x="12082" y="8859"/>
                    <a:pt x="12066" y="8843"/>
                  </a:cubicBezTo>
                  <a:cubicBezTo>
                    <a:pt x="12066" y="8827"/>
                    <a:pt x="12212" y="8778"/>
                    <a:pt x="12260" y="8762"/>
                  </a:cubicBezTo>
                  <a:cubicBezTo>
                    <a:pt x="12274" y="8758"/>
                    <a:pt x="12292" y="8756"/>
                    <a:pt x="12312" y="8756"/>
                  </a:cubicBezTo>
                  <a:cubicBezTo>
                    <a:pt x="12358" y="8756"/>
                    <a:pt x="12410" y="8767"/>
                    <a:pt x="12421" y="8778"/>
                  </a:cubicBezTo>
                  <a:cubicBezTo>
                    <a:pt x="12429" y="8787"/>
                    <a:pt x="12449" y="8791"/>
                    <a:pt x="12474" y="8791"/>
                  </a:cubicBezTo>
                  <a:cubicBezTo>
                    <a:pt x="12498" y="8791"/>
                    <a:pt x="12526" y="8787"/>
                    <a:pt x="12550" y="8778"/>
                  </a:cubicBezTo>
                  <a:lnTo>
                    <a:pt x="12599" y="8778"/>
                  </a:lnTo>
                  <a:cubicBezTo>
                    <a:pt x="12631" y="8762"/>
                    <a:pt x="12695" y="8730"/>
                    <a:pt x="12695" y="8714"/>
                  </a:cubicBezTo>
                  <a:lnTo>
                    <a:pt x="12679" y="8601"/>
                  </a:lnTo>
                  <a:cubicBezTo>
                    <a:pt x="12792" y="8536"/>
                    <a:pt x="12841" y="8472"/>
                    <a:pt x="12841" y="8472"/>
                  </a:cubicBezTo>
                  <a:cubicBezTo>
                    <a:pt x="12841" y="8471"/>
                    <a:pt x="12840" y="8470"/>
                    <a:pt x="12838" y="8470"/>
                  </a:cubicBezTo>
                  <a:cubicBezTo>
                    <a:pt x="12818" y="8470"/>
                    <a:pt x="12707" y="8539"/>
                    <a:pt x="12663" y="8569"/>
                  </a:cubicBezTo>
                  <a:cubicBezTo>
                    <a:pt x="12646" y="8580"/>
                    <a:pt x="12629" y="8586"/>
                    <a:pt x="12613" y="8586"/>
                  </a:cubicBezTo>
                  <a:cubicBezTo>
                    <a:pt x="12585" y="8586"/>
                    <a:pt x="12561" y="8568"/>
                    <a:pt x="12550" y="8536"/>
                  </a:cubicBezTo>
                  <a:lnTo>
                    <a:pt x="12453" y="8553"/>
                  </a:lnTo>
                  <a:lnTo>
                    <a:pt x="12373" y="8569"/>
                  </a:lnTo>
                  <a:cubicBezTo>
                    <a:pt x="12373" y="8504"/>
                    <a:pt x="12421" y="8407"/>
                    <a:pt x="12437" y="8391"/>
                  </a:cubicBezTo>
                  <a:cubicBezTo>
                    <a:pt x="12439" y="8390"/>
                    <a:pt x="12442" y="8389"/>
                    <a:pt x="12445" y="8389"/>
                  </a:cubicBezTo>
                  <a:cubicBezTo>
                    <a:pt x="12470" y="8389"/>
                    <a:pt x="12536" y="8441"/>
                    <a:pt x="12550" y="8456"/>
                  </a:cubicBezTo>
                  <a:cubicBezTo>
                    <a:pt x="12553" y="8462"/>
                    <a:pt x="12562" y="8465"/>
                    <a:pt x="12575" y="8465"/>
                  </a:cubicBezTo>
                  <a:cubicBezTo>
                    <a:pt x="12630" y="8465"/>
                    <a:pt x="12756" y="8417"/>
                    <a:pt x="12808" y="8391"/>
                  </a:cubicBezTo>
                  <a:cubicBezTo>
                    <a:pt x="12827" y="8382"/>
                    <a:pt x="12846" y="8378"/>
                    <a:pt x="12863" y="8378"/>
                  </a:cubicBezTo>
                  <a:cubicBezTo>
                    <a:pt x="12905" y="8378"/>
                    <a:pt x="12937" y="8401"/>
                    <a:pt x="12937" y="8424"/>
                  </a:cubicBezTo>
                  <a:cubicBezTo>
                    <a:pt x="12937" y="8440"/>
                    <a:pt x="13083" y="8440"/>
                    <a:pt x="13115" y="8472"/>
                  </a:cubicBezTo>
                  <a:cubicBezTo>
                    <a:pt x="13131" y="8504"/>
                    <a:pt x="13115" y="8536"/>
                    <a:pt x="13066" y="8536"/>
                  </a:cubicBezTo>
                  <a:lnTo>
                    <a:pt x="13034" y="8553"/>
                  </a:lnTo>
                  <a:lnTo>
                    <a:pt x="12808" y="8601"/>
                  </a:lnTo>
                  <a:cubicBezTo>
                    <a:pt x="12852" y="8653"/>
                    <a:pt x="12909" y="8668"/>
                    <a:pt x="12960" y="8668"/>
                  </a:cubicBezTo>
                  <a:cubicBezTo>
                    <a:pt x="13004" y="8668"/>
                    <a:pt x="13044" y="8657"/>
                    <a:pt x="13066" y="8649"/>
                  </a:cubicBezTo>
                  <a:cubicBezTo>
                    <a:pt x="13073" y="8647"/>
                    <a:pt x="13081" y="8646"/>
                    <a:pt x="13090" y="8646"/>
                  </a:cubicBezTo>
                  <a:cubicBezTo>
                    <a:pt x="13145" y="8646"/>
                    <a:pt x="13232" y="8684"/>
                    <a:pt x="13260" y="8698"/>
                  </a:cubicBezTo>
                  <a:cubicBezTo>
                    <a:pt x="13262" y="8700"/>
                    <a:pt x="13264" y="8700"/>
                    <a:pt x="13266" y="8700"/>
                  </a:cubicBezTo>
                  <a:cubicBezTo>
                    <a:pt x="13283" y="8700"/>
                    <a:pt x="13310" y="8646"/>
                    <a:pt x="13325" y="8617"/>
                  </a:cubicBezTo>
                  <a:cubicBezTo>
                    <a:pt x="13328" y="8610"/>
                    <a:pt x="13331" y="8607"/>
                    <a:pt x="13335" y="8607"/>
                  </a:cubicBezTo>
                  <a:cubicBezTo>
                    <a:pt x="13348" y="8607"/>
                    <a:pt x="13364" y="8650"/>
                    <a:pt x="13389" y="8714"/>
                  </a:cubicBezTo>
                  <a:lnTo>
                    <a:pt x="13421" y="8778"/>
                  </a:lnTo>
                  <a:cubicBezTo>
                    <a:pt x="13437" y="8795"/>
                    <a:pt x="13470" y="8811"/>
                    <a:pt x="13486" y="8811"/>
                  </a:cubicBezTo>
                  <a:cubicBezTo>
                    <a:pt x="13566" y="8795"/>
                    <a:pt x="13502" y="8778"/>
                    <a:pt x="13486" y="8762"/>
                  </a:cubicBezTo>
                  <a:cubicBezTo>
                    <a:pt x="13470" y="8730"/>
                    <a:pt x="13470" y="8698"/>
                    <a:pt x="13534" y="8682"/>
                  </a:cubicBezTo>
                  <a:cubicBezTo>
                    <a:pt x="13538" y="8680"/>
                    <a:pt x="13542" y="8680"/>
                    <a:pt x="13545" y="8680"/>
                  </a:cubicBezTo>
                  <a:cubicBezTo>
                    <a:pt x="13574" y="8680"/>
                    <a:pt x="13592" y="8720"/>
                    <a:pt x="13622" y="8720"/>
                  </a:cubicBezTo>
                  <a:cubicBezTo>
                    <a:pt x="13633" y="8720"/>
                    <a:pt x="13647" y="8714"/>
                    <a:pt x="13663" y="8698"/>
                  </a:cubicBezTo>
                  <a:cubicBezTo>
                    <a:pt x="13677" y="8684"/>
                    <a:pt x="13702" y="8679"/>
                    <a:pt x="13730" y="8679"/>
                  </a:cubicBezTo>
                  <a:cubicBezTo>
                    <a:pt x="13769" y="8679"/>
                    <a:pt x="13813" y="8688"/>
                    <a:pt x="13841" y="8698"/>
                  </a:cubicBezTo>
                  <a:cubicBezTo>
                    <a:pt x="13857" y="8706"/>
                    <a:pt x="13869" y="8710"/>
                    <a:pt x="13883" y="8710"/>
                  </a:cubicBezTo>
                  <a:cubicBezTo>
                    <a:pt x="13897" y="8710"/>
                    <a:pt x="13913" y="8706"/>
                    <a:pt x="13937" y="8698"/>
                  </a:cubicBezTo>
                  <a:cubicBezTo>
                    <a:pt x="13975" y="8679"/>
                    <a:pt x="14019" y="8671"/>
                    <a:pt x="14061" y="8671"/>
                  </a:cubicBezTo>
                  <a:cubicBezTo>
                    <a:pt x="14091" y="8671"/>
                    <a:pt x="14120" y="8675"/>
                    <a:pt x="14147" y="8682"/>
                  </a:cubicBezTo>
                  <a:cubicBezTo>
                    <a:pt x="14161" y="8687"/>
                    <a:pt x="14174" y="8689"/>
                    <a:pt x="14186" y="8689"/>
                  </a:cubicBezTo>
                  <a:cubicBezTo>
                    <a:pt x="14233" y="8689"/>
                    <a:pt x="14271" y="8658"/>
                    <a:pt x="14318" y="8658"/>
                  </a:cubicBezTo>
                  <a:cubicBezTo>
                    <a:pt x="14330" y="8658"/>
                    <a:pt x="14343" y="8660"/>
                    <a:pt x="14357" y="8666"/>
                  </a:cubicBezTo>
                  <a:lnTo>
                    <a:pt x="14405" y="8682"/>
                  </a:lnTo>
                  <a:cubicBezTo>
                    <a:pt x="14470" y="8682"/>
                    <a:pt x="14534" y="8666"/>
                    <a:pt x="14550" y="8649"/>
                  </a:cubicBezTo>
                  <a:lnTo>
                    <a:pt x="14567" y="8633"/>
                  </a:lnTo>
                  <a:cubicBezTo>
                    <a:pt x="14583" y="8617"/>
                    <a:pt x="14615" y="8601"/>
                    <a:pt x="14631" y="8601"/>
                  </a:cubicBezTo>
                  <a:lnTo>
                    <a:pt x="14712" y="8617"/>
                  </a:lnTo>
                  <a:cubicBezTo>
                    <a:pt x="14753" y="8631"/>
                    <a:pt x="14794" y="8636"/>
                    <a:pt x="14827" y="8636"/>
                  </a:cubicBezTo>
                  <a:cubicBezTo>
                    <a:pt x="14873" y="8636"/>
                    <a:pt x="14905" y="8626"/>
                    <a:pt x="14905" y="8617"/>
                  </a:cubicBezTo>
                  <a:cubicBezTo>
                    <a:pt x="14911" y="8606"/>
                    <a:pt x="14921" y="8600"/>
                    <a:pt x="14933" y="8600"/>
                  </a:cubicBezTo>
                  <a:cubicBezTo>
                    <a:pt x="14956" y="8600"/>
                    <a:pt x="14987" y="8618"/>
                    <a:pt x="15018" y="8649"/>
                  </a:cubicBezTo>
                  <a:lnTo>
                    <a:pt x="15067" y="8666"/>
                  </a:lnTo>
                  <a:lnTo>
                    <a:pt x="15099" y="8682"/>
                  </a:lnTo>
                  <a:cubicBezTo>
                    <a:pt x="15115" y="8682"/>
                    <a:pt x="15147" y="8649"/>
                    <a:pt x="15147" y="8633"/>
                  </a:cubicBezTo>
                  <a:lnTo>
                    <a:pt x="15147" y="8601"/>
                  </a:lnTo>
                  <a:cubicBezTo>
                    <a:pt x="15147" y="8601"/>
                    <a:pt x="15131" y="8585"/>
                    <a:pt x="15131" y="8585"/>
                  </a:cubicBezTo>
                  <a:cubicBezTo>
                    <a:pt x="15131" y="8569"/>
                    <a:pt x="15131" y="8553"/>
                    <a:pt x="15131" y="8553"/>
                  </a:cubicBezTo>
                  <a:lnTo>
                    <a:pt x="15180" y="8553"/>
                  </a:lnTo>
                  <a:lnTo>
                    <a:pt x="15244" y="8617"/>
                  </a:lnTo>
                  <a:cubicBezTo>
                    <a:pt x="15309" y="8698"/>
                    <a:pt x="15309" y="8762"/>
                    <a:pt x="15244" y="8762"/>
                  </a:cubicBezTo>
                  <a:lnTo>
                    <a:pt x="15212" y="8778"/>
                  </a:lnTo>
                  <a:cubicBezTo>
                    <a:pt x="15196" y="8778"/>
                    <a:pt x="15180" y="8795"/>
                    <a:pt x="15163" y="8811"/>
                  </a:cubicBezTo>
                  <a:cubicBezTo>
                    <a:pt x="15163" y="8854"/>
                    <a:pt x="15192" y="8861"/>
                    <a:pt x="15221" y="8861"/>
                  </a:cubicBezTo>
                  <a:cubicBezTo>
                    <a:pt x="15235" y="8861"/>
                    <a:pt x="15249" y="8859"/>
                    <a:pt x="15260" y="8859"/>
                  </a:cubicBezTo>
                  <a:lnTo>
                    <a:pt x="15276" y="8875"/>
                  </a:lnTo>
                  <a:cubicBezTo>
                    <a:pt x="15309" y="8875"/>
                    <a:pt x="15357" y="8843"/>
                    <a:pt x="15405" y="8811"/>
                  </a:cubicBezTo>
                  <a:lnTo>
                    <a:pt x="15470" y="8859"/>
                  </a:lnTo>
                  <a:cubicBezTo>
                    <a:pt x="15486" y="8859"/>
                    <a:pt x="15518" y="8859"/>
                    <a:pt x="15534" y="8843"/>
                  </a:cubicBezTo>
                  <a:cubicBezTo>
                    <a:pt x="15551" y="8827"/>
                    <a:pt x="15551" y="8811"/>
                    <a:pt x="15534" y="8795"/>
                  </a:cubicBezTo>
                  <a:cubicBezTo>
                    <a:pt x="15534" y="8762"/>
                    <a:pt x="15502" y="8746"/>
                    <a:pt x="15486" y="8746"/>
                  </a:cubicBezTo>
                  <a:cubicBezTo>
                    <a:pt x="15454" y="8714"/>
                    <a:pt x="15357" y="8730"/>
                    <a:pt x="15389" y="8666"/>
                  </a:cubicBezTo>
                  <a:lnTo>
                    <a:pt x="15405" y="8617"/>
                  </a:lnTo>
                  <a:cubicBezTo>
                    <a:pt x="15411" y="8611"/>
                    <a:pt x="15420" y="8608"/>
                    <a:pt x="15430" y="8608"/>
                  </a:cubicBezTo>
                  <a:cubicBezTo>
                    <a:pt x="15472" y="8608"/>
                    <a:pt x="15537" y="8656"/>
                    <a:pt x="15551" y="8682"/>
                  </a:cubicBezTo>
                  <a:cubicBezTo>
                    <a:pt x="15555" y="8695"/>
                    <a:pt x="15569" y="8701"/>
                    <a:pt x="15590" y="8701"/>
                  </a:cubicBezTo>
                  <a:cubicBezTo>
                    <a:pt x="15645" y="8701"/>
                    <a:pt x="15747" y="8659"/>
                    <a:pt x="15841" y="8601"/>
                  </a:cubicBezTo>
                  <a:lnTo>
                    <a:pt x="16002" y="8585"/>
                  </a:lnTo>
                  <a:lnTo>
                    <a:pt x="16163" y="8585"/>
                  </a:lnTo>
                  <a:cubicBezTo>
                    <a:pt x="16180" y="8456"/>
                    <a:pt x="16180" y="8311"/>
                    <a:pt x="16163" y="8295"/>
                  </a:cubicBezTo>
                  <a:cubicBezTo>
                    <a:pt x="16147" y="8278"/>
                    <a:pt x="16212" y="8246"/>
                    <a:pt x="16292" y="8230"/>
                  </a:cubicBezTo>
                  <a:lnTo>
                    <a:pt x="16341" y="8295"/>
                  </a:lnTo>
                  <a:cubicBezTo>
                    <a:pt x="16357" y="8295"/>
                    <a:pt x="16309" y="8327"/>
                    <a:pt x="16309" y="8359"/>
                  </a:cubicBezTo>
                  <a:cubicBezTo>
                    <a:pt x="16309" y="8391"/>
                    <a:pt x="16325" y="8424"/>
                    <a:pt x="16341" y="8456"/>
                  </a:cubicBezTo>
                  <a:cubicBezTo>
                    <a:pt x="16341" y="8488"/>
                    <a:pt x="16357" y="8504"/>
                    <a:pt x="16357" y="8536"/>
                  </a:cubicBezTo>
                  <a:cubicBezTo>
                    <a:pt x="16357" y="8536"/>
                    <a:pt x="16341" y="8536"/>
                    <a:pt x="16325" y="8553"/>
                  </a:cubicBezTo>
                  <a:lnTo>
                    <a:pt x="16276" y="8569"/>
                  </a:lnTo>
                  <a:cubicBezTo>
                    <a:pt x="16228" y="8601"/>
                    <a:pt x="16244" y="8698"/>
                    <a:pt x="16260" y="8730"/>
                  </a:cubicBezTo>
                  <a:cubicBezTo>
                    <a:pt x="16263" y="8733"/>
                    <a:pt x="16266" y="8734"/>
                    <a:pt x="16270" y="8734"/>
                  </a:cubicBezTo>
                  <a:cubicBezTo>
                    <a:pt x="16288" y="8734"/>
                    <a:pt x="16317" y="8700"/>
                    <a:pt x="16357" y="8633"/>
                  </a:cubicBezTo>
                  <a:lnTo>
                    <a:pt x="16438" y="8601"/>
                  </a:lnTo>
                  <a:cubicBezTo>
                    <a:pt x="16440" y="8600"/>
                    <a:pt x="16443" y="8599"/>
                    <a:pt x="16446" y="8599"/>
                  </a:cubicBezTo>
                  <a:cubicBezTo>
                    <a:pt x="16466" y="8599"/>
                    <a:pt x="16490" y="8629"/>
                    <a:pt x="16508" y="8629"/>
                  </a:cubicBezTo>
                  <a:cubicBezTo>
                    <a:pt x="16520" y="8629"/>
                    <a:pt x="16529" y="8618"/>
                    <a:pt x="16534" y="8585"/>
                  </a:cubicBezTo>
                  <a:cubicBezTo>
                    <a:pt x="16534" y="8553"/>
                    <a:pt x="16599" y="8520"/>
                    <a:pt x="16631" y="8488"/>
                  </a:cubicBezTo>
                  <a:cubicBezTo>
                    <a:pt x="16649" y="8470"/>
                    <a:pt x="16671" y="8458"/>
                    <a:pt x="16694" y="8458"/>
                  </a:cubicBezTo>
                  <a:cubicBezTo>
                    <a:pt x="16712" y="8458"/>
                    <a:pt x="16730" y="8466"/>
                    <a:pt x="16744" y="8488"/>
                  </a:cubicBezTo>
                  <a:cubicBezTo>
                    <a:pt x="16760" y="8504"/>
                    <a:pt x="16728" y="8536"/>
                    <a:pt x="16712" y="8553"/>
                  </a:cubicBezTo>
                  <a:lnTo>
                    <a:pt x="16712" y="8569"/>
                  </a:lnTo>
                  <a:cubicBezTo>
                    <a:pt x="16712" y="8585"/>
                    <a:pt x="16793" y="8585"/>
                    <a:pt x="16809" y="8585"/>
                  </a:cubicBezTo>
                  <a:cubicBezTo>
                    <a:pt x="16825" y="8585"/>
                    <a:pt x="16922" y="8472"/>
                    <a:pt x="16970" y="8440"/>
                  </a:cubicBezTo>
                  <a:cubicBezTo>
                    <a:pt x="16979" y="8435"/>
                    <a:pt x="16990" y="8433"/>
                    <a:pt x="17002" y="8433"/>
                  </a:cubicBezTo>
                  <a:cubicBezTo>
                    <a:pt x="17034" y="8433"/>
                    <a:pt x="17075" y="8448"/>
                    <a:pt x="17099" y="8472"/>
                  </a:cubicBezTo>
                  <a:lnTo>
                    <a:pt x="17131" y="8504"/>
                  </a:lnTo>
                  <a:cubicBezTo>
                    <a:pt x="17147" y="8520"/>
                    <a:pt x="17180" y="8553"/>
                    <a:pt x="17196" y="8553"/>
                  </a:cubicBezTo>
                  <a:cubicBezTo>
                    <a:pt x="17260" y="8536"/>
                    <a:pt x="17260" y="8488"/>
                    <a:pt x="17212" y="8472"/>
                  </a:cubicBezTo>
                  <a:cubicBezTo>
                    <a:pt x="17180" y="8440"/>
                    <a:pt x="17164" y="8391"/>
                    <a:pt x="17212" y="8375"/>
                  </a:cubicBezTo>
                  <a:cubicBezTo>
                    <a:pt x="17244" y="8375"/>
                    <a:pt x="17293" y="8391"/>
                    <a:pt x="17325" y="8424"/>
                  </a:cubicBezTo>
                  <a:lnTo>
                    <a:pt x="17341" y="8440"/>
                  </a:lnTo>
                  <a:cubicBezTo>
                    <a:pt x="17341" y="8472"/>
                    <a:pt x="17357" y="8520"/>
                    <a:pt x="17373" y="8536"/>
                  </a:cubicBezTo>
                  <a:cubicBezTo>
                    <a:pt x="17373" y="8536"/>
                    <a:pt x="17454" y="8569"/>
                    <a:pt x="17535" y="8617"/>
                  </a:cubicBezTo>
                  <a:lnTo>
                    <a:pt x="17631" y="8633"/>
                  </a:lnTo>
                  <a:lnTo>
                    <a:pt x="17728" y="8649"/>
                  </a:lnTo>
                  <a:cubicBezTo>
                    <a:pt x="17776" y="8601"/>
                    <a:pt x="17776" y="8536"/>
                    <a:pt x="17760" y="8520"/>
                  </a:cubicBezTo>
                  <a:cubicBezTo>
                    <a:pt x="17744" y="8520"/>
                    <a:pt x="17728" y="8424"/>
                    <a:pt x="17760" y="8407"/>
                  </a:cubicBezTo>
                  <a:cubicBezTo>
                    <a:pt x="17764" y="8406"/>
                    <a:pt x="17768" y="8405"/>
                    <a:pt x="17773" y="8405"/>
                  </a:cubicBezTo>
                  <a:cubicBezTo>
                    <a:pt x="17810" y="8405"/>
                    <a:pt x="17875" y="8458"/>
                    <a:pt x="17889" y="8472"/>
                  </a:cubicBezTo>
                  <a:cubicBezTo>
                    <a:pt x="17893" y="8476"/>
                    <a:pt x="17898" y="8478"/>
                    <a:pt x="17904" y="8478"/>
                  </a:cubicBezTo>
                  <a:cubicBezTo>
                    <a:pt x="17921" y="8478"/>
                    <a:pt x="17942" y="8460"/>
                    <a:pt x="17954" y="8424"/>
                  </a:cubicBezTo>
                  <a:lnTo>
                    <a:pt x="17986" y="8424"/>
                  </a:lnTo>
                  <a:lnTo>
                    <a:pt x="18067" y="8391"/>
                  </a:lnTo>
                  <a:cubicBezTo>
                    <a:pt x="18067" y="8456"/>
                    <a:pt x="18180" y="8617"/>
                    <a:pt x="18260" y="8617"/>
                  </a:cubicBezTo>
                  <a:cubicBezTo>
                    <a:pt x="18325" y="8617"/>
                    <a:pt x="18389" y="8456"/>
                    <a:pt x="18373" y="8391"/>
                  </a:cubicBezTo>
                  <a:cubicBezTo>
                    <a:pt x="18373" y="8364"/>
                    <a:pt x="18379" y="8351"/>
                    <a:pt x="18389" y="8351"/>
                  </a:cubicBezTo>
                  <a:cubicBezTo>
                    <a:pt x="18403" y="8351"/>
                    <a:pt x="18426" y="8377"/>
                    <a:pt x="18454" y="8424"/>
                  </a:cubicBezTo>
                  <a:lnTo>
                    <a:pt x="18664" y="8424"/>
                  </a:lnTo>
                  <a:cubicBezTo>
                    <a:pt x="18728" y="8424"/>
                    <a:pt x="18857" y="8391"/>
                    <a:pt x="18954" y="8359"/>
                  </a:cubicBezTo>
                  <a:lnTo>
                    <a:pt x="18986" y="8375"/>
                  </a:lnTo>
                  <a:cubicBezTo>
                    <a:pt x="19016" y="8390"/>
                    <a:pt x="19039" y="8396"/>
                    <a:pt x="19059" y="8396"/>
                  </a:cubicBezTo>
                  <a:cubicBezTo>
                    <a:pt x="19104" y="8396"/>
                    <a:pt x="19130" y="8365"/>
                    <a:pt x="19164" y="8343"/>
                  </a:cubicBezTo>
                  <a:cubicBezTo>
                    <a:pt x="19180" y="8343"/>
                    <a:pt x="19196" y="8359"/>
                    <a:pt x="19228" y="8359"/>
                  </a:cubicBezTo>
                  <a:lnTo>
                    <a:pt x="19277" y="8375"/>
                  </a:lnTo>
                  <a:cubicBezTo>
                    <a:pt x="19293" y="8343"/>
                    <a:pt x="19341" y="8311"/>
                    <a:pt x="19357" y="8295"/>
                  </a:cubicBezTo>
                  <a:cubicBezTo>
                    <a:pt x="19373" y="8295"/>
                    <a:pt x="19406" y="8311"/>
                    <a:pt x="19406" y="8327"/>
                  </a:cubicBezTo>
                  <a:cubicBezTo>
                    <a:pt x="19406" y="8343"/>
                    <a:pt x="19357" y="8440"/>
                    <a:pt x="19390" y="8472"/>
                  </a:cubicBezTo>
                  <a:cubicBezTo>
                    <a:pt x="19401" y="8480"/>
                    <a:pt x="19411" y="8483"/>
                    <a:pt x="19419" y="8483"/>
                  </a:cubicBezTo>
                  <a:cubicBezTo>
                    <a:pt x="19446" y="8483"/>
                    <a:pt x="19458" y="8452"/>
                    <a:pt x="19470" y="8440"/>
                  </a:cubicBezTo>
                  <a:cubicBezTo>
                    <a:pt x="19486" y="8424"/>
                    <a:pt x="19502" y="8375"/>
                    <a:pt x="19519" y="8343"/>
                  </a:cubicBezTo>
                  <a:cubicBezTo>
                    <a:pt x="19535" y="8327"/>
                    <a:pt x="19567" y="8246"/>
                    <a:pt x="19583" y="8230"/>
                  </a:cubicBezTo>
                  <a:cubicBezTo>
                    <a:pt x="19587" y="8226"/>
                    <a:pt x="19596" y="8224"/>
                    <a:pt x="19608" y="8224"/>
                  </a:cubicBezTo>
                  <a:cubicBezTo>
                    <a:pt x="19641" y="8224"/>
                    <a:pt x="19697" y="8239"/>
                    <a:pt x="19744" y="8262"/>
                  </a:cubicBezTo>
                  <a:lnTo>
                    <a:pt x="19809" y="8311"/>
                  </a:lnTo>
                  <a:cubicBezTo>
                    <a:pt x="19803" y="8330"/>
                    <a:pt x="19789" y="8336"/>
                    <a:pt x="19773" y="8336"/>
                  </a:cubicBezTo>
                  <a:cubicBezTo>
                    <a:pt x="19750" y="8336"/>
                    <a:pt x="19722" y="8320"/>
                    <a:pt x="19712" y="8311"/>
                  </a:cubicBezTo>
                  <a:cubicBezTo>
                    <a:pt x="19707" y="8306"/>
                    <a:pt x="19699" y="8304"/>
                    <a:pt x="19688" y="8304"/>
                  </a:cubicBezTo>
                  <a:cubicBezTo>
                    <a:pt x="19662" y="8304"/>
                    <a:pt x="19627" y="8315"/>
                    <a:pt x="19615" y="8327"/>
                  </a:cubicBezTo>
                  <a:cubicBezTo>
                    <a:pt x="19599" y="8343"/>
                    <a:pt x="19680" y="8391"/>
                    <a:pt x="19728" y="8424"/>
                  </a:cubicBezTo>
                  <a:cubicBezTo>
                    <a:pt x="19737" y="8428"/>
                    <a:pt x="19748" y="8430"/>
                    <a:pt x="19760" y="8430"/>
                  </a:cubicBezTo>
                  <a:cubicBezTo>
                    <a:pt x="19793" y="8430"/>
                    <a:pt x="19834" y="8415"/>
                    <a:pt x="19857" y="8391"/>
                  </a:cubicBezTo>
                  <a:lnTo>
                    <a:pt x="19906" y="8359"/>
                  </a:lnTo>
                  <a:cubicBezTo>
                    <a:pt x="19938" y="8343"/>
                    <a:pt x="19986" y="8327"/>
                    <a:pt x="20002" y="8327"/>
                  </a:cubicBezTo>
                  <a:lnTo>
                    <a:pt x="20019" y="8359"/>
                  </a:lnTo>
                  <a:cubicBezTo>
                    <a:pt x="20021" y="8363"/>
                    <a:pt x="20023" y="8365"/>
                    <a:pt x="20027" y="8365"/>
                  </a:cubicBezTo>
                  <a:cubicBezTo>
                    <a:pt x="20050" y="8365"/>
                    <a:pt x="20103" y="8272"/>
                    <a:pt x="20132" y="8230"/>
                  </a:cubicBezTo>
                  <a:cubicBezTo>
                    <a:pt x="20135" y="8219"/>
                    <a:pt x="20141" y="8214"/>
                    <a:pt x="20149" y="8214"/>
                  </a:cubicBezTo>
                  <a:cubicBezTo>
                    <a:pt x="20178" y="8214"/>
                    <a:pt x="20230" y="8275"/>
                    <a:pt x="20293" y="8375"/>
                  </a:cubicBezTo>
                  <a:lnTo>
                    <a:pt x="20390" y="8375"/>
                  </a:lnTo>
                  <a:lnTo>
                    <a:pt x="20503" y="8359"/>
                  </a:lnTo>
                  <a:cubicBezTo>
                    <a:pt x="20615" y="8295"/>
                    <a:pt x="20809" y="8295"/>
                    <a:pt x="20857" y="8295"/>
                  </a:cubicBezTo>
                  <a:cubicBezTo>
                    <a:pt x="20866" y="8297"/>
                    <a:pt x="20875" y="8299"/>
                    <a:pt x="20884" y="8299"/>
                  </a:cubicBezTo>
                  <a:cubicBezTo>
                    <a:pt x="20922" y="8299"/>
                    <a:pt x="20954" y="8272"/>
                    <a:pt x="20954" y="8246"/>
                  </a:cubicBezTo>
                  <a:lnTo>
                    <a:pt x="20938" y="8214"/>
                  </a:lnTo>
                  <a:lnTo>
                    <a:pt x="20922" y="8198"/>
                  </a:lnTo>
                  <a:cubicBezTo>
                    <a:pt x="20881" y="8184"/>
                    <a:pt x="21010" y="8126"/>
                    <a:pt x="21091" y="8126"/>
                  </a:cubicBezTo>
                  <a:cubicBezTo>
                    <a:pt x="21107" y="8126"/>
                    <a:pt x="21121" y="8128"/>
                    <a:pt x="21132" y="8133"/>
                  </a:cubicBezTo>
                  <a:cubicBezTo>
                    <a:pt x="21212" y="8149"/>
                    <a:pt x="21261" y="8182"/>
                    <a:pt x="21228" y="8198"/>
                  </a:cubicBezTo>
                  <a:lnTo>
                    <a:pt x="21245" y="8198"/>
                  </a:lnTo>
                  <a:cubicBezTo>
                    <a:pt x="21256" y="8233"/>
                    <a:pt x="21318" y="8259"/>
                    <a:pt x="21364" y="8259"/>
                  </a:cubicBezTo>
                  <a:cubicBezTo>
                    <a:pt x="21382" y="8259"/>
                    <a:pt x="21397" y="8255"/>
                    <a:pt x="21406" y="8246"/>
                  </a:cubicBezTo>
                  <a:cubicBezTo>
                    <a:pt x="21437" y="8225"/>
                    <a:pt x="21461" y="8198"/>
                    <a:pt x="21496" y="8198"/>
                  </a:cubicBezTo>
                  <a:cubicBezTo>
                    <a:pt x="21515" y="8198"/>
                    <a:pt x="21538" y="8207"/>
                    <a:pt x="21567" y="8230"/>
                  </a:cubicBezTo>
                  <a:cubicBezTo>
                    <a:pt x="21574" y="8233"/>
                    <a:pt x="21581" y="8235"/>
                    <a:pt x="21590" y="8235"/>
                  </a:cubicBezTo>
                  <a:cubicBezTo>
                    <a:pt x="21625" y="8235"/>
                    <a:pt x="21674" y="8214"/>
                    <a:pt x="21712" y="8214"/>
                  </a:cubicBezTo>
                  <a:cubicBezTo>
                    <a:pt x="21745" y="8214"/>
                    <a:pt x="21777" y="8198"/>
                    <a:pt x="21809" y="8198"/>
                  </a:cubicBezTo>
                  <a:cubicBezTo>
                    <a:pt x="21841" y="8198"/>
                    <a:pt x="21874" y="8214"/>
                    <a:pt x="21874" y="8230"/>
                  </a:cubicBezTo>
                  <a:cubicBezTo>
                    <a:pt x="21874" y="8246"/>
                    <a:pt x="21874" y="8278"/>
                    <a:pt x="21857" y="8278"/>
                  </a:cubicBezTo>
                  <a:lnTo>
                    <a:pt x="21809" y="8311"/>
                  </a:lnTo>
                  <a:cubicBezTo>
                    <a:pt x="21745" y="8327"/>
                    <a:pt x="21777" y="8359"/>
                    <a:pt x="21857" y="8375"/>
                  </a:cubicBezTo>
                  <a:lnTo>
                    <a:pt x="21906" y="8327"/>
                  </a:lnTo>
                  <a:cubicBezTo>
                    <a:pt x="21928" y="8316"/>
                    <a:pt x="21942" y="8290"/>
                    <a:pt x="21960" y="8290"/>
                  </a:cubicBezTo>
                  <a:cubicBezTo>
                    <a:pt x="21968" y="8290"/>
                    <a:pt x="21976" y="8295"/>
                    <a:pt x="21987" y="8311"/>
                  </a:cubicBezTo>
                  <a:lnTo>
                    <a:pt x="22003" y="8327"/>
                  </a:lnTo>
                  <a:cubicBezTo>
                    <a:pt x="22003" y="8343"/>
                    <a:pt x="22003" y="8391"/>
                    <a:pt x="22003" y="8424"/>
                  </a:cubicBezTo>
                  <a:lnTo>
                    <a:pt x="22051" y="8407"/>
                  </a:lnTo>
                  <a:lnTo>
                    <a:pt x="22067" y="8407"/>
                  </a:lnTo>
                  <a:cubicBezTo>
                    <a:pt x="22083" y="8391"/>
                    <a:pt x="22099" y="8311"/>
                    <a:pt x="22116" y="8278"/>
                  </a:cubicBezTo>
                  <a:cubicBezTo>
                    <a:pt x="22116" y="8255"/>
                    <a:pt x="22141" y="8240"/>
                    <a:pt x="22181" y="8240"/>
                  </a:cubicBezTo>
                  <a:cubicBezTo>
                    <a:pt x="22195" y="8240"/>
                    <a:pt x="22211" y="8242"/>
                    <a:pt x="22228" y="8246"/>
                  </a:cubicBezTo>
                  <a:lnTo>
                    <a:pt x="22261" y="8262"/>
                  </a:lnTo>
                  <a:cubicBezTo>
                    <a:pt x="22277" y="8295"/>
                    <a:pt x="22261" y="8327"/>
                    <a:pt x="22196" y="8327"/>
                  </a:cubicBezTo>
                  <a:lnTo>
                    <a:pt x="22180" y="8327"/>
                  </a:lnTo>
                  <a:cubicBezTo>
                    <a:pt x="22164" y="8359"/>
                    <a:pt x="22180" y="8407"/>
                    <a:pt x="22228" y="8407"/>
                  </a:cubicBezTo>
                  <a:lnTo>
                    <a:pt x="22245" y="8407"/>
                  </a:lnTo>
                  <a:cubicBezTo>
                    <a:pt x="22261" y="8391"/>
                    <a:pt x="22273" y="8386"/>
                    <a:pt x="22284" y="8386"/>
                  </a:cubicBezTo>
                  <a:cubicBezTo>
                    <a:pt x="22306" y="8386"/>
                    <a:pt x="22320" y="8407"/>
                    <a:pt x="22341" y="8407"/>
                  </a:cubicBezTo>
                  <a:lnTo>
                    <a:pt x="22390" y="8424"/>
                  </a:lnTo>
                  <a:cubicBezTo>
                    <a:pt x="22438" y="8391"/>
                    <a:pt x="22487" y="8359"/>
                    <a:pt x="22519" y="8327"/>
                  </a:cubicBezTo>
                  <a:lnTo>
                    <a:pt x="22583" y="8343"/>
                  </a:lnTo>
                  <a:lnTo>
                    <a:pt x="22712" y="8375"/>
                  </a:lnTo>
                  <a:cubicBezTo>
                    <a:pt x="22722" y="8376"/>
                    <a:pt x="22731" y="8377"/>
                    <a:pt x="22739" y="8377"/>
                  </a:cubicBezTo>
                  <a:cubicBezTo>
                    <a:pt x="22858" y="8377"/>
                    <a:pt x="22858" y="8274"/>
                    <a:pt x="22858" y="8214"/>
                  </a:cubicBezTo>
                  <a:cubicBezTo>
                    <a:pt x="22858" y="8165"/>
                    <a:pt x="22858" y="8020"/>
                    <a:pt x="22841" y="7972"/>
                  </a:cubicBezTo>
                  <a:cubicBezTo>
                    <a:pt x="22825" y="7940"/>
                    <a:pt x="22858" y="7891"/>
                    <a:pt x="22906" y="7859"/>
                  </a:cubicBezTo>
                  <a:lnTo>
                    <a:pt x="22954" y="7843"/>
                  </a:lnTo>
                  <a:lnTo>
                    <a:pt x="22987" y="7843"/>
                  </a:lnTo>
                  <a:cubicBezTo>
                    <a:pt x="23003" y="7843"/>
                    <a:pt x="23019" y="7859"/>
                    <a:pt x="23035" y="7859"/>
                  </a:cubicBezTo>
                  <a:cubicBezTo>
                    <a:pt x="23051" y="7907"/>
                    <a:pt x="23051" y="7940"/>
                    <a:pt x="23083" y="7988"/>
                  </a:cubicBezTo>
                  <a:cubicBezTo>
                    <a:pt x="23100" y="8004"/>
                    <a:pt x="23132" y="8004"/>
                    <a:pt x="23164" y="8020"/>
                  </a:cubicBezTo>
                  <a:lnTo>
                    <a:pt x="23229" y="8020"/>
                  </a:lnTo>
                  <a:cubicBezTo>
                    <a:pt x="23240" y="8023"/>
                    <a:pt x="23250" y="8025"/>
                    <a:pt x="23258" y="8025"/>
                  </a:cubicBezTo>
                  <a:cubicBezTo>
                    <a:pt x="23297" y="8025"/>
                    <a:pt x="23303" y="7996"/>
                    <a:pt x="23277" y="7956"/>
                  </a:cubicBezTo>
                  <a:lnTo>
                    <a:pt x="23245" y="7907"/>
                  </a:lnTo>
                  <a:lnTo>
                    <a:pt x="23229" y="7891"/>
                  </a:lnTo>
                  <a:cubicBezTo>
                    <a:pt x="23245" y="7859"/>
                    <a:pt x="23325" y="7827"/>
                    <a:pt x="23390" y="7827"/>
                  </a:cubicBezTo>
                  <a:lnTo>
                    <a:pt x="23454" y="7843"/>
                  </a:lnTo>
                  <a:lnTo>
                    <a:pt x="23551" y="7859"/>
                  </a:lnTo>
                  <a:cubicBezTo>
                    <a:pt x="23551" y="7924"/>
                    <a:pt x="23503" y="7972"/>
                    <a:pt x="23487" y="7972"/>
                  </a:cubicBezTo>
                  <a:cubicBezTo>
                    <a:pt x="23471" y="7988"/>
                    <a:pt x="23535" y="8069"/>
                    <a:pt x="23567" y="8101"/>
                  </a:cubicBezTo>
                  <a:cubicBezTo>
                    <a:pt x="23570" y="8103"/>
                    <a:pt x="23572" y="8104"/>
                    <a:pt x="23576" y="8104"/>
                  </a:cubicBezTo>
                  <a:cubicBezTo>
                    <a:pt x="23596" y="8104"/>
                    <a:pt x="23632" y="8066"/>
                    <a:pt x="23632" y="8053"/>
                  </a:cubicBezTo>
                  <a:cubicBezTo>
                    <a:pt x="23635" y="8046"/>
                    <a:pt x="23643" y="8044"/>
                    <a:pt x="23654" y="8044"/>
                  </a:cubicBezTo>
                  <a:cubicBezTo>
                    <a:pt x="23700" y="8044"/>
                    <a:pt x="23799" y="8088"/>
                    <a:pt x="23825" y="8101"/>
                  </a:cubicBezTo>
                  <a:cubicBezTo>
                    <a:pt x="23874" y="8133"/>
                    <a:pt x="23906" y="8165"/>
                    <a:pt x="23890" y="8182"/>
                  </a:cubicBezTo>
                  <a:lnTo>
                    <a:pt x="23874" y="8182"/>
                  </a:lnTo>
                  <a:cubicBezTo>
                    <a:pt x="23745" y="8198"/>
                    <a:pt x="23616" y="8214"/>
                    <a:pt x="23503" y="8246"/>
                  </a:cubicBezTo>
                  <a:cubicBezTo>
                    <a:pt x="23487" y="8246"/>
                    <a:pt x="23471" y="8278"/>
                    <a:pt x="23471" y="8295"/>
                  </a:cubicBezTo>
                  <a:lnTo>
                    <a:pt x="23454" y="8295"/>
                  </a:lnTo>
                  <a:cubicBezTo>
                    <a:pt x="23471" y="8311"/>
                    <a:pt x="23535" y="8327"/>
                    <a:pt x="23583" y="8327"/>
                  </a:cubicBezTo>
                  <a:lnTo>
                    <a:pt x="23616" y="8343"/>
                  </a:lnTo>
                  <a:lnTo>
                    <a:pt x="23648" y="8359"/>
                  </a:lnTo>
                  <a:cubicBezTo>
                    <a:pt x="23664" y="8327"/>
                    <a:pt x="23745" y="8262"/>
                    <a:pt x="23825" y="8214"/>
                  </a:cubicBezTo>
                  <a:lnTo>
                    <a:pt x="23906" y="8278"/>
                  </a:lnTo>
                  <a:cubicBezTo>
                    <a:pt x="23976" y="8320"/>
                    <a:pt x="24070" y="8362"/>
                    <a:pt x="24157" y="8362"/>
                  </a:cubicBezTo>
                  <a:cubicBezTo>
                    <a:pt x="24170" y="8362"/>
                    <a:pt x="24183" y="8361"/>
                    <a:pt x="24196" y="8359"/>
                  </a:cubicBezTo>
                  <a:lnTo>
                    <a:pt x="24309" y="8343"/>
                  </a:lnTo>
                  <a:cubicBezTo>
                    <a:pt x="24422" y="8295"/>
                    <a:pt x="24567" y="8198"/>
                    <a:pt x="24535" y="8182"/>
                  </a:cubicBezTo>
                  <a:cubicBezTo>
                    <a:pt x="24519" y="8165"/>
                    <a:pt x="24438" y="8117"/>
                    <a:pt x="24390" y="8069"/>
                  </a:cubicBezTo>
                  <a:lnTo>
                    <a:pt x="24342" y="8020"/>
                  </a:lnTo>
                  <a:cubicBezTo>
                    <a:pt x="24325" y="8020"/>
                    <a:pt x="24342" y="7988"/>
                    <a:pt x="24358" y="7988"/>
                  </a:cubicBezTo>
                  <a:cubicBezTo>
                    <a:pt x="24366" y="7980"/>
                    <a:pt x="24378" y="7976"/>
                    <a:pt x="24390" y="7976"/>
                  </a:cubicBezTo>
                  <a:cubicBezTo>
                    <a:pt x="24402" y="7976"/>
                    <a:pt x="24414" y="7980"/>
                    <a:pt x="24422" y="7988"/>
                  </a:cubicBezTo>
                  <a:lnTo>
                    <a:pt x="24438" y="8004"/>
                  </a:lnTo>
                  <a:cubicBezTo>
                    <a:pt x="24442" y="8012"/>
                    <a:pt x="24451" y="8015"/>
                    <a:pt x="24463" y="8015"/>
                  </a:cubicBezTo>
                  <a:cubicBezTo>
                    <a:pt x="24503" y="8015"/>
                    <a:pt x="24579" y="7981"/>
                    <a:pt x="24616" y="7956"/>
                  </a:cubicBezTo>
                  <a:cubicBezTo>
                    <a:pt x="24621" y="7952"/>
                    <a:pt x="24626" y="7951"/>
                    <a:pt x="24631" y="7951"/>
                  </a:cubicBezTo>
                  <a:cubicBezTo>
                    <a:pt x="24674" y="7951"/>
                    <a:pt x="24711" y="8058"/>
                    <a:pt x="24696" y="8101"/>
                  </a:cubicBezTo>
                  <a:cubicBezTo>
                    <a:pt x="24680" y="8149"/>
                    <a:pt x="24777" y="8198"/>
                    <a:pt x="24809" y="8198"/>
                  </a:cubicBezTo>
                  <a:cubicBezTo>
                    <a:pt x="24858" y="8182"/>
                    <a:pt x="24729" y="8101"/>
                    <a:pt x="24745" y="8053"/>
                  </a:cubicBezTo>
                  <a:cubicBezTo>
                    <a:pt x="24758" y="8013"/>
                    <a:pt x="24826" y="7984"/>
                    <a:pt x="24904" y="7984"/>
                  </a:cubicBezTo>
                  <a:cubicBezTo>
                    <a:pt x="24920" y="7984"/>
                    <a:pt x="24937" y="7985"/>
                    <a:pt x="24955" y="7988"/>
                  </a:cubicBezTo>
                  <a:lnTo>
                    <a:pt x="25003" y="8020"/>
                  </a:lnTo>
                  <a:cubicBezTo>
                    <a:pt x="25055" y="8052"/>
                    <a:pt x="25100" y="8069"/>
                    <a:pt x="25143" y="8069"/>
                  </a:cubicBezTo>
                  <a:cubicBezTo>
                    <a:pt x="25167" y="8069"/>
                    <a:pt x="25190" y="8064"/>
                    <a:pt x="25213" y="8053"/>
                  </a:cubicBezTo>
                  <a:cubicBezTo>
                    <a:pt x="25246" y="8039"/>
                    <a:pt x="25277" y="8031"/>
                    <a:pt x="25306" y="8031"/>
                  </a:cubicBezTo>
                  <a:cubicBezTo>
                    <a:pt x="25347" y="8031"/>
                    <a:pt x="25384" y="8047"/>
                    <a:pt x="25422" y="8085"/>
                  </a:cubicBezTo>
                  <a:lnTo>
                    <a:pt x="25471" y="8133"/>
                  </a:lnTo>
                  <a:cubicBezTo>
                    <a:pt x="25535" y="8101"/>
                    <a:pt x="25616" y="8036"/>
                    <a:pt x="25648" y="8004"/>
                  </a:cubicBezTo>
                  <a:lnTo>
                    <a:pt x="25632" y="7988"/>
                  </a:lnTo>
                  <a:lnTo>
                    <a:pt x="25551" y="7924"/>
                  </a:lnTo>
                  <a:cubicBezTo>
                    <a:pt x="25563" y="7921"/>
                    <a:pt x="25575" y="7919"/>
                    <a:pt x="25587" y="7919"/>
                  </a:cubicBezTo>
                  <a:cubicBezTo>
                    <a:pt x="25643" y="7919"/>
                    <a:pt x="25702" y="7948"/>
                    <a:pt x="25729" y="7988"/>
                  </a:cubicBezTo>
                  <a:lnTo>
                    <a:pt x="25777" y="8004"/>
                  </a:lnTo>
                  <a:cubicBezTo>
                    <a:pt x="25796" y="8016"/>
                    <a:pt x="25816" y="8022"/>
                    <a:pt x="25838" y="8022"/>
                  </a:cubicBezTo>
                  <a:cubicBezTo>
                    <a:pt x="25872" y="8022"/>
                    <a:pt x="25909" y="8008"/>
                    <a:pt x="25938" y="7988"/>
                  </a:cubicBezTo>
                  <a:lnTo>
                    <a:pt x="25987" y="7956"/>
                  </a:lnTo>
                  <a:cubicBezTo>
                    <a:pt x="26067" y="7972"/>
                    <a:pt x="26116" y="8020"/>
                    <a:pt x="26084" y="8085"/>
                  </a:cubicBezTo>
                  <a:lnTo>
                    <a:pt x="26084" y="8117"/>
                  </a:lnTo>
                  <a:lnTo>
                    <a:pt x="26084" y="8133"/>
                  </a:lnTo>
                  <a:cubicBezTo>
                    <a:pt x="26148" y="8165"/>
                    <a:pt x="26164" y="8182"/>
                    <a:pt x="26148" y="8198"/>
                  </a:cubicBezTo>
                  <a:lnTo>
                    <a:pt x="26100" y="8198"/>
                  </a:lnTo>
                  <a:cubicBezTo>
                    <a:pt x="26051" y="8214"/>
                    <a:pt x="26035" y="8246"/>
                    <a:pt x="26035" y="8278"/>
                  </a:cubicBezTo>
                  <a:lnTo>
                    <a:pt x="26100" y="8295"/>
                  </a:lnTo>
                  <a:lnTo>
                    <a:pt x="26164" y="8295"/>
                  </a:lnTo>
                  <a:cubicBezTo>
                    <a:pt x="26148" y="8359"/>
                    <a:pt x="26148" y="8424"/>
                    <a:pt x="26148" y="8456"/>
                  </a:cubicBezTo>
                  <a:lnTo>
                    <a:pt x="26164" y="8456"/>
                  </a:lnTo>
                  <a:lnTo>
                    <a:pt x="26180" y="8472"/>
                  </a:lnTo>
                  <a:cubicBezTo>
                    <a:pt x="26213" y="8456"/>
                    <a:pt x="26293" y="8375"/>
                    <a:pt x="26309" y="8359"/>
                  </a:cubicBezTo>
                  <a:cubicBezTo>
                    <a:pt x="26342" y="8327"/>
                    <a:pt x="26245" y="8214"/>
                    <a:pt x="26277" y="8182"/>
                  </a:cubicBezTo>
                  <a:cubicBezTo>
                    <a:pt x="26309" y="8149"/>
                    <a:pt x="26261" y="8101"/>
                    <a:pt x="26229" y="8101"/>
                  </a:cubicBezTo>
                  <a:cubicBezTo>
                    <a:pt x="26197" y="8085"/>
                    <a:pt x="26229" y="8020"/>
                    <a:pt x="26309" y="7924"/>
                  </a:cubicBezTo>
                  <a:lnTo>
                    <a:pt x="26406" y="7924"/>
                  </a:lnTo>
                  <a:cubicBezTo>
                    <a:pt x="26438" y="7956"/>
                    <a:pt x="26455" y="7988"/>
                    <a:pt x="26438" y="8004"/>
                  </a:cubicBezTo>
                  <a:lnTo>
                    <a:pt x="26422" y="8020"/>
                  </a:lnTo>
                  <a:lnTo>
                    <a:pt x="26406" y="8020"/>
                  </a:lnTo>
                  <a:cubicBezTo>
                    <a:pt x="26374" y="8036"/>
                    <a:pt x="26390" y="8069"/>
                    <a:pt x="26422" y="8101"/>
                  </a:cubicBezTo>
                  <a:cubicBezTo>
                    <a:pt x="26424" y="8102"/>
                    <a:pt x="26426" y="8103"/>
                    <a:pt x="26429" y="8103"/>
                  </a:cubicBezTo>
                  <a:cubicBezTo>
                    <a:pt x="26458" y="8103"/>
                    <a:pt x="26554" y="8034"/>
                    <a:pt x="26584" y="8004"/>
                  </a:cubicBezTo>
                  <a:cubicBezTo>
                    <a:pt x="26610" y="7978"/>
                    <a:pt x="26637" y="7966"/>
                    <a:pt x="26658" y="7966"/>
                  </a:cubicBezTo>
                  <a:cubicBezTo>
                    <a:pt x="26676" y="7966"/>
                    <a:pt x="26689" y="7974"/>
                    <a:pt x="26697" y="7988"/>
                  </a:cubicBezTo>
                  <a:lnTo>
                    <a:pt x="26729" y="8020"/>
                  </a:lnTo>
                  <a:lnTo>
                    <a:pt x="26761" y="8053"/>
                  </a:lnTo>
                  <a:cubicBezTo>
                    <a:pt x="26809" y="8069"/>
                    <a:pt x="26874" y="8117"/>
                    <a:pt x="26874" y="8133"/>
                  </a:cubicBezTo>
                  <a:cubicBezTo>
                    <a:pt x="26890" y="8133"/>
                    <a:pt x="26922" y="8133"/>
                    <a:pt x="26939" y="8117"/>
                  </a:cubicBezTo>
                  <a:lnTo>
                    <a:pt x="26955" y="8085"/>
                  </a:lnTo>
                  <a:lnTo>
                    <a:pt x="26955" y="8069"/>
                  </a:lnTo>
                  <a:cubicBezTo>
                    <a:pt x="26971" y="8053"/>
                    <a:pt x="27132" y="7891"/>
                    <a:pt x="27148" y="7827"/>
                  </a:cubicBezTo>
                  <a:cubicBezTo>
                    <a:pt x="27158" y="7807"/>
                    <a:pt x="27183" y="7801"/>
                    <a:pt x="27215" y="7801"/>
                  </a:cubicBezTo>
                  <a:cubicBezTo>
                    <a:pt x="27269" y="7801"/>
                    <a:pt x="27344" y="7819"/>
                    <a:pt x="27402" y="7819"/>
                  </a:cubicBezTo>
                  <a:cubicBezTo>
                    <a:pt x="27422" y="7819"/>
                    <a:pt x="27440" y="7816"/>
                    <a:pt x="27455" y="7811"/>
                  </a:cubicBezTo>
                  <a:cubicBezTo>
                    <a:pt x="27465" y="7807"/>
                    <a:pt x="27474" y="7805"/>
                    <a:pt x="27482" y="7805"/>
                  </a:cubicBezTo>
                  <a:cubicBezTo>
                    <a:pt x="27542" y="7805"/>
                    <a:pt x="27560" y="7893"/>
                    <a:pt x="27503" y="7907"/>
                  </a:cubicBezTo>
                  <a:cubicBezTo>
                    <a:pt x="27439" y="7907"/>
                    <a:pt x="27406" y="7988"/>
                    <a:pt x="27406" y="8004"/>
                  </a:cubicBezTo>
                  <a:cubicBezTo>
                    <a:pt x="27422" y="8020"/>
                    <a:pt x="27374" y="8133"/>
                    <a:pt x="27406" y="8149"/>
                  </a:cubicBezTo>
                  <a:cubicBezTo>
                    <a:pt x="27408" y="8150"/>
                    <a:pt x="27411" y="8151"/>
                    <a:pt x="27414" y="8151"/>
                  </a:cubicBezTo>
                  <a:cubicBezTo>
                    <a:pt x="27455" y="8151"/>
                    <a:pt x="27575" y="8044"/>
                    <a:pt x="27681" y="7924"/>
                  </a:cubicBezTo>
                  <a:lnTo>
                    <a:pt x="27874" y="8036"/>
                  </a:lnTo>
                  <a:lnTo>
                    <a:pt x="27906" y="8053"/>
                  </a:lnTo>
                  <a:cubicBezTo>
                    <a:pt x="27939" y="8053"/>
                    <a:pt x="28003" y="8004"/>
                    <a:pt x="27987" y="7988"/>
                  </a:cubicBezTo>
                  <a:cubicBezTo>
                    <a:pt x="27971" y="7972"/>
                    <a:pt x="27890" y="7891"/>
                    <a:pt x="27906" y="7843"/>
                  </a:cubicBezTo>
                  <a:cubicBezTo>
                    <a:pt x="27906" y="7829"/>
                    <a:pt x="27924" y="7824"/>
                    <a:pt x="27946" y="7824"/>
                  </a:cubicBezTo>
                  <a:cubicBezTo>
                    <a:pt x="27977" y="7824"/>
                    <a:pt x="28017" y="7834"/>
                    <a:pt x="28035" y="7843"/>
                  </a:cubicBezTo>
                  <a:cubicBezTo>
                    <a:pt x="28042" y="7849"/>
                    <a:pt x="28048" y="7852"/>
                    <a:pt x="28054" y="7852"/>
                  </a:cubicBezTo>
                  <a:cubicBezTo>
                    <a:pt x="28079" y="7852"/>
                    <a:pt x="28100" y="7807"/>
                    <a:pt x="28100" y="7794"/>
                  </a:cubicBezTo>
                  <a:cubicBezTo>
                    <a:pt x="28107" y="7781"/>
                    <a:pt x="28119" y="7776"/>
                    <a:pt x="28133" y="7776"/>
                  </a:cubicBezTo>
                  <a:cubicBezTo>
                    <a:pt x="28151" y="7776"/>
                    <a:pt x="28171" y="7785"/>
                    <a:pt x="28181" y="7794"/>
                  </a:cubicBezTo>
                  <a:cubicBezTo>
                    <a:pt x="28197" y="7811"/>
                    <a:pt x="28181" y="7843"/>
                    <a:pt x="28148" y="7891"/>
                  </a:cubicBezTo>
                  <a:lnTo>
                    <a:pt x="28229" y="7891"/>
                  </a:lnTo>
                  <a:lnTo>
                    <a:pt x="28261" y="7875"/>
                  </a:lnTo>
                  <a:cubicBezTo>
                    <a:pt x="28293" y="7875"/>
                    <a:pt x="28342" y="7859"/>
                    <a:pt x="28342" y="7859"/>
                  </a:cubicBezTo>
                  <a:cubicBezTo>
                    <a:pt x="28342" y="7859"/>
                    <a:pt x="28471" y="7972"/>
                    <a:pt x="28503" y="8036"/>
                  </a:cubicBezTo>
                  <a:cubicBezTo>
                    <a:pt x="28519" y="8101"/>
                    <a:pt x="28681" y="8165"/>
                    <a:pt x="28745" y="8165"/>
                  </a:cubicBezTo>
                  <a:cubicBezTo>
                    <a:pt x="28749" y="8167"/>
                    <a:pt x="28753" y="8167"/>
                    <a:pt x="28757" y="8167"/>
                  </a:cubicBezTo>
                  <a:cubicBezTo>
                    <a:pt x="28807" y="8167"/>
                    <a:pt x="28791" y="8066"/>
                    <a:pt x="28761" y="8020"/>
                  </a:cubicBezTo>
                  <a:cubicBezTo>
                    <a:pt x="28745" y="7988"/>
                    <a:pt x="28777" y="7891"/>
                    <a:pt x="28794" y="7875"/>
                  </a:cubicBezTo>
                  <a:cubicBezTo>
                    <a:pt x="28804" y="7864"/>
                    <a:pt x="28815" y="7861"/>
                    <a:pt x="28825" y="7861"/>
                  </a:cubicBezTo>
                  <a:cubicBezTo>
                    <a:pt x="28844" y="7861"/>
                    <a:pt x="28858" y="7875"/>
                    <a:pt x="28858" y="7875"/>
                  </a:cubicBezTo>
                  <a:cubicBezTo>
                    <a:pt x="28858" y="7891"/>
                    <a:pt x="28906" y="7972"/>
                    <a:pt x="28971" y="8053"/>
                  </a:cubicBezTo>
                  <a:lnTo>
                    <a:pt x="29084" y="8053"/>
                  </a:lnTo>
                  <a:cubicBezTo>
                    <a:pt x="29116" y="8053"/>
                    <a:pt x="29100" y="8004"/>
                    <a:pt x="29084" y="7988"/>
                  </a:cubicBezTo>
                  <a:cubicBezTo>
                    <a:pt x="29079" y="7983"/>
                    <a:pt x="29087" y="7981"/>
                    <a:pt x="29104" y="7981"/>
                  </a:cubicBezTo>
                  <a:cubicBezTo>
                    <a:pt x="29136" y="7981"/>
                    <a:pt x="29197" y="7988"/>
                    <a:pt x="29229" y="7988"/>
                  </a:cubicBezTo>
                  <a:cubicBezTo>
                    <a:pt x="29261" y="7988"/>
                    <a:pt x="29294" y="7956"/>
                    <a:pt x="29310" y="7940"/>
                  </a:cubicBezTo>
                  <a:cubicBezTo>
                    <a:pt x="29310" y="7911"/>
                    <a:pt x="29361" y="7856"/>
                    <a:pt x="29384" y="7856"/>
                  </a:cubicBezTo>
                  <a:cubicBezTo>
                    <a:pt x="29386" y="7856"/>
                    <a:pt x="29389" y="7857"/>
                    <a:pt x="29390" y="7859"/>
                  </a:cubicBezTo>
                  <a:cubicBezTo>
                    <a:pt x="29423" y="7859"/>
                    <a:pt x="29455" y="7811"/>
                    <a:pt x="29471" y="7794"/>
                  </a:cubicBezTo>
                  <a:cubicBezTo>
                    <a:pt x="29471" y="7788"/>
                    <a:pt x="29478" y="7785"/>
                    <a:pt x="29490" y="7785"/>
                  </a:cubicBezTo>
                  <a:cubicBezTo>
                    <a:pt x="29522" y="7785"/>
                    <a:pt x="29589" y="7804"/>
                    <a:pt x="29637" y="7804"/>
                  </a:cubicBezTo>
                  <a:cubicBezTo>
                    <a:pt x="29655" y="7804"/>
                    <a:pt x="29670" y="7801"/>
                    <a:pt x="29681" y="7794"/>
                  </a:cubicBezTo>
                  <a:cubicBezTo>
                    <a:pt x="29707" y="7788"/>
                    <a:pt x="29731" y="7784"/>
                    <a:pt x="29750" y="7784"/>
                  </a:cubicBezTo>
                  <a:cubicBezTo>
                    <a:pt x="29777" y="7784"/>
                    <a:pt x="29794" y="7792"/>
                    <a:pt x="29794" y="7811"/>
                  </a:cubicBezTo>
                  <a:lnTo>
                    <a:pt x="29794" y="7843"/>
                  </a:lnTo>
                  <a:cubicBezTo>
                    <a:pt x="29794" y="7874"/>
                    <a:pt x="29813" y="7885"/>
                    <a:pt x="29836" y="7885"/>
                  </a:cubicBezTo>
                  <a:cubicBezTo>
                    <a:pt x="29848" y="7885"/>
                    <a:pt x="29862" y="7881"/>
                    <a:pt x="29874" y="7875"/>
                  </a:cubicBezTo>
                  <a:cubicBezTo>
                    <a:pt x="29907" y="7859"/>
                    <a:pt x="29907" y="7811"/>
                    <a:pt x="29939" y="7794"/>
                  </a:cubicBezTo>
                  <a:lnTo>
                    <a:pt x="29971" y="7778"/>
                  </a:lnTo>
                  <a:cubicBezTo>
                    <a:pt x="30019" y="7778"/>
                    <a:pt x="30036" y="7714"/>
                    <a:pt x="30019" y="7698"/>
                  </a:cubicBezTo>
                  <a:cubicBezTo>
                    <a:pt x="30019" y="7695"/>
                    <a:pt x="30025" y="7693"/>
                    <a:pt x="30036" y="7693"/>
                  </a:cubicBezTo>
                  <a:cubicBezTo>
                    <a:pt x="30081" y="7693"/>
                    <a:pt x="30209" y="7720"/>
                    <a:pt x="30261" y="7746"/>
                  </a:cubicBezTo>
                  <a:cubicBezTo>
                    <a:pt x="30317" y="7774"/>
                    <a:pt x="30396" y="7849"/>
                    <a:pt x="30438" y="7849"/>
                  </a:cubicBezTo>
                  <a:cubicBezTo>
                    <a:pt x="30445" y="7849"/>
                    <a:pt x="30450" y="7847"/>
                    <a:pt x="30455" y="7843"/>
                  </a:cubicBezTo>
                  <a:cubicBezTo>
                    <a:pt x="30460" y="7840"/>
                    <a:pt x="30465" y="7839"/>
                    <a:pt x="30469" y="7839"/>
                  </a:cubicBezTo>
                  <a:cubicBezTo>
                    <a:pt x="30486" y="7839"/>
                    <a:pt x="30482" y="7870"/>
                    <a:pt x="30455" y="7924"/>
                  </a:cubicBezTo>
                  <a:lnTo>
                    <a:pt x="30503" y="7972"/>
                  </a:lnTo>
                  <a:cubicBezTo>
                    <a:pt x="30505" y="7974"/>
                    <a:pt x="30508" y="7974"/>
                    <a:pt x="30512" y="7974"/>
                  </a:cubicBezTo>
                  <a:cubicBezTo>
                    <a:pt x="30543" y="7974"/>
                    <a:pt x="30638" y="7920"/>
                    <a:pt x="30681" y="7891"/>
                  </a:cubicBezTo>
                  <a:cubicBezTo>
                    <a:pt x="30691" y="7881"/>
                    <a:pt x="30704" y="7877"/>
                    <a:pt x="30717" y="7877"/>
                  </a:cubicBezTo>
                  <a:cubicBezTo>
                    <a:pt x="30747" y="7877"/>
                    <a:pt x="30778" y="7896"/>
                    <a:pt x="30778" y="7907"/>
                  </a:cubicBezTo>
                  <a:cubicBezTo>
                    <a:pt x="30778" y="7908"/>
                    <a:pt x="30779" y="7909"/>
                    <a:pt x="30780" y="7909"/>
                  </a:cubicBezTo>
                  <a:cubicBezTo>
                    <a:pt x="30797" y="7909"/>
                    <a:pt x="30828" y="7777"/>
                    <a:pt x="30874" y="7746"/>
                  </a:cubicBezTo>
                  <a:cubicBezTo>
                    <a:pt x="30895" y="7715"/>
                    <a:pt x="30936" y="7697"/>
                    <a:pt x="30980" y="7697"/>
                  </a:cubicBezTo>
                  <a:cubicBezTo>
                    <a:pt x="31004" y="7697"/>
                    <a:pt x="31029" y="7702"/>
                    <a:pt x="31052" y="7714"/>
                  </a:cubicBezTo>
                  <a:lnTo>
                    <a:pt x="31052" y="7698"/>
                  </a:lnTo>
                  <a:lnTo>
                    <a:pt x="31132" y="7633"/>
                  </a:lnTo>
                  <a:cubicBezTo>
                    <a:pt x="31191" y="7677"/>
                    <a:pt x="31304" y="7748"/>
                    <a:pt x="31348" y="7748"/>
                  </a:cubicBezTo>
                  <a:cubicBezTo>
                    <a:pt x="31352" y="7748"/>
                    <a:pt x="31355" y="7748"/>
                    <a:pt x="31358" y="7746"/>
                  </a:cubicBezTo>
                  <a:cubicBezTo>
                    <a:pt x="31391" y="7746"/>
                    <a:pt x="31520" y="7698"/>
                    <a:pt x="31552" y="7682"/>
                  </a:cubicBezTo>
                  <a:cubicBezTo>
                    <a:pt x="31567" y="7672"/>
                    <a:pt x="31583" y="7668"/>
                    <a:pt x="31600" y="7668"/>
                  </a:cubicBezTo>
                  <a:cubicBezTo>
                    <a:pt x="31636" y="7668"/>
                    <a:pt x="31670" y="7687"/>
                    <a:pt x="31681" y="7698"/>
                  </a:cubicBezTo>
                  <a:cubicBezTo>
                    <a:pt x="31697" y="7714"/>
                    <a:pt x="31745" y="7730"/>
                    <a:pt x="31794" y="7730"/>
                  </a:cubicBezTo>
                  <a:lnTo>
                    <a:pt x="31842" y="7714"/>
                  </a:lnTo>
                  <a:lnTo>
                    <a:pt x="31842" y="7698"/>
                  </a:lnTo>
                  <a:cubicBezTo>
                    <a:pt x="31849" y="7700"/>
                    <a:pt x="31856" y="7701"/>
                    <a:pt x="31864" y="7701"/>
                  </a:cubicBezTo>
                  <a:cubicBezTo>
                    <a:pt x="31912" y="7701"/>
                    <a:pt x="31971" y="7663"/>
                    <a:pt x="31971" y="7649"/>
                  </a:cubicBezTo>
                  <a:cubicBezTo>
                    <a:pt x="31973" y="7648"/>
                    <a:pt x="31976" y="7647"/>
                    <a:pt x="31981" y="7647"/>
                  </a:cubicBezTo>
                  <a:cubicBezTo>
                    <a:pt x="32018" y="7647"/>
                    <a:pt x="32138" y="7699"/>
                    <a:pt x="32181" y="7714"/>
                  </a:cubicBezTo>
                  <a:cubicBezTo>
                    <a:pt x="32186" y="7716"/>
                    <a:pt x="32192" y="7716"/>
                    <a:pt x="32199" y="7716"/>
                  </a:cubicBezTo>
                  <a:cubicBezTo>
                    <a:pt x="32252" y="7716"/>
                    <a:pt x="32340" y="7662"/>
                    <a:pt x="32326" y="7633"/>
                  </a:cubicBezTo>
                  <a:cubicBezTo>
                    <a:pt x="32326" y="7628"/>
                    <a:pt x="32329" y="7626"/>
                    <a:pt x="32333" y="7626"/>
                  </a:cubicBezTo>
                  <a:cubicBezTo>
                    <a:pt x="32356" y="7626"/>
                    <a:pt x="32431" y="7689"/>
                    <a:pt x="32471" y="7730"/>
                  </a:cubicBezTo>
                  <a:cubicBezTo>
                    <a:pt x="32481" y="7740"/>
                    <a:pt x="32499" y="7744"/>
                    <a:pt x="32519" y="7744"/>
                  </a:cubicBezTo>
                  <a:cubicBezTo>
                    <a:pt x="32564" y="7744"/>
                    <a:pt x="32621" y="7725"/>
                    <a:pt x="32633" y="7714"/>
                  </a:cubicBezTo>
                  <a:cubicBezTo>
                    <a:pt x="32649" y="7682"/>
                    <a:pt x="32665" y="7633"/>
                    <a:pt x="32665" y="7601"/>
                  </a:cubicBezTo>
                  <a:lnTo>
                    <a:pt x="32665" y="7585"/>
                  </a:lnTo>
                  <a:lnTo>
                    <a:pt x="32665" y="7553"/>
                  </a:lnTo>
                  <a:cubicBezTo>
                    <a:pt x="32633" y="7520"/>
                    <a:pt x="32568" y="7472"/>
                    <a:pt x="32504" y="7456"/>
                  </a:cubicBezTo>
                  <a:lnTo>
                    <a:pt x="32439" y="7440"/>
                  </a:lnTo>
                  <a:cubicBezTo>
                    <a:pt x="32423" y="7440"/>
                    <a:pt x="32407" y="7407"/>
                    <a:pt x="32407" y="7391"/>
                  </a:cubicBezTo>
                  <a:lnTo>
                    <a:pt x="32407" y="7327"/>
                  </a:lnTo>
                  <a:cubicBezTo>
                    <a:pt x="32471" y="7246"/>
                    <a:pt x="32504" y="7133"/>
                    <a:pt x="32487" y="7101"/>
                  </a:cubicBezTo>
                  <a:lnTo>
                    <a:pt x="32552" y="7085"/>
                  </a:lnTo>
                  <a:lnTo>
                    <a:pt x="32665" y="7069"/>
                  </a:lnTo>
                  <a:cubicBezTo>
                    <a:pt x="32729" y="7061"/>
                    <a:pt x="32790" y="7057"/>
                    <a:pt x="32838" y="7057"/>
                  </a:cubicBezTo>
                  <a:cubicBezTo>
                    <a:pt x="32887" y="7057"/>
                    <a:pt x="32923" y="7061"/>
                    <a:pt x="32939" y="7069"/>
                  </a:cubicBezTo>
                  <a:lnTo>
                    <a:pt x="32971" y="7085"/>
                  </a:lnTo>
                  <a:cubicBezTo>
                    <a:pt x="33052" y="7117"/>
                    <a:pt x="32955" y="7133"/>
                    <a:pt x="32955" y="7149"/>
                  </a:cubicBezTo>
                  <a:cubicBezTo>
                    <a:pt x="32955" y="7189"/>
                    <a:pt x="32944" y="7218"/>
                    <a:pt x="32904" y="7218"/>
                  </a:cubicBezTo>
                  <a:cubicBezTo>
                    <a:pt x="32896" y="7218"/>
                    <a:pt x="32886" y="7217"/>
                    <a:pt x="32875" y="7214"/>
                  </a:cubicBezTo>
                  <a:lnTo>
                    <a:pt x="32858" y="7214"/>
                  </a:lnTo>
                  <a:cubicBezTo>
                    <a:pt x="32830" y="7214"/>
                    <a:pt x="32712" y="7163"/>
                    <a:pt x="32663" y="7163"/>
                  </a:cubicBezTo>
                  <a:cubicBezTo>
                    <a:pt x="32657" y="7163"/>
                    <a:pt x="32652" y="7164"/>
                    <a:pt x="32649" y="7165"/>
                  </a:cubicBezTo>
                  <a:cubicBezTo>
                    <a:pt x="32600" y="7198"/>
                    <a:pt x="32649" y="7343"/>
                    <a:pt x="32633" y="7391"/>
                  </a:cubicBezTo>
                  <a:cubicBezTo>
                    <a:pt x="32633" y="7440"/>
                    <a:pt x="32665" y="7488"/>
                    <a:pt x="32713" y="7504"/>
                  </a:cubicBezTo>
                  <a:lnTo>
                    <a:pt x="32729" y="7456"/>
                  </a:lnTo>
                  <a:cubicBezTo>
                    <a:pt x="32745" y="7407"/>
                    <a:pt x="32745" y="7359"/>
                    <a:pt x="32778" y="7359"/>
                  </a:cubicBezTo>
                  <a:cubicBezTo>
                    <a:pt x="32782" y="7354"/>
                    <a:pt x="32791" y="7352"/>
                    <a:pt x="32802" y="7352"/>
                  </a:cubicBezTo>
                  <a:cubicBezTo>
                    <a:pt x="32829" y="7352"/>
                    <a:pt x="32868" y="7364"/>
                    <a:pt x="32891" y="7375"/>
                  </a:cubicBezTo>
                  <a:lnTo>
                    <a:pt x="32971" y="7375"/>
                  </a:lnTo>
                  <a:cubicBezTo>
                    <a:pt x="33052" y="7407"/>
                    <a:pt x="33068" y="7440"/>
                    <a:pt x="33052" y="7456"/>
                  </a:cubicBezTo>
                  <a:cubicBezTo>
                    <a:pt x="33036" y="7456"/>
                    <a:pt x="32987" y="7456"/>
                    <a:pt x="32923" y="7440"/>
                  </a:cubicBezTo>
                  <a:lnTo>
                    <a:pt x="32875" y="7488"/>
                  </a:lnTo>
                  <a:lnTo>
                    <a:pt x="32745" y="7569"/>
                  </a:lnTo>
                  <a:cubicBezTo>
                    <a:pt x="32745" y="7672"/>
                    <a:pt x="32799" y="7748"/>
                    <a:pt x="32870" y="7748"/>
                  </a:cubicBezTo>
                  <a:cubicBezTo>
                    <a:pt x="32877" y="7748"/>
                    <a:pt x="32884" y="7747"/>
                    <a:pt x="32891" y="7746"/>
                  </a:cubicBezTo>
                  <a:lnTo>
                    <a:pt x="32875" y="7665"/>
                  </a:lnTo>
                  <a:lnTo>
                    <a:pt x="32875" y="7649"/>
                  </a:lnTo>
                  <a:cubicBezTo>
                    <a:pt x="32875" y="7633"/>
                    <a:pt x="32907" y="7617"/>
                    <a:pt x="32939" y="7617"/>
                  </a:cubicBezTo>
                  <a:lnTo>
                    <a:pt x="32939" y="7633"/>
                  </a:lnTo>
                  <a:cubicBezTo>
                    <a:pt x="32971" y="7665"/>
                    <a:pt x="33004" y="7698"/>
                    <a:pt x="33004" y="7730"/>
                  </a:cubicBezTo>
                  <a:lnTo>
                    <a:pt x="33020" y="7843"/>
                  </a:lnTo>
                  <a:cubicBezTo>
                    <a:pt x="33100" y="7811"/>
                    <a:pt x="33149" y="7746"/>
                    <a:pt x="33133" y="7746"/>
                  </a:cubicBezTo>
                  <a:cubicBezTo>
                    <a:pt x="33116" y="7730"/>
                    <a:pt x="33391" y="7665"/>
                    <a:pt x="33520" y="7633"/>
                  </a:cubicBezTo>
                  <a:cubicBezTo>
                    <a:pt x="33574" y="7620"/>
                    <a:pt x="33623" y="7612"/>
                    <a:pt x="33660" y="7608"/>
                  </a:cubicBezTo>
                  <a:lnTo>
                    <a:pt x="33660" y="7608"/>
                  </a:lnTo>
                  <a:lnTo>
                    <a:pt x="33682" y="7611"/>
                  </a:lnTo>
                  <a:lnTo>
                    <a:pt x="33682" y="7611"/>
                  </a:lnTo>
                  <a:cubicBezTo>
                    <a:pt x="33683" y="7610"/>
                    <a:pt x="33685" y="7608"/>
                    <a:pt x="33686" y="7607"/>
                  </a:cubicBezTo>
                  <a:lnTo>
                    <a:pt x="33686" y="7607"/>
                  </a:lnTo>
                  <a:cubicBezTo>
                    <a:pt x="33678" y="7607"/>
                    <a:pt x="33670" y="7607"/>
                    <a:pt x="33660" y="7608"/>
                  </a:cubicBezTo>
                  <a:lnTo>
                    <a:pt x="33660" y="7608"/>
                  </a:lnTo>
                  <a:lnTo>
                    <a:pt x="33600" y="7601"/>
                  </a:lnTo>
                  <a:lnTo>
                    <a:pt x="33504" y="7569"/>
                  </a:lnTo>
                  <a:cubicBezTo>
                    <a:pt x="33439" y="7504"/>
                    <a:pt x="33391" y="7440"/>
                    <a:pt x="33391" y="7407"/>
                  </a:cubicBezTo>
                  <a:lnTo>
                    <a:pt x="33407" y="7407"/>
                  </a:lnTo>
                  <a:lnTo>
                    <a:pt x="33423" y="7391"/>
                  </a:lnTo>
                  <a:cubicBezTo>
                    <a:pt x="33455" y="7407"/>
                    <a:pt x="33649" y="7520"/>
                    <a:pt x="33681" y="7536"/>
                  </a:cubicBezTo>
                  <a:cubicBezTo>
                    <a:pt x="33711" y="7556"/>
                    <a:pt x="33710" y="7582"/>
                    <a:pt x="33686" y="7607"/>
                  </a:cubicBezTo>
                  <a:lnTo>
                    <a:pt x="33686" y="7607"/>
                  </a:lnTo>
                  <a:cubicBezTo>
                    <a:pt x="33690" y="7607"/>
                    <a:pt x="33694" y="7606"/>
                    <a:pt x="33697" y="7606"/>
                  </a:cubicBezTo>
                  <a:cubicBezTo>
                    <a:pt x="33723" y="7606"/>
                    <a:pt x="33736" y="7610"/>
                    <a:pt x="33729" y="7617"/>
                  </a:cubicBezTo>
                  <a:lnTo>
                    <a:pt x="33682" y="7611"/>
                  </a:lnTo>
                  <a:lnTo>
                    <a:pt x="33682" y="7611"/>
                  </a:lnTo>
                  <a:cubicBezTo>
                    <a:pt x="33667" y="7625"/>
                    <a:pt x="33645" y="7638"/>
                    <a:pt x="33617" y="7649"/>
                  </a:cubicBezTo>
                  <a:lnTo>
                    <a:pt x="33633" y="7649"/>
                  </a:lnTo>
                  <a:lnTo>
                    <a:pt x="33746" y="7665"/>
                  </a:lnTo>
                  <a:cubicBezTo>
                    <a:pt x="33840" y="7634"/>
                    <a:pt x="33996" y="7609"/>
                    <a:pt x="34107" y="7609"/>
                  </a:cubicBezTo>
                  <a:cubicBezTo>
                    <a:pt x="34166" y="7609"/>
                    <a:pt x="34213" y="7616"/>
                    <a:pt x="34229" y="7633"/>
                  </a:cubicBezTo>
                  <a:cubicBezTo>
                    <a:pt x="34278" y="7682"/>
                    <a:pt x="34310" y="7762"/>
                    <a:pt x="34294" y="7778"/>
                  </a:cubicBezTo>
                  <a:lnTo>
                    <a:pt x="34262" y="7794"/>
                  </a:lnTo>
                  <a:lnTo>
                    <a:pt x="34181" y="7794"/>
                  </a:lnTo>
                  <a:cubicBezTo>
                    <a:pt x="34165" y="7811"/>
                    <a:pt x="34149" y="7827"/>
                    <a:pt x="34165" y="7843"/>
                  </a:cubicBezTo>
                  <a:cubicBezTo>
                    <a:pt x="34165" y="7859"/>
                    <a:pt x="34197" y="7875"/>
                    <a:pt x="34213" y="7875"/>
                  </a:cubicBezTo>
                  <a:lnTo>
                    <a:pt x="34262" y="7875"/>
                  </a:lnTo>
                  <a:cubicBezTo>
                    <a:pt x="34326" y="7859"/>
                    <a:pt x="34375" y="7778"/>
                    <a:pt x="34375" y="7714"/>
                  </a:cubicBezTo>
                  <a:lnTo>
                    <a:pt x="34375" y="7665"/>
                  </a:lnTo>
                  <a:cubicBezTo>
                    <a:pt x="34375" y="7649"/>
                    <a:pt x="34423" y="7633"/>
                    <a:pt x="34439" y="7617"/>
                  </a:cubicBezTo>
                  <a:cubicBezTo>
                    <a:pt x="34455" y="7601"/>
                    <a:pt x="34471" y="7585"/>
                    <a:pt x="34455" y="7585"/>
                  </a:cubicBezTo>
                  <a:cubicBezTo>
                    <a:pt x="34423" y="7553"/>
                    <a:pt x="34423" y="7536"/>
                    <a:pt x="34471" y="7536"/>
                  </a:cubicBezTo>
                  <a:lnTo>
                    <a:pt x="34504" y="7536"/>
                  </a:lnTo>
                  <a:cubicBezTo>
                    <a:pt x="34520" y="7536"/>
                    <a:pt x="34504" y="7698"/>
                    <a:pt x="34488" y="7746"/>
                  </a:cubicBezTo>
                  <a:cubicBezTo>
                    <a:pt x="34471" y="7794"/>
                    <a:pt x="34439" y="7843"/>
                    <a:pt x="34407" y="7843"/>
                  </a:cubicBezTo>
                  <a:cubicBezTo>
                    <a:pt x="34391" y="7843"/>
                    <a:pt x="34407" y="7907"/>
                    <a:pt x="34423" y="7924"/>
                  </a:cubicBezTo>
                  <a:cubicBezTo>
                    <a:pt x="34426" y="7926"/>
                    <a:pt x="34431" y="7928"/>
                    <a:pt x="34438" y="7928"/>
                  </a:cubicBezTo>
                  <a:cubicBezTo>
                    <a:pt x="34467" y="7928"/>
                    <a:pt x="34523" y="7901"/>
                    <a:pt x="34536" y="7875"/>
                  </a:cubicBezTo>
                  <a:cubicBezTo>
                    <a:pt x="34536" y="7859"/>
                    <a:pt x="34552" y="7811"/>
                    <a:pt x="34568" y="7794"/>
                  </a:cubicBezTo>
                  <a:lnTo>
                    <a:pt x="34584" y="7794"/>
                  </a:lnTo>
                  <a:cubicBezTo>
                    <a:pt x="34617" y="7794"/>
                    <a:pt x="34633" y="7811"/>
                    <a:pt x="34649" y="7827"/>
                  </a:cubicBezTo>
                  <a:lnTo>
                    <a:pt x="34649" y="7859"/>
                  </a:lnTo>
                  <a:cubicBezTo>
                    <a:pt x="34649" y="7891"/>
                    <a:pt x="34681" y="7924"/>
                    <a:pt x="34681" y="7924"/>
                  </a:cubicBezTo>
                  <a:cubicBezTo>
                    <a:pt x="34697" y="7924"/>
                    <a:pt x="34730" y="7859"/>
                    <a:pt x="34730" y="7827"/>
                  </a:cubicBezTo>
                  <a:cubicBezTo>
                    <a:pt x="34746" y="7794"/>
                    <a:pt x="34617" y="7714"/>
                    <a:pt x="34600" y="7665"/>
                  </a:cubicBezTo>
                  <a:cubicBezTo>
                    <a:pt x="34600" y="7617"/>
                    <a:pt x="34681" y="7585"/>
                    <a:pt x="34713" y="7585"/>
                  </a:cubicBezTo>
                  <a:cubicBezTo>
                    <a:pt x="34719" y="7588"/>
                    <a:pt x="34725" y="7589"/>
                    <a:pt x="34731" y="7589"/>
                  </a:cubicBezTo>
                  <a:cubicBezTo>
                    <a:pt x="34756" y="7589"/>
                    <a:pt x="34778" y="7563"/>
                    <a:pt x="34778" y="7536"/>
                  </a:cubicBezTo>
                  <a:lnTo>
                    <a:pt x="34842" y="7520"/>
                  </a:lnTo>
                  <a:lnTo>
                    <a:pt x="34891" y="7520"/>
                  </a:lnTo>
                  <a:cubicBezTo>
                    <a:pt x="34935" y="7531"/>
                    <a:pt x="34979" y="7557"/>
                    <a:pt x="35028" y="7557"/>
                  </a:cubicBezTo>
                  <a:cubicBezTo>
                    <a:pt x="35051" y="7557"/>
                    <a:pt x="35075" y="7552"/>
                    <a:pt x="35101" y="7536"/>
                  </a:cubicBezTo>
                  <a:cubicBezTo>
                    <a:pt x="35105" y="7532"/>
                    <a:pt x="35113" y="7530"/>
                    <a:pt x="35122" y="7530"/>
                  </a:cubicBezTo>
                  <a:cubicBezTo>
                    <a:pt x="35144" y="7530"/>
                    <a:pt x="35174" y="7541"/>
                    <a:pt x="35197" y="7553"/>
                  </a:cubicBezTo>
                  <a:cubicBezTo>
                    <a:pt x="35224" y="7553"/>
                    <a:pt x="35229" y="7609"/>
                    <a:pt x="35276" y="7609"/>
                  </a:cubicBezTo>
                  <a:cubicBezTo>
                    <a:pt x="35286" y="7609"/>
                    <a:pt x="35297" y="7606"/>
                    <a:pt x="35310" y="7601"/>
                  </a:cubicBezTo>
                  <a:lnTo>
                    <a:pt x="35342" y="7585"/>
                  </a:lnTo>
                  <a:cubicBezTo>
                    <a:pt x="35351" y="7587"/>
                    <a:pt x="35359" y="7588"/>
                    <a:pt x="35367" y="7588"/>
                  </a:cubicBezTo>
                  <a:cubicBezTo>
                    <a:pt x="35419" y="7588"/>
                    <a:pt x="35453" y="7544"/>
                    <a:pt x="35439" y="7488"/>
                  </a:cubicBezTo>
                  <a:lnTo>
                    <a:pt x="35633" y="7488"/>
                  </a:lnTo>
                  <a:cubicBezTo>
                    <a:pt x="35778" y="7488"/>
                    <a:pt x="35843" y="7617"/>
                    <a:pt x="35778" y="7633"/>
                  </a:cubicBezTo>
                  <a:cubicBezTo>
                    <a:pt x="35746" y="7641"/>
                    <a:pt x="35734" y="7645"/>
                    <a:pt x="35744" y="7645"/>
                  </a:cubicBezTo>
                  <a:cubicBezTo>
                    <a:pt x="35754" y="7645"/>
                    <a:pt x="35786" y="7641"/>
                    <a:pt x="35843" y="7633"/>
                  </a:cubicBezTo>
                  <a:lnTo>
                    <a:pt x="35939" y="7617"/>
                  </a:lnTo>
                  <a:lnTo>
                    <a:pt x="36084" y="7569"/>
                  </a:lnTo>
                  <a:cubicBezTo>
                    <a:pt x="36191" y="7521"/>
                    <a:pt x="36280" y="7491"/>
                    <a:pt x="36320" y="7491"/>
                  </a:cubicBezTo>
                  <a:cubicBezTo>
                    <a:pt x="36334" y="7491"/>
                    <a:pt x="36343" y="7495"/>
                    <a:pt x="36343" y="7504"/>
                  </a:cubicBezTo>
                  <a:lnTo>
                    <a:pt x="36343" y="7520"/>
                  </a:lnTo>
                  <a:cubicBezTo>
                    <a:pt x="36343" y="7563"/>
                    <a:pt x="36357" y="7578"/>
                    <a:pt x="36381" y="7578"/>
                  </a:cubicBezTo>
                  <a:cubicBezTo>
                    <a:pt x="36393" y="7578"/>
                    <a:pt x="36407" y="7574"/>
                    <a:pt x="36423" y="7569"/>
                  </a:cubicBezTo>
                  <a:cubicBezTo>
                    <a:pt x="36467" y="7554"/>
                    <a:pt x="36431" y="7486"/>
                    <a:pt x="36497" y="7486"/>
                  </a:cubicBezTo>
                  <a:cubicBezTo>
                    <a:pt x="36504" y="7486"/>
                    <a:pt x="36511" y="7487"/>
                    <a:pt x="36520" y="7488"/>
                  </a:cubicBezTo>
                  <a:lnTo>
                    <a:pt x="36552" y="7488"/>
                  </a:lnTo>
                  <a:cubicBezTo>
                    <a:pt x="36557" y="7487"/>
                    <a:pt x="36562" y="7486"/>
                    <a:pt x="36567" y="7486"/>
                  </a:cubicBezTo>
                  <a:cubicBezTo>
                    <a:pt x="36626" y="7486"/>
                    <a:pt x="36679" y="7571"/>
                    <a:pt x="36649" y="7601"/>
                  </a:cubicBezTo>
                  <a:cubicBezTo>
                    <a:pt x="36629" y="7621"/>
                    <a:pt x="36603" y="7635"/>
                    <a:pt x="36582" y="7635"/>
                  </a:cubicBezTo>
                  <a:cubicBezTo>
                    <a:pt x="36569" y="7635"/>
                    <a:pt x="36558" y="7629"/>
                    <a:pt x="36552" y="7617"/>
                  </a:cubicBezTo>
                  <a:lnTo>
                    <a:pt x="36504" y="7617"/>
                  </a:lnTo>
                  <a:cubicBezTo>
                    <a:pt x="36488" y="7617"/>
                    <a:pt x="36488" y="7714"/>
                    <a:pt x="36488" y="7746"/>
                  </a:cubicBezTo>
                  <a:cubicBezTo>
                    <a:pt x="36492" y="7750"/>
                    <a:pt x="36503" y="7752"/>
                    <a:pt x="36518" y="7752"/>
                  </a:cubicBezTo>
                  <a:cubicBezTo>
                    <a:pt x="36559" y="7752"/>
                    <a:pt x="36625" y="7737"/>
                    <a:pt x="36649" y="7714"/>
                  </a:cubicBezTo>
                  <a:cubicBezTo>
                    <a:pt x="36653" y="7710"/>
                    <a:pt x="36656" y="7709"/>
                    <a:pt x="36660" y="7709"/>
                  </a:cubicBezTo>
                  <a:cubicBezTo>
                    <a:pt x="36692" y="7709"/>
                    <a:pt x="36739" y="7812"/>
                    <a:pt x="36810" y="7827"/>
                  </a:cubicBezTo>
                  <a:cubicBezTo>
                    <a:pt x="36875" y="7827"/>
                    <a:pt x="37020" y="7730"/>
                    <a:pt x="37068" y="7682"/>
                  </a:cubicBezTo>
                  <a:cubicBezTo>
                    <a:pt x="37079" y="7666"/>
                    <a:pt x="37091" y="7659"/>
                    <a:pt x="37102" y="7659"/>
                  </a:cubicBezTo>
                  <a:cubicBezTo>
                    <a:pt x="37127" y="7659"/>
                    <a:pt x="37149" y="7691"/>
                    <a:pt x="37149" y="7746"/>
                  </a:cubicBezTo>
                  <a:lnTo>
                    <a:pt x="37262" y="7778"/>
                  </a:lnTo>
                  <a:lnTo>
                    <a:pt x="37310" y="7778"/>
                  </a:lnTo>
                  <a:cubicBezTo>
                    <a:pt x="37316" y="7780"/>
                    <a:pt x="37321" y="7781"/>
                    <a:pt x="37327" y="7781"/>
                  </a:cubicBezTo>
                  <a:cubicBezTo>
                    <a:pt x="37372" y="7781"/>
                    <a:pt x="37423" y="7728"/>
                    <a:pt x="37423" y="7714"/>
                  </a:cubicBezTo>
                  <a:cubicBezTo>
                    <a:pt x="37423" y="7698"/>
                    <a:pt x="37343" y="7665"/>
                    <a:pt x="37310" y="7649"/>
                  </a:cubicBezTo>
                  <a:cubicBezTo>
                    <a:pt x="37278" y="7649"/>
                    <a:pt x="37294" y="7536"/>
                    <a:pt x="37310" y="7504"/>
                  </a:cubicBezTo>
                  <a:cubicBezTo>
                    <a:pt x="37310" y="7472"/>
                    <a:pt x="37456" y="7440"/>
                    <a:pt x="37488" y="7440"/>
                  </a:cubicBezTo>
                  <a:cubicBezTo>
                    <a:pt x="37496" y="7437"/>
                    <a:pt x="37506" y="7435"/>
                    <a:pt x="37516" y="7435"/>
                  </a:cubicBezTo>
                  <a:cubicBezTo>
                    <a:pt x="37564" y="7435"/>
                    <a:pt x="37628" y="7464"/>
                    <a:pt x="37681" y="7504"/>
                  </a:cubicBezTo>
                  <a:lnTo>
                    <a:pt x="37762" y="7488"/>
                  </a:lnTo>
                  <a:lnTo>
                    <a:pt x="37794" y="7472"/>
                  </a:lnTo>
                  <a:cubicBezTo>
                    <a:pt x="37843" y="7472"/>
                    <a:pt x="37843" y="7440"/>
                    <a:pt x="37778" y="7407"/>
                  </a:cubicBezTo>
                  <a:lnTo>
                    <a:pt x="37794" y="7391"/>
                  </a:lnTo>
                  <a:lnTo>
                    <a:pt x="37827" y="7311"/>
                  </a:lnTo>
                  <a:cubicBezTo>
                    <a:pt x="37907" y="7327"/>
                    <a:pt x="37988" y="7391"/>
                    <a:pt x="37988" y="7423"/>
                  </a:cubicBezTo>
                  <a:cubicBezTo>
                    <a:pt x="37988" y="7435"/>
                    <a:pt x="37998" y="7440"/>
                    <a:pt x="38016" y="7440"/>
                  </a:cubicBezTo>
                  <a:cubicBezTo>
                    <a:pt x="38049" y="7440"/>
                    <a:pt x="38108" y="7422"/>
                    <a:pt x="38181" y="7391"/>
                  </a:cubicBezTo>
                  <a:lnTo>
                    <a:pt x="38278" y="7391"/>
                  </a:lnTo>
                  <a:lnTo>
                    <a:pt x="38407" y="7407"/>
                  </a:lnTo>
                  <a:cubicBezTo>
                    <a:pt x="38435" y="7353"/>
                    <a:pt x="38514" y="7334"/>
                    <a:pt x="38589" y="7334"/>
                  </a:cubicBezTo>
                  <a:cubicBezTo>
                    <a:pt x="38646" y="7334"/>
                    <a:pt x="38702" y="7345"/>
                    <a:pt x="38730" y="7359"/>
                  </a:cubicBezTo>
                  <a:cubicBezTo>
                    <a:pt x="38778" y="7375"/>
                    <a:pt x="38875" y="7423"/>
                    <a:pt x="38891" y="7423"/>
                  </a:cubicBezTo>
                  <a:cubicBezTo>
                    <a:pt x="38894" y="7426"/>
                    <a:pt x="38898" y="7428"/>
                    <a:pt x="38904" y="7428"/>
                  </a:cubicBezTo>
                  <a:cubicBezTo>
                    <a:pt x="38930" y="7428"/>
                    <a:pt x="38983" y="7399"/>
                    <a:pt x="39036" y="7359"/>
                  </a:cubicBezTo>
                  <a:lnTo>
                    <a:pt x="39117" y="7375"/>
                  </a:lnTo>
                  <a:cubicBezTo>
                    <a:pt x="39133" y="7375"/>
                    <a:pt x="39149" y="7327"/>
                    <a:pt x="39149" y="7311"/>
                  </a:cubicBezTo>
                  <a:cubicBezTo>
                    <a:pt x="39149" y="7255"/>
                    <a:pt x="39149" y="7238"/>
                    <a:pt x="39181" y="7238"/>
                  </a:cubicBezTo>
                  <a:cubicBezTo>
                    <a:pt x="39195" y="7238"/>
                    <a:pt x="39216" y="7241"/>
                    <a:pt x="39246" y="7246"/>
                  </a:cubicBezTo>
                  <a:cubicBezTo>
                    <a:pt x="39269" y="7257"/>
                    <a:pt x="39300" y="7269"/>
                    <a:pt x="39322" y="7269"/>
                  </a:cubicBezTo>
                  <a:cubicBezTo>
                    <a:pt x="39331" y="7269"/>
                    <a:pt x="39338" y="7267"/>
                    <a:pt x="39343" y="7262"/>
                  </a:cubicBezTo>
                  <a:lnTo>
                    <a:pt x="39440" y="7198"/>
                  </a:lnTo>
                  <a:cubicBezTo>
                    <a:pt x="39488" y="7246"/>
                    <a:pt x="39617" y="7262"/>
                    <a:pt x="39649" y="7262"/>
                  </a:cubicBezTo>
                  <a:cubicBezTo>
                    <a:pt x="39656" y="7260"/>
                    <a:pt x="39661" y="7259"/>
                    <a:pt x="39665" y="7259"/>
                  </a:cubicBezTo>
                  <a:cubicBezTo>
                    <a:pt x="39689" y="7259"/>
                    <a:pt x="39661" y="7297"/>
                    <a:pt x="39633" y="7311"/>
                  </a:cubicBezTo>
                  <a:cubicBezTo>
                    <a:pt x="39630" y="7314"/>
                    <a:pt x="39633" y="7315"/>
                    <a:pt x="39640" y="7315"/>
                  </a:cubicBezTo>
                  <a:cubicBezTo>
                    <a:pt x="39668" y="7315"/>
                    <a:pt x="39768" y="7291"/>
                    <a:pt x="39794" y="7278"/>
                  </a:cubicBezTo>
                  <a:cubicBezTo>
                    <a:pt x="39811" y="7262"/>
                    <a:pt x="39859" y="7230"/>
                    <a:pt x="39875" y="7230"/>
                  </a:cubicBezTo>
                  <a:cubicBezTo>
                    <a:pt x="39877" y="7228"/>
                    <a:pt x="39880" y="7227"/>
                    <a:pt x="39884" y="7227"/>
                  </a:cubicBezTo>
                  <a:cubicBezTo>
                    <a:pt x="39904" y="7227"/>
                    <a:pt x="39942" y="7264"/>
                    <a:pt x="39956" y="7278"/>
                  </a:cubicBezTo>
                  <a:cubicBezTo>
                    <a:pt x="39956" y="7281"/>
                    <a:pt x="39958" y="7283"/>
                    <a:pt x="39960" y="7283"/>
                  </a:cubicBezTo>
                  <a:cubicBezTo>
                    <a:pt x="39973" y="7283"/>
                    <a:pt x="40007" y="7259"/>
                    <a:pt x="40020" y="7246"/>
                  </a:cubicBezTo>
                  <a:cubicBezTo>
                    <a:pt x="40036" y="7230"/>
                    <a:pt x="40069" y="7182"/>
                    <a:pt x="40101" y="7149"/>
                  </a:cubicBezTo>
                  <a:lnTo>
                    <a:pt x="40149" y="7214"/>
                  </a:lnTo>
                  <a:cubicBezTo>
                    <a:pt x="40178" y="7243"/>
                    <a:pt x="40220" y="7297"/>
                    <a:pt x="40251" y="7297"/>
                  </a:cubicBezTo>
                  <a:cubicBezTo>
                    <a:pt x="40255" y="7297"/>
                    <a:pt x="40259" y="7296"/>
                    <a:pt x="40262" y="7294"/>
                  </a:cubicBezTo>
                  <a:cubicBezTo>
                    <a:pt x="40314" y="7281"/>
                    <a:pt x="40377" y="7258"/>
                    <a:pt x="40442" y="7258"/>
                  </a:cubicBezTo>
                  <a:cubicBezTo>
                    <a:pt x="40457" y="7258"/>
                    <a:pt x="40473" y="7259"/>
                    <a:pt x="40488" y="7262"/>
                  </a:cubicBezTo>
                  <a:lnTo>
                    <a:pt x="40553" y="7262"/>
                  </a:lnTo>
                  <a:cubicBezTo>
                    <a:pt x="40553" y="7230"/>
                    <a:pt x="40585" y="7182"/>
                    <a:pt x="40617" y="7182"/>
                  </a:cubicBezTo>
                  <a:lnTo>
                    <a:pt x="40633" y="7198"/>
                  </a:lnTo>
                  <a:cubicBezTo>
                    <a:pt x="40714" y="7214"/>
                    <a:pt x="40714" y="7278"/>
                    <a:pt x="40698" y="7327"/>
                  </a:cubicBezTo>
                  <a:cubicBezTo>
                    <a:pt x="40701" y="7328"/>
                    <a:pt x="40704" y="7329"/>
                    <a:pt x="40706" y="7329"/>
                  </a:cubicBezTo>
                  <a:cubicBezTo>
                    <a:pt x="40736" y="7329"/>
                    <a:pt x="40762" y="7259"/>
                    <a:pt x="40762" y="7230"/>
                  </a:cubicBezTo>
                  <a:cubicBezTo>
                    <a:pt x="40762" y="7199"/>
                    <a:pt x="40814" y="7188"/>
                    <a:pt x="40860" y="7188"/>
                  </a:cubicBezTo>
                  <a:cubicBezTo>
                    <a:pt x="40887" y="7188"/>
                    <a:pt x="40912" y="7192"/>
                    <a:pt x="40924" y="7198"/>
                  </a:cubicBezTo>
                  <a:cubicBezTo>
                    <a:pt x="40927" y="7200"/>
                    <a:pt x="40933" y="7200"/>
                    <a:pt x="40940" y="7200"/>
                  </a:cubicBezTo>
                  <a:cubicBezTo>
                    <a:pt x="40982" y="7200"/>
                    <a:pt x="41076" y="7172"/>
                    <a:pt x="41130" y="7172"/>
                  </a:cubicBezTo>
                  <a:cubicBezTo>
                    <a:pt x="41146" y="7172"/>
                    <a:pt x="41159" y="7175"/>
                    <a:pt x="41166" y="7182"/>
                  </a:cubicBezTo>
                  <a:cubicBezTo>
                    <a:pt x="41182" y="7206"/>
                    <a:pt x="41206" y="7214"/>
                    <a:pt x="41228" y="7214"/>
                  </a:cubicBezTo>
                  <a:cubicBezTo>
                    <a:pt x="41250" y="7214"/>
                    <a:pt x="41270" y="7206"/>
                    <a:pt x="41278" y="7198"/>
                  </a:cubicBezTo>
                  <a:cubicBezTo>
                    <a:pt x="41287" y="7190"/>
                    <a:pt x="41278" y="7186"/>
                    <a:pt x="41260" y="7186"/>
                  </a:cubicBezTo>
                  <a:cubicBezTo>
                    <a:pt x="41242" y="7186"/>
                    <a:pt x="41214" y="7190"/>
                    <a:pt x="41182" y="7198"/>
                  </a:cubicBezTo>
                  <a:lnTo>
                    <a:pt x="41198" y="7117"/>
                  </a:lnTo>
                  <a:lnTo>
                    <a:pt x="41198" y="7085"/>
                  </a:lnTo>
                  <a:cubicBezTo>
                    <a:pt x="41214" y="7052"/>
                    <a:pt x="41230" y="7004"/>
                    <a:pt x="41230" y="6988"/>
                  </a:cubicBezTo>
                  <a:cubicBezTo>
                    <a:pt x="41230" y="6972"/>
                    <a:pt x="41198" y="6972"/>
                    <a:pt x="41166" y="6972"/>
                  </a:cubicBezTo>
                  <a:lnTo>
                    <a:pt x="41069" y="6972"/>
                  </a:lnTo>
                  <a:cubicBezTo>
                    <a:pt x="41036" y="6988"/>
                    <a:pt x="40992" y="6996"/>
                    <a:pt x="40948" y="6996"/>
                  </a:cubicBezTo>
                  <a:cubicBezTo>
                    <a:pt x="40903" y="6996"/>
                    <a:pt x="40859" y="6988"/>
                    <a:pt x="40827" y="6972"/>
                  </a:cubicBezTo>
                  <a:lnTo>
                    <a:pt x="40762" y="6923"/>
                  </a:lnTo>
                  <a:cubicBezTo>
                    <a:pt x="40746" y="6923"/>
                    <a:pt x="40746" y="6907"/>
                    <a:pt x="40762" y="6891"/>
                  </a:cubicBezTo>
                  <a:cubicBezTo>
                    <a:pt x="40762" y="6880"/>
                    <a:pt x="40770" y="6868"/>
                    <a:pt x="40781" y="6868"/>
                  </a:cubicBezTo>
                  <a:cubicBezTo>
                    <a:pt x="40785" y="6868"/>
                    <a:pt x="40790" y="6870"/>
                    <a:pt x="40795" y="6875"/>
                  </a:cubicBezTo>
                  <a:cubicBezTo>
                    <a:pt x="40843" y="6875"/>
                    <a:pt x="40891" y="6907"/>
                    <a:pt x="40940" y="6907"/>
                  </a:cubicBezTo>
                  <a:lnTo>
                    <a:pt x="40972" y="6891"/>
                  </a:lnTo>
                  <a:cubicBezTo>
                    <a:pt x="41020" y="6891"/>
                    <a:pt x="41117" y="6875"/>
                    <a:pt x="41166" y="6859"/>
                  </a:cubicBezTo>
                  <a:lnTo>
                    <a:pt x="41230" y="6859"/>
                  </a:lnTo>
                  <a:lnTo>
                    <a:pt x="41456" y="6891"/>
                  </a:lnTo>
                  <a:cubicBezTo>
                    <a:pt x="41730" y="6875"/>
                    <a:pt x="41972" y="6843"/>
                    <a:pt x="42020" y="6843"/>
                  </a:cubicBezTo>
                  <a:lnTo>
                    <a:pt x="42149" y="6843"/>
                  </a:lnTo>
                  <a:cubicBezTo>
                    <a:pt x="42246" y="6843"/>
                    <a:pt x="42343" y="6762"/>
                    <a:pt x="42343" y="6730"/>
                  </a:cubicBezTo>
                  <a:cubicBezTo>
                    <a:pt x="42343" y="6719"/>
                    <a:pt x="42350" y="6714"/>
                    <a:pt x="42363" y="6714"/>
                  </a:cubicBezTo>
                  <a:cubicBezTo>
                    <a:pt x="42388" y="6714"/>
                    <a:pt x="42434" y="6735"/>
                    <a:pt x="42488" y="6778"/>
                  </a:cubicBezTo>
                  <a:cubicBezTo>
                    <a:pt x="42508" y="6798"/>
                    <a:pt x="42528" y="6812"/>
                    <a:pt x="42556" y="6812"/>
                  </a:cubicBezTo>
                  <a:cubicBezTo>
                    <a:pt x="42573" y="6812"/>
                    <a:pt x="42593" y="6807"/>
                    <a:pt x="42617" y="6794"/>
                  </a:cubicBezTo>
                  <a:lnTo>
                    <a:pt x="42682" y="6778"/>
                  </a:lnTo>
                  <a:cubicBezTo>
                    <a:pt x="42762" y="6827"/>
                    <a:pt x="42795" y="6907"/>
                    <a:pt x="42762" y="6940"/>
                  </a:cubicBezTo>
                  <a:lnTo>
                    <a:pt x="42698" y="6956"/>
                  </a:lnTo>
                  <a:lnTo>
                    <a:pt x="42682" y="6956"/>
                  </a:lnTo>
                  <a:cubicBezTo>
                    <a:pt x="42682" y="6972"/>
                    <a:pt x="42682" y="7004"/>
                    <a:pt x="42682" y="7020"/>
                  </a:cubicBezTo>
                  <a:lnTo>
                    <a:pt x="42698" y="7036"/>
                  </a:lnTo>
                  <a:cubicBezTo>
                    <a:pt x="42703" y="7042"/>
                    <a:pt x="42709" y="7044"/>
                    <a:pt x="42714" y="7044"/>
                  </a:cubicBezTo>
                  <a:cubicBezTo>
                    <a:pt x="42725" y="7044"/>
                    <a:pt x="42736" y="7036"/>
                    <a:pt x="42746" y="7036"/>
                  </a:cubicBezTo>
                  <a:cubicBezTo>
                    <a:pt x="42779" y="7036"/>
                    <a:pt x="42859" y="7020"/>
                    <a:pt x="42908" y="7004"/>
                  </a:cubicBezTo>
                  <a:lnTo>
                    <a:pt x="42924" y="7004"/>
                  </a:lnTo>
                  <a:cubicBezTo>
                    <a:pt x="42956" y="7004"/>
                    <a:pt x="43004" y="7052"/>
                    <a:pt x="43037" y="7085"/>
                  </a:cubicBezTo>
                  <a:lnTo>
                    <a:pt x="43166" y="7085"/>
                  </a:lnTo>
                  <a:cubicBezTo>
                    <a:pt x="43230" y="7085"/>
                    <a:pt x="43359" y="7004"/>
                    <a:pt x="43375" y="6972"/>
                  </a:cubicBezTo>
                  <a:cubicBezTo>
                    <a:pt x="43408" y="6940"/>
                    <a:pt x="43359" y="6891"/>
                    <a:pt x="43327" y="6891"/>
                  </a:cubicBezTo>
                  <a:cubicBezTo>
                    <a:pt x="43295" y="6891"/>
                    <a:pt x="43230" y="6907"/>
                    <a:pt x="43214" y="6907"/>
                  </a:cubicBezTo>
                  <a:cubicBezTo>
                    <a:pt x="43198" y="6907"/>
                    <a:pt x="43133" y="6923"/>
                    <a:pt x="43069" y="6923"/>
                  </a:cubicBezTo>
                  <a:lnTo>
                    <a:pt x="43004" y="6956"/>
                  </a:lnTo>
                  <a:lnTo>
                    <a:pt x="42988" y="6956"/>
                  </a:lnTo>
                  <a:cubicBezTo>
                    <a:pt x="42972" y="6940"/>
                    <a:pt x="42940" y="6891"/>
                    <a:pt x="42940" y="6859"/>
                  </a:cubicBezTo>
                  <a:cubicBezTo>
                    <a:pt x="42940" y="6843"/>
                    <a:pt x="43166" y="6827"/>
                    <a:pt x="43246" y="6827"/>
                  </a:cubicBezTo>
                  <a:cubicBezTo>
                    <a:pt x="43343" y="6811"/>
                    <a:pt x="43424" y="6811"/>
                    <a:pt x="43456" y="6811"/>
                  </a:cubicBezTo>
                  <a:cubicBezTo>
                    <a:pt x="43472" y="6811"/>
                    <a:pt x="43585" y="6762"/>
                    <a:pt x="43617" y="6762"/>
                  </a:cubicBezTo>
                  <a:cubicBezTo>
                    <a:pt x="43663" y="6777"/>
                    <a:pt x="43710" y="6925"/>
                    <a:pt x="43658" y="6925"/>
                  </a:cubicBezTo>
                  <a:cubicBezTo>
                    <a:pt x="43655" y="6925"/>
                    <a:pt x="43653" y="6924"/>
                    <a:pt x="43650" y="6923"/>
                  </a:cubicBezTo>
                  <a:cubicBezTo>
                    <a:pt x="43585" y="6923"/>
                    <a:pt x="43585" y="6988"/>
                    <a:pt x="43633" y="7052"/>
                  </a:cubicBezTo>
                  <a:lnTo>
                    <a:pt x="43698" y="7069"/>
                  </a:lnTo>
                  <a:lnTo>
                    <a:pt x="43763" y="7085"/>
                  </a:lnTo>
                  <a:cubicBezTo>
                    <a:pt x="43843" y="7052"/>
                    <a:pt x="43843" y="6972"/>
                    <a:pt x="43827" y="6972"/>
                  </a:cubicBezTo>
                  <a:cubicBezTo>
                    <a:pt x="43795" y="6956"/>
                    <a:pt x="43795" y="6859"/>
                    <a:pt x="43811" y="6827"/>
                  </a:cubicBezTo>
                  <a:cubicBezTo>
                    <a:pt x="43827" y="6794"/>
                    <a:pt x="43940" y="6762"/>
                    <a:pt x="44085" y="6746"/>
                  </a:cubicBezTo>
                  <a:lnTo>
                    <a:pt x="44150" y="6778"/>
                  </a:lnTo>
                  <a:lnTo>
                    <a:pt x="44311" y="6859"/>
                  </a:lnTo>
                  <a:cubicBezTo>
                    <a:pt x="44370" y="6820"/>
                    <a:pt x="44440" y="6799"/>
                    <a:pt x="44501" y="6799"/>
                  </a:cubicBezTo>
                  <a:cubicBezTo>
                    <a:pt x="44540" y="6799"/>
                    <a:pt x="44576" y="6808"/>
                    <a:pt x="44601" y="6827"/>
                  </a:cubicBezTo>
                  <a:lnTo>
                    <a:pt x="44634" y="6811"/>
                  </a:lnTo>
                  <a:lnTo>
                    <a:pt x="44698" y="6794"/>
                  </a:lnTo>
                  <a:cubicBezTo>
                    <a:pt x="44719" y="6767"/>
                    <a:pt x="44748" y="6757"/>
                    <a:pt x="44776" y="6757"/>
                  </a:cubicBezTo>
                  <a:cubicBezTo>
                    <a:pt x="44814" y="6757"/>
                    <a:pt x="44850" y="6776"/>
                    <a:pt x="44859" y="6794"/>
                  </a:cubicBezTo>
                  <a:cubicBezTo>
                    <a:pt x="44892" y="6827"/>
                    <a:pt x="44859" y="6859"/>
                    <a:pt x="44843" y="6859"/>
                  </a:cubicBezTo>
                  <a:cubicBezTo>
                    <a:pt x="44830" y="6859"/>
                    <a:pt x="44745" y="6818"/>
                    <a:pt x="44720" y="6818"/>
                  </a:cubicBezTo>
                  <a:cubicBezTo>
                    <a:pt x="44714" y="6818"/>
                    <a:pt x="44711" y="6820"/>
                    <a:pt x="44714" y="6827"/>
                  </a:cubicBezTo>
                  <a:cubicBezTo>
                    <a:pt x="44730" y="6875"/>
                    <a:pt x="44843" y="6923"/>
                    <a:pt x="44876" y="6940"/>
                  </a:cubicBezTo>
                  <a:cubicBezTo>
                    <a:pt x="44908" y="6940"/>
                    <a:pt x="44956" y="6794"/>
                    <a:pt x="44940" y="6746"/>
                  </a:cubicBezTo>
                  <a:cubicBezTo>
                    <a:pt x="44915" y="6697"/>
                    <a:pt x="44994" y="6676"/>
                    <a:pt x="45054" y="6676"/>
                  </a:cubicBezTo>
                  <a:cubicBezTo>
                    <a:pt x="45073" y="6676"/>
                    <a:pt x="45090" y="6678"/>
                    <a:pt x="45101" y="6681"/>
                  </a:cubicBezTo>
                  <a:cubicBezTo>
                    <a:pt x="45150" y="6714"/>
                    <a:pt x="45198" y="6746"/>
                    <a:pt x="45230" y="6762"/>
                  </a:cubicBezTo>
                  <a:lnTo>
                    <a:pt x="45247" y="6778"/>
                  </a:lnTo>
                  <a:lnTo>
                    <a:pt x="45295" y="6778"/>
                  </a:lnTo>
                  <a:cubicBezTo>
                    <a:pt x="45359" y="6778"/>
                    <a:pt x="45327" y="6827"/>
                    <a:pt x="45295" y="6827"/>
                  </a:cubicBezTo>
                  <a:cubicBezTo>
                    <a:pt x="45263" y="6843"/>
                    <a:pt x="45392" y="6859"/>
                    <a:pt x="45440" y="6859"/>
                  </a:cubicBezTo>
                  <a:cubicBezTo>
                    <a:pt x="45472" y="6859"/>
                    <a:pt x="45488" y="6827"/>
                    <a:pt x="45456" y="6794"/>
                  </a:cubicBezTo>
                  <a:lnTo>
                    <a:pt x="45472" y="6778"/>
                  </a:lnTo>
                  <a:cubicBezTo>
                    <a:pt x="45485" y="6765"/>
                    <a:pt x="45520" y="6742"/>
                    <a:pt x="45532" y="6742"/>
                  </a:cubicBezTo>
                  <a:cubicBezTo>
                    <a:pt x="45535" y="6742"/>
                    <a:pt x="45537" y="6743"/>
                    <a:pt x="45537" y="6746"/>
                  </a:cubicBezTo>
                  <a:lnTo>
                    <a:pt x="45601" y="6778"/>
                  </a:lnTo>
                  <a:cubicBezTo>
                    <a:pt x="45630" y="6797"/>
                    <a:pt x="45680" y="6805"/>
                    <a:pt x="45724" y="6805"/>
                  </a:cubicBezTo>
                  <a:cubicBezTo>
                    <a:pt x="45754" y="6805"/>
                    <a:pt x="45782" y="6801"/>
                    <a:pt x="45795" y="6794"/>
                  </a:cubicBezTo>
                  <a:cubicBezTo>
                    <a:pt x="45806" y="6794"/>
                    <a:pt x="45888" y="6802"/>
                    <a:pt x="45956" y="6802"/>
                  </a:cubicBezTo>
                  <a:cubicBezTo>
                    <a:pt x="45990" y="6802"/>
                    <a:pt x="46021" y="6800"/>
                    <a:pt x="46037" y="6794"/>
                  </a:cubicBezTo>
                  <a:cubicBezTo>
                    <a:pt x="46085" y="6778"/>
                    <a:pt x="46182" y="6681"/>
                    <a:pt x="46182" y="6649"/>
                  </a:cubicBezTo>
                  <a:cubicBezTo>
                    <a:pt x="46184" y="6645"/>
                    <a:pt x="46189" y="6643"/>
                    <a:pt x="46196" y="6643"/>
                  </a:cubicBezTo>
                  <a:cubicBezTo>
                    <a:pt x="46237" y="6643"/>
                    <a:pt x="46348" y="6718"/>
                    <a:pt x="46376" y="6746"/>
                  </a:cubicBezTo>
                  <a:cubicBezTo>
                    <a:pt x="46400" y="6770"/>
                    <a:pt x="46464" y="6778"/>
                    <a:pt x="46531" y="6778"/>
                  </a:cubicBezTo>
                  <a:cubicBezTo>
                    <a:pt x="46597" y="6778"/>
                    <a:pt x="46666" y="6770"/>
                    <a:pt x="46698" y="6762"/>
                  </a:cubicBezTo>
                  <a:cubicBezTo>
                    <a:pt x="46744" y="6751"/>
                    <a:pt x="46830" y="6739"/>
                    <a:pt x="46916" y="6739"/>
                  </a:cubicBezTo>
                  <a:cubicBezTo>
                    <a:pt x="46952" y="6739"/>
                    <a:pt x="46988" y="6741"/>
                    <a:pt x="47021" y="6746"/>
                  </a:cubicBezTo>
                  <a:lnTo>
                    <a:pt x="47118" y="6730"/>
                  </a:lnTo>
                  <a:lnTo>
                    <a:pt x="47166" y="6730"/>
                  </a:lnTo>
                  <a:cubicBezTo>
                    <a:pt x="47171" y="6732"/>
                    <a:pt x="47175" y="6733"/>
                    <a:pt x="47180" y="6733"/>
                  </a:cubicBezTo>
                  <a:cubicBezTo>
                    <a:pt x="47211" y="6733"/>
                    <a:pt x="47249" y="6695"/>
                    <a:pt x="47263" y="6681"/>
                  </a:cubicBezTo>
                  <a:cubicBezTo>
                    <a:pt x="47263" y="6665"/>
                    <a:pt x="47279" y="6657"/>
                    <a:pt x="47303" y="6657"/>
                  </a:cubicBezTo>
                  <a:cubicBezTo>
                    <a:pt x="47327" y="6657"/>
                    <a:pt x="47360" y="6665"/>
                    <a:pt x="47392" y="6681"/>
                  </a:cubicBezTo>
                  <a:lnTo>
                    <a:pt x="47456" y="6698"/>
                  </a:lnTo>
                  <a:cubicBezTo>
                    <a:pt x="47493" y="6710"/>
                    <a:pt x="47502" y="6768"/>
                    <a:pt x="47546" y="6768"/>
                  </a:cubicBezTo>
                  <a:cubicBezTo>
                    <a:pt x="47560" y="6768"/>
                    <a:pt x="47578" y="6762"/>
                    <a:pt x="47602" y="6746"/>
                  </a:cubicBezTo>
                  <a:cubicBezTo>
                    <a:pt x="47634" y="6714"/>
                    <a:pt x="47714" y="6714"/>
                    <a:pt x="47779" y="6698"/>
                  </a:cubicBezTo>
                  <a:cubicBezTo>
                    <a:pt x="47779" y="6698"/>
                    <a:pt x="47795" y="6698"/>
                    <a:pt x="47795" y="6714"/>
                  </a:cubicBezTo>
                  <a:cubicBezTo>
                    <a:pt x="47827" y="6724"/>
                    <a:pt x="47863" y="6726"/>
                    <a:pt x="47900" y="6726"/>
                  </a:cubicBezTo>
                  <a:cubicBezTo>
                    <a:pt x="47919" y="6726"/>
                    <a:pt x="47938" y="6726"/>
                    <a:pt x="47956" y="6726"/>
                  </a:cubicBezTo>
                  <a:cubicBezTo>
                    <a:pt x="48013" y="6726"/>
                    <a:pt x="48069" y="6730"/>
                    <a:pt x="48118" y="6762"/>
                  </a:cubicBezTo>
                  <a:cubicBezTo>
                    <a:pt x="48120" y="6764"/>
                    <a:pt x="48123" y="6765"/>
                    <a:pt x="48127" y="6765"/>
                  </a:cubicBezTo>
                  <a:cubicBezTo>
                    <a:pt x="48152" y="6765"/>
                    <a:pt x="48203" y="6730"/>
                    <a:pt x="48231" y="6730"/>
                  </a:cubicBezTo>
                  <a:lnTo>
                    <a:pt x="48263" y="6730"/>
                  </a:lnTo>
                  <a:cubicBezTo>
                    <a:pt x="48275" y="6736"/>
                    <a:pt x="48285" y="6739"/>
                    <a:pt x="48292" y="6739"/>
                  </a:cubicBezTo>
                  <a:cubicBezTo>
                    <a:pt x="48321" y="6739"/>
                    <a:pt x="48308" y="6694"/>
                    <a:pt x="48295" y="6681"/>
                  </a:cubicBezTo>
                  <a:cubicBezTo>
                    <a:pt x="48279" y="6665"/>
                    <a:pt x="48231" y="6585"/>
                    <a:pt x="48231" y="6552"/>
                  </a:cubicBezTo>
                  <a:cubicBezTo>
                    <a:pt x="48228" y="6550"/>
                    <a:pt x="48224" y="6549"/>
                    <a:pt x="48218" y="6549"/>
                  </a:cubicBezTo>
                  <a:cubicBezTo>
                    <a:pt x="48181" y="6549"/>
                    <a:pt x="48081" y="6589"/>
                    <a:pt x="48053" y="6617"/>
                  </a:cubicBezTo>
                  <a:cubicBezTo>
                    <a:pt x="48044" y="6623"/>
                    <a:pt x="48037" y="6626"/>
                    <a:pt x="48032" y="6626"/>
                  </a:cubicBezTo>
                  <a:cubicBezTo>
                    <a:pt x="48011" y="6626"/>
                    <a:pt x="48024" y="6579"/>
                    <a:pt x="48037" y="6552"/>
                  </a:cubicBezTo>
                  <a:cubicBezTo>
                    <a:pt x="48051" y="6539"/>
                    <a:pt x="47922" y="6501"/>
                    <a:pt x="47865" y="6501"/>
                  </a:cubicBezTo>
                  <a:cubicBezTo>
                    <a:pt x="47855" y="6501"/>
                    <a:pt x="47848" y="6502"/>
                    <a:pt x="47843" y="6504"/>
                  </a:cubicBezTo>
                  <a:cubicBezTo>
                    <a:pt x="47820" y="6528"/>
                    <a:pt x="47744" y="6543"/>
                    <a:pt x="47699" y="6543"/>
                  </a:cubicBezTo>
                  <a:cubicBezTo>
                    <a:pt x="47683" y="6543"/>
                    <a:pt x="47670" y="6541"/>
                    <a:pt x="47666" y="6536"/>
                  </a:cubicBezTo>
                  <a:cubicBezTo>
                    <a:pt x="47634" y="6520"/>
                    <a:pt x="47537" y="6456"/>
                    <a:pt x="47440" y="6391"/>
                  </a:cubicBezTo>
                  <a:lnTo>
                    <a:pt x="47472" y="6310"/>
                  </a:lnTo>
                  <a:lnTo>
                    <a:pt x="47489" y="6278"/>
                  </a:lnTo>
                  <a:cubicBezTo>
                    <a:pt x="47503" y="6264"/>
                    <a:pt x="47521" y="6256"/>
                    <a:pt x="47538" y="6256"/>
                  </a:cubicBezTo>
                  <a:cubicBezTo>
                    <a:pt x="47558" y="6256"/>
                    <a:pt x="47577" y="6268"/>
                    <a:pt x="47585" y="6294"/>
                  </a:cubicBezTo>
                  <a:lnTo>
                    <a:pt x="47569" y="6310"/>
                  </a:lnTo>
                  <a:cubicBezTo>
                    <a:pt x="47555" y="6367"/>
                    <a:pt x="47566" y="6410"/>
                    <a:pt x="47611" y="6410"/>
                  </a:cubicBezTo>
                  <a:cubicBezTo>
                    <a:pt x="47618" y="6410"/>
                    <a:pt x="47625" y="6409"/>
                    <a:pt x="47634" y="6407"/>
                  </a:cubicBezTo>
                  <a:lnTo>
                    <a:pt x="47698" y="6407"/>
                  </a:lnTo>
                  <a:cubicBezTo>
                    <a:pt x="47763" y="6407"/>
                    <a:pt x="47827" y="6359"/>
                    <a:pt x="47827" y="6327"/>
                  </a:cubicBezTo>
                  <a:cubicBezTo>
                    <a:pt x="47811" y="6310"/>
                    <a:pt x="47811" y="6294"/>
                    <a:pt x="47811" y="6294"/>
                  </a:cubicBezTo>
                  <a:lnTo>
                    <a:pt x="47860" y="6294"/>
                  </a:lnTo>
                  <a:cubicBezTo>
                    <a:pt x="47874" y="6290"/>
                    <a:pt x="47887" y="6288"/>
                    <a:pt x="47898" y="6288"/>
                  </a:cubicBezTo>
                  <a:cubicBezTo>
                    <a:pt x="47924" y="6288"/>
                    <a:pt x="47940" y="6299"/>
                    <a:pt x="47940" y="6310"/>
                  </a:cubicBezTo>
                  <a:lnTo>
                    <a:pt x="47940" y="6327"/>
                  </a:lnTo>
                  <a:lnTo>
                    <a:pt x="47924" y="6343"/>
                  </a:lnTo>
                  <a:cubicBezTo>
                    <a:pt x="47924" y="6375"/>
                    <a:pt x="47940" y="6407"/>
                    <a:pt x="47989" y="6407"/>
                  </a:cubicBezTo>
                  <a:lnTo>
                    <a:pt x="48005" y="6407"/>
                  </a:lnTo>
                  <a:lnTo>
                    <a:pt x="48037" y="6375"/>
                  </a:lnTo>
                  <a:cubicBezTo>
                    <a:pt x="48047" y="6365"/>
                    <a:pt x="48060" y="6361"/>
                    <a:pt x="48074" y="6361"/>
                  </a:cubicBezTo>
                  <a:cubicBezTo>
                    <a:pt x="48105" y="6361"/>
                    <a:pt x="48139" y="6380"/>
                    <a:pt x="48150" y="6391"/>
                  </a:cubicBezTo>
                  <a:cubicBezTo>
                    <a:pt x="48157" y="6398"/>
                    <a:pt x="48191" y="6402"/>
                    <a:pt x="48234" y="6402"/>
                  </a:cubicBezTo>
                  <a:cubicBezTo>
                    <a:pt x="48294" y="6402"/>
                    <a:pt x="48370" y="6394"/>
                    <a:pt x="48408" y="6375"/>
                  </a:cubicBezTo>
                  <a:cubicBezTo>
                    <a:pt x="48427" y="6370"/>
                    <a:pt x="48447" y="6368"/>
                    <a:pt x="48467" y="6368"/>
                  </a:cubicBezTo>
                  <a:cubicBezTo>
                    <a:pt x="48514" y="6368"/>
                    <a:pt x="48558" y="6380"/>
                    <a:pt x="48569" y="6391"/>
                  </a:cubicBezTo>
                  <a:cubicBezTo>
                    <a:pt x="48569" y="6393"/>
                    <a:pt x="48570" y="6394"/>
                    <a:pt x="48572" y="6394"/>
                  </a:cubicBezTo>
                  <a:cubicBezTo>
                    <a:pt x="48586" y="6394"/>
                    <a:pt x="48652" y="6341"/>
                    <a:pt x="48666" y="6327"/>
                  </a:cubicBezTo>
                  <a:cubicBezTo>
                    <a:pt x="48678" y="6303"/>
                    <a:pt x="48759" y="6288"/>
                    <a:pt x="48820" y="6288"/>
                  </a:cubicBezTo>
                  <a:cubicBezTo>
                    <a:pt x="48843" y="6288"/>
                    <a:pt x="48863" y="6290"/>
                    <a:pt x="48876" y="6294"/>
                  </a:cubicBezTo>
                  <a:lnTo>
                    <a:pt x="48989" y="6294"/>
                  </a:lnTo>
                  <a:lnTo>
                    <a:pt x="48989" y="6310"/>
                  </a:lnTo>
                  <a:lnTo>
                    <a:pt x="48973" y="6423"/>
                  </a:lnTo>
                  <a:cubicBezTo>
                    <a:pt x="49086" y="6407"/>
                    <a:pt x="49198" y="6407"/>
                    <a:pt x="49215" y="6375"/>
                  </a:cubicBezTo>
                  <a:cubicBezTo>
                    <a:pt x="49231" y="6343"/>
                    <a:pt x="49263" y="6278"/>
                    <a:pt x="49279" y="6198"/>
                  </a:cubicBezTo>
                  <a:lnTo>
                    <a:pt x="49327" y="6181"/>
                  </a:lnTo>
                  <a:cubicBezTo>
                    <a:pt x="49362" y="6170"/>
                    <a:pt x="49397" y="6125"/>
                    <a:pt x="49451" y="6125"/>
                  </a:cubicBezTo>
                  <a:cubicBezTo>
                    <a:pt x="49471" y="6125"/>
                    <a:pt x="49494" y="6131"/>
                    <a:pt x="49521" y="6149"/>
                  </a:cubicBezTo>
                  <a:lnTo>
                    <a:pt x="49553" y="6165"/>
                  </a:lnTo>
                  <a:cubicBezTo>
                    <a:pt x="49553" y="6198"/>
                    <a:pt x="49569" y="6246"/>
                    <a:pt x="49586" y="6294"/>
                  </a:cubicBezTo>
                  <a:lnTo>
                    <a:pt x="49650" y="6262"/>
                  </a:lnTo>
                  <a:lnTo>
                    <a:pt x="49715" y="6230"/>
                  </a:lnTo>
                  <a:cubicBezTo>
                    <a:pt x="49795" y="6214"/>
                    <a:pt x="49892" y="6181"/>
                    <a:pt x="49908" y="6165"/>
                  </a:cubicBezTo>
                  <a:cubicBezTo>
                    <a:pt x="49908" y="6149"/>
                    <a:pt x="49892" y="6133"/>
                    <a:pt x="49876" y="6101"/>
                  </a:cubicBezTo>
                  <a:lnTo>
                    <a:pt x="49844" y="6101"/>
                  </a:lnTo>
                  <a:cubicBezTo>
                    <a:pt x="49833" y="6103"/>
                    <a:pt x="49823" y="6104"/>
                    <a:pt x="49815" y="6104"/>
                  </a:cubicBezTo>
                  <a:cubicBezTo>
                    <a:pt x="49759" y="6104"/>
                    <a:pt x="49749" y="6062"/>
                    <a:pt x="49763" y="6020"/>
                  </a:cubicBezTo>
                  <a:lnTo>
                    <a:pt x="49779" y="5956"/>
                  </a:lnTo>
                  <a:cubicBezTo>
                    <a:pt x="49811" y="5859"/>
                    <a:pt x="49844" y="5617"/>
                    <a:pt x="49795" y="5568"/>
                  </a:cubicBezTo>
                  <a:cubicBezTo>
                    <a:pt x="49731" y="5520"/>
                    <a:pt x="49650" y="5423"/>
                    <a:pt x="49602" y="5359"/>
                  </a:cubicBezTo>
                  <a:lnTo>
                    <a:pt x="49666" y="5327"/>
                  </a:lnTo>
                  <a:cubicBezTo>
                    <a:pt x="49698" y="5294"/>
                    <a:pt x="49731" y="5278"/>
                    <a:pt x="49763" y="5262"/>
                  </a:cubicBezTo>
                  <a:cubicBezTo>
                    <a:pt x="49795" y="5246"/>
                    <a:pt x="49811" y="5197"/>
                    <a:pt x="49811" y="5197"/>
                  </a:cubicBezTo>
                  <a:cubicBezTo>
                    <a:pt x="49715" y="5133"/>
                    <a:pt x="49811" y="5101"/>
                    <a:pt x="49860" y="5085"/>
                  </a:cubicBezTo>
                  <a:lnTo>
                    <a:pt x="49908" y="5085"/>
                  </a:lnTo>
                  <a:cubicBezTo>
                    <a:pt x="49923" y="5075"/>
                    <a:pt x="49941" y="5071"/>
                    <a:pt x="49959" y="5071"/>
                  </a:cubicBezTo>
                  <a:cubicBezTo>
                    <a:pt x="49999" y="5071"/>
                    <a:pt x="50037" y="5090"/>
                    <a:pt x="50037" y="5101"/>
                  </a:cubicBezTo>
                  <a:cubicBezTo>
                    <a:pt x="50049" y="5113"/>
                    <a:pt x="50127" y="5144"/>
                    <a:pt x="50170" y="5144"/>
                  </a:cubicBezTo>
                  <a:cubicBezTo>
                    <a:pt x="50184" y="5144"/>
                    <a:pt x="50195" y="5141"/>
                    <a:pt x="50199" y="5133"/>
                  </a:cubicBezTo>
                  <a:cubicBezTo>
                    <a:pt x="50231" y="5085"/>
                    <a:pt x="50263" y="4988"/>
                    <a:pt x="50279" y="4956"/>
                  </a:cubicBezTo>
                  <a:cubicBezTo>
                    <a:pt x="50279" y="4937"/>
                    <a:pt x="50268" y="4929"/>
                    <a:pt x="50249" y="4929"/>
                  </a:cubicBezTo>
                  <a:cubicBezTo>
                    <a:pt x="50236" y="4929"/>
                    <a:pt x="50219" y="4933"/>
                    <a:pt x="50199" y="4939"/>
                  </a:cubicBezTo>
                  <a:lnTo>
                    <a:pt x="50166" y="4956"/>
                  </a:lnTo>
                  <a:cubicBezTo>
                    <a:pt x="50134" y="4956"/>
                    <a:pt x="50086" y="4923"/>
                    <a:pt x="50053" y="4907"/>
                  </a:cubicBezTo>
                  <a:lnTo>
                    <a:pt x="50005" y="4859"/>
                  </a:lnTo>
                  <a:cubicBezTo>
                    <a:pt x="49989" y="4891"/>
                    <a:pt x="49876" y="4939"/>
                    <a:pt x="49763" y="4956"/>
                  </a:cubicBezTo>
                  <a:lnTo>
                    <a:pt x="49698" y="4923"/>
                  </a:lnTo>
                  <a:lnTo>
                    <a:pt x="49666" y="4891"/>
                  </a:lnTo>
                  <a:cubicBezTo>
                    <a:pt x="49663" y="4894"/>
                    <a:pt x="49658" y="4895"/>
                    <a:pt x="49652" y="4895"/>
                  </a:cubicBezTo>
                  <a:cubicBezTo>
                    <a:pt x="49626" y="4895"/>
                    <a:pt x="49576" y="4872"/>
                    <a:pt x="49537" y="4859"/>
                  </a:cubicBezTo>
                  <a:cubicBezTo>
                    <a:pt x="49505" y="4843"/>
                    <a:pt x="49537" y="4810"/>
                    <a:pt x="49553" y="4794"/>
                  </a:cubicBezTo>
                  <a:cubicBezTo>
                    <a:pt x="49565" y="4794"/>
                    <a:pt x="49632" y="4821"/>
                    <a:pt x="49678" y="4821"/>
                  </a:cubicBezTo>
                  <a:cubicBezTo>
                    <a:pt x="49693" y="4821"/>
                    <a:pt x="49707" y="4818"/>
                    <a:pt x="49715" y="4810"/>
                  </a:cubicBezTo>
                  <a:cubicBezTo>
                    <a:pt x="49731" y="4778"/>
                    <a:pt x="49698" y="4697"/>
                    <a:pt x="49682" y="4681"/>
                  </a:cubicBezTo>
                  <a:cubicBezTo>
                    <a:pt x="49666" y="4665"/>
                    <a:pt x="49731" y="4617"/>
                    <a:pt x="49763" y="4601"/>
                  </a:cubicBezTo>
                  <a:cubicBezTo>
                    <a:pt x="49779" y="4585"/>
                    <a:pt x="49779" y="4552"/>
                    <a:pt x="49779" y="4536"/>
                  </a:cubicBezTo>
                  <a:cubicBezTo>
                    <a:pt x="49763" y="4536"/>
                    <a:pt x="49844" y="4504"/>
                    <a:pt x="49860" y="4488"/>
                  </a:cubicBezTo>
                  <a:cubicBezTo>
                    <a:pt x="49892" y="4488"/>
                    <a:pt x="49989" y="4326"/>
                    <a:pt x="50005" y="4262"/>
                  </a:cubicBezTo>
                  <a:cubicBezTo>
                    <a:pt x="50021" y="4197"/>
                    <a:pt x="49908" y="4181"/>
                    <a:pt x="49860" y="4165"/>
                  </a:cubicBezTo>
                  <a:cubicBezTo>
                    <a:pt x="49828" y="4165"/>
                    <a:pt x="49682" y="4197"/>
                    <a:pt x="49634" y="4230"/>
                  </a:cubicBezTo>
                  <a:cubicBezTo>
                    <a:pt x="49630" y="4231"/>
                    <a:pt x="49627" y="4232"/>
                    <a:pt x="49622" y="4232"/>
                  </a:cubicBezTo>
                  <a:cubicBezTo>
                    <a:pt x="49588" y="4232"/>
                    <a:pt x="49537" y="4178"/>
                    <a:pt x="49537" y="4149"/>
                  </a:cubicBezTo>
                  <a:cubicBezTo>
                    <a:pt x="49526" y="4138"/>
                    <a:pt x="49490" y="4126"/>
                    <a:pt x="49447" y="4126"/>
                  </a:cubicBezTo>
                  <a:cubicBezTo>
                    <a:pt x="49430" y="4126"/>
                    <a:pt x="49411" y="4128"/>
                    <a:pt x="49392" y="4133"/>
                  </a:cubicBezTo>
                  <a:lnTo>
                    <a:pt x="49344" y="4149"/>
                  </a:lnTo>
                  <a:cubicBezTo>
                    <a:pt x="49311" y="4165"/>
                    <a:pt x="49279" y="4181"/>
                    <a:pt x="49263" y="4197"/>
                  </a:cubicBezTo>
                  <a:lnTo>
                    <a:pt x="49231" y="4246"/>
                  </a:lnTo>
                  <a:cubicBezTo>
                    <a:pt x="49263" y="4310"/>
                    <a:pt x="49311" y="4359"/>
                    <a:pt x="49360" y="4375"/>
                  </a:cubicBezTo>
                  <a:lnTo>
                    <a:pt x="49457" y="4375"/>
                  </a:lnTo>
                  <a:cubicBezTo>
                    <a:pt x="49471" y="4346"/>
                    <a:pt x="49524" y="4292"/>
                    <a:pt x="49547" y="4292"/>
                  </a:cubicBezTo>
                  <a:cubicBezTo>
                    <a:pt x="49549" y="4292"/>
                    <a:pt x="49552" y="4292"/>
                    <a:pt x="49553" y="4294"/>
                  </a:cubicBezTo>
                  <a:cubicBezTo>
                    <a:pt x="49569" y="4310"/>
                    <a:pt x="49618" y="4375"/>
                    <a:pt x="49634" y="4391"/>
                  </a:cubicBezTo>
                  <a:cubicBezTo>
                    <a:pt x="49634" y="4407"/>
                    <a:pt x="49408" y="4439"/>
                    <a:pt x="49311" y="4455"/>
                  </a:cubicBezTo>
                  <a:cubicBezTo>
                    <a:pt x="49291" y="4464"/>
                    <a:pt x="49273" y="4467"/>
                    <a:pt x="49257" y="4467"/>
                  </a:cubicBezTo>
                  <a:cubicBezTo>
                    <a:pt x="49210" y="4467"/>
                    <a:pt x="49182" y="4439"/>
                    <a:pt x="49182" y="4439"/>
                  </a:cubicBezTo>
                  <a:cubicBezTo>
                    <a:pt x="49198" y="4423"/>
                    <a:pt x="49215" y="4359"/>
                    <a:pt x="49215" y="4343"/>
                  </a:cubicBezTo>
                  <a:cubicBezTo>
                    <a:pt x="49198" y="4310"/>
                    <a:pt x="49166" y="4262"/>
                    <a:pt x="49134" y="4214"/>
                  </a:cubicBezTo>
                  <a:lnTo>
                    <a:pt x="49086" y="4165"/>
                  </a:lnTo>
                  <a:lnTo>
                    <a:pt x="49053" y="4133"/>
                  </a:lnTo>
                  <a:cubicBezTo>
                    <a:pt x="48989" y="4133"/>
                    <a:pt x="48924" y="4149"/>
                    <a:pt x="48908" y="4149"/>
                  </a:cubicBezTo>
                  <a:lnTo>
                    <a:pt x="48892" y="4149"/>
                  </a:lnTo>
                  <a:lnTo>
                    <a:pt x="48811" y="4133"/>
                  </a:lnTo>
                  <a:cubicBezTo>
                    <a:pt x="48731" y="4133"/>
                    <a:pt x="48585" y="4117"/>
                    <a:pt x="48489" y="4101"/>
                  </a:cubicBezTo>
                  <a:lnTo>
                    <a:pt x="48392" y="4084"/>
                  </a:lnTo>
                  <a:lnTo>
                    <a:pt x="48344" y="4084"/>
                  </a:lnTo>
                  <a:lnTo>
                    <a:pt x="48198" y="4149"/>
                  </a:lnTo>
                  <a:cubicBezTo>
                    <a:pt x="48069" y="4084"/>
                    <a:pt x="47989" y="3923"/>
                    <a:pt x="47989" y="3875"/>
                  </a:cubicBezTo>
                  <a:cubicBezTo>
                    <a:pt x="47989" y="3843"/>
                    <a:pt x="47892" y="3778"/>
                    <a:pt x="47779" y="3746"/>
                  </a:cubicBezTo>
                  <a:lnTo>
                    <a:pt x="47682" y="3762"/>
                  </a:lnTo>
                  <a:lnTo>
                    <a:pt x="47585" y="3778"/>
                  </a:lnTo>
                  <a:cubicBezTo>
                    <a:pt x="47555" y="3796"/>
                    <a:pt x="47527" y="3805"/>
                    <a:pt x="47505" y="3805"/>
                  </a:cubicBezTo>
                  <a:cubicBezTo>
                    <a:pt x="47468" y="3805"/>
                    <a:pt x="47446" y="3780"/>
                    <a:pt x="47456" y="3730"/>
                  </a:cubicBezTo>
                  <a:lnTo>
                    <a:pt x="47456" y="3730"/>
                  </a:lnTo>
                  <a:lnTo>
                    <a:pt x="47311" y="3746"/>
                  </a:lnTo>
                  <a:cubicBezTo>
                    <a:pt x="47302" y="3748"/>
                    <a:pt x="47294" y="3749"/>
                    <a:pt x="47287" y="3749"/>
                  </a:cubicBezTo>
                  <a:cubicBezTo>
                    <a:pt x="47243" y="3749"/>
                    <a:pt x="47235" y="3709"/>
                    <a:pt x="47263" y="3681"/>
                  </a:cubicBezTo>
                  <a:cubicBezTo>
                    <a:pt x="47287" y="3657"/>
                    <a:pt x="47311" y="3615"/>
                    <a:pt x="47355" y="3615"/>
                  </a:cubicBezTo>
                  <a:cubicBezTo>
                    <a:pt x="47370" y="3615"/>
                    <a:pt x="47387" y="3620"/>
                    <a:pt x="47408" y="3633"/>
                  </a:cubicBezTo>
                  <a:cubicBezTo>
                    <a:pt x="47440" y="3649"/>
                    <a:pt x="47472" y="3665"/>
                    <a:pt x="47505" y="3665"/>
                  </a:cubicBezTo>
                  <a:lnTo>
                    <a:pt x="47585" y="3649"/>
                  </a:lnTo>
                  <a:cubicBezTo>
                    <a:pt x="47623" y="3656"/>
                    <a:pt x="47659" y="3659"/>
                    <a:pt x="47691" y="3659"/>
                  </a:cubicBezTo>
                  <a:cubicBezTo>
                    <a:pt x="47811" y="3659"/>
                    <a:pt x="47885" y="3616"/>
                    <a:pt x="47860" y="3552"/>
                  </a:cubicBezTo>
                  <a:lnTo>
                    <a:pt x="47860" y="3552"/>
                  </a:lnTo>
                  <a:lnTo>
                    <a:pt x="47747" y="3601"/>
                  </a:lnTo>
                  <a:cubicBezTo>
                    <a:pt x="47731" y="3608"/>
                    <a:pt x="47718" y="3611"/>
                    <a:pt x="47708" y="3611"/>
                  </a:cubicBezTo>
                  <a:cubicBezTo>
                    <a:pt x="47674" y="3611"/>
                    <a:pt x="47662" y="3581"/>
                    <a:pt x="47650" y="3568"/>
                  </a:cubicBezTo>
                  <a:cubicBezTo>
                    <a:pt x="47544" y="3545"/>
                    <a:pt x="47489" y="3530"/>
                    <a:pt x="47385" y="3530"/>
                  </a:cubicBezTo>
                  <a:cubicBezTo>
                    <a:pt x="47347" y="3530"/>
                    <a:pt x="47303" y="3532"/>
                    <a:pt x="47247" y="3536"/>
                  </a:cubicBezTo>
                  <a:cubicBezTo>
                    <a:pt x="47231" y="3536"/>
                    <a:pt x="47214" y="3520"/>
                    <a:pt x="47198" y="3520"/>
                  </a:cubicBezTo>
                  <a:lnTo>
                    <a:pt x="47118" y="3504"/>
                  </a:lnTo>
                  <a:cubicBezTo>
                    <a:pt x="47085" y="3552"/>
                    <a:pt x="46989" y="3746"/>
                    <a:pt x="46989" y="3794"/>
                  </a:cubicBezTo>
                  <a:cubicBezTo>
                    <a:pt x="47001" y="3830"/>
                    <a:pt x="46995" y="3849"/>
                    <a:pt x="46984" y="3849"/>
                  </a:cubicBezTo>
                  <a:cubicBezTo>
                    <a:pt x="46981" y="3849"/>
                    <a:pt x="46976" y="3847"/>
                    <a:pt x="46972" y="3843"/>
                  </a:cubicBezTo>
                  <a:cubicBezTo>
                    <a:pt x="46972" y="3826"/>
                    <a:pt x="46924" y="3762"/>
                    <a:pt x="46860" y="3697"/>
                  </a:cubicBezTo>
                  <a:lnTo>
                    <a:pt x="46924" y="3617"/>
                  </a:lnTo>
                  <a:lnTo>
                    <a:pt x="46956" y="3552"/>
                  </a:lnTo>
                  <a:cubicBezTo>
                    <a:pt x="46876" y="3552"/>
                    <a:pt x="46747" y="3536"/>
                    <a:pt x="46666" y="3536"/>
                  </a:cubicBezTo>
                  <a:lnTo>
                    <a:pt x="46650" y="3472"/>
                  </a:lnTo>
                  <a:cubicBezTo>
                    <a:pt x="46634" y="3439"/>
                    <a:pt x="46634" y="3391"/>
                    <a:pt x="46666" y="3375"/>
                  </a:cubicBezTo>
                  <a:lnTo>
                    <a:pt x="46698" y="3342"/>
                  </a:lnTo>
                  <a:cubicBezTo>
                    <a:pt x="46707" y="3341"/>
                    <a:pt x="46715" y="3340"/>
                    <a:pt x="46722" y="3340"/>
                  </a:cubicBezTo>
                  <a:cubicBezTo>
                    <a:pt x="46782" y="3340"/>
                    <a:pt x="46793" y="3393"/>
                    <a:pt x="46779" y="3407"/>
                  </a:cubicBezTo>
                  <a:cubicBezTo>
                    <a:pt x="46779" y="3423"/>
                    <a:pt x="46843" y="3455"/>
                    <a:pt x="46924" y="3472"/>
                  </a:cubicBezTo>
                  <a:lnTo>
                    <a:pt x="46924" y="3375"/>
                  </a:lnTo>
                  <a:lnTo>
                    <a:pt x="46924" y="3310"/>
                  </a:lnTo>
                  <a:cubicBezTo>
                    <a:pt x="47005" y="3310"/>
                    <a:pt x="47085" y="3310"/>
                    <a:pt x="47101" y="3294"/>
                  </a:cubicBezTo>
                  <a:cubicBezTo>
                    <a:pt x="47118" y="3278"/>
                    <a:pt x="47118" y="3246"/>
                    <a:pt x="47101" y="3230"/>
                  </a:cubicBezTo>
                  <a:lnTo>
                    <a:pt x="47069" y="3230"/>
                  </a:lnTo>
                  <a:lnTo>
                    <a:pt x="46972" y="3213"/>
                  </a:lnTo>
                  <a:cubicBezTo>
                    <a:pt x="46843" y="3213"/>
                    <a:pt x="46763" y="3149"/>
                    <a:pt x="46763" y="3133"/>
                  </a:cubicBezTo>
                  <a:cubicBezTo>
                    <a:pt x="46774" y="3121"/>
                    <a:pt x="46794" y="3110"/>
                    <a:pt x="46821" y="3110"/>
                  </a:cubicBezTo>
                  <a:cubicBezTo>
                    <a:pt x="46833" y="3110"/>
                    <a:pt x="46845" y="3112"/>
                    <a:pt x="46860" y="3117"/>
                  </a:cubicBezTo>
                  <a:lnTo>
                    <a:pt x="46892" y="3133"/>
                  </a:lnTo>
                  <a:cubicBezTo>
                    <a:pt x="46923" y="3153"/>
                    <a:pt x="46947" y="3181"/>
                    <a:pt x="46978" y="3181"/>
                  </a:cubicBezTo>
                  <a:cubicBezTo>
                    <a:pt x="46995" y="3181"/>
                    <a:pt x="47014" y="3172"/>
                    <a:pt x="47037" y="3149"/>
                  </a:cubicBezTo>
                  <a:cubicBezTo>
                    <a:pt x="47053" y="3141"/>
                    <a:pt x="47081" y="3137"/>
                    <a:pt x="47110" y="3137"/>
                  </a:cubicBezTo>
                  <a:cubicBezTo>
                    <a:pt x="47138" y="3137"/>
                    <a:pt x="47166" y="3141"/>
                    <a:pt x="47182" y="3149"/>
                  </a:cubicBezTo>
                  <a:cubicBezTo>
                    <a:pt x="47203" y="3162"/>
                    <a:pt x="47219" y="3167"/>
                    <a:pt x="47230" y="3167"/>
                  </a:cubicBezTo>
                  <a:cubicBezTo>
                    <a:pt x="47262" y="3167"/>
                    <a:pt x="47259" y="3129"/>
                    <a:pt x="47247" y="3117"/>
                  </a:cubicBezTo>
                  <a:lnTo>
                    <a:pt x="47198" y="3084"/>
                  </a:lnTo>
                  <a:cubicBezTo>
                    <a:pt x="47231" y="3052"/>
                    <a:pt x="47279" y="2971"/>
                    <a:pt x="47311" y="2907"/>
                  </a:cubicBezTo>
                  <a:lnTo>
                    <a:pt x="47408" y="2907"/>
                  </a:lnTo>
                  <a:cubicBezTo>
                    <a:pt x="47472" y="2907"/>
                    <a:pt x="47472" y="2875"/>
                    <a:pt x="47456" y="2842"/>
                  </a:cubicBezTo>
                  <a:cubicBezTo>
                    <a:pt x="47456" y="2826"/>
                    <a:pt x="47424" y="2794"/>
                    <a:pt x="47424" y="2794"/>
                  </a:cubicBezTo>
                  <a:lnTo>
                    <a:pt x="47505" y="2697"/>
                  </a:lnTo>
                  <a:cubicBezTo>
                    <a:pt x="47490" y="2608"/>
                    <a:pt x="47420" y="2518"/>
                    <a:pt x="47384" y="2518"/>
                  </a:cubicBezTo>
                  <a:cubicBezTo>
                    <a:pt x="47381" y="2518"/>
                    <a:pt x="47378" y="2519"/>
                    <a:pt x="47376" y="2520"/>
                  </a:cubicBezTo>
                  <a:cubicBezTo>
                    <a:pt x="47360" y="2520"/>
                    <a:pt x="47263" y="2552"/>
                    <a:pt x="47166" y="2584"/>
                  </a:cubicBezTo>
                  <a:lnTo>
                    <a:pt x="47053" y="2520"/>
                  </a:lnTo>
                  <a:cubicBezTo>
                    <a:pt x="47050" y="2517"/>
                    <a:pt x="47045" y="2515"/>
                    <a:pt x="47039" y="2515"/>
                  </a:cubicBezTo>
                  <a:cubicBezTo>
                    <a:pt x="47014" y="2515"/>
                    <a:pt x="46969" y="2539"/>
                    <a:pt x="46956" y="2552"/>
                  </a:cubicBezTo>
                  <a:lnTo>
                    <a:pt x="46924" y="2600"/>
                  </a:lnTo>
                  <a:cubicBezTo>
                    <a:pt x="46912" y="2624"/>
                    <a:pt x="46849" y="2639"/>
                    <a:pt x="46803" y="2639"/>
                  </a:cubicBezTo>
                  <a:cubicBezTo>
                    <a:pt x="46786" y="2639"/>
                    <a:pt x="46771" y="2637"/>
                    <a:pt x="46763" y="2633"/>
                  </a:cubicBezTo>
                  <a:cubicBezTo>
                    <a:pt x="46730" y="2633"/>
                    <a:pt x="46698" y="2536"/>
                    <a:pt x="46698" y="2504"/>
                  </a:cubicBezTo>
                  <a:cubicBezTo>
                    <a:pt x="46698" y="2455"/>
                    <a:pt x="46650" y="2439"/>
                    <a:pt x="46618" y="2439"/>
                  </a:cubicBezTo>
                  <a:cubicBezTo>
                    <a:pt x="46601" y="2439"/>
                    <a:pt x="46601" y="2359"/>
                    <a:pt x="46553" y="2359"/>
                  </a:cubicBezTo>
                  <a:cubicBezTo>
                    <a:pt x="46521" y="2342"/>
                    <a:pt x="46505" y="2342"/>
                    <a:pt x="46537" y="2326"/>
                  </a:cubicBezTo>
                  <a:lnTo>
                    <a:pt x="46569" y="2326"/>
                  </a:lnTo>
                  <a:lnTo>
                    <a:pt x="46763" y="2359"/>
                  </a:lnTo>
                  <a:cubicBezTo>
                    <a:pt x="46811" y="2278"/>
                    <a:pt x="46924" y="2181"/>
                    <a:pt x="46940" y="2165"/>
                  </a:cubicBezTo>
                  <a:cubicBezTo>
                    <a:pt x="46972" y="2165"/>
                    <a:pt x="46924" y="2133"/>
                    <a:pt x="46860" y="2117"/>
                  </a:cubicBezTo>
                  <a:lnTo>
                    <a:pt x="46843" y="2117"/>
                  </a:lnTo>
                  <a:cubicBezTo>
                    <a:pt x="46811" y="2060"/>
                    <a:pt x="46763" y="2044"/>
                    <a:pt x="46714" y="2044"/>
                  </a:cubicBezTo>
                  <a:cubicBezTo>
                    <a:pt x="46666" y="2044"/>
                    <a:pt x="46618" y="2060"/>
                    <a:pt x="46585" y="2068"/>
                  </a:cubicBezTo>
                  <a:lnTo>
                    <a:pt x="46489" y="2117"/>
                  </a:lnTo>
                  <a:cubicBezTo>
                    <a:pt x="46424" y="2068"/>
                    <a:pt x="46408" y="1971"/>
                    <a:pt x="46424" y="1939"/>
                  </a:cubicBezTo>
                  <a:cubicBezTo>
                    <a:pt x="46436" y="1916"/>
                    <a:pt x="46456" y="1901"/>
                    <a:pt x="46466" y="1901"/>
                  </a:cubicBezTo>
                  <a:cubicBezTo>
                    <a:pt x="46470" y="1901"/>
                    <a:pt x="46472" y="1903"/>
                    <a:pt x="46472" y="1907"/>
                  </a:cubicBezTo>
                  <a:cubicBezTo>
                    <a:pt x="46472" y="1963"/>
                    <a:pt x="46503" y="1980"/>
                    <a:pt x="46544" y="1980"/>
                  </a:cubicBezTo>
                  <a:cubicBezTo>
                    <a:pt x="46562" y="1980"/>
                    <a:pt x="46582" y="1976"/>
                    <a:pt x="46601" y="1971"/>
                  </a:cubicBezTo>
                  <a:lnTo>
                    <a:pt x="46714" y="1971"/>
                  </a:lnTo>
                  <a:cubicBezTo>
                    <a:pt x="46666" y="1923"/>
                    <a:pt x="46585" y="1858"/>
                    <a:pt x="46569" y="1826"/>
                  </a:cubicBezTo>
                  <a:lnTo>
                    <a:pt x="46585" y="1794"/>
                  </a:lnTo>
                  <a:cubicBezTo>
                    <a:pt x="46618" y="1762"/>
                    <a:pt x="46634" y="1713"/>
                    <a:pt x="46650" y="1681"/>
                  </a:cubicBezTo>
                  <a:lnTo>
                    <a:pt x="46650" y="1665"/>
                  </a:lnTo>
                  <a:cubicBezTo>
                    <a:pt x="46646" y="1661"/>
                    <a:pt x="46641" y="1659"/>
                    <a:pt x="46635" y="1659"/>
                  </a:cubicBezTo>
                  <a:cubicBezTo>
                    <a:pt x="46617" y="1659"/>
                    <a:pt x="46589" y="1677"/>
                    <a:pt x="46553" y="1713"/>
                  </a:cubicBezTo>
                  <a:lnTo>
                    <a:pt x="46537" y="1713"/>
                  </a:lnTo>
                  <a:cubicBezTo>
                    <a:pt x="46440" y="1697"/>
                    <a:pt x="46489" y="1649"/>
                    <a:pt x="46521" y="1617"/>
                  </a:cubicBezTo>
                  <a:cubicBezTo>
                    <a:pt x="46537" y="1600"/>
                    <a:pt x="46505" y="1552"/>
                    <a:pt x="46456" y="1487"/>
                  </a:cubicBezTo>
                  <a:lnTo>
                    <a:pt x="46343" y="1487"/>
                  </a:lnTo>
                  <a:cubicBezTo>
                    <a:pt x="46329" y="1491"/>
                    <a:pt x="46314" y="1493"/>
                    <a:pt x="46299" y="1493"/>
                  </a:cubicBezTo>
                  <a:cubicBezTo>
                    <a:pt x="46247" y="1493"/>
                    <a:pt x="46198" y="1469"/>
                    <a:pt x="46198" y="1407"/>
                  </a:cubicBezTo>
                  <a:lnTo>
                    <a:pt x="46134" y="1407"/>
                  </a:lnTo>
                  <a:lnTo>
                    <a:pt x="46085" y="1520"/>
                  </a:lnTo>
                  <a:cubicBezTo>
                    <a:pt x="45972" y="1504"/>
                    <a:pt x="45924" y="1407"/>
                    <a:pt x="45924" y="1375"/>
                  </a:cubicBezTo>
                  <a:cubicBezTo>
                    <a:pt x="45940" y="1342"/>
                    <a:pt x="45989" y="1310"/>
                    <a:pt x="46021" y="1278"/>
                  </a:cubicBezTo>
                  <a:lnTo>
                    <a:pt x="46037" y="1294"/>
                  </a:lnTo>
                  <a:lnTo>
                    <a:pt x="46118" y="1326"/>
                  </a:lnTo>
                  <a:cubicBezTo>
                    <a:pt x="46214" y="1310"/>
                    <a:pt x="46247" y="1213"/>
                    <a:pt x="46247" y="1197"/>
                  </a:cubicBezTo>
                  <a:cubicBezTo>
                    <a:pt x="46230" y="1165"/>
                    <a:pt x="46263" y="1133"/>
                    <a:pt x="46279" y="1133"/>
                  </a:cubicBezTo>
                  <a:cubicBezTo>
                    <a:pt x="46295" y="1133"/>
                    <a:pt x="46472" y="1020"/>
                    <a:pt x="46489" y="955"/>
                  </a:cubicBezTo>
                  <a:cubicBezTo>
                    <a:pt x="46521" y="891"/>
                    <a:pt x="46521" y="826"/>
                    <a:pt x="46505" y="778"/>
                  </a:cubicBezTo>
                  <a:lnTo>
                    <a:pt x="46279" y="778"/>
                  </a:lnTo>
                  <a:cubicBezTo>
                    <a:pt x="46247" y="649"/>
                    <a:pt x="46408" y="471"/>
                    <a:pt x="46472" y="455"/>
                  </a:cubicBezTo>
                  <a:cubicBezTo>
                    <a:pt x="46537" y="423"/>
                    <a:pt x="46537" y="374"/>
                    <a:pt x="46472" y="342"/>
                  </a:cubicBezTo>
                  <a:lnTo>
                    <a:pt x="46424" y="310"/>
                  </a:lnTo>
                  <a:cubicBezTo>
                    <a:pt x="46376" y="278"/>
                    <a:pt x="46392" y="262"/>
                    <a:pt x="46424" y="229"/>
                  </a:cubicBezTo>
                  <a:cubicBezTo>
                    <a:pt x="46424" y="213"/>
                    <a:pt x="46392" y="165"/>
                    <a:pt x="46376" y="133"/>
                  </a:cubicBezTo>
                  <a:cubicBezTo>
                    <a:pt x="46360" y="100"/>
                    <a:pt x="46351" y="84"/>
                    <a:pt x="46337" y="84"/>
                  </a:cubicBezTo>
                  <a:cubicBezTo>
                    <a:pt x="46323" y="84"/>
                    <a:pt x="46303" y="100"/>
                    <a:pt x="46263" y="133"/>
                  </a:cubicBezTo>
                  <a:lnTo>
                    <a:pt x="46247" y="149"/>
                  </a:lnTo>
                  <a:cubicBezTo>
                    <a:pt x="46198" y="149"/>
                    <a:pt x="46166" y="133"/>
                    <a:pt x="46150" y="100"/>
                  </a:cubicBezTo>
                  <a:lnTo>
                    <a:pt x="46166" y="84"/>
                  </a:lnTo>
                  <a:lnTo>
                    <a:pt x="46166" y="68"/>
                  </a:lnTo>
                  <a:cubicBezTo>
                    <a:pt x="46190" y="44"/>
                    <a:pt x="46187" y="29"/>
                    <a:pt x="46153" y="29"/>
                  </a:cubicBezTo>
                  <a:cubicBezTo>
                    <a:pt x="46140" y="29"/>
                    <a:pt x="46123" y="31"/>
                    <a:pt x="46101" y="36"/>
                  </a:cubicBezTo>
                  <a:lnTo>
                    <a:pt x="46053" y="36"/>
                  </a:lnTo>
                  <a:lnTo>
                    <a:pt x="46021" y="52"/>
                  </a:lnTo>
                  <a:cubicBezTo>
                    <a:pt x="45992" y="52"/>
                    <a:pt x="45849" y="1"/>
                    <a:pt x="45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7"/>
            <p:cNvSpPr/>
            <p:nvPr/>
          </p:nvSpPr>
          <p:spPr>
            <a:xfrm>
              <a:off x="4269400" y="1209450"/>
              <a:ext cx="107200" cy="27975"/>
            </a:xfrm>
            <a:custGeom>
              <a:avLst/>
              <a:gdLst/>
              <a:ahLst/>
              <a:cxnLst/>
              <a:rect l="l" t="t" r="r" b="b"/>
              <a:pathLst>
                <a:path w="4288" h="1119" extrusionOk="0">
                  <a:moveTo>
                    <a:pt x="3833" y="1"/>
                  </a:moveTo>
                  <a:cubicBezTo>
                    <a:pt x="3803" y="1"/>
                    <a:pt x="3771" y="27"/>
                    <a:pt x="3771" y="54"/>
                  </a:cubicBezTo>
                  <a:cubicBezTo>
                    <a:pt x="3755" y="70"/>
                    <a:pt x="3900" y="199"/>
                    <a:pt x="3916" y="247"/>
                  </a:cubicBezTo>
                  <a:cubicBezTo>
                    <a:pt x="3920" y="264"/>
                    <a:pt x="3917" y="271"/>
                    <a:pt x="3908" y="271"/>
                  </a:cubicBezTo>
                  <a:cubicBezTo>
                    <a:pt x="3886" y="271"/>
                    <a:pt x="3827" y="218"/>
                    <a:pt x="3803" y="183"/>
                  </a:cubicBezTo>
                  <a:cubicBezTo>
                    <a:pt x="3779" y="146"/>
                    <a:pt x="3682" y="128"/>
                    <a:pt x="3608" y="128"/>
                  </a:cubicBezTo>
                  <a:cubicBezTo>
                    <a:pt x="3583" y="128"/>
                    <a:pt x="3561" y="130"/>
                    <a:pt x="3545" y="134"/>
                  </a:cubicBezTo>
                  <a:cubicBezTo>
                    <a:pt x="3497" y="150"/>
                    <a:pt x="3448" y="166"/>
                    <a:pt x="3432" y="183"/>
                  </a:cubicBezTo>
                  <a:lnTo>
                    <a:pt x="3416" y="183"/>
                  </a:lnTo>
                  <a:cubicBezTo>
                    <a:pt x="3400" y="215"/>
                    <a:pt x="3384" y="231"/>
                    <a:pt x="3352" y="263"/>
                  </a:cubicBezTo>
                  <a:cubicBezTo>
                    <a:pt x="3319" y="263"/>
                    <a:pt x="3335" y="183"/>
                    <a:pt x="3352" y="166"/>
                  </a:cubicBezTo>
                  <a:cubicBezTo>
                    <a:pt x="3362" y="146"/>
                    <a:pt x="3279" y="133"/>
                    <a:pt x="3199" y="133"/>
                  </a:cubicBezTo>
                  <a:cubicBezTo>
                    <a:pt x="3150" y="133"/>
                    <a:pt x="3102" y="138"/>
                    <a:pt x="3077" y="150"/>
                  </a:cubicBezTo>
                  <a:cubicBezTo>
                    <a:pt x="3052" y="169"/>
                    <a:pt x="3022" y="176"/>
                    <a:pt x="2992" y="176"/>
                  </a:cubicBezTo>
                  <a:cubicBezTo>
                    <a:pt x="2947" y="176"/>
                    <a:pt x="2903" y="160"/>
                    <a:pt x="2884" y="150"/>
                  </a:cubicBezTo>
                  <a:cubicBezTo>
                    <a:pt x="2835" y="134"/>
                    <a:pt x="2771" y="102"/>
                    <a:pt x="2723" y="86"/>
                  </a:cubicBezTo>
                  <a:lnTo>
                    <a:pt x="2706" y="134"/>
                  </a:lnTo>
                  <a:lnTo>
                    <a:pt x="2706" y="166"/>
                  </a:lnTo>
                  <a:cubicBezTo>
                    <a:pt x="2702" y="175"/>
                    <a:pt x="2694" y="179"/>
                    <a:pt x="2682" y="179"/>
                  </a:cubicBezTo>
                  <a:cubicBezTo>
                    <a:pt x="2648" y="179"/>
                    <a:pt x="2585" y="146"/>
                    <a:pt x="2513" y="86"/>
                  </a:cubicBezTo>
                  <a:lnTo>
                    <a:pt x="2384" y="183"/>
                  </a:lnTo>
                  <a:lnTo>
                    <a:pt x="2368" y="199"/>
                  </a:lnTo>
                  <a:cubicBezTo>
                    <a:pt x="2326" y="185"/>
                    <a:pt x="2237" y="147"/>
                    <a:pt x="2202" y="147"/>
                  </a:cubicBezTo>
                  <a:cubicBezTo>
                    <a:pt x="2197" y="147"/>
                    <a:pt x="2192" y="148"/>
                    <a:pt x="2190" y="150"/>
                  </a:cubicBezTo>
                  <a:cubicBezTo>
                    <a:pt x="2174" y="166"/>
                    <a:pt x="2061" y="183"/>
                    <a:pt x="1948" y="199"/>
                  </a:cubicBezTo>
                  <a:lnTo>
                    <a:pt x="1932" y="312"/>
                  </a:lnTo>
                  <a:cubicBezTo>
                    <a:pt x="1932" y="312"/>
                    <a:pt x="1903" y="319"/>
                    <a:pt x="1884" y="319"/>
                  </a:cubicBezTo>
                  <a:cubicBezTo>
                    <a:pt x="1875" y="319"/>
                    <a:pt x="1868" y="317"/>
                    <a:pt x="1868" y="312"/>
                  </a:cubicBezTo>
                  <a:cubicBezTo>
                    <a:pt x="1851" y="312"/>
                    <a:pt x="1835" y="279"/>
                    <a:pt x="1835" y="263"/>
                  </a:cubicBezTo>
                  <a:lnTo>
                    <a:pt x="1851" y="231"/>
                  </a:lnTo>
                  <a:cubicBezTo>
                    <a:pt x="1868" y="215"/>
                    <a:pt x="1803" y="183"/>
                    <a:pt x="1706" y="166"/>
                  </a:cubicBezTo>
                  <a:lnTo>
                    <a:pt x="1626" y="150"/>
                  </a:lnTo>
                  <a:cubicBezTo>
                    <a:pt x="1620" y="145"/>
                    <a:pt x="1613" y="143"/>
                    <a:pt x="1606" y="143"/>
                  </a:cubicBezTo>
                  <a:cubicBezTo>
                    <a:pt x="1592" y="143"/>
                    <a:pt x="1577" y="150"/>
                    <a:pt x="1577" y="150"/>
                  </a:cubicBezTo>
                  <a:cubicBezTo>
                    <a:pt x="1549" y="179"/>
                    <a:pt x="1571" y="234"/>
                    <a:pt x="1508" y="234"/>
                  </a:cubicBezTo>
                  <a:cubicBezTo>
                    <a:pt x="1500" y="234"/>
                    <a:pt x="1491" y="233"/>
                    <a:pt x="1480" y="231"/>
                  </a:cubicBezTo>
                  <a:lnTo>
                    <a:pt x="1448" y="231"/>
                  </a:lnTo>
                  <a:cubicBezTo>
                    <a:pt x="1441" y="233"/>
                    <a:pt x="1434" y="234"/>
                    <a:pt x="1427" y="234"/>
                  </a:cubicBezTo>
                  <a:cubicBezTo>
                    <a:pt x="1383" y="234"/>
                    <a:pt x="1335" y="196"/>
                    <a:pt x="1335" y="183"/>
                  </a:cubicBezTo>
                  <a:cubicBezTo>
                    <a:pt x="1335" y="166"/>
                    <a:pt x="1279" y="162"/>
                    <a:pt x="1212" y="162"/>
                  </a:cubicBezTo>
                  <a:cubicBezTo>
                    <a:pt x="1146" y="162"/>
                    <a:pt x="1069" y="166"/>
                    <a:pt x="1029" y="166"/>
                  </a:cubicBezTo>
                  <a:cubicBezTo>
                    <a:pt x="964" y="166"/>
                    <a:pt x="803" y="279"/>
                    <a:pt x="787" y="328"/>
                  </a:cubicBezTo>
                  <a:cubicBezTo>
                    <a:pt x="787" y="368"/>
                    <a:pt x="776" y="396"/>
                    <a:pt x="781" y="396"/>
                  </a:cubicBezTo>
                  <a:cubicBezTo>
                    <a:pt x="782" y="396"/>
                    <a:pt x="784" y="395"/>
                    <a:pt x="787" y="392"/>
                  </a:cubicBezTo>
                  <a:cubicBezTo>
                    <a:pt x="813" y="375"/>
                    <a:pt x="840" y="362"/>
                    <a:pt x="861" y="362"/>
                  </a:cubicBezTo>
                  <a:cubicBezTo>
                    <a:pt x="879" y="362"/>
                    <a:pt x="893" y="370"/>
                    <a:pt x="900" y="392"/>
                  </a:cubicBezTo>
                  <a:cubicBezTo>
                    <a:pt x="932" y="425"/>
                    <a:pt x="900" y="457"/>
                    <a:pt x="835" y="457"/>
                  </a:cubicBezTo>
                  <a:lnTo>
                    <a:pt x="690" y="441"/>
                  </a:lnTo>
                  <a:lnTo>
                    <a:pt x="690" y="441"/>
                  </a:lnTo>
                  <a:cubicBezTo>
                    <a:pt x="719" y="498"/>
                    <a:pt x="799" y="556"/>
                    <a:pt x="839" y="556"/>
                  </a:cubicBezTo>
                  <a:cubicBezTo>
                    <a:pt x="844" y="556"/>
                    <a:pt x="848" y="555"/>
                    <a:pt x="851" y="554"/>
                  </a:cubicBezTo>
                  <a:cubicBezTo>
                    <a:pt x="868" y="554"/>
                    <a:pt x="948" y="618"/>
                    <a:pt x="948" y="666"/>
                  </a:cubicBezTo>
                  <a:cubicBezTo>
                    <a:pt x="936" y="690"/>
                    <a:pt x="907" y="705"/>
                    <a:pt x="874" y="705"/>
                  </a:cubicBezTo>
                  <a:cubicBezTo>
                    <a:pt x="861" y="705"/>
                    <a:pt x="848" y="703"/>
                    <a:pt x="835" y="699"/>
                  </a:cubicBezTo>
                  <a:lnTo>
                    <a:pt x="787" y="683"/>
                  </a:lnTo>
                  <a:cubicBezTo>
                    <a:pt x="755" y="683"/>
                    <a:pt x="690" y="683"/>
                    <a:pt x="690" y="699"/>
                  </a:cubicBezTo>
                  <a:cubicBezTo>
                    <a:pt x="682" y="747"/>
                    <a:pt x="666" y="763"/>
                    <a:pt x="644" y="763"/>
                  </a:cubicBezTo>
                  <a:cubicBezTo>
                    <a:pt x="622" y="763"/>
                    <a:pt x="593" y="747"/>
                    <a:pt x="561" y="731"/>
                  </a:cubicBezTo>
                  <a:lnTo>
                    <a:pt x="497" y="699"/>
                  </a:lnTo>
                  <a:cubicBezTo>
                    <a:pt x="486" y="697"/>
                    <a:pt x="475" y="696"/>
                    <a:pt x="465" y="696"/>
                  </a:cubicBezTo>
                  <a:cubicBezTo>
                    <a:pt x="380" y="696"/>
                    <a:pt x="303" y="749"/>
                    <a:pt x="303" y="763"/>
                  </a:cubicBezTo>
                  <a:cubicBezTo>
                    <a:pt x="303" y="779"/>
                    <a:pt x="190" y="796"/>
                    <a:pt x="158" y="796"/>
                  </a:cubicBezTo>
                  <a:cubicBezTo>
                    <a:pt x="126" y="796"/>
                    <a:pt x="93" y="731"/>
                    <a:pt x="61" y="715"/>
                  </a:cubicBezTo>
                  <a:cubicBezTo>
                    <a:pt x="57" y="714"/>
                    <a:pt x="54" y="713"/>
                    <a:pt x="50" y="713"/>
                  </a:cubicBezTo>
                  <a:cubicBezTo>
                    <a:pt x="11" y="713"/>
                    <a:pt x="0" y="797"/>
                    <a:pt x="45" y="812"/>
                  </a:cubicBezTo>
                  <a:cubicBezTo>
                    <a:pt x="77" y="844"/>
                    <a:pt x="174" y="876"/>
                    <a:pt x="255" y="908"/>
                  </a:cubicBezTo>
                  <a:lnTo>
                    <a:pt x="319" y="925"/>
                  </a:lnTo>
                  <a:cubicBezTo>
                    <a:pt x="351" y="925"/>
                    <a:pt x="400" y="844"/>
                    <a:pt x="416" y="812"/>
                  </a:cubicBezTo>
                  <a:cubicBezTo>
                    <a:pt x="419" y="809"/>
                    <a:pt x="424" y="807"/>
                    <a:pt x="430" y="807"/>
                  </a:cubicBezTo>
                  <a:cubicBezTo>
                    <a:pt x="459" y="807"/>
                    <a:pt x="516" y="834"/>
                    <a:pt x="529" y="860"/>
                  </a:cubicBezTo>
                  <a:cubicBezTo>
                    <a:pt x="561" y="876"/>
                    <a:pt x="609" y="925"/>
                    <a:pt x="626" y="957"/>
                  </a:cubicBezTo>
                  <a:lnTo>
                    <a:pt x="658" y="973"/>
                  </a:lnTo>
                  <a:lnTo>
                    <a:pt x="674" y="989"/>
                  </a:lnTo>
                  <a:cubicBezTo>
                    <a:pt x="706" y="989"/>
                    <a:pt x="674" y="908"/>
                    <a:pt x="658" y="876"/>
                  </a:cubicBezTo>
                  <a:cubicBezTo>
                    <a:pt x="626" y="844"/>
                    <a:pt x="868" y="763"/>
                    <a:pt x="964" y="747"/>
                  </a:cubicBezTo>
                  <a:cubicBezTo>
                    <a:pt x="973" y="746"/>
                    <a:pt x="980" y="745"/>
                    <a:pt x="988" y="745"/>
                  </a:cubicBezTo>
                  <a:cubicBezTo>
                    <a:pt x="1066" y="745"/>
                    <a:pt x="1088" y="823"/>
                    <a:pt x="1029" y="941"/>
                  </a:cubicBezTo>
                  <a:lnTo>
                    <a:pt x="1126" y="1037"/>
                  </a:lnTo>
                  <a:cubicBezTo>
                    <a:pt x="1126" y="1054"/>
                    <a:pt x="1093" y="1070"/>
                    <a:pt x="1093" y="1070"/>
                  </a:cubicBezTo>
                  <a:lnTo>
                    <a:pt x="1077" y="1118"/>
                  </a:lnTo>
                  <a:cubicBezTo>
                    <a:pt x="1142" y="1102"/>
                    <a:pt x="1174" y="1070"/>
                    <a:pt x="1174" y="1037"/>
                  </a:cubicBezTo>
                  <a:lnTo>
                    <a:pt x="1174" y="1005"/>
                  </a:lnTo>
                  <a:lnTo>
                    <a:pt x="1190" y="925"/>
                  </a:lnTo>
                  <a:cubicBezTo>
                    <a:pt x="1255" y="844"/>
                    <a:pt x="1271" y="747"/>
                    <a:pt x="1255" y="715"/>
                  </a:cubicBezTo>
                  <a:cubicBezTo>
                    <a:pt x="1255" y="699"/>
                    <a:pt x="1303" y="683"/>
                    <a:pt x="1351" y="666"/>
                  </a:cubicBezTo>
                  <a:lnTo>
                    <a:pt x="1400" y="650"/>
                  </a:lnTo>
                  <a:lnTo>
                    <a:pt x="1448" y="618"/>
                  </a:lnTo>
                  <a:cubicBezTo>
                    <a:pt x="1464" y="594"/>
                    <a:pt x="1497" y="586"/>
                    <a:pt x="1529" y="586"/>
                  </a:cubicBezTo>
                  <a:cubicBezTo>
                    <a:pt x="1561" y="586"/>
                    <a:pt x="1593" y="594"/>
                    <a:pt x="1610" y="602"/>
                  </a:cubicBezTo>
                  <a:cubicBezTo>
                    <a:pt x="1626" y="602"/>
                    <a:pt x="1706" y="650"/>
                    <a:pt x="1771" y="666"/>
                  </a:cubicBezTo>
                  <a:lnTo>
                    <a:pt x="1803" y="586"/>
                  </a:lnTo>
                  <a:cubicBezTo>
                    <a:pt x="1835" y="586"/>
                    <a:pt x="1916" y="602"/>
                    <a:pt x="1997" y="618"/>
                  </a:cubicBezTo>
                  <a:lnTo>
                    <a:pt x="2045" y="570"/>
                  </a:lnTo>
                  <a:lnTo>
                    <a:pt x="2126" y="521"/>
                  </a:lnTo>
                  <a:cubicBezTo>
                    <a:pt x="2142" y="586"/>
                    <a:pt x="2190" y="634"/>
                    <a:pt x="2206" y="634"/>
                  </a:cubicBezTo>
                  <a:cubicBezTo>
                    <a:pt x="2239" y="634"/>
                    <a:pt x="2319" y="618"/>
                    <a:pt x="2303" y="602"/>
                  </a:cubicBezTo>
                  <a:lnTo>
                    <a:pt x="2303" y="586"/>
                  </a:lnTo>
                  <a:cubicBezTo>
                    <a:pt x="2287" y="554"/>
                    <a:pt x="2271" y="521"/>
                    <a:pt x="2287" y="505"/>
                  </a:cubicBezTo>
                  <a:cubicBezTo>
                    <a:pt x="2299" y="499"/>
                    <a:pt x="2313" y="496"/>
                    <a:pt x="2327" y="496"/>
                  </a:cubicBezTo>
                  <a:cubicBezTo>
                    <a:pt x="2350" y="496"/>
                    <a:pt x="2374" y="507"/>
                    <a:pt x="2384" y="537"/>
                  </a:cubicBezTo>
                  <a:cubicBezTo>
                    <a:pt x="2384" y="580"/>
                    <a:pt x="2405" y="588"/>
                    <a:pt x="2434" y="588"/>
                  </a:cubicBezTo>
                  <a:cubicBezTo>
                    <a:pt x="2448" y="588"/>
                    <a:pt x="2464" y="586"/>
                    <a:pt x="2481" y="586"/>
                  </a:cubicBezTo>
                  <a:lnTo>
                    <a:pt x="2529" y="586"/>
                  </a:lnTo>
                  <a:cubicBezTo>
                    <a:pt x="2577" y="618"/>
                    <a:pt x="2642" y="699"/>
                    <a:pt x="2674" y="747"/>
                  </a:cubicBezTo>
                  <a:lnTo>
                    <a:pt x="2642" y="779"/>
                  </a:lnTo>
                  <a:lnTo>
                    <a:pt x="2545" y="876"/>
                  </a:lnTo>
                  <a:cubicBezTo>
                    <a:pt x="2566" y="950"/>
                    <a:pt x="2601" y="990"/>
                    <a:pt x="2637" y="990"/>
                  </a:cubicBezTo>
                  <a:cubicBezTo>
                    <a:pt x="2655" y="990"/>
                    <a:pt x="2674" y="979"/>
                    <a:pt x="2690" y="957"/>
                  </a:cubicBezTo>
                  <a:lnTo>
                    <a:pt x="2787" y="989"/>
                  </a:lnTo>
                  <a:lnTo>
                    <a:pt x="2803" y="989"/>
                  </a:lnTo>
                  <a:cubicBezTo>
                    <a:pt x="2831" y="989"/>
                    <a:pt x="3036" y="1025"/>
                    <a:pt x="3155" y="1025"/>
                  </a:cubicBezTo>
                  <a:cubicBezTo>
                    <a:pt x="3175" y="1025"/>
                    <a:pt x="3193" y="1024"/>
                    <a:pt x="3206" y="1021"/>
                  </a:cubicBezTo>
                  <a:cubicBezTo>
                    <a:pt x="3303" y="1005"/>
                    <a:pt x="3303" y="989"/>
                    <a:pt x="3223" y="989"/>
                  </a:cubicBezTo>
                  <a:lnTo>
                    <a:pt x="3190" y="989"/>
                  </a:lnTo>
                  <a:lnTo>
                    <a:pt x="3126" y="973"/>
                  </a:lnTo>
                  <a:cubicBezTo>
                    <a:pt x="3126" y="925"/>
                    <a:pt x="3029" y="812"/>
                    <a:pt x="2997" y="796"/>
                  </a:cubicBezTo>
                  <a:cubicBezTo>
                    <a:pt x="2948" y="763"/>
                    <a:pt x="2948" y="666"/>
                    <a:pt x="2964" y="570"/>
                  </a:cubicBezTo>
                  <a:lnTo>
                    <a:pt x="3013" y="554"/>
                  </a:lnTo>
                  <a:lnTo>
                    <a:pt x="3110" y="537"/>
                  </a:lnTo>
                  <a:cubicBezTo>
                    <a:pt x="3119" y="519"/>
                    <a:pt x="3135" y="511"/>
                    <a:pt x="3155" y="511"/>
                  </a:cubicBezTo>
                  <a:cubicBezTo>
                    <a:pt x="3201" y="511"/>
                    <a:pt x="3264" y="556"/>
                    <a:pt x="3287" y="602"/>
                  </a:cubicBezTo>
                  <a:cubicBezTo>
                    <a:pt x="3297" y="616"/>
                    <a:pt x="3307" y="622"/>
                    <a:pt x="3318" y="622"/>
                  </a:cubicBezTo>
                  <a:cubicBezTo>
                    <a:pt x="3344" y="622"/>
                    <a:pt x="3368" y="588"/>
                    <a:pt x="3368" y="554"/>
                  </a:cubicBezTo>
                  <a:cubicBezTo>
                    <a:pt x="3372" y="546"/>
                    <a:pt x="3378" y="543"/>
                    <a:pt x="3386" y="543"/>
                  </a:cubicBezTo>
                  <a:cubicBezTo>
                    <a:pt x="3412" y="543"/>
                    <a:pt x="3452" y="574"/>
                    <a:pt x="3465" y="586"/>
                  </a:cubicBezTo>
                  <a:cubicBezTo>
                    <a:pt x="3468" y="593"/>
                    <a:pt x="3477" y="595"/>
                    <a:pt x="3490" y="595"/>
                  </a:cubicBezTo>
                  <a:cubicBezTo>
                    <a:pt x="3524" y="595"/>
                    <a:pt x="3585" y="577"/>
                    <a:pt x="3625" y="577"/>
                  </a:cubicBezTo>
                  <a:cubicBezTo>
                    <a:pt x="3639" y="577"/>
                    <a:pt x="3651" y="579"/>
                    <a:pt x="3658" y="586"/>
                  </a:cubicBezTo>
                  <a:cubicBezTo>
                    <a:pt x="3677" y="615"/>
                    <a:pt x="3708" y="621"/>
                    <a:pt x="3734" y="621"/>
                  </a:cubicBezTo>
                  <a:cubicBezTo>
                    <a:pt x="3750" y="621"/>
                    <a:pt x="3765" y="618"/>
                    <a:pt x="3771" y="618"/>
                  </a:cubicBezTo>
                  <a:cubicBezTo>
                    <a:pt x="3780" y="613"/>
                    <a:pt x="3790" y="611"/>
                    <a:pt x="3799" y="611"/>
                  </a:cubicBezTo>
                  <a:cubicBezTo>
                    <a:pt x="3821" y="611"/>
                    <a:pt x="3840" y="623"/>
                    <a:pt x="3852" y="634"/>
                  </a:cubicBezTo>
                  <a:cubicBezTo>
                    <a:pt x="3854" y="636"/>
                    <a:pt x="3858" y="637"/>
                    <a:pt x="3863" y="637"/>
                  </a:cubicBezTo>
                  <a:cubicBezTo>
                    <a:pt x="3894" y="637"/>
                    <a:pt x="3971" y="600"/>
                    <a:pt x="4013" y="586"/>
                  </a:cubicBezTo>
                  <a:cubicBezTo>
                    <a:pt x="4045" y="554"/>
                    <a:pt x="4110" y="473"/>
                    <a:pt x="4158" y="392"/>
                  </a:cubicBezTo>
                  <a:lnTo>
                    <a:pt x="4271" y="360"/>
                  </a:lnTo>
                  <a:cubicBezTo>
                    <a:pt x="4287" y="344"/>
                    <a:pt x="4287" y="312"/>
                    <a:pt x="4271" y="279"/>
                  </a:cubicBezTo>
                  <a:lnTo>
                    <a:pt x="4255" y="247"/>
                  </a:lnTo>
                  <a:cubicBezTo>
                    <a:pt x="4207" y="215"/>
                    <a:pt x="4174" y="166"/>
                    <a:pt x="4158" y="150"/>
                  </a:cubicBezTo>
                  <a:lnTo>
                    <a:pt x="4142" y="150"/>
                  </a:lnTo>
                  <a:lnTo>
                    <a:pt x="4061" y="134"/>
                  </a:lnTo>
                  <a:cubicBezTo>
                    <a:pt x="3981" y="134"/>
                    <a:pt x="3884" y="37"/>
                    <a:pt x="3852" y="5"/>
                  </a:cubicBezTo>
                  <a:cubicBezTo>
                    <a:pt x="3846" y="2"/>
                    <a:pt x="3839" y="1"/>
                    <a:pt x="3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7"/>
            <p:cNvSpPr/>
            <p:nvPr/>
          </p:nvSpPr>
          <p:spPr>
            <a:xfrm>
              <a:off x="4655225" y="1200700"/>
              <a:ext cx="61325" cy="23800"/>
            </a:xfrm>
            <a:custGeom>
              <a:avLst/>
              <a:gdLst/>
              <a:ahLst/>
              <a:cxnLst/>
              <a:rect l="l" t="t" r="r" b="b"/>
              <a:pathLst>
                <a:path w="2453" h="952" extrusionOk="0">
                  <a:moveTo>
                    <a:pt x="2339" y="0"/>
                  </a:moveTo>
                  <a:cubicBezTo>
                    <a:pt x="2307" y="16"/>
                    <a:pt x="2259" y="65"/>
                    <a:pt x="2226" y="113"/>
                  </a:cubicBezTo>
                  <a:lnTo>
                    <a:pt x="2178" y="81"/>
                  </a:lnTo>
                  <a:lnTo>
                    <a:pt x="2113" y="33"/>
                  </a:lnTo>
                  <a:cubicBezTo>
                    <a:pt x="2081" y="81"/>
                    <a:pt x="1984" y="162"/>
                    <a:pt x="1936" y="194"/>
                  </a:cubicBezTo>
                  <a:cubicBezTo>
                    <a:pt x="1912" y="202"/>
                    <a:pt x="1879" y="206"/>
                    <a:pt x="1851" y="206"/>
                  </a:cubicBezTo>
                  <a:cubicBezTo>
                    <a:pt x="1823" y="206"/>
                    <a:pt x="1799" y="202"/>
                    <a:pt x="1791" y="194"/>
                  </a:cubicBezTo>
                  <a:cubicBezTo>
                    <a:pt x="1758" y="194"/>
                    <a:pt x="1694" y="258"/>
                    <a:pt x="1678" y="274"/>
                  </a:cubicBezTo>
                  <a:cubicBezTo>
                    <a:pt x="1646" y="307"/>
                    <a:pt x="1597" y="452"/>
                    <a:pt x="1549" y="468"/>
                  </a:cubicBezTo>
                  <a:cubicBezTo>
                    <a:pt x="1547" y="469"/>
                    <a:pt x="1545" y="469"/>
                    <a:pt x="1543" y="469"/>
                  </a:cubicBezTo>
                  <a:cubicBezTo>
                    <a:pt x="1500" y="469"/>
                    <a:pt x="1502" y="304"/>
                    <a:pt x="1549" y="242"/>
                  </a:cubicBezTo>
                  <a:cubicBezTo>
                    <a:pt x="1586" y="193"/>
                    <a:pt x="1519" y="172"/>
                    <a:pt x="1464" y="172"/>
                  </a:cubicBezTo>
                  <a:cubicBezTo>
                    <a:pt x="1447" y="172"/>
                    <a:pt x="1431" y="174"/>
                    <a:pt x="1420" y="178"/>
                  </a:cubicBezTo>
                  <a:cubicBezTo>
                    <a:pt x="1406" y="182"/>
                    <a:pt x="1379" y="184"/>
                    <a:pt x="1347" y="184"/>
                  </a:cubicBezTo>
                  <a:cubicBezTo>
                    <a:pt x="1270" y="184"/>
                    <a:pt x="1164" y="173"/>
                    <a:pt x="1129" y="162"/>
                  </a:cubicBezTo>
                  <a:cubicBezTo>
                    <a:pt x="1081" y="162"/>
                    <a:pt x="1065" y="194"/>
                    <a:pt x="1081" y="226"/>
                  </a:cubicBezTo>
                  <a:lnTo>
                    <a:pt x="1065" y="258"/>
                  </a:lnTo>
                  <a:cubicBezTo>
                    <a:pt x="1053" y="271"/>
                    <a:pt x="1040" y="276"/>
                    <a:pt x="1027" y="276"/>
                  </a:cubicBezTo>
                  <a:cubicBezTo>
                    <a:pt x="1006" y="276"/>
                    <a:pt x="982" y="262"/>
                    <a:pt x="952" y="242"/>
                  </a:cubicBezTo>
                  <a:lnTo>
                    <a:pt x="936" y="210"/>
                  </a:lnTo>
                  <a:cubicBezTo>
                    <a:pt x="927" y="207"/>
                    <a:pt x="916" y="206"/>
                    <a:pt x="903" y="206"/>
                  </a:cubicBezTo>
                  <a:cubicBezTo>
                    <a:pt x="848" y="206"/>
                    <a:pt x="766" y="232"/>
                    <a:pt x="726" y="258"/>
                  </a:cubicBezTo>
                  <a:cubicBezTo>
                    <a:pt x="713" y="265"/>
                    <a:pt x="697" y="269"/>
                    <a:pt x="681" y="269"/>
                  </a:cubicBezTo>
                  <a:cubicBezTo>
                    <a:pt x="659" y="269"/>
                    <a:pt x="639" y="261"/>
                    <a:pt x="629" y="242"/>
                  </a:cubicBezTo>
                  <a:lnTo>
                    <a:pt x="597" y="210"/>
                  </a:lnTo>
                  <a:lnTo>
                    <a:pt x="549" y="162"/>
                  </a:lnTo>
                  <a:cubicBezTo>
                    <a:pt x="500" y="210"/>
                    <a:pt x="452" y="242"/>
                    <a:pt x="420" y="258"/>
                  </a:cubicBezTo>
                  <a:lnTo>
                    <a:pt x="387" y="274"/>
                  </a:lnTo>
                  <a:lnTo>
                    <a:pt x="291" y="291"/>
                  </a:lnTo>
                  <a:cubicBezTo>
                    <a:pt x="255" y="264"/>
                    <a:pt x="190" y="252"/>
                    <a:pt x="134" y="252"/>
                  </a:cubicBezTo>
                  <a:cubicBezTo>
                    <a:pt x="88" y="252"/>
                    <a:pt x="47" y="260"/>
                    <a:pt x="33" y="274"/>
                  </a:cubicBezTo>
                  <a:cubicBezTo>
                    <a:pt x="0" y="307"/>
                    <a:pt x="65" y="371"/>
                    <a:pt x="97" y="387"/>
                  </a:cubicBezTo>
                  <a:cubicBezTo>
                    <a:pt x="129" y="387"/>
                    <a:pt x="178" y="371"/>
                    <a:pt x="194" y="339"/>
                  </a:cubicBezTo>
                  <a:cubicBezTo>
                    <a:pt x="197" y="336"/>
                    <a:pt x="202" y="335"/>
                    <a:pt x="209" y="335"/>
                  </a:cubicBezTo>
                  <a:cubicBezTo>
                    <a:pt x="238" y="335"/>
                    <a:pt x="294" y="358"/>
                    <a:pt x="307" y="371"/>
                  </a:cubicBezTo>
                  <a:cubicBezTo>
                    <a:pt x="311" y="376"/>
                    <a:pt x="322" y="378"/>
                    <a:pt x="335" y="378"/>
                  </a:cubicBezTo>
                  <a:cubicBezTo>
                    <a:pt x="367" y="378"/>
                    <a:pt x="418" y="367"/>
                    <a:pt x="452" y="355"/>
                  </a:cubicBezTo>
                  <a:lnTo>
                    <a:pt x="452" y="355"/>
                  </a:lnTo>
                  <a:cubicBezTo>
                    <a:pt x="484" y="355"/>
                    <a:pt x="420" y="436"/>
                    <a:pt x="404" y="452"/>
                  </a:cubicBezTo>
                  <a:cubicBezTo>
                    <a:pt x="390" y="459"/>
                    <a:pt x="393" y="463"/>
                    <a:pt x="409" y="463"/>
                  </a:cubicBezTo>
                  <a:cubicBezTo>
                    <a:pt x="430" y="463"/>
                    <a:pt x="476" y="455"/>
                    <a:pt x="533" y="436"/>
                  </a:cubicBezTo>
                  <a:lnTo>
                    <a:pt x="565" y="468"/>
                  </a:lnTo>
                  <a:cubicBezTo>
                    <a:pt x="603" y="487"/>
                    <a:pt x="640" y="495"/>
                    <a:pt x="675" y="495"/>
                  </a:cubicBezTo>
                  <a:cubicBezTo>
                    <a:pt x="699" y="495"/>
                    <a:pt x="722" y="491"/>
                    <a:pt x="742" y="484"/>
                  </a:cubicBezTo>
                  <a:cubicBezTo>
                    <a:pt x="823" y="484"/>
                    <a:pt x="871" y="516"/>
                    <a:pt x="904" y="549"/>
                  </a:cubicBezTo>
                  <a:lnTo>
                    <a:pt x="936" y="597"/>
                  </a:lnTo>
                  <a:cubicBezTo>
                    <a:pt x="984" y="629"/>
                    <a:pt x="1065" y="710"/>
                    <a:pt x="1113" y="710"/>
                  </a:cubicBezTo>
                  <a:cubicBezTo>
                    <a:pt x="1122" y="714"/>
                    <a:pt x="1128" y="716"/>
                    <a:pt x="1132" y="716"/>
                  </a:cubicBezTo>
                  <a:cubicBezTo>
                    <a:pt x="1143" y="716"/>
                    <a:pt x="1137" y="701"/>
                    <a:pt x="1113" y="678"/>
                  </a:cubicBezTo>
                  <a:cubicBezTo>
                    <a:pt x="1081" y="629"/>
                    <a:pt x="1000" y="613"/>
                    <a:pt x="1033" y="549"/>
                  </a:cubicBezTo>
                  <a:cubicBezTo>
                    <a:pt x="1033" y="549"/>
                    <a:pt x="1049" y="533"/>
                    <a:pt x="1049" y="533"/>
                  </a:cubicBezTo>
                  <a:cubicBezTo>
                    <a:pt x="1146" y="533"/>
                    <a:pt x="1178" y="581"/>
                    <a:pt x="1194" y="645"/>
                  </a:cubicBezTo>
                  <a:cubicBezTo>
                    <a:pt x="1199" y="651"/>
                    <a:pt x="1205" y="653"/>
                    <a:pt x="1210" y="653"/>
                  </a:cubicBezTo>
                  <a:cubicBezTo>
                    <a:pt x="1221" y="653"/>
                    <a:pt x="1232" y="645"/>
                    <a:pt x="1242" y="645"/>
                  </a:cubicBezTo>
                  <a:cubicBezTo>
                    <a:pt x="1242" y="630"/>
                    <a:pt x="1314" y="515"/>
                    <a:pt x="1363" y="515"/>
                  </a:cubicBezTo>
                  <a:cubicBezTo>
                    <a:pt x="1366" y="515"/>
                    <a:pt x="1368" y="515"/>
                    <a:pt x="1371" y="516"/>
                  </a:cubicBezTo>
                  <a:cubicBezTo>
                    <a:pt x="1420" y="516"/>
                    <a:pt x="1484" y="565"/>
                    <a:pt x="1500" y="565"/>
                  </a:cubicBezTo>
                  <a:cubicBezTo>
                    <a:pt x="1500" y="581"/>
                    <a:pt x="1468" y="613"/>
                    <a:pt x="1452" y="629"/>
                  </a:cubicBezTo>
                  <a:cubicBezTo>
                    <a:pt x="1436" y="629"/>
                    <a:pt x="1468" y="742"/>
                    <a:pt x="1517" y="742"/>
                  </a:cubicBezTo>
                  <a:cubicBezTo>
                    <a:pt x="1581" y="742"/>
                    <a:pt x="1581" y="742"/>
                    <a:pt x="1533" y="758"/>
                  </a:cubicBezTo>
                  <a:cubicBezTo>
                    <a:pt x="1484" y="775"/>
                    <a:pt x="1323" y="839"/>
                    <a:pt x="1275" y="871"/>
                  </a:cubicBezTo>
                  <a:lnTo>
                    <a:pt x="1355" y="920"/>
                  </a:lnTo>
                  <a:lnTo>
                    <a:pt x="1371" y="920"/>
                  </a:lnTo>
                  <a:cubicBezTo>
                    <a:pt x="1371" y="944"/>
                    <a:pt x="1400" y="952"/>
                    <a:pt x="1432" y="952"/>
                  </a:cubicBezTo>
                  <a:cubicBezTo>
                    <a:pt x="1464" y="952"/>
                    <a:pt x="1500" y="944"/>
                    <a:pt x="1517" y="936"/>
                  </a:cubicBezTo>
                  <a:cubicBezTo>
                    <a:pt x="1549" y="920"/>
                    <a:pt x="1517" y="887"/>
                    <a:pt x="1500" y="887"/>
                  </a:cubicBezTo>
                  <a:cubicBezTo>
                    <a:pt x="1485" y="873"/>
                    <a:pt x="1539" y="789"/>
                    <a:pt x="1586" y="789"/>
                  </a:cubicBezTo>
                  <a:cubicBezTo>
                    <a:pt x="1590" y="789"/>
                    <a:pt x="1593" y="789"/>
                    <a:pt x="1597" y="791"/>
                  </a:cubicBezTo>
                  <a:cubicBezTo>
                    <a:pt x="1601" y="792"/>
                    <a:pt x="1605" y="793"/>
                    <a:pt x="1609" y="793"/>
                  </a:cubicBezTo>
                  <a:cubicBezTo>
                    <a:pt x="1643" y="793"/>
                    <a:pt x="1628" y="722"/>
                    <a:pt x="1613" y="678"/>
                  </a:cubicBezTo>
                  <a:cubicBezTo>
                    <a:pt x="1581" y="629"/>
                    <a:pt x="1581" y="581"/>
                    <a:pt x="1581" y="549"/>
                  </a:cubicBezTo>
                  <a:lnTo>
                    <a:pt x="1597" y="549"/>
                  </a:lnTo>
                  <a:lnTo>
                    <a:pt x="1775" y="533"/>
                  </a:lnTo>
                  <a:cubicBezTo>
                    <a:pt x="1758" y="420"/>
                    <a:pt x="1823" y="291"/>
                    <a:pt x="1936" y="258"/>
                  </a:cubicBezTo>
                  <a:lnTo>
                    <a:pt x="1968" y="274"/>
                  </a:lnTo>
                  <a:lnTo>
                    <a:pt x="2049" y="323"/>
                  </a:lnTo>
                  <a:cubicBezTo>
                    <a:pt x="2129" y="323"/>
                    <a:pt x="2226" y="226"/>
                    <a:pt x="2259" y="113"/>
                  </a:cubicBezTo>
                  <a:lnTo>
                    <a:pt x="2404" y="97"/>
                  </a:lnTo>
                  <a:cubicBezTo>
                    <a:pt x="2420" y="81"/>
                    <a:pt x="2452" y="49"/>
                    <a:pt x="2436" y="49"/>
                  </a:cubicBezTo>
                  <a:cubicBezTo>
                    <a:pt x="2420" y="33"/>
                    <a:pt x="2388" y="0"/>
                    <a:pt x="2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7"/>
            <p:cNvSpPr/>
            <p:nvPr/>
          </p:nvSpPr>
          <p:spPr>
            <a:xfrm>
              <a:off x="4371325" y="1208350"/>
              <a:ext cx="43975" cy="17375"/>
            </a:xfrm>
            <a:custGeom>
              <a:avLst/>
              <a:gdLst/>
              <a:ahLst/>
              <a:cxnLst/>
              <a:rect l="l" t="t" r="r" b="b"/>
              <a:pathLst>
                <a:path w="1759" h="695" extrusionOk="0">
                  <a:moveTo>
                    <a:pt x="395" y="0"/>
                  </a:moveTo>
                  <a:cubicBezTo>
                    <a:pt x="377" y="0"/>
                    <a:pt x="358" y="6"/>
                    <a:pt x="339" y="17"/>
                  </a:cubicBezTo>
                  <a:lnTo>
                    <a:pt x="420" y="81"/>
                  </a:lnTo>
                  <a:cubicBezTo>
                    <a:pt x="452" y="98"/>
                    <a:pt x="420" y="130"/>
                    <a:pt x="355" y="146"/>
                  </a:cubicBezTo>
                  <a:lnTo>
                    <a:pt x="275" y="162"/>
                  </a:lnTo>
                  <a:cubicBezTo>
                    <a:pt x="257" y="139"/>
                    <a:pt x="246" y="130"/>
                    <a:pt x="240" y="130"/>
                  </a:cubicBezTo>
                  <a:cubicBezTo>
                    <a:pt x="228" y="130"/>
                    <a:pt x="232" y="158"/>
                    <a:pt x="242" y="178"/>
                  </a:cubicBezTo>
                  <a:cubicBezTo>
                    <a:pt x="242" y="210"/>
                    <a:pt x="178" y="227"/>
                    <a:pt x="146" y="227"/>
                  </a:cubicBezTo>
                  <a:cubicBezTo>
                    <a:pt x="130" y="227"/>
                    <a:pt x="130" y="259"/>
                    <a:pt x="178" y="291"/>
                  </a:cubicBezTo>
                  <a:lnTo>
                    <a:pt x="194" y="323"/>
                  </a:lnTo>
                  <a:cubicBezTo>
                    <a:pt x="210" y="339"/>
                    <a:pt x="210" y="388"/>
                    <a:pt x="194" y="404"/>
                  </a:cubicBezTo>
                  <a:lnTo>
                    <a:pt x="81" y="436"/>
                  </a:lnTo>
                  <a:cubicBezTo>
                    <a:pt x="33" y="517"/>
                    <a:pt x="0" y="630"/>
                    <a:pt x="0" y="694"/>
                  </a:cubicBezTo>
                  <a:lnTo>
                    <a:pt x="97" y="678"/>
                  </a:lnTo>
                  <a:cubicBezTo>
                    <a:pt x="131" y="667"/>
                    <a:pt x="166" y="655"/>
                    <a:pt x="211" y="655"/>
                  </a:cubicBezTo>
                  <a:cubicBezTo>
                    <a:pt x="230" y="655"/>
                    <a:pt x="251" y="657"/>
                    <a:pt x="275" y="662"/>
                  </a:cubicBezTo>
                  <a:cubicBezTo>
                    <a:pt x="278" y="664"/>
                    <a:pt x="282" y="665"/>
                    <a:pt x="287" y="665"/>
                  </a:cubicBezTo>
                  <a:cubicBezTo>
                    <a:pt x="324" y="665"/>
                    <a:pt x="393" y="612"/>
                    <a:pt x="436" y="598"/>
                  </a:cubicBezTo>
                  <a:cubicBezTo>
                    <a:pt x="468" y="581"/>
                    <a:pt x="533" y="581"/>
                    <a:pt x="549" y="581"/>
                  </a:cubicBezTo>
                  <a:cubicBezTo>
                    <a:pt x="576" y="603"/>
                    <a:pt x="601" y="610"/>
                    <a:pt x="625" y="610"/>
                  </a:cubicBezTo>
                  <a:cubicBezTo>
                    <a:pt x="674" y="610"/>
                    <a:pt x="721" y="581"/>
                    <a:pt x="775" y="581"/>
                  </a:cubicBezTo>
                  <a:lnTo>
                    <a:pt x="888" y="598"/>
                  </a:lnTo>
                  <a:cubicBezTo>
                    <a:pt x="1017" y="614"/>
                    <a:pt x="1130" y="630"/>
                    <a:pt x="1146" y="630"/>
                  </a:cubicBezTo>
                  <a:cubicBezTo>
                    <a:pt x="1158" y="630"/>
                    <a:pt x="1233" y="603"/>
                    <a:pt x="1284" y="603"/>
                  </a:cubicBezTo>
                  <a:cubicBezTo>
                    <a:pt x="1301" y="603"/>
                    <a:pt x="1315" y="606"/>
                    <a:pt x="1323" y="614"/>
                  </a:cubicBezTo>
                  <a:cubicBezTo>
                    <a:pt x="1340" y="625"/>
                    <a:pt x="1357" y="630"/>
                    <a:pt x="1373" y="630"/>
                  </a:cubicBezTo>
                  <a:cubicBezTo>
                    <a:pt x="1402" y="630"/>
                    <a:pt x="1426" y="613"/>
                    <a:pt x="1436" y="581"/>
                  </a:cubicBezTo>
                  <a:lnTo>
                    <a:pt x="1468" y="533"/>
                  </a:lnTo>
                  <a:lnTo>
                    <a:pt x="1501" y="485"/>
                  </a:lnTo>
                  <a:cubicBezTo>
                    <a:pt x="1549" y="517"/>
                    <a:pt x="1630" y="581"/>
                    <a:pt x="1646" y="581"/>
                  </a:cubicBezTo>
                  <a:cubicBezTo>
                    <a:pt x="1662" y="581"/>
                    <a:pt x="1710" y="533"/>
                    <a:pt x="1759" y="485"/>
                  </a:cubicBezTo>
                  <a:lnTo>
                    <a:pt x="1694" y="436"/>
                  </a:lnTo>
                  <a:cubicBezTo>
                    <a:pt x="1581" y="356"/>
                    <a:pt x="1581" y="356"/>
                    <a:pt x="1581" y="323"/>
                  </a:cubicBezTo>
                  <a:cubicBezTo>
                    <a:pt x="1559" y="225"/>
                    <a:pt x="1537" y="193"/>
                    <a:pt x="1475" y="193"/>
                  </a:cubicBezTo>
                  <a:cubicBezTo>
                    <a:pt x="1446" y="193"/>
                    <a:pt x="1407" y="200"/>
                    <a:pt x="1355" y="210"/>
                  </a:cubicBezTo>
                  <a:cubicBezTo>
                    <a:pt x="1339" y="218"/>
                    <a:pt x="1319" y="223"/>
                    <a:pt x="1301" y="223"/>
                  </a:cubicBezTo>
                  <a:cubicBezTo>
                    <a:pt x="1283" y="223"/>
                    <a:pt x="1267" y="218"/>
                    <a:pt x="1259" y="210"/>
                  </a:cubicBezTo>
                  <a:lnTo>
                    <a:pt x="1178" y="146"/>
                  </a:lnTo>
                  <a:lnTo>
                    <a:pt x="1178" y="146"/>
                  </a:lnTo>
                  <a:cubicBezTo>
                    <a:pt x="1162" y="210"/>
                    <a:pt x="1194" y="275"/>
                    <a:pt x="1210" y="275"/>
                  </a:cubicBezTo>
                  <a:cubicBezTo>
                    <a:pt x="1226" y="291"/>
                    <a:pt x="1243" y="388"/>
                    <a:pt x="1243" y="436"/>
                  </a:cubicBezTo>
                  <a:cubicBezTo>
                    <a:pt x="1243" y="469"/>
                    <a:pt x="1194" y="501"/>
                    <a:pt x="1146" y="501"/>
                  </a:cubicBezTo>
                  <a:lnTo>
                    <a:pt x="1081" y="501"/>
                  </a:lnTo>
                  <a:cubicBezTo>
                    <a:pt x="1049" y="485"/>
                    <a:pt x="1049" y="436"/>
                    <a:pt x="1065" y="436"/>
                  </a:cubicBezTo>
                  <a:cubicBezTo>
                    <a:pt x="1065" y="420"/>
                    <a:pt x="1146" y="356"/>
                    <a:pt x="1130" y="339"/>
                  </a:cubicBezTo>
                  <a:cubicBezTo>
                    <a:pt x="1097" y="323"/>
                    <a:pt x="1065" y="307"/>
                    <a:pt x="1033" y="291"/>
                  </a:cubicBezTo>
                  <a:lnTo>
                    <a:pt x="1033" y="259"/>
                  </a:lnTo>
                  <a:lnTo>
                    <a:pt x="1017" y="227"/>
                  </a:lnTo>
                  <a:cubicBezTo>
                    <a:pt x="1017" y="203"/>
                    <a:pt x="948" y="188"/>
                    <a:pt x="891" y="188"/>
                  </a:cubicBezTo>
                  <a:cubicBezTo>
                    <a:pt x="871" y="188"/>
                    <a:pt x="852" y="190"/>
                    <a:pt x="839" y="194"/>
                  </a:cubicBezTo>
                  <a:cubicBezTo>
                    <a:pt x="807" y="194"/>
                    <a:pt x="759" y="307"/>
                    <a:pt x="742" y="356"/>
                  </a:cubicBezTo>
                  <a:cubicBezTo>
                    <a:pt x="742" y="371"/>
                    <a:pt x="741" y="378"/>
                    <a:pt x="738" y="378"/>
                  </a:cubicBezTo>
                  <a:cubicBezTo>
                    <a:pt x="731" y="378"/>
                    <a:pt x="716" y="342"/>
                    <a:pt x="694" y="275"/>
                  </a:cubicBezTo>
                  <a:lnTo>
                    <a:pt x="662" y="227"/>
                  </a:lnTo>
                  <a:lnTo>
                    <a:pt x="630" y="162"/>
                  </a:lnTo>
                  <a:cubicBezTo>
                    <a:pt x="581" y="210"/>
                    <a:pt x="517" y="259"/>
                    <a:pt x="501" y="259"/>
                  </a:cubicBezTo>
                  <a:cubicBezTo>
                    <a:pt x="498" y="262"/>
                    <a:pt x="494" y="263"/>
                    <a:pt x="490" y="263"/>
                  </a:cubicBezTo>
                  <a:cubicBezTo>
                    <a:pt x="473" y="263"/>
                    <a:pt x="449" y="237"/>
                    <a:pt x="436" y="210"/>
                  </a:cubicBezTo>
                  <a:lnTo>
                    <a:pt x="517" y="130"/>
                  </a:lnTo>
                  <a:cubicBezTo>
                    <a:pt x="504" y="56"/>
                    <a:pt x="454"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7"/>
            <p:cNvSpPr/>
            <p:nvPr/>
          </p:nvSpPr>
          <p:spPr>
            <a:xfrm>
              <a:off x="4415675" y="1213600"/>
              <a:ext cx="21000" cy="12675"/>
            </a:xfrm>
            <a:custGeom>
              <a:avLst/>
              <a:gdLst/>
              <a:ahLst/>
              <a:cxnLst/>
              <a:rect l="l" t="t" r="r" b="b"/>
              <a:pathLst>
                <a:path w="840" h="507" extrusionOk="0">
                  <a:moveTo>
                    <a:pt x="662" y="0"/>
                  </a:moveTo>
                  <a:cubicBezTo>
                    <a:pt x="640" y="56"/>
                    <a:pt x="587" y="73"/>
                    <a:pt x="545" y="73"/>
                  </a:cubicBezTo>
                  <a:cubicBezTo>
                    <a:pt x="527" y="73"/>
                    <a:pt x="511" y="70"/>
                    <a:pt x="501" y="65"/>
                  </a:cubicBezTo>
                  <a:cubicBezTo>
                    <a:pt x="469" y="49"/>
                    <a:pt x="307" y="33"/>
                    <a:pt x="259" y="33"/>
                  </a:cubicBezTo>
                  <a:cubicBezTo>
                    <a:pt x="194" y="33"/>
                    <a:pt x="227" y="113"/>
                    <a:pt x="243" y="129"/>
                  </a:cubicBezTo>
                  <a:cubicBezTo>
                    <a:pt x="270" y="157"/>
                    <a:pt x="195" y="218"/>
                    <a:pt x="160" y="218"/>
                  </a:cubicBezTo>
                  <a:cubicBezTo>
                    <a:pt x="154" y="218"/>
                    <a:pt x="149" y="215"/>
                    <a:pt x="146" y="210"/>
                  </a:cubicBezTo>
                  <a:cubicBezTo>
                    <a:pt x="138" y="202"/>
                    <a:pt x="118" y="198"/>
                    <a:pt x="96" y="198"/>
                  </a:cubicBezTo>
                  <a:cubicBezTo>
                    <a:pt x="73" y="198"/>
                    <a:pt x="49" y="202"/>
                    <a:pt x="33" y="210"/>
                  </a:cubicBezTo>
                  <a:cubicBezTo>
                    <a:pt x="1" y="226"/>
                    <a:pt x="81" y="307"/>
                    <a:pt x="194" y="404"/>
                  </a:cubicBezTo>
                  <a:lnTo>
                    <a:pt x="291" y="484"/>
                  </a:lnTo>
                  <a:lnTo>
                    <a:pt x="307" y="500"/>
                  </a:lnTo>
                  <a:cubicBezTo>
                    <a:pt x="356" y="500"/>
                    <a:pt x="404" y="500"/>
                    <a:pt x="404" y="484"/>
                  </a:cubicBezTo>
                  <a:cubicBezTo>
                    <a:pt x="404" y="484"/>
                    <a:pt x="323" y="420"/>
                    <a:pt x="291" y="404"/>
                  </a:cubicBezTo>
                  <a:cubicBezTo>
                    <a:pt x="259" y="388"/>
                    <a:pt x="388" y="259"/>
                    <a:pt x="452" y="259"/>
                  </a:cubicBezTo>
                  <a:cubicBezTo>
                    <a:pt x="517" y="259"/>
                    <a:pt x="485" y="323"/>
                    <a:pt x="452" y="339"/>
                  </a:cubicBezTo>
                  <a:cubicBezTo>
                    <a:pt x="420" y="355"/>
                    <a:pt x="436" y="452"/>
                    <a:pt x="452" y="484"/>
                  </a:cubicBezTo>
                  <a:cubicBezTo>
                    <a:pt x="460" y="499"/>
                    <a:pt x="473" y="507"/>
                    <a:pt x="491" y="507"/>
                  </a:cubicBezTo>
                  <a:cubicBezTo>
                    <a:pt x="512" y="507"/>
                    <a:pt x="539" y="495"/>
                    <a:pt x="565" y="468"/>
                  </a:cubicBezTo>
                  <a:lnTo>
                    <a:pt x="565" y="436"/>
                  </a:lnTo>
                  <a:cubicBezTo>
                    <a:pt x="565" y="355"/>
                    <a:pt x="598" y="259"/>
                    <a:pt x="662" y="242"/>
                  </a:cubicBezTo>
                  <a:cubicBezTo>
                    <a:pt x="784" y="227"/>
                    <a:pt x="689" y="96"/>
                    <a:pt x="803" y="96"/>
                  </a:cubicBezTo>
                  <a:cubicBezTo>
                    <a:pt x="809" y="96"/>
                    <a:pt x="816" y="96"/>
                    <a:pt x="823" y="97"/>
                  </a:cubicBezTo>
                  <a:cubicBezTo>
                    <a:pt x="823" y="97"/>
                    <a:pt x="840" y="65"/>
                    <a:pt x="840" y="65"/>
                  </a:cubicBezTo>
                  <a:cubicBezTo>
                    <a:pt x="823" y="49"/>
                    <a:pt x="807" y="17"/>
                    <a:pt x="791" y="17"/>
                  </a:cubicBezTo>
                  <a:lnTo>
                    <a:pt x="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7"/>
            <p:cNvSpPr/>
            <p:nvPr/>
          </p:nvSpPr>
          <p:spPr>
            <a:xfrm>
              <a:off x="4370525" y="1227825"/>
              <a:ext cx="29450" cy="9600"/>
            </a:xfrm>
            <a:custGeom>
              <a:avLst/>
              <a:gdLst/>
              <a:ahLst/>
              <a:cxnLst/>
              <a:rect l="l" t="t" r="r" b="b"/>
              <a:pathLst>
                <a:path w="1178" h="384" extrusionOk="0">
                  <a:moveTo>
                    <a:pt x="972" y="0"/>
                  </a:moveTo>
                  <a:cubicBezTo>
                    <a:pt x="899" y="0"/>
                    <a:pt x="807" y="4"/>
                    <a:pt x="710" y="12"/>
                  </a:cubicBezTo>
                  <a:lnTo>
                    <a:pt x="533" y="28"/>
                  </a:lnTo>
                  <a:cubicBezTo>
                    <a:pt x="387" y="28"/>
                    <a:pt x="274" y="61"/>
                    <a:pt x="178" y="141"/>
                  </a:cubicBezTo>
                  <a:cubicBezTo>
                    <a:pt x="150" y="169"/>
                    <a:pt x="134" y="209"/>
                    <a:pt x="78" y="209"/>
                  </a:cubicBezTo>
                  <a:cubicBezTo>
                    <a:pt x="69" y="209"/>
                    <a:pt x="60" y="208"/>
                    <a:pt x="49" y="206"/>
                  </a:cubicBezTo>
                  <a:lnTo>
                    <a:pt x="32" y="206"/>
                  </a:lnTo>
                  <a:cubicBezTo>
                    <a:pt x="0" y="206"/>
                    <a:pt x="16" y="222"/>
                    <a:pt x="49" y="238"/>
                  </a:cubicBezTo>
                  <a:lnTo>
                    <a:pt x="49" y="254"/>
                  </a:lnTo>
                  <a:lnTo>
                    <a:pt x="81" y="302"/>
                  </a:lnTo>
                  <a:cubicBezTo>
                    <a:pt x="92" y="345"/>
                    <a:pt x="117" y="374"/>
                    <a:pt x="147" y="374"/>
                  </a:cubicBezTo>
                  <a:cubicBezTo>
                    <a:pt x="162" y="374"/>
                    <a:pt x="178" y="367"/>
                    <a:pt x="194" y="351"/>
                  </a:cubicBezTo>
                  <a:lnTo>
                    <a:pt x="242" y="335"/>
                  </a:lnTo>
                  <a:lnTo>
                    <a:pt x="307" y="335"/>
                  </a:lnTo>
                  <a:cubicBezTo>
                    <a:pt x="307" y="302"/>
                    <a:pt x="339" y="125"/>
                    <a:pt x="403" y="109"/>
                  </a:cubicBezTo>
                  <a:cubicBezTo>
                    <a:pt x="415" y="101"/>
                    <a:pt x="428" y="98"/>
                    <a:pt x="440" y="98"/>
                  </a:cubicBezTo>
                  <a:cubicBezTo>
                    <a:pt x="479" y="98"/>
                    <a:pt x="516" y="129"/>
                    <a:pt x="516" y="141"/>
                  </a:cubicBezTo>
                  <a:cubicBezTo>
                    <a:pt x="516" y="157"/>
                    <a:pt x="565" y="190"/>
                    <a:pt x="613" y="222"/>
                  </a:cubicBezTo>
                  <a:lnTo>
                    <a:pt x="629" y="254"/>
                  </a:lnTo>
                  <a:lnTo>
                    <a:pt x="645" y="286"/>
                  </a:lnTo>
                  <a:cubicBezTo>
                    <a:pt x="629" y="335"/>
                    <a:pt x="678" y="383"/>
                    <a:pt x="726" y="383"/>
                  </a:cubicBezTo>
                  <a:lnTo>
                    <a:pt x="774" y="383"/>
                  </a:lnTo>
                  <a:lnTo>
                    <a:pt x="807" y="367"/>
                  </a:lnTo>
                  <a:cubicBezTo>
                    <a:pt x="823" y="335"/>
                    <a:pt x="774" y="254"/>
                    <a:pt x="742" y="238"/>
                  </a:cubicBezTo>
                  <a:cubicBezTo>
                    <a:pt x="710" y="206"/>
                    <a:pt x="678" y="141"/>
                    <a:pt x="694" y="125"/>
                  </a:cubicBezTo>
                  <a:cubicBezTo>
                    <a:pt x="700" y="114"/>
                    <a:pt x="709" y="108"/>
                    <a:pt x="722" y="108"/>
                  </a:cubicBezTo>
                  <a:cubicBezTo>
                    <a:pt x="744" y="108"/>
                    <a:pt x="775" y="126"/>
                    <a:pt x="807" y="157"/>
                  </a:cubicBezTo>
                  <a:lnTo>
                    <a:pt x="871" y="77"/>
                  </a:lnTo>
                  <a:cubicBezTo>
                    <a:pt x="871" y="77"/>
                    <a:pt x="920" y="93"/>
                    <a:pt x="952" y="93"/>
                  </a:cubicBezTo>
                  <a:lnTo>
                    <a:pt x="1065" y="109"/>
                  </a:lnTo>
                  <a:cubicBezTo>
                    <a:pt x="1109" y="176"/>
                    <a:pt x="1146" y="212"/>
                    <a:pt x="1165" y="212"/>
                  </a:cubicBezTo>
                  <a:cubicBezTo>
                    <a:pt x="1173" y="212"/>
                    <a:pt x="1178" y="205"/>
                    <a:pt x="1178" y="190"/>
                  </a:cubicBezTo>
                  <a:cubicBezTo>
                    <a:pt x="1178" y="157"/>
                    <a:pt x="1129" y="28"/>
                    <a:pt x="1113" y="12"/>
                  </a:cubicBezTo>
                  <a:cubicBezTo>
                    <a:pt x="1097" y="4"/>
                    <a:pt x="1045" y="0"/>
                    <a:pt x="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7"/>
            <p:cNvSpPr/>
            <p:nvPr/>
          </p:nvSpPr>
          <p:spPr>
            <a:xfrm>
              <a:off x="4118875" y="1212400"/>
              <a:ext cx="14550" cy="11575"/>
            </a:xfrm>
            <a:custGeom>
              <a:avLst/>
              <a:gdLst/>
              <a:ahLst/>
              <a:cxnLst/>
              <a:rect l="l" t="t" r="r" b="b"/>
              <a:pathLst>
                <a:path w="582" h="463" extrusionOk="0">
                  <a:moveTo>
                    <a:pt x="359" y="187"/>
                  </a:moveTo>
                  <a:cubicBezTo>
                    <a:pt x="396" y="187"/>
                    <a:pt x="420" y="198"/>
                    <a:pt x="420" y="210"/>
                  </a:cubicBezTo>
                  <a:cubicBezTo>
                    <a:pt x="420" y="242"/>
                    <a:pt x="340" y="339"/>
                    <a:pt x="307" y="339"/>
                  </a:cubicBezTo>
                  <a:cubicBezTo>
                    <a:pt x="275" y="339"/>
                    <a:pt x="227" y="274"/>
                    <a:pt x="211" y="210"/>
                  </a:cubicBezTo>
                  <a:lnTo>
                    <a:pt x="259" y="210"/>
                  </a:lnTo>
                  <a:lnTo>
                    <a:pt x="307" y="194"/>
                  </a:lnTo>
                  <a:cubicBezTo>
                    <a:pt x="326" y="189"/>
                    <a:pt x="344" y="187"/>
                    <a:pt x="359" y="187"/>
                  </a:cubicBezTo>
                  <a:close/>
                  <a:moveTo>
                    <a:pt x="227" y="0"/>
                  </a:moveTo>
                  <a:cubicBezTo>
                    <a:pt x="178" y="0"/>
                    <a:pt x="146" y="16"/>
                    <a:pt x="98" y="32"/>
                  </a:cubicBezTo>
                  <a:lnTo>
                    <a:pt x="1" y="48"/>
                  </a:lnTo>
                  <a:cubicBezTo>
                    <a:pt x="33" y="129"/>
                    <a:pt x="98" y="226"/>
                    <a:pt x="130" y="290"/>
                  </a:cubicBezTo>
                  <a:lnTo>
                    <a:pt x="162" y="339"/>
                  </a:lnTo>
                  <a:lnTo>
                    <a:pt x="194" y="387"/>
                  </a:lnTo>
                  <a:cubicBezTo>
                    <a:pt x="215" y="438"/>
                    <a:pt x="266" y="463"/>
                    <a:pt x="326" y="463"/>
                  </a:cubicBezTo>
                  <a:cubicBezTo>
                    <a:pt x="362" y="463"/>
                    <a:pt x="400" y="454"/>
                    <a:pt x="436" y="436"/>
                  </a:cubicBezTo>
                  <a:lnTo>
                    <a:pt x="517" y="387"/>
                  </a:lnTo>
                  <a:lnTo>
                    <a:pt x="533" y="387"/>
                  </a:lnTo>
                  <a:cubicBezTo>
                    <a:pt x="540" y="394"/>
                    <a:pt x="549" y="398"/>
                    <a:pt x="558" y="398"/>
                  </a:cubicBezTo>
                  <a:cubicBezTo>
                    <a:pt x="570" y="398"/>
                    <a:pt x="582" y="390"/>
                    <a:pt x="582" y="371"/>
                  </a:cubicBezTo>
                  <a:lnTo>
                    <a:pt x="582" y="339"/>
                  </a:lnTo>
                  <a:cubicBezTo>
                    <a:pt x="582" y="323"/>
                    <a:pt x="549" y="290"/>
                    <a:pt x="549" y="274"/>
                  </a:cubicBezTo>
                  <a:lnTo>
                    <a:pt x="565" y="145"/>
                  </a:lnTo>
                  <a:cubicBezTo>
                    <a:pt x="535" y="75"/>
                    <a:pt x="505" y="36"/>
                    <a:pt x="487" y="36"/>
                  </a:cubicBezTo>
                  <a:cubicBezTo>
                    <a:pt x="476" y="36"/>
                    <a:pt x="469" y="50"/>
                    <a:pt x="469" y="81"/>
                  </a:cubicBezTo>
                  <a:lnTo>
                    <a:pt x="372" y="113"/>
                  </a:lnTo>
                  <a:lnTo>
                    <a:pt x="275" y="129"/>
                  </a:lnTo>
                  <a:cubicBezTo>
                    <a:pt x="196" y="103"/>
                    <a:pt x="160" y="76"/>
                    <a:pt x="176" y="76"/>
                  </a:cubicBezTo>
                  <a:cubicBezTo>
                    <a:pt x="179" y="76"/>
                    <a:pt x="186" y="78"/>
                    <a:pt x="194" y="81"/>
                  </a:cubicBezTo>
                  <a:lnTo>
                    <a:pt x="243" y="65"/>
                  </a:lnTo>
                  <a:lnTo>
                    <a:pt x="259" y="65"/>
                  </a:lnTo>
                  <a:cubicBezTo>
                    <a:pt x="259" y="32"/>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7"/>
            <p:cNvSpPr/>
            <p:nvPr/>
          </p:nvSpPr>
          <p:spPr>
            <a:xfrm>
              <a:off x="4176150" y="1158750"/>
              <a:ext cx="21800" cy="8100"/>
            </a:xfrm>
            <a:custGeom>
              <a:avLst/>
              <a:gdLst/>
              <a:ahLst/>
              <a:cxnLst/>
              <a:rect l="l" t="t" r="r" b="b"/>
              <a:pathLst>
                <a:path w="872" h="324" extrusionOk="0">
                  <a:moveTo>
                    <a:pt x="49" y="1"/>
                  </a:moveTo>
                  <a:cubicBezTo>
                    <a:pt x="17" y="1"/>
                    <a:pt x="0" y="33"/>
                    <a:pt x="0" y="97"/>
                  </a:cubicBezTo>
                  <a:lnTo>
                    <a:pt x="0" y="130"/>
                  </a:lnTo>
                  <a:lnTo>
                    <a:pt x="0" y="146"/>
                  </a:lnTo>
                  <a:cubicBezTo>
                    <a:pt x="2" y="147"/>
                    <a:pt x="4" y="148"/>
                    <a:pt x="7" y="148"/>
                  </a:cubicBezTo>
                  <a:cubicBezTo>
                    <a:pt x="29" y="148"/>
                    <a:pt x="88" y="106"/>
                    <a:pt x="134" y="106"/>
                  </a:cubicBezTo>
                  <a:cubicBezTo>
                    <a:pt x="144" y="106"/>
                    <a:pt x="153" y="108"/>
                    <a:pt x="162" y="114"/>
                  </a:cubicBezTo>
                  <a:cubicBezTo>
                    <a:pt x="194" y="130"/>
                    <a:pt x="162" y="194"/>
                    <a:pt x="129" y="227"/>
                  </a:cubicBezTo>
                  <a:cubicBezTo>
                    <a:pt x="97" y="243"/>
                    <a:pt x="291" y="259"/>
                    <a:pt x="339" y="291"/>
                  </a:cubicBezTo>
                  <a:cubicBezTo>
                    <a:pt x="388" y="323"/>
                    <a:pt x="468" y="323"/>
                    <a:pt x="468" y="323"/>
                  </a:cubicBezTo>
                  <a:cubicBezTo>
                    <a:pt x="484" y="307"/>
                    <a:pt x="500" y="291"/>
                    <a:pt x="500" y="259"/>
                  </a:cubicBezTo>
                  <a:cubicBezTo>
                    <a:pt x="500" y="243"/>
                    <a:pt x="597" y="194"/>
                    <a:pt x="629" y="178"/>
                  </a:cubicBezTo>
                  <a:cubicBezTo>
                    <a:pt x="651" y="178"/>
                    <a:pt x="708" y="185"/>
                    <a:pt x="759" y="185"/>
                  </a:cubicBezTo>
                  <a:cubicBezTo>
                    <a:pt x="784" y="185"/>
                    <a:pt x="807" y="184"/>
                    <a:pt x="823" y="178"/>
                  </a:cubicBezTo>
                  <a:cubicBezTo>
                    <a:pt x="871" y="178"/>
                    <a:pt x="871" y="114"/>
                    <a:pt x="791" y="49"/>
                  </a:cubicBezTo>
                  <a:lnTo>
                    <a:pt x="662" y="81"/>
                  </a:lnTo>
                  <a:lnTo>
                    <a:pt x="581" y="97"/>
                  </a:lnTo>
                  <a:cubicBezTo>
                    <a:pt x="500" y="49"/>
                    <a:pt x="275" y="17"/>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7"/>
            <p:cNvSpPr/>
            <p:nvPr/>
          </p:nvSpPr>
          <p:spPr>
            <a:xfrm>
              <a:off x="5065325" y="1192975"/>
              <a:ext cx="23425" cy="11400"/>
            </a:xfrm>
            <a:custGeom>
              <a:avLst/>
              <a:gdLst/>
              <a:ahLst/>
              <a:cxnLst/>
              <a:rect l="l" t="t" r="r" b="b"/>
              <a:pathLst>
                <a:path w="937" h="456" extrusionOk="0">
                  <a:moveTo>
                    <a:pt x="673" y="0"/>
                  </a:moveTo>
                  <a:cubicBezTo>
                    <a:pt x="665" y="0"/>
                    <a:pt x="656" y="1"/>
                    <a:pt x="646" y="3"/>
                  </a:cubicBezTo>
                  <a:lnTo>
                    <a:pt x="565" y="19"/>
                  </a:lnTo>
                  <a:cubicBezTo>
                    <a:pt x="598" y="67"/>
                    <a:pt x="614" y="132"/>
                    <a:pt x="614" y="148"/>
                  </a:cubicBezTo>
                  <a:lnTo>
                    <a:pt x="614" y="164"/>
                  </a:lnTo>
                  <a:lnTo>
                    <a:pt x="630" y="229"/>
                  </a:lnTo>
                  <a:cubicBezTo>
                    <a:pt x="620" y="234"/>
                    <a:pt x="609" y="236"/>
                    <a:pt x="599" y="236"/>
                  </a:cubicBezTo>
                  <a:cubicBezTo>
                    <a:pt x="546" y="236"/>
                    <a:pt x="498" y="173"/>
                    <a:pt x="485" y="132"/>
                  </a:cubicBezTo>
                  <a:cubicBezTo>
                    <a:pt x="485" y="114"/>
                    <a:pt x="480" y="105"/>
                    <a:pt x="472" y="105"/>
                  </a:cubicBezTo>
                  <a:cubicBezTo>
                    <a:pt x="458" y="105"/>
                    <a:pt x="434" y="130"/>
                    <a:pt x="404" y="180"/>
                  </a:cubicBezTo>
                  <a:lnTo>
                    <a:pt x="372" y="212"/>
                  </a:lnTo>
                  <a:cubicBezTo>
                    <a:pt x="356" y="229"/>
                    <a:pt x="307" y="261"/>
                    <a:pt x="291" y="261"/>
                  </a:cubicBezTo>
                  <a:lnTo>
                    <a:pt x="178" y="164"/>
                  </a:lnTo>
                  <a:cubicBezTo>
                    <a:pt x="81" y="229"/>
                    <a:pt x="1" y="325"/>
                    <a:pt x="1" y="374"/>
                  </a:cubicBezTo>
                  <a:lnTo>
                    <a:pt x="17" y="406"/>
                  </a:lnTo>
                  <a:cubicBezTo>
                    <a:pt x="17" y="422"/>
                    <a:pt x="33" y="438"/>
                    <a:pt x="33" y="438"/>
                  </a:cubicBezTo>
                  <a:cubicBezTo>
                    <a:pt x="65" y="438"/>
                    <a:pt x="98" y="438"/>
                    <a:pt x="114" y="422"/>
                  </a:cubicBezTo>
                  <a:cubicBezTo>
                    <a:pt x="114" y="406"/>
                    <a:pt x="178" y="342"/>
                    <a:pt x="259" y="293"/>
                  </a:cubicBezTo>
                  <a:lnTo>
                    <a:pt x="340" y="390"/>
                  </a:lnTo>
                  <a:lnTo>
                    <a:pt x="340" y="406"/>
                  </a:lnTo>
                  <a:cubicBezTo>
                    <a:pt x="345" y="412"/>
                    <a:pt x="349" y="416"/>
                    <a:pt x="352" y="416"/>
                  </a:cubicBezTo>
                  <a:cubicBezTo>
                    <a:pt x="358" y="416"/>
                    <a:pt x="362" y="404"/>
                    <a:pt x="372" y="374"/>
                  </a:cubicBezTo>
                  <a:cubicBezTo>
                    <a:pt x="375" y="367"/>
                    <a:pt x="387" y="363"/>
                    <a:pt x="403" y="363"/>
                  </a:cubicBezTo>
                  <a:cubicBezTo>
                    <a:pt x="459" y="363"/>
                    <a:pt x="565" y="401"/>
                    <a:pt x="565" y="438"/>
                  </a:cubicBezTo>
                  <a:cubicBezTo>
                    <a:pt x="565" y="450"/>
                    <a:pt x="567" y="455"/>
                    <a:pt x="571" y="455"/>
                  </a:cubicBezTo>
                  <a:cubicBezTo>
                    <a:pt x="577" y="455"/>
                    <a:pt x="587" y="437"/>
                    <a:pt x="598" y="406"/>
                  </a:cubicBezTo>
                  <a:lnTo>
                    <a:pt x="614" y="390"/>
                  </a:lnTo>
                  <a:lnTo>
                    <a:pt x="630" y="342"/>
                  </a:lnTo>
                  <a:cubicBezTo>
                    <a:pt x="662" y="309"/>
                    <a:pt x="711" y="293"/>
                    <a:pt x="759" y="293"/>
                  </a:cubicBezTo>
                  <a:lnTo>
                    <a:pt x="791" y="309"/>
                  </a:lnTo>
                  <a:lnTo>
                    <a:pt x="872" y="325"/>
                  </a:lnTo>
                  <a:cubicBezTo>
                    <a:pt x="936" y="261"/>
                    <a:pt x="872" y="212"/>
                    <a:pt x="856" y="180"/>
                  </a:cubicBezTo>
                  <a:cubicBezTo>
                    <a:pt x="840" y="148"/>
                    <a:pt x="807" y="116"/>
                    <a:pt x="775" y="116"/>
                  </a:cubicBezTo>
                  <a:lnTo>
                    <a:pt x="759" y="116"/>
                  </a:lnTo>
                  <a:cubicBezTo>
                    <a:pt x="756" y="119"/>
                    <a:pt x="753" y="120"/>
                    <a:pt x="749" y="120"/>
                  </a:cubicBezTo>
                  <a:cubicBezTo>
                    <a:pt x="736" y="120"/>
                    <a:pt x="723" y="100"/>
                    <a:pt x="711" y="100"/>
                  </a:cubicBezTo>
                  <a:cubicBezTo>
                    <a:pt x="711" y="56"/>
                    <a:pt x="736"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7"/>
            <p:cNvSpPr/>
            <p:nvPr/>
          </p:nvSpPr>
          <p:spPr>
            <a:xfrm>
              <a:off x="4431000" y="1221675"/>
              <a:ext cx="22575" cy="14525"/>
            </a:xfrm>
            <a:custGeom>
              <a:avLst/>
              <a:gdLst/>
              <a:ahLst/>
              <a:cxnLst/>
              <a:rect l="l" t="t" r="r" b="b"/>
              <a:pathLst>
                <a:path w="903" h="581" extrusionOk="0">
                  <a:moveTo>
                    <a:pt x="98" y="0"/>
                  </a:moveTo>
                  <a:cubicBezTo>
                    <a:pt x="49" y="0"/>
                    <a:pt x="1" y="16"/>
                    <a:pt x="1" y="16"/>
                  </a:cubicBezTo>
                  <a:cubicBezTo>
                    <a:pt x="1" y="16"/>
                    <a:pt x="81" y="48"/>
                    <a:pt x="114" y="48"/>
                  </a:cubicBezTo>
                  <a:cubicBezTo>
                    <a:pt x="146" y="65"/>
                    <a:pt x="162" y="194"/>
                    <a:pt x="146" y="242"/>
                  </a:cubicBezTo>
                  <a:cubicBezTo>
                    <a:pt x="130" y="274"/>
                    <a:pt x="65" y="419"/>
                    <a:pt x="98" y="468"/>
                  </a:cubicBezTo>
                  <a:cubicBezTo>
                    <a:pt x="111" y="481"/>
                    <a:pt x="133" y="486"/>
                    <a:pt x="156" y="486"/>
                  </a:cubicBezTo>
                  <a:cubicBezTo>
                    <a:pt x="186" y="486"/>
                    <a:pt x="217" y="477"/>
                    <a:pt x="227" y="468"/>
                  </a:cubicBezTo>
                  <a:cubicBezTo>
                    <a:pt x="229" y="465"/>
                    <a:pt x="233" y="464"/>
                    <a:pt x="238" y="464"/>
                  </a:cubicBezTo>
                  <a:cubicBezTo>
                    <a:pt x="259" y="464"/>
                    <a:pt x="297" y="493"/>
                    <a:pt x="323" y="532"/>
                  </a:cubicBezTo>
                  <a:lnTo>
                    <a:pt x="356" y="565"/>
                  </a:lnTo>
                  <a:lnTo>
                    <a:pt x="356" y="581"/>
                  </a:lnTo>
                  <a:cubicBezTo>
                    <a:pt x="388" y="581"/>
                    <a:pt x="420" y="565"/>
                    <a:pt x="420" y="548"/>
                  </a:cubicBezTo>
                  <a:lnTo>
                    <a:pt x="404" y="532"/>
                  </a:lnTo>
                  <a:lnTo>
                    <a:pt x="404" y="516"/>
                  </a:lnTo>
                  <a:cubicBezTo>
                    <a:pt x="388" y="500"/>
                    <a:pt x="436" y="468"/>
                    <a:pt x="517" y="436"/>
                  </a:cubicBezTo>
                  <a:lnTo>
                    <a:pt x="581" y="419"/>
                  </a:lnTo>
                  <a:lnTo>
                    <a:pt x="630" y="387"/>
                  </a:lnTo>
                  <a:cubicBezTo>
                    <a:pt x="682" y="400"/>
                    <a:pt x="796" y="444"/>
                    <a:pt x="848" y="444"/>
                  </a:cubicBezTo>
                  <a:cubicBezTo>
                    <a:pt x="860" y="444"/>
                    <a:pt x="869" y="442"/>
                    <a:pt x="872" y="436"/>
                  </a:cubicBezTo>
                  <a:cubicBezTo>
                    <a:pt x="902" y="420"/>
                    <a:pt x="803" y="289"/>
                    <a:pt x="737" y="289"/>
                  </a:cubicBezTo>
                  <a:cubicBezTo>
                    <a:pt x="734" y="289"/>
                    <a:pt x="730" y="290"/>
                    <a:pt x="727" y="290"/>
                  </a:cubicBezTo>
                  <a:cubicBezTo>
                    <a:pt x="718" y="292"/>
                    <a:pt x="709" y="293"/>
                    <a:pt x="699" y="293"/>
                  </a:cubicBezTo>
                  <a:cubicBezTo>
                    <a:pt x="619" y="293"/>
                    <a:pt x="513" y="239"/>
                    <a:pt x="485" y="210"/>
                  </a:cubicBezTo>
                  <a:cubicBezTo>
                    <a:pt x="480" y="201"/>
                    <a:pt x="475" y="197"/>
                    <a:pt x="469" y="197"/>
                  </a:cubicBezTo>
                  <a:cubicBezTo>
                    <a:pt x="455" y="197"/>
                    <a:pt x="441" y="227"/>
                    <a:pt x="452" y="274"/>
                  </a:cubicBezTo>
                  <a:lnTo>
                    <a:pt x="452" y="307"/>
                  </a:lnTo>
                  <a:lnTo>
                    <a:pt x="469" y="339"/>
                  </a:lnTo>
                  <a:cubicBezTo>
                    <a:pt x="480" y="362"/>
                    <a:pt x="475" y="377"/>
                    <a:pt x="446" y="377"/>
                  </a:cubicBezTo>
                  <a:cubicBezTo>
                    <a:pt x="435" y="377"/>
                    <a:pt x="421" y="375"/>
                    <a:pt x="404" y="371"/>
                  </a:cubicBezTo>
                  <a:lnTo>
                    <a:pt x="307" y="371"/>
                  </a:lnTo>
                  <a:cubicBezTo>
                    <a:pt x="302" y="373"/>
                    <a:pt x="297" y="375"/>
                    <a:pt x="292" y="375"/>
                  </a:cubicBezTo>
                  <a:cubicBezTo>
                    <a:pt x="231" y="375"/>
                    <a:pt x="165" y="204"/>
                    <a:pt x="194" y="129"/>
                  </a:cubicBezTo>
                  <a:cubicBezTo>
                    <a:pt x="243" y="65"/>
                    <a:pt x="130"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7"/>
            <p:cNvSpPr/>
            <p:nvPr/>
          </p:nvSpPr>
          <p:spPr>
            <a:xfrm>
              <a:off x="4461250" y="1211500"/>
              <a:ext cx="14550" cy="13975"/>
            </a:xfrm>
            <a:custGeom>
              <a:avLst/>
              <a:gdLst/>
              <a:ahLst/>
              <a:cxnLst/>
              <a:rect l="l" t="t" r="r" b="b"/>
              <a:pathLst>
                <a:path w="582" h="559" extrusionOk="0">
                  <a:moveTo>
                    <a:pt x="107" y="1"/>
                  </a:moveTo>
                  <a:cubicBezTo>
                    <a:pt x="93" y="1"/>
                    <a:pt x="83" y="38"/>
                    <a:pt x="97" y="52"/>
                  </a:cubicBezTo>
                  <a:cubicBezTo>
                    <a:pt x="113" y="68"/>
                    <a:pt x="130" y="117"/>
                    <a:pt x="162" y="149"/>
                  </a:cubicBezTo>
                  <a:lnTo>
                    <a:pt x="130" y="197"/>
                  </a:lnTo>
                  <a:cubicBezTo>
                    <a:pt x="130" y="213"/>
                    <a:pt x="130" y="230"/>
                    <a:pt x="146" y="246"/>
                  </a:cubicBezTo>
                  <a:lnTo>
                    <a:pt x="162" y="294"/>
                  </a:lnTo>
                  <a:cubicBezTo>
                    <a:pt x="113" y="343"/>
                    <a:pt x="33" y="391"/>
                    <a:pt x="17" y="407"/>
                  </a:cubicBezTo>
                  <a:cubicBezTo>
                    <a:pt x="1" y="423"/>
                    <a:pt x="65" y="472"/>
                    <a:pt x="113" y="488"/>
                  </a:cubicBezTo>
                  <a:cubicBezTo>
                    <a:pt x="146" y="504"/>
                    <a:pt x="65" y="536"/>
                    <a:pt x="17" y="552"/>
                  </a:cubicBezTo>
                  <a:cubicBezTo>
                    <a:pt x="8" y="557"/>
                    <a:pt x="12" y="559"/>
                    <a:pt x="24" y="559"/>
                  </a:cubicBezTo>
                  <a:cubicBezTo>
                    <a:pt x="55" y="559"/>
                    <a:pt x="143" y="544"/>
                    <a:pt x="178" y="520"/>
                  </a:cubicBezTo>
                  <a:cubicBezTo>
                    <a:pt x="226" y="488"/>
                    <a:pt x="210" y="455"/>
                    <a:pt x="194" y="455"/>
                  </a:cubicBezTo>
                  <a:cubicBezTo>
                    <a:pt x="178" y="439"/>
                    <a:pt x="162" y="423"/>
                    <a:pt x="194" y="391"/>
                  </a:cubicBezTo>
                  <a:cubicBezTo>
                    <a:pt x="197" y="384"/>
                    <a:pt x="207" y="382"/>
                    <a:pt x="220" y="382"/>
                  </a:cubicBezTo>
                  <a:cubicBezTo>
                    <a:pt x="263" y="382"/>
                    <a:pt x="346" y="410"/>
                    <a:pt x="377" y="410"/>
                  </a:cubicBezTo>
                  <a:cubicBezTo>
                    <a:pt x="382" y="410"/>
                    <a:pt x="386" y="409"/>
                    <a:pt x="388" y="407"/>
                  </a:cubicBezTo>
                  <a:cubicBezTo>
                    <a:pt x="404" y="375"/>
                    <a:pt x="436" y="294"/>
                    <a:pt x="436" y="213"/>
                  </a:cubicBezTo>
                  <a:lnTo>
                    <a:pt x="323" y="197"/>
                  </a:lnTo>
                  <a:lnTo>
                    <a:pt x="291" y="181"/>
                  </a:lnTo>
                  <a:cubicBezTo>
                    <a:pt x="275" y="149"/>
                    <a:pt x="355" y="101"/>
                    <a:pt x="468" y="101"/>
                  </a:cubicBezTo>
                  <a:lnTo>
                    <a:pt x="565" y="101"/>
                  </a:lnTo>
                  <a:cubicBezTo>
                    <a:pt x="581" y="84"/>
                    <a:pt x="565" y="36"/>
                    <a:pt x="549" y="36"/>
                  </a:cubicBezTo>
                  <a:cubicBezTo>
                    <a:pt x="549" y="34"/>
                    <a:pt x="546" y="33"/>
                    <a:pt x="541" y="33"/>
                  </a:cubicBezTo>
                  <a:cubicBezTo>
                    <a:pt x="521" y="33"/>
                    <a:pt x="470" y="47"/>
                    <a:pt x="435" y="47"/>
                  </a:cubicBezTo>
                  <a:cubicBezTo>
                    <a:pt x="420" y="47"/>
                    <a:pt x="408" y="44"/>
                    <a:pt x="404" y="36"/>
                  </a:cubicBezTo>
                  <a:cubicBezTo>
                    <a:pt x="390" y="22"/>
                    <a:pt x="365" y="17"/>
                    <a:pt x="337" y="17"/>
                  </a:cubicBezTo>
                  <a:cubicBezTo>
                    <a:pt x="298" y="17"/>
                    <a:pt x="254" y="27"/>
                    <a:pt x="226" y="36"/>
                  </a:cubicBezTo>
                  <a:cubicBezTo>
                    <a:pt x="220" y="39"/>
                    <a:pt x="213" y="40"/>
                    <a:pt x="205" y="40"/>
                  </a:cubicBezTo>
                  <a:cubicBezTo>
                    <a:pt x="171" y="40"/>
                    <a:pt x="127" y="17"/>
                    <a:pt x="113" y="4"/>
                  </a:cubicBezTo>
                  <a:cubicBezTo>
                    <a:pt x="111" y="2"/>
                    <a:pt x="109"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7"/>
            <p:cNvSpPr/>
            <p:nvPr/>
          </p:nvSpPr>
          <p:spPr>
            <a:xfrm>
              <a:off x="4721300" y="1200700"/>
              <a:ext cx="20250" cy="11875"/>
            </a:xfrm>
            <a:custGeom>
              <a:avLst/>
              <a:gdLst/>
              <a:ahLst/>
              <a:cxnLst/>
              <a:rect l="l" t="t" r="r" b="b"/>
              <a:pathLst>
                <a:path w="810" h="475" extrusionOk="0">
                  <a:moveTo>
                    <a:pt x="664" y="0"/>
                  </a:moveTo>
                  <a:lnTo>
                    <a:pt x="632" y="16"/>
                  </a:lnTo>
                  <a:cubicBezTo>
                    <a:pt x="632" y="16"/>
                    <a:pt x="616" y="49"/>
                    <a:pt x="616" y="49"/>
                  </a:cubicBezTo>
                  <a:cubicBezTo>
                    <a:pt x="648" y="97"/>
                    <a:pt x="729" y="145"/>
                    <a:pt x="712" y="162"/>
                  </a:cubicBezTo>
                  <a:lnTo>
                    <a:pt x="616" y="242"/>
                  </a:lnTo>
                  <a:cubicBezTo>
                    <a:pt x="712" y="274"/>
                    <a:pt x="712" y="307"/>
                    <a:pt x="696" y="307"/>
                  </a:cubicBezTo>
                  <a:cubicBezTo>
                    <a:pt x="664" y="323"/>
                    <a:pt x="599" y="323"/>
                    <a:pt x="567" y="323"/>
                  </a:cubicBezTo>
                  <a:cubicBezTo>
                    <a:pt x="566" y="324"/>
                    <a:pt x="564" y="325"/>
                    <a:pt x="562" y="325"/>
                  </a:cubicBezTo>
                  <a:cubicBezTo>
                    <a:pt x="543" y="325"/>
                    <a:pt x="503" y="255"/>
                    <a:pt x="503" y="226"/>
                  </a:cubicBezTo>
                  <a:cubicBezTo>
                    <a:pt x="503" y="219"/>
                    <a:pt x="502" y="216"/>
                    <a:pt x="501" y="216"/>
                  </a:cubicBezTo>
                  <a:cubicBezTo>
                    <a:pt x="496" y="216"/>
                    <a:pt x="483" y="259"/>
                    <a:pt x="470" y="323"/>
                  </a:cubicBezTo>
                  <a:lnTo>
                    <a:pt x="341" y="258"/>
                  </a:lnTo>
                  <a:lnTo>
                    <a:pt x="309" y="226"/>
                  </a:lnTo>
                  <a:cubicBezTo>
                    <a:pt x="250" y="226"/>
                    <a:pt x="121" y="309"/>
                    <a:pt x="64" y="309"/>
                  </a:cubicBezTo>
                  <a:cubicBezTo>
                    <a:pt x="59" y="309"/>
                    <a:pt x="55" y="308"/>
                    <a:pt x="51" y="307"/>
                  </a:cubicBezTo>
                  <a:cubicBezTo>
                    <a:pt x="31" y="300"/>
                    <a:pt x="16" y="296"/>
                    <a:pt x="10" y="296"/>
                  </a:cubicBezTo>
                  <a:cubicBezTo>
                    <a:pt x="0" y="296"/>
                    <a:pt x="7" y="304"/>
                    <a:pt x="35" y="323"/>
                  </a:cubicBezTo>
                  <a:cubicBezTo>
                    <a:pt x="67" y="371"/>
                    <a:pt x="390" y="355"/>
                    <a:pt x="406" y="420"/>
                  </a:cubicBezTo>
                  <a:cubicBezTo>
                    <a:pt x="418" y="456"/>
                    <a:pt x="439" y="474"/>
                    <a:pt x="469" y="474"/>
                  </a:cubicBezTo>
                  <a:cubicBezTo>
                    <a:pt x="479" y="474"/>
                    <a:pt x="491" y="472"/>
                    <a:pt x="503" y="468"/>
                  </a:cubicBezTo>
                  <a:lnTo>
                    <a:pt x="535" y="452"/>
                  </a:lnTo>
                  <a:lnTo>
                    <a:pt x="632" y="452"/>
                  </a:lnTo>
                  <a:lnTo>
                    <a:pt x="777" y="420"/>
                  </a:lnTo>
                  <a:cubicBezTo>
                    <a:pt x="809" y="323"/>
                    <a:pt x="777" y="129"/>
                    <a:pt x="761" y="81"/>
                  </a:cubicBezTo>
                  <a:cubicBezTo>
                    <a:pt x="729" y="49"/>
                    <a:pt x="680" y="16"/>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7"/>
            <p:cNvSpPr/>
            <p:nvPr/>
          </p:nvSpPr>
          <p:spPr>
            <a:xfrm>
              <a:off x="4472550" y="1214500"/>
              <a:ext cx="20175" cy="9250"/>
            </a:xfrm>
            <a:custGeom>
              <a:avLst/>
              <a:gdLst/>
              <a:ahLst/>
              <a:cxnLst/>
              <a:rect l="l" t="t" r="r" b="b"/>
              <a:pathLst>
                <a:path w="807" h="370" extrusionOk="0">
                  <a:moveTo>
                    <a:pt x="323" y="1"/>
                  </a:moveTo>
                  <a:cubicBezTo>
                    <a:pt x="311" y="1"/>
                    <a:pt x="299" y="5"/>
                    <a:pt x="291" y="13"/>
                  </a:cubicBezTo>
                  <a:cubicBezTo>
                    <a:pt x="274" y="13"/>
                    <a:pt x="210" y="29"/>
                    <a:pt x="162" y="45"/>
                  </a:cubicBezTo>
                  <a:lnTo>
                    <a:pt x="113" y="77"/>
                  </a:lnTo>
                  <a:cubicBezTo>
                    <a:pt x="97" y="93"/>
                    <a:pt x="0" y="110"/>
                    <a:pt x="81" y="174"/>
                  </a:cubicBezTo>
                  <a:cubicBezTo>
                    <a:pt x="92" y="186"/>
                    <a:pt x="71" y="245"/>
                    <a:pt x="104" y="245"/>
                  </a:cubicBezTo>
                  <a:cubicBezTo>
                    <a:pt x="117" y="245"/>
                    <a:pt x="140" y="235"/>
                    <a:pt x="178" y="206"/>
                  </a:cubicBezTo>
                  <a:lnTo>
                    <a:pt x="210" y="190"/>
                  </a:lnTo>
                  <a:cubicBezTo>
                    <a:pt x="258" y="198"/>
                    <a:pt x="315" y="202"/>
                    <a:pt x="367" y="202"/>
                  </a:cubicBezTo>
                  <a:cubicBezTo>
                    <a:pt x="420" y="202"/>
                    <a:pt x="468" y="198"/>
                    <a:pt x="500" y="190"/>
                  </a:cubicBezTo>
                  <a:lnTo>
                    <a:pt x="565" y="206"/>
                  </a:lnTo>
                  <a:lnTo>
                    <a:pt x="597" y="223"/>
                  </a:lnTo>
                  <a:cubicBezTo>
                    <a:pt x="645" y="239"/>
                    <a:pt x="645" y="255"/>
                    <a:pt x="597" y="271"/>
                  </a:cubicBezTo>
                  <a:lnTo>
                    <a:pt x="549" y="303"/>
                  </a:lnTo>
                  <a:cubicBezTo>
                    <a:pt x="533" y="319"/>
                    <a:pt x="678" y="352"/>
                    <a:pt x="742" y="368"/>
                  </a:cubicBezTo>
                  <a:cubicBezTo>
                    <a:pt x="745" y="369"/>
                    <a:pt x="747" y="369"/>
                    <a:pt x="749" y="369"/>
                  </a:cubicBezTo>
                  <a:cubicBezTo>
                    <a:pt x="782" y="369"/>
                    <a:pt x="713" y="254"/>
                    <a:pt x="758" y="239"/>
                  </a:cubicBezTo>
                  <a:cubicBezTo>
                    <a:pt x="807" y="206"/>
                    <a:pt x="807" y="158"/>
                    <a:pt x="742" y="126"/>
                  </a:cubicBezTo>
                  <a:lnTo>
                    <a:pt x="694" y="93"/>
                  </a:lnTo>
                  <a:cubicBezTo>
                    <a:pt x="663" y="81"/>
                    <a:pt x="636" y="73"/>
                    <a:pt x="610" y="73"/>
                  </a:cubicBezTo>
                  <a:cubicBezTo>
                    <a:pt x="568" y="73"/>
                    <a:pt x="527" y="92"/>
                    <a:pt x="468" y="142"/>
                  </a:cubicBezTo>
                  <a:cubicBezTo>
                    <a:pt x="452" y="158"/>
                    <a:pt x="403" y="158"/>
                    <a:pt x="387" y="158"/>
                  </a:cubicBezTo>
                  <a:lnTo>
                    <a:pt x="355" y="126"/>
                  </a:lnTo>
                  <a:cubicBezTo>
                    <a:pt x="355" y="93"/>
                    <a:pt x="355" y="29"/>
                    <a:pt x="355" y="13"/>
                  </a:cubicBezTo>
                  <a:cubicBezTo>
                    <a:pt x="347" y="5"/>
                    <a:pt x="335"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7"/>
            <p:cNvSpPr/>
            <p:nvPr/>
          </p:nvSpPr>
          <p:spPr>
            <a:xfrm>
              <a:off x="4491700" y="1211675"/>
              <a:ext cx="15550" cy="12600"/>
            </a:xfrm>
            <a:custGeom>
              <a:avLst/>
              <a:gdLst/>
              <a:ahLst/>
              <a:cxnLst/>
              <a:rect l="l" t="t" r="r" b="b"/>
              <a:pathLst>
                <a:path w="622" h="504" extrusionOk="0">
                  <a:moveTo>
                    <a:pt x="27" y="1"/>
                  </a:moveTo>
                  <a:cubicBezTo>
                    <a:pt x="8" y="1"/>
                    <a:pt x="0" y="5"/>
                    <a:pt x="8" y="13"/>
                  </a:cubicBezTo>
                  <a:lnTo>
                    <a:pt x="25" y="29"/>
                  </a:lnTo>
                  <a:cubicBezTo>
                    <a:pt x="73" y="45"/>
                    <a:pt x="137" y="77"/>
                    <a:pt x="170" y="110"/>
                  </a:cubicBezTo>
                  <a:cubicBezTo>
                    <a:pt x="218" y="126"/>
                    <a:pt x="218" y="158"/>
                    <a:pt x="154" y="190"/>
                  </a:cubicBezTo>
                  <a:lnTo>
                    <a:pt x="137" y="190"/>
                  </a:lnTo>
                  <a:cubicBezTo>
                    <a:pt x="105" y="206"/>
                    <a:pt x="202" y="223"/>
                    <a:pt x="331" y="239"/>
                  </a:cubicBezTo>
                  <a:lnTo>
                    <a:pt x="218" y="384"/>
                  </a:lnTo>
                  <a:cubicBezTo>
                    <a:pt x="176" y="426"/>
                    <a:pt x="291" y="503"/>
                    <a:pt x="354" y="503"/>
                  </a:cubicBezTo>
                  <a:cubicBezTo>
                    <a:pt x="364" y="503"/>
                    <a:pt x="373" y="501"/>
                    <a:pt x="379" y="497"/>
                  </a:cubicBezTo>
                  <a:lnTo>
                    <a:pt x="428" y="465"/>
                  </a:lnTo>
                  <a:cubicBezTo>
                    <a:pt x="460" y="400"/>
                    <a:pt x="476" y="336"/>
                    <a:pt x="476" y="336"/>
                  </a:cubicBezTo>
                  <a:cubicBezTo>
                    <a:pt x="492" y="336"/>
                    <a:pt x="557" y="319"/>
                    <a:pt x="589" y="319"/>
                  </a:cubicBezTo>
                  <a:cubicBezTo>
                    <a:pt x="621" y="303"/>
                    <a:pt x="621" y="271"/>
                    <a:pt x="589" y="239"/>
                  </a:cubicBezTo>
                  <a:cubicBezTo>
                    <a:pt x="569" y="218"/>
                    <a:pt x="510" y="198"/>
                    <a:pt x="461" y="198"/>
                  </a:cubicBezTo>
                  <a:cubicBezTo>
                    <a:pt x="432" y="198"/>
                    <a:pt x="407" y="205"/>
                    <a:pt x="396" y="223"/>
                  </a:cubicBezTo>
                  <a:lnTo>
                    <a:pt x="379" y="223"/>
                  </a:lnTo>
                  <a:cubicBezTo>
                    <a:pt x="347" y="223"/>
                    <a:pt x="315" y="190"/>
                    <a:pt x="267" y="174"/>
                  </a:cubicBezTo>
                  <a:cubicBezTo>
                    <a:pt x="250" y="158"/>
                    <a:pt x="170" y="45"/>
                    <a:pt x="105" y="13"/>
                  </a:cubicBezTo>
                  <a:cubicBezTo>
                    <a:pt x="73" y="5"/>
                    <a:pt x="45"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7"/>
            <p:cNvSpPr/>
            <p:nvPr/>
          </p:nvSpPr>
          <p:spPr>
            <a:xfrm>
              <a:off x="5285525" y="1047675"/>
              <a:ext cx="14925" cy="13525"/>
            </a:xfrm>
            <a:custGeom>
              <a:avLst/>
              <a:gdLst/>
              <a:ahLst/>
              <a:cxnLst/>
              <a:rect l="l" t="t" r="r" b="b"/>
              <a:pathLst>
                <a:path w="597" h="541" extrusionOk="0">
                  <a:moveTo>
                    <a:pt x="206" y="1"/>
                  </a:moveTo>
                  <a:cubicBezTo>
                    <a:pt x="190" y="1"/>
                    <a:pt x="172" y="8"/>
                    <a:pt x="161" y="8"/>
                  </a:cubicBezTo>
                  <a:lnTo>
                    <a:pt x="129" y="40"/>
                  </a:lnTo>
                  <a:cubicBezTo>
                    <a:pt x="113" y="72"/>
                    <a:pt x="0" y="218"/>
                    <a:pt x="16" y="266"/>
                  </a:cubicBezTo>
                  <a:cubicBezTo>
                    <a:pt x="32" y="330"/>
                    <a:pt x="97" y="411"/>
                    <a:pt x="145" y="459"/>
                  </a:cubicBezTo>
                  <a:lnTo>
                    <a:pt x="226" y="476"/>
                  </a:lnTo>
                  <a:lnTo>
                    <a:pt x="258" y="492"/>
                  </a:lnTo>
                  <a:cubicBezTo>
                    <a:pt x="290" y="508"/>
                    <a:pt x="339" y="524"/>
                    <a:pt x="371" y="540"/>
                  </a:cubicBezTo>
                  <a:lnTo>
                    <a:pt x="387" y="524"/>
                  </a:lnTo>
                  <a:cubicBezTo>
                    <a:pt x="403" y="524"/>
                    <a:pt x="419" y="492"/>
                    <a:pt x="419" y="476"/>
                  </a:cubicBezTo>
                  <a:cubicBezTo>
                    <a:pt x="419" y="459"/>
                    <a:pt x="387" y="443"/>
                    <a:pt x="371" y="427"/>
                  </a:cubicBezTo>
                  <a:cubicBezTo>
                    <a:pt x="371" y="411"/>
                    <a:pt x="371" y="379"/>
                    <a:pt x="387" y="363"/>
                  </a:cubicBezTo>
                  <a:cubicBezTo>
                    <a:pt x="411" y="363"/>
                    <a:pt x="490" y="390"/>
                    <a:pt x="535" y="390"/>
                  </a:cubicBezTo>
                  <a:cubicBezTo>
                    <a:pt x="549" y="390"/>
                    <a:pt x="561" y="387"/>
                    <a:pt x="565" y="379"/>
                  </a:cubicBezTo>
                  <a:cubicBezTo>
                    <a:pt x="597" y="347"/>
                    <a:pt x="581" y="298"/>
                    <a:pt x="516" y="282"/>
                  </a:cubicBezTo>
                  <a:cubicBezTo>
                    <a:pt x="512" y="281"/>
                    <a:pt x="505" y="280"/>
                    <a:pt x="498" y="280"/>
                  </a:cubicBezTo>
                  <a:cubicBezTo>
                    <a:pt x="443" y="280"/>
                    <a:pt x="317" y="314"/>
                    <a:pt x="232" y="314"/>
                  </a:cubicBezTo>
                  <a:cubicBezTo>
                    <a:pt x="202" y="314"/>
                    <a:pt x="177" y="310"/>
                    <a:pt x="161" y="298"/>
                  </a:cubicBezTo>
                  <a:cubicBezTo>
                    <a:pt x="113" y="266"/>
                    <a:pt x="129" y="185"/>
                    <a:pt x="194" y="121"/>
                  </a:cubicBezTo>
                  <a:lnTo>
                    <a:pt x="258" y="56"/>
                  </a:lnTo>
                  <a:cubicBezTo>
                    <a:pt x="258" y="56"/>
                    <a:pt x="242" y="8"/>
                    <a:pt x="226" y="8"/>
                  </a:cubicBezTo>
                  <a:cubicBezTo>
                    <a:pt x="220" y="2"/>
                    <a:pt x="213"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7"/>
            <p:cNvSpPr/>
            <p:nvPr/>
          </p:nvSpPr>
          <p:spPr>
            <a:xfrm>
              <a:off x="4574975" y="1211575"/>
              <a:ext cx="15750" cy="13450"/>
            </a:xfrm>
            <a:custGeom>
              <a:avLst/>
              <a:gdLst/>
              <a:ahLst/>
              <a:cxnLst/>
              <a:rect l="l" t="t" r="r" b="b"/>
              <a:pathLst>
                <a:path w="630" h="538" extrusionOk="0">
                  <a:moveTo>
                    <a:pt x="516" y="1"/>
                  </a:moveTo>
                  <a:lnTo>
                    <a:pt x="500" y="17"/>
                  </a:lnTo>
                  <a:lnTo>
                    <a:pt x="404" y="81"/>
                  </a:lnTo>
                  <a:cubicBezTo>
                    <a:pt x="468" y="162"/>
                    <a:pt x="452" y="227"/>
                    <a:pt x="436" y="227"/>
                  </a:cubicBezTo>
                  <a:cubicBezTo>
                    <a:pt x="407" y="227"/>
                    <a:pt x="311" y="160"/>
                    <a:pt x="257" y="160"/>
                  </a:cubicBezTo>
                  <a:cubicBezTo>
                    <a:pt x="252" y="160"/>
                    <a:pt x="247" y="161"/>
                    <a:pt x="242" y="162"/>
                  </a:cubicBezTo>
                  <a:cubicBezTo>
                    <a:pt x="194" y="178"/>
                    <a:pt x="81" y="194"/>
                    <a:pt x="0" y="210"/>
                  </a:cubicBezTo>
                  <a:lnTo>
                    <a:pt x="81" y="340"/>
                  </a:lnTo>
                  <a:lnTo>
                    <a:pt x="81" y="356"/>
                  </a:lnTo>
                  <a:cubicBezTo>
                    <a:pt x="81" y="372"/>
                    <a:pt x="113" y="485"/>
                    <a:pt x="129" y="533"/>
                  </a:cubicBezTo>
                  <a:cubicBezTo>
                    <a:pt x="131" y="536"/>
                    <a:pt x="133" y="538"/>
                    <a:pt x="137" y="538"/>
                  </a:cubicBezTo>
                  <a:cubicBezTo>
                    <a:pt x="166" y="538"/>
                    <a:pt x="255" y="414"/>
                    <a:pt x="226" y="356"/>
                  </a:cubicBezTo>
                  <a:cubicBezTo>
                    <a:pt x="205" y="313"/>
                    <a:pt x="226" y="298"/>
                    <a:pt x="252" y="298"/>
                  </a:cubicBezTo>
                  <a:cubicBezTo>
                    <a:pt x="266" y="298"/>
                    <a:pt x="280" y="302"/>
                    <a:pt x="291" y="307"/>
                  </a:cubicBezTo>
                  <a:cubicBezTo>
                    <a:pt x="319" y="322"/>
                    <a:pt x="425" y="374"/>
                    <a:pt x="470" y="374"/>
                  </a:cubicBezTo>
                  <a:cubicBezTo>
                    <a:pt x="476" y="374"/>
                    <a:pt x="481" y="374"/>
                    <a:pt x="484" y="372"/>
                  </a:cubicBezTo>
                  <a:cubicBezTo>
                    <a:pt x="516" y="340"/>
                    <a:pt x="597" y="259"/>
                    <a:pt x="613" y="227"/>
                  </a:cubicBezTo>
                  <a:cubicBezTo>
                    <a:pt x="629" y="210"/>
                    <a:pt x="549" y="65"/>
                    <a:pt x="565" y="49"/>
                  </a:cubicBezTo>
                  <a:cubicBezTo>
                    <a:pt x="565" y="33"/>
                    <a:pt x="549"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7"/>
            <p:cNvSpPr/>
            <p:nvPr/>
          </p:nvSpPr>
          <p:spPr>
            <a:xfrm>
              <a:off x="5390350" y="1188600"/>
              <a:ext cx="16175" cy="7775"/>
            </a:xfrm>
            <a:custGeom>
              <a:avLst/>
              <a:gdLst/>
              <a:ahLst/>
              <a:cxnLst/>
              <a:rect l="l" t="t" r="r" b="b"/>
              <a:pathLst>
                <a:path w="647" h="311" extrusionOk="0">
                  <a:moveTo>
                    <a:pt x="211" y="0"/>
                  </a:moveTo>
                  <a:cubicBezTo>
                    <a:pt x="194" y="0"/>
                    <a:pt x="194" y="33"/>
                    <a:pt x="211" y="49"/>
                  </a:cubicBezTo>
                  <a:lnTo>
                    <a:pt x="211" y="65"/>
                  </a:lnTo>
                  <a:lnTo>
                    <a:pt x="211" y="97"/>
                  </a:lnTo>
                  <a:cubicBezTo>
                    <a:pt x="203" y="105"/>
                    <a:pt x="190" y="109"/>
                    <a:pt x="178" y="109"/>
                  </a:cubicBezTo>
                  <a:cubicBezTo>
                    <a:pt x="166" y="109"/>
                    <a:pt x="154" y="105"/>
                    <a:pt x="146" y="97"/>
                  </a:cubicBezTo>
                  <a:cubicBezTo>
                    <a:pt x="130" y="97"/>
                    <a:pt x="49" y="162"/>
                    <a:pt x="33" y="178"/>
                  </a:cubicBezTo>
                  <a:cubicBezTo>
                    <a:pt x="1" y="210"/>
                    <a:pt x="65" y="291"/>
                    <a:pt x="98" y="307"/>
                  </a:cubicBezTo>
                  <a:cubicBezTo>
                    <a:pt x="100" y="310"/>
                    <a:pt x="106" y="311"/>
                    <a:pt x="113" y="311"/>
                  </a:cubicBezTo>
                  <a:cubicBezTo>
                    <a:pt x="147" y="311"/>
                    <a:pt x="227" y="280"/>
                    <a:pt x="307" y="226"/>
                  </a:cubicBezTo>
                  <a:lnTo>
                    <a:pt x="404" y="178"/>
                  </a:lnTo>
                  <a:cubicBezTo>
                    <a:pt x="417" y="178"/>
                    <a:pt x="451" y="219"/>
                    <a:pt x="497" y="219"/>
                  </a:cubicBezTo>
                  <a:cubicBezTo>
                    <a:pt x="508" y="219"/>
                    <a:pt x="520" y="216"/>
                    <a:pt x="533" y="210"/>
                  </a:cubicBezTo>
                  <a:lnTo>
                    <a:pt x="582" y="178"/>
                  </a:lnTo>
                  <a:cubicBezTo>
                    <a:pt x="646" y="162"/>
                    <a:pt x="646" y="146"/>
                    <a:pt x="582" y="146"/>
                  </a:cubicBezTo>
                  <a:cubicBezTo>
                    <a:pt x="528" y="146"/>
                    <a:pt x="440" y="90"/>
                    <a:pt x="403" y="90"/>
                  </a:cubicBezTo>
                  <a:cubicBezTo>
                    <a:pt x="396" y="90"/>
                    <a:pt x="391" y="92"/>
                    <a:pt x="388" y="97"/>
                  </a:cubicBezTo>
                  <a:cubicBezTo>
                    <a:pt x="383" y="102"/>
                    <a:pt x="374" y="104"/>
                    <a:pt x="364" y="104"/>
                  </a:cubicBezTo>
                  <a:cubicBezTo>
                    <a:pt x="338" y="104"/>
                    <a:pt x="303" y="92"/>
                    <a:pt x="291" y="81"/>
                  </a:cubicBezTo>
                  <a:cubicBezTo>
                    <a:pt x="275" y="65"/>
                    <a:pt x="243"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7"/>
            <p:cNvSpPr/>
            <p:nvPr/>
          </p:nvSpPr>
          <p:spPr>
            <a:xfrm>
              <a:off x="4400350" y="1226050"/>
              <a:ext cx="16175" cy="7950"/>
            </a:xfrm>
            <a:custGeom>
              <a:avLst/>
              <a:gdLst/>
              <a:ahLst/>
              <a:cxnLst/>
              <a:rect l="l" t="t" r="r" b="b"/>
              <a:pathLst>
                <a:path w="647" h="318" extrusionOk="0">
                  <a:moveTo>
                    <a:pt x="597" y="1"/>
                  </a:moveTo>
                  <a:cubicBezTo>
                    <a:pt x="531" y="1"/>
                    <a:pt x="517" y="87"/>
                    <a:pt x="517" y="132"/>
                  </a:cubicBezTo>
                  <a:cubicBezTo>
                    <a:pt x="510" y="145"/>
                    <a:pt x="489" y="150"/>
                    <a:pt x="464" y="150"/>
                  </a:cubicBezTo>
                  <a:cubicBezTo>
                    <a:pt x="431" y="150"/>
                    <a:pt x="390" y="141"/>
                    <a:pt x="372" y="132"/>
                  </a:cubicBezTo>
                  <a:cubicBezTo>
                    <a:pt x="340" y="115"/>
                    <a:pt x="227" y="67"/>
                    <a:pt x="194" y="67"/>
                  </a:cubicBezTo>
                  <a:cubicBezTo>
                    <a:pt x="146" y="67"/>
                    <a:pt x="130" y="132"/>
                    <a:pt x="146" y="196"/>
                  </a:cubicBezTo>
                  <a:lnTo>
                    <a:pt x="114" y="228"/>
                  </a:lnTo>
                  <a:lnTo>
                    <a:pt x="1" y="293"/>
                  </a:lnTo>
                  <a:cubicBezTo>
                    <a:pt x="19" y="311"/>
                    <a:pt x="33" y="317"/>
                    <a:pt x="46" y="317"/>
                  </a:cubicBezTo>
                  <a:cubicBezTo>
                    <a:pt x="89" y="317"/>
                    <a:pt x="112" y="243"/>
                    <a:pt x="166" y="243"/>
                  </a:cubicBezTo>
                  <a:cubicBezTo>
                    <a:pt x="170" y="243"/>
                    <a:pt x="174" y="244"/>
                    <a:pt x="178" y="244"/>
                  </a:cubicBezTo>
                  <a:cubicBezTo>
                    <a:pt x="243" y="244"/>
                    <a:pt x="323" y="244"/>
                    <a:pt x="356" y="228"/>
                  </a:cubicBezTo>
                  <a:lnTo>
                    <a:pt x="372" y="228"/>
                  </a:lnTo>
                  <a:lnTo>
                    <a:pt x="453" y="244"/>
                  </a:lnTo>
                  <a:cubicBezTo>
                    <a:pt x="549" y="244"/>
                    <a:pt x="646" y="196"/>
                    <a:pt x="646" y="115"/>
                  </a:cubicBezTo>
                  <a:lnTo>
                    <a:pt x="630" y="51"/>
                  </a:lnTo>
                  <a:lnTo>
                    <a:pt x="614" y="2"/>
                  </a:lnTo>
                  <a:cubicBezTo>
                    <a:pt x="608" y="1"/>
                    <a:pt x="60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7"/>
            <p:cNvSpPr/>
            <p:nvPr/>
          </p:nvSpPr>
          <p:spPr>
            <a:xfrm>
              <a:off x="4781025" y="1199075"/>
              <a:ext cx="16975" cy="9750"/>
            </a:xfrm>
            <a:custGeom>
              <a:avLst/>
              <a:gdLst/>
              <a:ahLst/>
              <a:cxnLst/>
              <a:rect l="l" t="t" r="r" b="b"/>
              <a:pathLst>
                <a:path w="679" h="390" extrusionOk="0">
                  <a:moveTo>
                    <a:pt x="485" y="1"/>
                  </a:moveTo>
                  <a:cubicBezTo>
                    <a:pt x="356" y="1"/>
                    <a:pt x="307" y="17"/>
                    <a:pt x="372" y="81"/>
                  </a:cubicBezTo>
                  <a:cubicBezTo>
                    <a:pt x="436" y="146"/>
                    <a:pt x="356" y="178"/>
                    <a:pt x="356" y="210"/>
                  </a:cubicBezTo>
                  <a:lnTo>
                    <a:pt x="372" y="291"/>
                  </a:lnTo>
                  <a:cubicBezTo>
                    <a:pt x="353" y="295"/>
                    <a:pt x="333" y="297"/>
                    <a:pt x="313" y="297"/>
                  </a:cubicBezTo>
                  <a:cubicBezTo>
                    <a:pt x="248" y="297"/>
                    <a:pt x="183" y="276"/>
                    <a:pt x="146" y="227"/>
                  </a:cubicBezTo>
                  <a:lnTo>
                    <a:pt x="33" y="243"/>
                  </a:lnTo>
                  <a:lnTo>
                    <a:pt x="17" y="259"/>
                  </a:lnTo>
                  <a:cubicBezTo>
                    <a:pt x="1" y="259"/>
                    <a:pt x="17" y="323"/>
                    <a:pt x="33" y="339"/>
                  </a:cubicBezTo>
                  <a:cubicBezTo>
                    <a:pt x="49" y="356"/>
                    <a:pt x="130" y="372"/>
                    <a:pt x="227" y="372"/>
                  </a:cubicBezTo>
                  <a:lnTo>
                    <a:pt x="307" y="388"/>
                  </a:lnTo>
                  <a:lnTo>
                    <a:pt x="372" y="388"/>
                  </a:lnTo>
                  <a:cubicBezTo>
                    <a:pt x="379" y="389"/>
                    <a:pt x="386" y="390"/>
                    <a:pt x="393" y="390"/>
                  </a:cubicBezTo>
                  <a:cubicBezTo>
                    <a:pt x="461" y="390"/>
                    <a:pt x="501" y="320"/>
                    <a:pt x="501" y="291"/>
                  </a:cubicBezTo>
                  <a:cubicBezTo>
                    <a:pt x="485" y="259"/>
                    <a:pt x="469" y="130"/>
                    <a:pt x="501" y="114"/>
                  </a:cubicBezTo>
                  <a:cubicBezTo>
                    <a:pt x="549" y="81"/>
                    <a:pt x="630" y="65"/>
                    <a:pt x="662" y="65"/>
                  </a:cubicBezTo>
                  <a:cubicBezTo>
                    <a:pt x="678" y="65"/>
                    <a:pt x="630" y="33"/>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7"/>
            <p:cNvSpPr/>
            <p:nvPr/>
          </p:nvSpPr>
          <p:spPr>
            <a:xfrm>
              <a:off x="4223725" y="1157475"/>
              <a:ext cx="14150" cy="5350"/>
            </a:xfrm>
            <a:custGeom>
              <a:avLst/>
              <a:gdLst/>
              <a:ahLst/>
              <a:cxnLst/>
              <a:rect l="l" t="t" r="r" b="b"/>
              <a:pathLst>
                <a:path w="566" h="214" extrusionOk="0">
                  <a:moveTo>
                    <a:pt x="371" y="0"/>
                  </a:moveTo>
                  <a:cubicBezTo>
                    <a:pt x="292" y="0"/>
                    <a:pt x="153" y="38"/>
                    <a:pt x="98" y="52"/>
                  </a:cubicBezTo>
                  <a:cubicBezTo>
                    <a:pt x="33" y="68"/>
                    <a:pt x="1" y="132"/>
                    <a:pt x="17" y="181"/>
                  </a:cubicBezTo>
                  <a:cubicBezTo>
                    <a:pt x="24" y="201"/>
                    <a:pt x="67" y="210"/>
                    <a:pt x="114" y="210"/>
                  </a:cubicBezTo>
                  <a:cubicBezTo>
                    <a:pt x="180" y="210"/>
                    <a:pt x="252" y="193"/>
                    <a:pt x="243" y="165"/>
                  </a:cubicBezTo>
                  <a:cubicBezTo>
                    <a:pt x="243" y="128"/>
                    <a:pt x="270" y="110"/>
                    <a:pt x="318" y="110"/>
                  </a:cubicBezTo>
                  <a:cubicBezTo>
                    <a:pt x="333" y="110"/>
                    <a:pt x="352" y="112"/>
                    <a:pt x="372" y="116"/>
                  </a:cubicBezTo>
                  <a:lnTo>
                    <a:pt x="420" y="148"/>
                  </a:lnTo>
                  <a:lnTo>
                    <a:pt x="517" y="213"/>
                  </a:lnTo>
                  <a:cubicBezTo>
                    <a:pt x="565" y="165"/>
                    <a:pt x="452" y="36"/>
                    <a:pt x="404" y="3"/>
                  </a:cubicBezTo>
                  <a:cubicBezTo>
                    <a:pt x="395" y="1"/>
                    <a:pt x="384"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7"/>
            <p:cNvSpPr/>
            <p:nvPr/>
          </p:nvSpPr>
          <p:spPr>
            <a:xfrm>
              <a:off x="5129450" y="1157950"/>
              <a:ext cx="16550" cy="7100"/>
            </a:xfrm>
            <a:custGeom>
              <a:avLst/>
              <a:gdLst/>
              <a:ahLst/>
              <a:cxnLst/>
              <a:rect l="l" t="t" r="r" b="b"/>
              <a:pathLst>
                <a:path w="662" h="284" extrusionOk="0">
                  <a:moveTo>
                    <a:pt x="226" y="0"/>
                  </a:moveTo>
                  <a:cubicBezTo>
                    <a:pt x="243" y="81"/>
                    <a:pt x="162" y="65"/>
                    <a:pt x="113" y="81"/>
                  </a:cubicBezTo>
                  <a:cubicBezTo>
                    <a:pt x="65" y="81"/>
                    <a:pt x="33" y="129"/>
                    <a:pt x="17" y="162"/>
                  </a:cubicBezTo>
                  <a:cubicBezTo>
                    <a:pt x="1" y="194"/>
                    <a:pt x="1" y="226"/>
                    <a:pt x="49" y="275"/>
                  </a:cubicBezTo>
                  <a:cubicBezTo>
                    <a:pt x="62" y="281"/>
                    <a:pt x="72" y="284"/>
                    <a:pt x="81" y="284"/>
                  </a:cubicBezTo>
                  <a:cubicBezTo>
                    <a:pt x="115" y="284"/>
                    <a:pt x="120" y="242"/>
                    <a:pt x="146" y="242"/>
                  </a:cubicBezTo>
                  <a:lnTo>
                    <a:pt x="275" y="259"/>
                  </a:lnTo>
                  <a:cubicBezTo>
                    <a:pt x="388" y="226"/>
                    <a:pt x="517" y="194"/>
                    <a:pt x="533" y="194"/>
                  </a:cubicBezTo>
                  <a:lnTo>
                    <a:pt x="549" y="178"/>
                  </a:lnTo>
                  <a:lnTo>
                    <a:pt x="597" y="162"/>
                  </a:lnTo>
                  <a:cubicBezTo>
                    <a:pt x="662" y="129"/>
                    <a:pt x="630" y="65"/>
                    <a:pt x="517" y="33"/>
                  </a:cubicBezTo>
                  <a:lnTo>
                    <a:pt x="372" y="33"/>
                  </a:lnTo>
                  <a:cubicBezTo>
                    <a:pt x="307" y="17"/>
                    <a:pt x="243"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7"/>
            <p:cNvSpPr/>
            <p:nvPr/>
          </p:nvSpPr>
          <p:spPr>
            <a:xfrm>
              <a:off x="4838300" y="1197200"/>
              <a:ext cx="15750" cy="8700"/>
            </a:xfrm>
            <a:custGeom>
              <a:avLst/>
              <a:gdLst/>
              <a:ahLst/>
              <a:cxnLst/>
              <a:rect l="l" t="t" r="r" b="b"/>
              <a:pathLst>
                <a:path w="630" h="348" extrusionOk="0">
                  <a:moveTo>
                    <a:pt x="502" y="0"/>
                  </a:moveTo>
                  <a:cubicBezTo>
                    <a:pt x="474" y="0"/>
                    <a:pt x="412" y="31"/>
                    <a:pt x="388" y="43"/>
                  </a:cubicBezTo>
                  <a:cubicBezTo>
                    <a:pt x="355" y="76"/>
                    <a:pt x="146" y="76"/>
                    <a:pt x="113" y="124"/>
                  </a:cubicBezTo>
                  <a:cubicBezTo>
                    <a:pt x="65" y="173"/>
                    <a:pt x="17" y="237"/>
                    <a:pt x="17" y="285"/>
                  </a:cubicBezTo>
                  <a:lnTo>
                    <a:pt x="0" y="318"/>
                  </a:lnTo>
                  <a:lnTo>
                    <a:pt x="0" y="334"/>
                  </a:lnTo>
                  <a:cubicBezTo>
                    <a:pt x="0" y="344"/>
                    <a:pt x="10" y="348"/>
                    <a:pt x="24" y="348"/>
                  </a:cubicBezTo>
                  <a:cubicBezTo>
                    <a:pt x="54" y="348"/>
                    <a:pt x="107" y="329"/>
                    <a:pt x="129" y="318"/>
                  </a:cubicBezTo>
                  <a:cubicBezTo>
                    <a:pt x="162" y="318"/>
                    <a:pt x="146" y="221"/>
                    <a:pt x="146" y="189"/>
                  </a:cubicBezTo>
                  <a:cubicBezTo>
                    <a:pt x="151" y="179"/>
                    <a:pt x="165" y="175"/>
                    <a:pt x="183" y="175"/>
                  </a:cubicBezTo>
                  <a:cubicBezTo>
                    <a:pt x="224" y="175"/>
                    <a:pt x="285" y="194"/>
                    <a:pt x="307" y="205"/>
                  </a:cubicBezTo>
                  <a:cubicBezTo>
                    <a:pt x="316" y="209"/>
                    <a:pt x="324" y="211"/>
                    <a:pt x="333" y="211"/>
                  </a:cubicBezTo>
                  <a:cubicBezTo>
                    <a:pt x="356" y="211"/>
                    <a:pt x="380" y="196"/>
                    <a:pt x="404" y="173"/>
                  </a:cubicBezTo>
                  <a:lnTo>
                    <a:pt x="436" y="156"/>
                  </a:lnTo>
                  <a:cubicBezTo>
                    <a:pt x="456" y="146"/>
                    <a:pt x="475" y="141"/>
                    <a:pt x="492" y="141"/>
                  </a:cubicBezTo>
                  <a:cubicBezTo>
                    <a:pt x="530" y="141"/>
                    <a:pt x="559" y="166"/>
                    <a:pt x="581" y="221"/>
                  </a:cubicBezTo>
                  <a:lnTo>
                    <a:pt x="581" y="237"/>
                  </a:lnTo>
                  <a:cubicBezTo>
                    <a:pt x="586" y="242"/>
                    <a:pt x="591" y="245"/>
                    <a:pt x="596" y="245"/>
                  </a:cubicBezTo>
                  <a:cubicBezTo>
                    <a:pt x="618" y="245"/>
                    <a:pt x="630" y="183"/>
                    <a:pt x="630" y="156"/>
                  </a:cubicBezTo>
                  <a:cubicBezTo>
                    <a:pt x="630" y="133"/>
                    <a:pt x="604" y="118"/>
                    <a:pt x="564" y="118"/>
                  </a:cubicBezTo>
                  <a:cubicBezTo>
                    <a:pt x="550" y="118"/>
                    <a:pt x="534" y="120"/>
                    <a:pt x="517" y="124"/>
                  </a:cubicBezTo>
                  <a:lnTo>
                    <a:pt x="517" y="43"/>
                  </a:lnTo>
                  <a:lnTo>
                    <a:pt x="517" y="11"/>
                  </a:lnTo>
                  <a:cubicBezTo>
                    <a:pt x="517" y="3"/>
                    <a:pt x="511"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7"/>
            <p:cNvSpPr/>
            <p:nvPr/>
          </p:nvSpPr>
          <p:spPr>
            <a:xfrm>
              <a:off x="5227050" y="1173275"/>
              <a:ext cx="16950" cy="4850"/>
            </a:xfrm>
            <a:custGeom>
              <a:avLst/>
              <a:gdLst/>
              <a:ahLst/>
              <a:cxnLst/>
              <a:rect l="l" t="t" r="r" b="b"/>
              <a:pathLst>
                <a:path w="678" h="194" extrusionOk="0">
                  <a:moveTo>
                    <a:pt x="549" y="0"/>
                  </a:moveTo>
                  <a:cubicBezTo>
                    <a:pt x="532" y="0"/>
                    <a:pt x="436" y="33"/>
                    <a:pt x="339" y="65"/>
                  </a:cubicBezTo>
                  <a:lnTo>
                    <a:pt x="242" y="49"/>
                  </a:lnTo>
                  <a:lnTo>
                    <a:pt x="129" y="33"/>
                  </a:lnTo>
                  <a:cubicBezTo>
                    <a:pt x="32" y="65"/>
                    <a:pt x="0" y="113"/>
                    <a:pt x="97" y="146"/>
                  </a:cubicBezTo>
                  <a:lnTo>
                    <a:pt x="145" y="162"/>
                  </a:lnTo>
                  <a:lnTo>
                    <a:pt x="194" y="194"/>
                  </a:lnTo>
                  <a:cubicBezTo>
                    <a:pt x="242" y="178"/>
                    <a:pt x="355" y="162"/>
                    <a:pt x="420" y="162"/>
                  </a:cubicBezTo>
                  <a:lnTo>
                    <a:pt x="468" y="162"/>
                  </a:lnTo>
                  <a:lnTo>
                    <a:pt x="532" y="178"/>
                  </a:lnTo>
                  <a:cubicBezTo>
                    <a:pt x="539" y="179"/>
                    <a:pt x="546" y="180"/>
                    <a:pt x="553" y="180"/>
                  </a:cubicBezTo>
                  <a:cubicBezTo>
                    <a:pt x="613" y="180"/>
                    <a:pt x="678" y="119"/>
                    <a:pt x="678" y="33"/>
                  </a:cubicBezTo>
                  <a:lnTo>
                    <a:pt x="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7"/>
            <p:cNvSpPr/>
            <p:nvPr/>
          </p:nvSpPr>
          <p:spPr>
            <a:xfrm>
              <a:off x="4442350" y="1212800"/>
              <a:ext cx="13675" cy="9850"/>
            </a:xfrm>
            <a:custGeom>
              <a:avLst/>
              <a:gdLst/>
              <a:ahLst/>
              <a:cxnLst/>
              <a:rect l="l" t="t" r="r" b="b"/>
              <a:pathLst>
                <a:path w="547" h="394" extrusionOk="0">
                  <a:moveTo>
                    <a:pt x="434" y="0"/>
                  </a:moveTo>
                  <a:lnTo>
                    <a:pt x="386" y="16"/>
                  </a:lnTo>
                  <a:cubicBezTo>
                    <a:pt x="305" y="16"/>
                    <a:pt x="208" y="32"/>
                    <a:pt x="176" y="65"/>
                  </a:cubicBezTo>
                  <a:lnTo>
                    <a:pt x="79" y="161"/>
                  </a:lnTo>
                  <a:cubicBezTo>
                    <a:pt x="70" y="156"/>
                    <a:pt x="62" y="153"/>
                    <a:pt x="56" y="153"/>
                  </a:cubicBezTo>
                  <a:cubicBezTo>
                    <a:pt x="12" y="153"/>
                    <a:pt x="59" y="296"/>
                    <a:pt x="31" y="339"/>
                  </a:cubicBezTo>
                  <a:cubicBezTo>
                    <a:pt x="6" y="375"/>
                    <a:pt x="0" y="393"/>
                    <a:pt x="13" y="393"/>
                  </a:cubicBezTo>
                  <a:cubicBezTo>
                    <a:pt x="17" y="393"/>
                    <a:pt x="23" y="391"/>
                    <a:pt x="31" y="387"/>
                  </a:cubicBezTo>
                  <a:cubicBezTo>
                    <a:pt x="47" y="371"/>
                    <a:pt x="127" y="258"/>
                    <a:pt x="176" y="178"/>
                  </a:cubicBezTo>
                  <a:lnTo>
                    <a:pt x="257" y="129"/>
                  </a:lnTo>
                  <a:lnTo>
                    <a:pt x="321" y="81"/>
                  </a:lnTo>
                  <a:cubicBezTo>
                    <a:pt x="353" y="113"/>
                    <a:pt x="450" y="194"/>
                    <a:pt x="498" y="210"/>
                  </a:cubicBezTo>
                  <a:cubicBezTo>
                    <a:pt x="547" y="210"/>
                    <a:pt x="531" y="145"/>
                    <a:pt x="515" y="113"/>
                  </a:cubicBezTo>
                  <a:cubicBezTo>
                    <a:pt x="498" y="97"/>
                    <a:pt x="466" y="32"/>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7"/>
            <p:cNvSpPr/>
            <p:nvPr/>
          </p:nvSpPr>
          <p:spPr>
            <a:xfrm>
              <a:off x="4212025" y="1151900"/>
              <a:ext cx="14150" cy="7675"/>
            </a:xfrm>
            <a:custGeom>
              <a:avLst/>
              <a:gdLst/>
              <a:ahLst/>
              <a:cxnLst/>
              <a:rect l="l" t="t" r="r" b="b"/>
              <a:pathLst>
                <a:path w="566" h="307" extrusionOk="0">
                  <a:moveTo>
                    <a:pt x="291" y="0"/>
                  </a:moveTo>
                  <a:cubicBezTo>
                    <a:pt x="259" y="33"/>
                    <a:pt x="227" y="65"/>
                    <a:pt x="195" y="81"/>
                  </a:cubicBezTo>
                  <a:cubicBezTo>
                    <a:pt x="178" y="89"/>
                    <a:pt x="158" y="89"/>
                    <a:pt x="140" y="89"/>
                  </a:cubicBezTo>
                  <a:cubicBezTo>
                    <a:pt x="122" y="89"/>
                    <a:pt x="106" y="89"/>
                    <a:pt x="98" y="97"/>
                  </a:cubicBezTo>
                  <a:lnTo>
                    <a:pt x="49" y="130"/>
                  </a:lnTo>
                  <a:cubicBezTo>
                    <a:pt x="1" y="178"/>
                    <a:pt x="98" y="226"/>
                    <a:pt x="130" y="226"/>
                  </a:cubicBezTo>
                  <a:cubicBezTo>
                    <a:pt x="178" y="226"/>
                    <a:pt x="211" y="210"/>
                    <a:pt x="195" y="194"/>
                  </a:cubicBezTo>
                  <a:cubicBezTo>
                    <a:pt x="178" y="194"/>
                    <a:pt x="178" y="146"/>
                    <a:pt x="195" y="130"/>
                  </a:cubicBezTo>
                  <a:lnTo>
                    <a:pt x="211" y="130"/>
                  </a:lnTo>
                  <a:cubicBezTo>
                    <a:pt x="227" y="146"/>
                    <a:pt x="243" y="146"/>
                    <a:pt x="259" y="162"/>
                  </a:cubicBezTo>
                  <a:lnTo>
                    <a:pt x="307" y="194"/>
                  </a:lnTo>
                  <a:cubicBezTo>
                    <a:pt x="340" y="259"/>
                    <a:pt x="388" y="307"/>
                    <a:pt x="404" y="307"/>
                  </a:cubicBezTo>
                  <a:lnTo>
                    <a:pt x="420" y="307"/>
                  </a:lnTo>
                  <a:cubicBezTo>
                    <a:pt x="437" y="307"/>
                    <a:pt x="469" y="291"/>
                    <a:pt x="469" y="291"/>
                  </a:cubicBezTo>
                  <a:lnTo>
                    <a:pt x="453" y="210"/>
                  </a:lnTo>
                  <a:cubicBezTo>
                    <a:pt x="517" y="162"/>
                    <a:pt x="566" y="81"/>
                    <a:pt x="533" y="49"/>
                  </a:cubicBezTo>
                  <a:lnTo>
                    <a:pt x="501" y="49"/>
                  </a:lnTo>
                  <a:cubicBezTo>
                    <a:pt x="453" y="33"/>
                    <a:pt x="372" y="49"/>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7"/>
            <p:cNvSpPr/>
            <p:nvPr/>
          </p:nvSpPr>
          <p:spPr>
            <a:xfrm>
              <a:off x="4806050" y="1203125"/>
              <a:ext cx="12100" cy="13000"/>
            </a:xfrm>
            <a:custGeom>
              <a:avLst/>
              <a:gdLst/>
              <a:ahLst/>
              <a:cxnLst/>
              <a:rect l="l" t="t" r="r" b="b"/>
              <a:pathLst>
                <a:path w="484" h="520" extrusionOk="0">
                  <a:moveTo>
                    <a:pt x="306" y="0"/>
                  </a:moveTo>
                  <a:cubicBezTo>
                    <a:pt x="145" y="0"/>
                    <a:pt x="48" y="32"/>
                    <a:pt x="65" y="81"/>
                  </a:cubicBezTo>
                  <a:lnTo>
                    <a:pt x="48" y="113"/>
                  </a:lnTo>
                  <a:cubicBezTo>
                    <a:pt x="48" y="129"/>
                    <a:pt x="0" y="145"/>
                    <a:pt x="48" y="177"/>
                  </a:cubicBezTo>
                  <a:cubicBezTo>
                    <a:pt x="129" y="226"/>
                    <a:pt x="129" y="290"/>
                    <a:pt x="129" y="355"/>
                  </a:cubicBezTo>
                  <a:lnTo>
                    <a:pt x="113" y="403"/>
                  </a:lnTo>
                  <a:cubicBezTo>
                    <a:pt x="113" y="474"/>
                    <a:pt x="162" y="519"/>
                    <a:pt x="217" y="519"/>
                  </a:cubicBezTo>
                  <a:cubicBezTo>
                    <a:pt x="225" y="519"/>
                    <a:pt x="234" y="518"/>
                    <a:pt x="242" y="516"/>
                  </a:cubicBezTo>
                  <a:lnTo>
                    <a:pt x="194" y="419"/>
                  </a:lnTo>
                  <a:lnTo>
                    <a:pt x="145" y="339"/>
                  </a:lnTo>
                  <a:cubicBezTo>
                    <a:pt x="210" y="226"/>
                    <a:pt x="274" y="145"/>
                    <a:pt x="274" y="145"/>
                  </a:cubicBezTo>
                  <a:lnTo>
                    <a:pt x="290" y="161"/>
                  </a:lnTo>
                  <a:cubicBezTo>
                    <a:pt x="354" y="198"/>
                    <a:pt x="387" y="219"/>
                    <a:pt x="415" y="219"/>
                  </a:cubicBezTo>
                  <a:cubicBezTo>
                    <a:pt x="437" y="219"/>
                    <a:pt x="456" y="206"/>
                    <a:pt x="484" y="177"/>
                  </a:cubicBezTo>
                  <a:lnTo>
                    <a:pt x="387" y="113"/>
                  </a:lnTo>
                  <a:lnTo>
                    <a:pt x="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7"/>
            <p:cNvSpPr/>
            <p:nvPr/>
          </p:nvSpPr>
          <p:spPr>
            <a:xfrm>
              <a:off x="4931850" y="1197475"/>
              <a:ext cx="16575" cy="7725"/>
            </a:xfrm>
            <a:custGeom>
              <a:avLst/>
              <a:gdLst/>
              <a:ahLst/>
              <a:cxnLst/>
              <a:rect l="l" t="t" r="r" b="b"/>
              <a:pathLst>
                <a:path w="663" h="309" extrusionOk="0">
                  <a:moveTo>
                    <a:pt x="581" y="0"/>
                  </a:moveTo>
                  <a:cubicBezTo>
                    <a:pt x="533" y="113"/>
                    <a:pt x="420" y="81"/>
                    <a:pt x="323" y="97"/>
                  </a:cubicBezTo>
                  <a:lnTo>
                    <a:pt x="307" y="97"/>
                  </a:lnTo>
                  <a:cubicBezTo>
                    <a:pt x="291" y="97"/>
                    <a:pt x="275" y="162"/>
                    <a:pt x="259" y="178"/>
                  </a:cubicBezTo>
                  <a:cubicBezTo>
                    <a:pt x="259" y="190"/>
                    <a:pt x="242" y="195"/>
                    <a:pt x="221" y="195"/>
                  </a:cubicBezTo>
                  <a:cubicBezTo>
                    <a:pt x="187" y="195"/>
                    <a:pt x="140" y="181"/>
                    <a:pt x="130" y="162"/>
                  </a:cubicBezTo>
                  <a:cubicBezTo>
                    <a:pt x="114" y="145"/>
                    <a:pt x="81" y="97"/>
                    <a:pt x="65" y="97"/>
                  </a:cubicBezTo>
                  <a:cubicBezTo>
                    <a:pt x="33" y="97"/>
                    <a:pt x="17" y="129"/>
                    <a:pt x="1" y="129"/>
                  </a:cubicBezTo>
                  <a:cubicBezTo>
                    <a:pt x="1" y="145"/>
                    <a:pt x="97" y="258"/>
                    <a:pt x="162" y="291"/>
                  </a:cubicBezTo>
                  <a:cubicBezTo>
                    <a:pt x="180" y="303"/>
                    <a:pt x="204" y="308"/>
                    <a:pt x="228" y="308"/>
                  </a:cubicBezTo>
                  <a:cubicBezTo>
                    <a:pt x="267" y="308"/>
                    <a:pt x="310" y="294"/>
                    <a:pt x="339" y="274"/>
                  </a:cubicBezTo>
                  <a:cubicBezTo>
                    <a:pt x="388" y="226"/>
                    <a:pt x="598" y="113"/>
                    <a:pt x="630" y="81"/>
                  </a:cubicBezTo>
                  <a:lnTo>
                    <a:pt x="646" y="65"/>
                  </a:lnTo>
                  <a:cubicBezTo>
                    <a:pt x="662" y="49"/>
                    <a:pt x="646" y="16"/>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7"/>
            <p:cNvSpPr/>
            <p:nvPr/>
          </p:nvSpPr>
          <p:spPr>
            <a:xfrm>
              <a:off x="4629825" y="1206350"/>
              <a:ext cx="14125" cy="7675"/>
            </a:xfrm>
            <a:custGeom>
              <a:avLst/>
              <a:gdLst/>
              <a:ahLst/>
              <a:cxnLst/>
              <a:rect l="l" t="t" r="r" b="b"/>
              <a:pathLst>
                <a:path w="565" h="307" extrusionOk="0">
                  <a:moveTo>
                    <a:pt x="194" y="0"/>
                  </a:moveTo>
                  <a:cubicBezTo>
                    <a:pt x="32" y="65"/>
                    <a:pt x="0" y="129"/>
                    <a:pt x="113" y="145"/>
                  </a:cubicBezTo>
                  <a:cubicBezTo>
                    <a:pt x="242" y="161"/>
                    <a:pt x="516" y="307"/>
                    <a:pt x="548" y="307"/>
                  </a:cubicBezTo>
                  <a:lnTo>
                    <a:pt x="548" y="290"/>
                  </a:lnTo>
                  <a:cubicBezTo>
                    <a:pt x="565" y="290"/>
                    <a:pt x="565" y="242"/>
                    <a:pt x="565" y="242"/>
                  </a:cubicBezTo>
                  <a:lnTo>
                    <a:pt x="468" y="194"/>
                  </a:lnTo>
                  <a:cubicBezTo>
                    <a:pt x="455" y="130"/>
                    <a:pt x="423" y="87"/>
                    <a:pt x="386" y="87"/>
                  </a:cubicBezTo>
                  <a:cubicBezTo>
                    <a:pt x="376" y="87"/>
                    <a:pt x="365" y="90"/>
                    <a:pt x="355" y="97"/>
                  </a:cubicBezTo>
                  <a:lnTo>
                    <a:pt x="339" y="81"/>
                  </a:lnTo>
                  <a:lnTo>
                    <a:pt x="1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7"/>
            <p:cNvSpPr/>
            <p:nvPr/>
          </p:nvSpPr>
          <p:spPr>
            <a:xfrm>
              <a:off x="4720950" y="1213200"/>
              <a:ext cx="10500" cy="10675"/>
            </a:xfrm>
            <a:custGeom>
              <a:avLst/>
              <a:gdLst/>
              <a:ahLst/>
              <a:cxnLst/>
              <a:rect l="l" t="t" r="r" b="b"/>
              <a:pathLst>
                <a:path w="420" h="427" extrusionOk="0">
                  <a:moveTo>
                    <a:pt x="33" y="0"/>
                  </a:moveTo>
                  <a:cubicBezTo>
                    <a:pt x="1" y="0"/>
                    <a:pt x="1" y="0"/>
                    <a:pt x="49" y="16"/>
                  </a:cubicBezTo>
                  <a:cubicBezTo>
                    <a:pt x="81" y="33"/>
                    <a:pt x="113" y="178"/>
                    <a:pt x="146" y="210"/>
                  </a:cubicBezTo>
                  <a:cubicBezTo>
                    <a:pt x="178" y="226"/>
                    <a:pt x="146" y="275"/>
                    <a:pt x="97" y="291"/>
                  </a:cubicBezTo>
                  <a:lnTo>
                    <a:pt x="49" y="307"/>
                  </a:lnTo>
                  <a:lnTo>
                    <a:pt x="33" y="323"/>
                  </a:lnTo>
                  <a:cubicBezTo>
                    <a:pt x="33" y="355"/>
                    <a:pt x="49" y="371"/>
                    <a:pt x="81" y="371"/>
                  </a:cubicBezTo>
                  <a:lnTo>
                    <a:pt x="97" y="371"/>
                  </a:lnTo>
                  <a:lnTo>
                    <a:pt x="146" y="339"/>
                  </a:lnTo>
                  <a:cubicBezTo>
                    <a:pt x="178" y="371"/>
                    <a:pt x="210" y="420"/>
                    <a:pt x="210" y="420"/>
                  </a:cubicBezTo>
                  <a:cubicBezTo>
                    <a:pt x="210" y="425"/>
                    <a:pt x="219" y="427"/>
                    <a:pt x="233" y="427"/>
                  </a:cubicBezTo>
                  <a:cubicBezTo>
                    <a:pt x="262" y="427"/>
                    <a:pt x="312" y="420"/>
                    <a:pt x="355" y="420"/>
                  </a:cubicBezTo>
                  <a:lnTo>
                    <a:pt x="404" y="371"/>
                  </a:lnTo>
                  <a:lnTo>
                    <a:pt x="420" y="355"/>
                  </a:lnTo>
                  <a:cubicBezTo>
                    <a:pt x="388" y="323"/>
                    <a:pt x="372" y="258"/>
                    <a:pt x="372" y="226"/>
                  </a:cubicBezTo>
                  <a:lnTo>
                    <a:pt x="372" y="194"/>
                  </a:lnTo>
                  <a:cubicBezTo>
                    <a:pt x="365" y="146"/>
                    <a:pt x="353" y="131"/>
                    <a:pt x="337" y="131"/>
                  </a:cubicBezTo>
                  <a:cubicBezTo>
                    <a:pt x="314" y="131"/>
                    <a:pt x="286" y="163"/>
                    <a:pt x="266" y="163"/>
                  </a:cubicBezTo>
                  <a:cubicBezTo>
                    <a:pt x="263" y="163"/>
                    <a:pt x="261" y="163"/>
                    <a:pt x="259" y="162"/>
                  </a:cubicBezTo>
                  <a:cubicBezTo>
                    <a:pt x="226" y="145"/>
                    <a:pt x="178" y="129"/>
                    <a:pt x="146" y="97"/>
                  </a:cubicBezTo>
                  <a:lnTo>
                    <a:pt x="130" y="65"/>
                  </a:lnTo>
                  <a:cubicBezTo>
                    <a:pt x="130" y="33"/>
                    <a:pt x="4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7"/>
            <p:cNvSpPr/>
            <p:nvPr/>
          </p:nvSpPr>
          <p:spPr>
            <a:xfrm>
              <a:off x="4996125" y="1193425"/>
              <a:ext cx="17625" cy="6425"/>
            </a:xfrm>
            <a:custGeom>
              <a:avLst/>
              <a:gdLst/>
              <a:ahLst/>
              <a:cxnLst/>
              <a:rect l="l" t="t" r="r" b="b"/>
              <a:pathLst>
                <a:path w="705" h="257" extrusionOk="0">
                  <a:moveTo>
                    <a:pt x="68" y="57"/>
                  </a:moveTo>
                  <a:cubicBezTo>
                    <a:pt x="6" y="57"/>
                    <a:pt x="1" y="101"/>
                    <a:pt x="27" y="114"/>
                  </a:cubicBezTo>
                  <a:cubicBezTo>
                    <a:pt x="37" y="125"/>
                    <a:pt x="48" y="130"/>
                    <a:pt x="58" y="130"/>
                  </a:cubicBezTo>
                  <a:cubicBezTo>
                    <a:pt x="77" y="130"/>
                    <a:pt x="91" y="108"/>
                    <a:pt x="91" y="65"/>
                  </a:cubicBezTo>
                  <a:lnTo>
                    <a:pt x="123" y="65"/>
                  </a:lnTo>
                  <a:cubicBezTo>
                    <a:pt x="101" y="59"/>
                    <a:pt x="83" y="57"/>
                    <a:pt x="68" y="57"/>
                  </a:cubicBezTo>
                  <a:close/>
                  <a:moveTo>
                    <a:pt x="220" y="1"/>
                  </a:moveTo>
                  <a:lnTo>
                    <a:pt x="123" y="65"/>
                  </a:lnTo>
                  <a:lnTo>
                    <a:pt x="188" y="65"/>
                  </a:lnTo>
                  <a:cubicBezTo>
                    <a:pt x="285" y="82"/>
                    <a:pt x="317" y="114"/>
                    <a:pt x="317" y="194"/>
                  </a:cubicBezTo>
                  <a:lnTo>
                    <a:pt x="317" y="211"/>
                  </a:lnTo>
                  <a:cubicBezTo>
                    <a:pt x="319" y="213"/>
                    <a:pt x="322" y="214"/>
                    <a:pt x="326" y="214"/>
                  </a:cubicBezTo>
                  <a:cubicBezTo>
                    <a:pt x="350" y="214"/>
                    <a:pt x="400" y="176"/>
                    <a:pt x="414" y="162"/>
                  </a:cubicBezTo>
                  <a:cubicBezTo>
                    <a:pt x="419" y="157"/>
                    <a:pt x="426" y="155"/>
                    <a:pt x="434" y="155"/>
                  </a:cubicBezTo>
                  <a:cubicBezTo>
                    <a:pt x="476" y="155"/>
                    <a:pt x="548" y="216"/>
                    <a:pt x="575" y="243"/>
                  </a:cubicBezTo>
                  <a:cubicBezTo>
                    <a:pt x="580" y="253"/>
                    <a:pt x="591" y="257"/>
                    <a:pt x="605" y="257"/>
                  </a:cubicBezTo>
                  <a:cubicBezTo>
                    <a:pt x="635" y="257"/>
                    <a:pt x="677" y="238"/>
                    <a:pt x="688" y="227"/>
                  </a:cubicBezTo>
                  <a:cubicBezTo>
                    <a:pt x="704" y="211"/>
                    <a:pt x="640" y="162"/>
                    <a:pt x="575" y="114"/>
                  </a:cubicBezTo>
                  <a:lnTo>
                    <a:pt x="494" y="65"/>
                  </a:lnTo>
                  <a:cubicBezTo>
                    <a:pt x="481" y="52"/>
                    <a:pt x="437" y="29"/>
                    <a:pt x="420" y="29"/>
                  </a:cubicBezTo>
                  <a:cubicBezTo>
                    <a:pt x="416" y="29"/>
                    <a:pt x="414" y="30"/>
                    <a:pt x="414" y="33"/>
                  </a:cubicBezTo>
                  <a:cubicBezTo>
                    <a:pt x="390" y="51"/>
                    <a:pt x="371" y="58"/>
                    <a:pt x="353" y="58"/>
                  </a:cubicBezTo>
                  <a:cubicBezTo>
                    <a:pt x="323" y="58"/>
                    <a:pt x="299" y="37"/>
                    <a:pt x="269" y="17"/>
                  </a:cubicBezTo>
                  <a:cubicBezTo>
                    <a:pt x="269" y="1"/>
                    <a:pt x="22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7"/>
            <p:cNvSpPr/>
            <p:nvPr/>
          </p:nvSpPr>
          <p:spPr>
            <a:xfrm>
              <a:off x="5373525" y="1187375"/>
              <a:ext cx="16450" cy="7325"/>
            </a:xfrm>
            <a:custGeom>
              <a:avLst/>
              <a:gdLst/>
              <a:ahLst/>
              <a:cxnLst/>
              <a:rect l="l" t="t" r="r" b="b"/>
              <a:pathLst>
                <a:path w="658" h="293" extrusionOk="0">
                  <a:moveTo>
                    <a:pt x="529" y="1"/>
                  </a:moveTo>
                  <a:cubicBezTo>
                    <a:pt x="496" y="1"/>
                    <a:pt x="480" y="33"/>
                    <a:pt x="480" y="33"/>
                  </a:cubicBezTo>
                  <a:cubicBezTo>
                    <a:pt x="480" y="49"/>
                    <a:pt x="432" y="98"/>
                    <a:pt x="367" y="162"/>
                  </a:cubicBezTo>
                  <a:lnTo>
                    <a:pt x="351" y="162"/>
                  </a:lnTo>
                  <a:cubicBezTo>
                    <a:pt x="343" y="158"/>
                    <a:pt x="333" y="156"/>
                    <a:pt x="324" y="156"/>
                  </a:cubicBezTo>
                  <a:cubicBezTo>
                    <a:pt x="287" y="156"/>
                    <a:pt x="244" y="181"/>
                    <a:pt x="207" y="181"/>
                  </a:cubicBezTo>
                  <a:cubicBezTo>
                    <a:pt x="182" y="181"/>
                    <a:pt x="159" y="170"/>
                    <a:pt x="142" y="130"/>
                  </a:cubicBezTo>
                  <a:lnTo>
                    <a:pt x="125" y="98"/>
                  </a:lnTo>
                  <a:cubicBezTo>
                    <a:pt x="124" y="94"/>
                    <a:pt x="120" y="92"/>
                    <a:pt x="116" y="92"/>
                  </a:cubicBezTo>
                  <a:cubicBezTo>
                    <a:pt x="84" y="92"/>
                    <a:pt x="0" y="184"/>
                    <a:pt x="29" y="227"/>
                  </a:cubicBezTo>
                  <a:cubicBezTo>
                    <a:pt x="37" y="251"/>
                    <a:pt x="49" y="263"/>
                    <a:pt x="61" y="263"/>
                  </a:cubicBezTo>
                  <a:cubicBezTo>
                    <a:pt x="73" y="263"/>
                    <a:pt x="85" y="251"/>
                    <a:pt x="93" y="227"/>
                  </a:cubicBezTo>
                  <a:cubicBezTo>
                    <a:pt x="95" y="223"/>
                    <a:pt x="101" y="221"/>
                    <a:pt x="109" y="221"/>
                  </a:cubicBezTo>
                  <a:cubicBezTo>
                    <a:pt x="159" y="221"/>
                    <a:pt x="313" y="293"/>
                    <a:pt x="358" y="293"/>
                  </a:cubicBezTo>
                  <a:cubicBezTo>
                    <a:pt x="362" y="293"/>
                    <a:pt x="365" y="292"/>
                    <a:pt x="367" y="291"/>
                  </a:cubicBezTo>
                  <a:cubicBezTo>
                    <a:pt x="416" y="275"/>
                    <a:pt x="464" y="259"/>
                    <a:pt x="480" y="243"/>
                  </a:cubicBezTo>
                  <a:cubicBezTo>
                    <a:pt x="496" y="243"/>
                    <a:pt x="529" y="211"/>
                    <a:pt x="561" y="195"/>
                  </a:cubicBezTo>
                  <a:lnTo>
                    <a:pt x="609" y="178"/>
                  </a:lnTo>
                  <a:lnTo>
                    <a:pt x="626" y="178"/>
                  </a:lnTo>
                  <a:cubicBezTo>
                    <a:pt x="642" y="162"/>
                    <a:pt x="658" y="130"/>
                    <a:pt x="642" y="98"/>
                  </a:cubicBezTo>
                  <a:lnTo>
                    <a:pt x="642" y="98"/>
                  </a:lnTo>
                  <a:cubicBezTo>
                    <a:pt x="633" y="99"/>
                    <a:pt x="625" y="100"/>
                    <a:pt x="618" y="100"/>
                  </a:cubicBezTo>
                  <a:cubicBezTo>
                    <a:pt x="550" y="100"/>
                    <a:pt x="574" y="32"/>
                    <a:pt x="545" y="17"/>
                  </a:cubicBezTo>
                  <a:lnTo>
                    <a:pt x="5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7"/>
            <p:cNvSpPr/>
            <p:nvPr/>
          </p:nvSpPr>
          <p:spPr>
            <a:xfrm>
              <a:off x="4360100" y="1228850"/>
              <a:ext cx="12450" cy="10275"/>
            </a:xfrm>
            <a:custGeom>
              <a:avLst/>
              <a:gdLst/>
              <a:ahLst/>
              <a:cxnLst/>
              <a:rect l="l" t="t" r="r" b="b"/>
              <a:pathLst>
                <a:path w="498" h="411" extrusionOk="0">
                  <a:moveTo>
                    <a:pt x="390" y="1"/>
                  </a:moveTo>
                  <a:cubicBezTo>
                    <a:pt x="383" y="1"/>
                    <a:pt x="376" y="2"/>
                    <a:pt x="369" y="3"/>
                  </a:cubicBezTo>
                  <a:lnTo>
                    <a:pt x="337" y="20"/>
                  </a:lnTo>
                  <a:lnTo>
                    <a:pt x="208" y="68"/>
                  </a:lnTo>
                  <a:cubicBezTo>
                    <a:pt x="208" y="165"/>
                    <a:pt x="46" y="245"/>
                    <a:pt x="14" y="310"/>
                  </a:cubicBezTo>
                  <a:cubicBezTo>
                    <a:pt x="1" y="377"/>
                    <a:pt x="32" y="411"/>
                    <a:pt x="52" y="411"/>
                  </a:cubicBezTo>
                  <a:cubicBezTo>
                    <a:pt x="56" y="411"/>
                    <a:pt x="60" y="409"/>
                    <a:pt x="62" y="407"/>
                  </a:cubicBezTo>
                  <a:cubicBezTo>
                    <a:pt x="95" y="407"/>
                    <a:pt x="62" y="326"/>
                    <a:pt x="111" y="310"/>
                  </a:cubicBezTo>
                  <a:cubicBezTo>
                    <a:pt x="122" y="302"/>
                    <a:pt x="134" y="299"/>
                    <a:pt x="146" y="299"/>
                  </a:cubicBezTo>
                  <a:cubicBezTo>
                    <a:pt x="186" y="299"/>
                    <a:pt x="224" y="333"/>
                    <a:pt x="224" y="358"/>
                  </a:cubicBezTo>
                  <a:cubicBezTo>
                    <a:pt x="230" y="365"/>
                    <a:pt x="240" y="369"/>
                    <a:pt x="251" y="369"/>
                  </a:cubicBezTo>
                  <a:cubicBezTo>
                    <a:pt x="267" y="369"/>
                    <a:pt x="285" y="361"/>
                    <a:pt x="304" y="342"/>
                  </a:cubicBezTo>
                  <a:lnTo>
                    <a:pt x="320" y="326"/>
                  </a:lnTo>
                  <a:cubicBezTo>
                    <a:pt x="337" y="310"/>
                    <a:pt x="337" y="294"/>
                    <a:pt x="337" y="294"/>
                  </a:cubicBezTo>
                  <a:lnTo>
                    <a:pt x="208" y="197"/>
                  </a:lnTo>
                  <a:cubicBezTo>
                    <a:pt x="304" y="132"/>
                    <a:pt x="433" y="100"/>
                    <a:pt x="449" y="100"/>
                  </a:cubicBezTo>
                  <a:cubicBezTo>
                    <a:pt x="459" y="105"/>
                    <a:pt x="467" y="107"/>
                    <a:pt x="474" y="107"/>
                  </a:cubicBezTo>
                  <a:cubicBezTo>
                    <a:pt x="490" y="107"/>
                    <a:pt x="498" y="95"/>
                    <a:pt x="498" y="84"/>
                  </a:cubicBezTo>
                  <a:cubicBezTo>
                    <a:pt x="498" y="55"/>
                    <a:pt x="447" y="1"/>
                    <a:pt x="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7"/>
            <p:cNvSpPr/>
            <p:nvPr/>
          </p:nvSpPr>
          <p:spPr>
            <a:xfrm>
              <a:off x="5015725" y="1195450"/>
              <a:ext cx="11725" cy="10675"/>
            </a:xfrm>
            <a:custGeom>
              <a:avLst/>
              <a:gdLst/>
              <a:ahLst/>
              <a:cxnLst/>
              <a:rect l="l" t="t" r="r" b="b"/>
              <a:pathLst>
                <a:path w="469" h="427" extrusionOk="0">
                  <a:moveTo>
                    <a:pt x="323" y="1"/>
                  </a:moveTo>
                  <a:lnTo>
                    <a:pt x="291" y="65"/>
                  </a:lnTo>
                  <a:cubicBezTo>
                    <a:pt x="291" y="81"/>
                    <a:pt x="275" y="113"/>
                    <a:pt x="243" y="130"/>
                  </a:cubicBezTo>
                  <a:lnTo>
                    <a:pt x="227" y="146"/>
                  </a:lnTo>
                  <a:cubicBezTo>
                    <a:pt x="178" y="146"/>
                    <a:pt x="130" y="113"/>
                    <a:pt x="130" y="97"/>
                  </a:cubicBezTo>
                  <a:cubicBezTo>
                    <a:pt x="128" y="96"/>
                    <a:pt x="126" y="95"/>
                    <a:pt x="124" y="95"/>
                  </a:cubicBezTo>
                  <a:cubicBezTo>
                    <a:pt x="100" y="95"/>
                    <a:pt x="32" y="163"/>
                    <a:pt x="17" y="178"/>
                  </a:cubicBezTo>
                  <a:cubicBezTo>
                    <a:pt x="1" y="210"/>
                    <a:pt x="17" y="259"/>
                    <a:pt x="81" y="291"/>
                  </a:cubicBezTo>
                  <a:lnTo>
                    <a:pt x="81" y="355"/>
                  </a:lnTo>
                  <a:cubicBezTo>
                    <a:pt x="81" y="372"/>
                    <a:pt x="81" y="404"/>
                    <a:pt x="81" y="420"/>
                  </a:cubicBezTo>
                  <a:lnTo>
                    <a:pt x="98" y="420"/>
                  </a:lnTo>
                  <a:cubicBezTo>
                    <a:pt x="107" y="425"/>
                    <a:pt x="116" y="427"/>
                    <a:pt x="125" y="427"/>
                  </a:cubicBezTo>
                  <a:cubicBezTo>
                    <a:pt x="146" y="427"/>
                    <a:pt x="162" y="415"/>
                    <a:pt x="162" y="404"/>
                  </a:cubicBezTo>
                  <a:cubicBezTo>
                    <a:pt x="162" y="404"/>
                    <a:pt x="146" y="323"/>
                    <a:pt x="130" y="226"/>
                  </a:cubicBezTo>
                  <a:lnTo>
                    <a:pt x="130" y="226"/>
                  </a:lnTo>
                  <a:lnTo>
                    <a:pt x="340" y="259"/>
                  </a:lnTo>
                  <a:cubicBezTo>
                    <a:pt x="356" y="259"/>
                    <a:pt x="388" y="259"/>
                    <a:pt x="404" y="243"/>
                  </a:cubicBezTo>
                  <a:cubicBezTo>
                    <a:pt x="436" y="210"/>
                    <a:pt x="452" y="162"/>
                    <a:pt x="469" y="130"/>
                  </a:cubicBezTo>
                  <a:lnTo>
                    <a:pt x="469" y="97"/>
                  </a:lnTo>
                  <a:cubicBezTo>
                    <a:pt x="452" y="65"/>
                    <a:pt x="388" y="17"/>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7"/>
            <p:cNvSpPr/>
            <p:nvPr/>
          </p:nvSpPr>
          <p:spPr>
            <a:xfrm>
              <a:off x="4367700" y="1005525"/>
              <a:ext cx="11725" cy="6475"/>
            </a:xfrm>
            <a:custGeom>
              <a:avLst/>
              <a:gdLst/>
              <a:ahLst/>
              <a:cxnLst/>
              <a:rect l="l" t="t" r="r" b="b"/>
              <a:pathLst>
                <a:path w="469" h="259" extrusionOk="0">
                  <a:moveTo>
                    <a:pt x="0" y="0"/>
                  </a:moveTo>
                  <a:cubicBezTo>
                    <a:pt x="16" y="49"/>
                    <a:pt x="129" y="129"/>
                    <a:pt x="129" y="161"/>
                  </a:cubicBezTo>
                  <a:cubicBezTo>
                    <a:pt x="119" y="181"/>
                    <a:pt x="134" y="195"/>
                    <a:pt x="162" y="195"/>
                  </a:cubicBezTo>
                  <a:cubicBezTo>
                    <a:pt x="179" y="195"/>
                    <a:pt x="201" y="190"/>
                    <a:pt x="226" y="178"/>
                  </a:cubicBezTo>
                  <a:lnTo>
                    <a:pt x="291" y="178"/>
                  </a:lnTo>
                  <a:lnTo>
                    <a:pt x="387" y="161"/>
                  </a:lnTo>
                  <a:lnTo>
                    <a:pt x="387" y="161"/>
                  </a:lnTo>
                  <a:cubicBezTo>
                    <a:pt x="371" y="226"/>
                    <a:pt x="387" y="258"/>
                    <a:pt x="387" y="258"/>
                  </a:cubicBezTo>
                  <a:cubicBezTo>
                    <a:pt x="404" y="258"/>
                    <a:pt x="404" y="226"/>
                    <a:pt x="404" y="178"/>
                  </a:cubicBezTo>
                  <a:lnTo>
                    <a:pt x="436" y="129"/>
                  </a:lnTo>
                  <a:lnTo>
                    <a:pt x="468" y="97"/>
                  </a:lnTo>
                  <a:cubicBezTo>
                    <a:pt x="420" y="49"/>
                    <a:pt x="307"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7"/>
            <p:cNvSpPr/>
            <p:nvPr/>
          </p:nvSpPr>
          <p:spPr>
            <a:xfrm>
              <a:off x="4622950" y="1214400"/>
              <a:ext cx="10125" cy="13750"/>
            </a:xfrm>
            <a:custGeom>
              <a:avLst/>
              <a:gdLst/>
              <a:ahLst/>
              <a:cxnLst/>
              <a:rect l="l" t="t" r="r" b="b"/>
              <a:pathLst>
                <a:path w="405" h="550" extrusionOk="0">
                  <a:moveTo>
                    <a:pt x="243" y="1"/>
                  </a:moveTo>
                  <a:cubicBezTo>
                    <a:pt x="211" y="1"/>
                    <a:pt x="259" y="130"/>
                    <a:pt x="275" y="178"/>
                  </a:cubicBezTo>
                  <a:cubicBezTo>
                    <a:pt x="291" y="227"/>
                    <a:pt x="130" y="339"/>
                    <a:pt x="81" y="356"/>
                  </a:cubicBezTo>
                  <a:cubicBezTo>
                    <a:pt x="33" y="372"/>
                    <a:pt x="1" y="436"/>
                    <a:pt x="1" y="485"/>
                  </a:cubicBezTo>
                  <a:lnTo>
                    <a:pt x="1" y="517"/>
                  </a:lnTo>
                  <a:lnTo>
                    <a:pt x="1" y="533"/>
                  </a:lnTo>
                  <a:cubicBezTo>
                    <a:pt x="1" y="549"/>
                    <a:pt x="33" y="549"/>
                    <a:pt x="49" y="549"/>
                  </a:cubicBezTo>
                  <a:cubicBezTo>
                    <a:pt x="65" y="533"/>
                    <a:pt x="98" y="420"/>
                    <a:pt x="146" y="388"/>
                  </a:cubicBezTo>
                  <a:cubicBezTo>
                    <a:pt x="165" y="379"/>
                    <a:pt x="194" y="369"/>
                    <a:pt x="219" y="369"/>
                  </a:cubicBezTo>
                  <a:cubicBezTo>
                    <a:pt x="237" y="369"/>
                    <a:pt x="252" y="374"/>
                    <a:pt x="259" y="388"/>
                  </a:cubicBezTo>
                  <a:lnTo>
                    <a:pt x="275" y="388"/>
                  </a:lnTo>
                  <a:lnTo>
                    <a:pt x="307" y="404"/>
                  </a:lnTo>
                  <a:cubicBezTo>
                    <a:pt x="317" y="407"/>
                    <a:pt x="326" y="408"/>
                    <a:pt x="335" y="408"/>
                  </a:cubicBezTo>
                  <a:cubicBezTo>
                    <a:pt x="372" y="408"/>
                    <a:pt x="404" y="385"/>
                    <a:pt x="404" y="372"/>
                  </a:cubicBezTo>
                  <a:cubicBezTo>
                    <a:pt x="404" y="356"/>
                    <a:pt x="372" y="259"/>
                    <a:pt x="388" y="243"/>
                  </a:cubicBezTo>
                  <a:cubicBezTo>
                    <a:pt x="388" y="210"/>
                    <a:pt x="307" y="97"/>
                    <a:pt x="323" y="65"/>
                  </a:cubicBezTo>
                  <a:cubicBezTo>
                    <a:pt x="323" y="33"/>
                    <a:pt x="25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7"/>
            <p:cNvSpPr/>
            <p:nvPr/>
          </p:nvSpPr>
          <p:spPr>
            <a:xfrm>
              <a:off x="4516500" y="1215950"/>
              <a:ext cx="11325" cy="5325"/>
            </a:xfrm>
            <a:custGeom>
              <a:avLst/>
              <a:gdLst/>
              <a:ahLst/>
              <a:cxnLst/>
              <a:rect l="l" t="t" r="r" b="b"/>
              <a:pathLst>
                <a:path w="453" h="213" extrusionOk="0">
                  <a:moveTo>
                    <a:pt x="276" y="1"/>
                  </a:moveTo>
                  <a:cubicBezTo>
                    <a:pt x="215" y="1"/>
                    <a:pt x="134" y="10"/>
                    <a:pt x="97" y="19"/>
                  </a:cubicBezTo>
                  <a:cubicBezTo>
                    <a:pt x="33" y="35"/>
                    <a:pt x="0" y="52"/>
                    <a:pt x="17" y="52"/>
                  </a:cubicBezTo>
                  <a:cubicBezTo>
                    <a:pt x="49" y="52"/>
                    <a:pt x="97" y="132"/>
                    <a:pt x="129" y="132"/>
                  </a:cubicBezTo>
                  <a:cubicBezTo>
                    <a:pt x="146" y="116"/>
                    <a:pt x="194" y="116"/>
                    <a:pt x="226" y="116"/>
                  </a:cubicBezTo>
                  <a:lnTo>
                    <a:pt x="242" y="132"/>
                  </a:lnTo>
                  <a:lnTo>
                    <a:pt x="275" y="181"/>
                  </a:lnTo>
                  <a:cubicBezTo>
                    <a:pt x="286" y="204"/>
                    <a:pt x="306" y="212"/>
                    <a:pt x="328" y="212"/>
                  </a:cubicBezTo>
                  <a:cubicBezTo>
                    <a:pt x="366" y="212"/>
                    <a:pt x="409" y="185"/>
                    <a:pt x="420" y="165"/>
                  </a:cubicBezTo>
                  <a:cubicBezTo>
                    <a:pt x="436" y="132"/>
                    <a:pt x="452" y="100"/>
                    <a:pt x="452" y="68"/>
                  </a:cubicBezTo>
                  <a:lnTo>
                    <a:pt x="404" y="68"/>
                  </a:lnTo>
                  <a:cubicBezTo>
                    <a:pt x="388" y="68"/>
                    <a:pt x="355" y="35"/>
                    <a:pt x="355" y="19"/>
                  </a:cubicBezTo>
                  <a:cubicBezTo>
                    <a:pt x="355" y="6"/>
                    <a:pt x="321"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7"/>
            <p:cNvSpPr/>
            <p:nvPr/>
          </p:nvSpPr>
          <p:spPr>
            <a:xfrm>
              <a:off x="4768525" y="1200675"/>
              <a:ext cx="6425" cy="8425"/>
            </a:xfrm>
            <a:custGeom>
              <a:avLst/>
              <a:gdLst/>
              <a:ahLst/>
              <a:cxnLst/>
              <a:rect l="l" t="t" r="r" b="b"/>
              <a:pathLst>
                <a:path w="257" h="337" extrusionOk="0">
                  <a:moveTo>
                    <a:pt x="102" y="0"/>
                  </a:moveTo>
                  <a:cubicBezTo>
                    <a:pt x="101" y="0"/>
                    <a:pt x="99" y="1"/>
                    <a:pt x="98" y="1"/>
                  </a:cubicBezTo>
                  <a:cubicBezTo>
                    <a:pt x="65" y="17"/>
                    <a:pt x="98" y="66"/>
                    <a:pt x="114" y="82"/>
                  </a:cubicBezTo>
                  <a:cubicBezTo>
                    <a:pt x="130" y="114"/>
                    <a:pt x="65" y="163"/>
                    <a:pt x="33" y="195"/>
                  </a:cubicBezTo>
                  <a:cubicBezTo>
                    <a:pt x="1" y="211"/>
                    <a:pt x="49" y="292"/>
                    <a:pt x="82" y="324"/>
                  </a:cubicBezTo>
                  <a:cubicBezTo>
                    <a:pt x="90" y="332"/>
                    <a:pt x="100" y="336"/>
                    <a:pt x="112" y="336"/>
                  </a:cubicBezTo>
                  <a:cubicBezTo>
                    <a:pt x="145" y="336"/>
                    <a:pt x="187" y="303"/>
                    <a:pt x="211" y="243"/>
                  </a:cubicBezTo>
                  <a:cubicBezTo>
                    <a:pt x="257" y="166"/>
                    <a:pt x="14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7"/>
            <p:cNvSpPr/>
            <p:nvPr/>
          </p:nvSpPr>
          <p:spPr>
            <a:xfrm>
              <a:off x="4918150" y="985750"/>
              <a:ext cx="14525" cy="7700"/>
            </a:xfrm>
            <a:custGeom>
              <a:avLst/>
              <a:gdLst/>
              <a:ahLst/>
              <a:cxnLst/>
              <a:rect l="l" t="t" r="r" b="b"/>
              <a:pathLst>
                <a:path w="581" h="308" extrusionOk="0">
                  <a:moveTo>
                    <a:pt x="242" y="1"/>
                  </a:moveTo>
                  <a:lnTo>
                    <a:pt x="162" y="17"/>
                  </a:lnTo>
                  <a:cubicBezTo>
                    <a:pt x="65" y="33"/>
                    <a:pt x="0" y="81"/>
                    <a:pt x="0" y="98"/>
                  </a:cubicBezTo>
                  <a:lnTo>
                    <a:pt x="49" y="146"/>
                  </a:lnTo>
                  <a:cubicBezTo>
                    <a:pt x="102" y="189"/>
                    <a:pt x="142" y="210"/>
                    <a:pt x="157" y="210"/>
                  </a:cubicBezTo>
                  <a:cubicBezTo>
                    <a:pt x="165" y="210"/>
                    <a:pt x="167" y="205"/>
                    <a:pt x="162" y="194"/>
                  </a:cubicBezTo>
                  <a:cubicBezTo>
                    <a:pt x="147" y="165"/>
                    <a:pt x="226" y="95"/>
                    <a:pt x="350" y="95"/>
                  </a:cubicBezTo>
                  <a:cubicBezTo>
                    <a:pt x="362" y="95"/>
                    <a:pt x="374" y="96"/>
                    <a:pt x="387" y="98"/>
                  </a:cubicBezTo>
                  <a:lnTo>
                    <a:pt x="436" y="194"/>
                  </a:lnTo>
                  <a:lnTo>
                    <a:pt x="468" y="307"/>
                  </a:lnTo>
                  <a:cubicBezTo>
                    <a:pt x="549" y="275"/>
                    <a:pt x="581" y="210"/>
                    <a:pt x="549" y="146"/>
                  </a:cubicBezTo>
                  <a:lnTo>
                    <a:pt x="549" y="114"/>
                  </a:lnTo>
                  <a:lnTo>
                    <a:pt x="565" y="1"/>
                  </a:lnTo>
                  <a:lnTo>
                    <a:pt x="565" y="1"/>
                  </a:lnTo>
                  <a:cubicBezTo>
                    <a:pt x="484" y="33"/>
                    <a:pt x="371" y="49"/>
                    <a:pt x="323" y="65"/>
                  </a:cubicBezTo>
                  <a:lnTo>
                    <a:pt x="291" y="33"/>
                  </a:lnTo>
                  <a:cubicBezTo>
                    <a:pt x="274" y="17"/>
                    <a:pt x="258"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7"/>
            <p:cNvSpPr/>
            <p:nvPr/>
          </p:nvSpPr>
          <p:spPr>
            <a:xfrm>
              <a:off x="4321775" y="1225950"/>
              <a:ext cx="10850" cy="9950"/>
            </a:xfrm>
            <a:custGeom>
              <a:avLst/>
              <a:gdLst/>
              <a:ahLst/>
              <a:cxnLst/>
              <a:rect l="l" t="t" r="r" b="b"/>
              <a:pathLst>
                <a:path w="434" h="398" extrusionOk="0">
                  <a:moveTo>
                    <a:pt x="35" y="0"/>
                  </a:moveTo>
                  <a:cubicBezTo>
                    <a:pt x="30" y="0"/>
                    <a:pt x="23" y="2"/>
                    <a:pt x="15" y="6"/>
                  </a:cubicBezTo>
                  <a:cubicBezTo>
                    <a:pt x="0" y="14"/>
                    <a:pt x="18" y="34"/>
                    <a:pt x="47" y="53"/>
                  </a:cubicBezTo>
                  <a:lnTo>
                    <a:pt x="47" y="53"/>
                  </a:lnTo>
                  <a:cubicBezTo>
                    <a:pt x="59" y="18"/>
                    <a:pt x="53" y="0"/>
                    <a:pt x="35" y="0"/>
                  </a:cubicBezTo>
                  <a:close/>
                  <a:moveTo>
                    <a:pt x="47" y="53"/>
                  </a:moveTo>
                  <a:cubicBezTo>
                    <a:pt x="47" y="54"/>
                    <a:pt x="47" y="54"/>
                    <a:pt x="47" y="55"/>
                  </a:cubicBezTo>
                  <a:lnTo>
                    <a:pt x="49" y="55"/>
                  </a:lnTo>
                  <a:cubicBezTo>
                    <a:pt x="49" y="54"/>
                    <a:pt x="48" y="54"/>
                    <a:pt x="47" y="53"/>
                  </a:cubicBezTo>
                  <a:close/>
                  <a:moveTo>
                    <a:pt x="49" y="55"/>
                  </a:moveTo>
                  <a:cubicBezTo>
                    <a:pt x="86" y="79"/>
                    <a:pt x="141" y="103"/>
                    <a:pt x="176" y="103"/>
                  </a:cubicBezTo>
                  <a:cubicBezTo>
                    <a:pt x="240" y="103"/>
                    <a:pt x="273" y="168"/>
                    <a:pt x="257" y="248"/>
                  </a:cubicBezTo>
                  <a:lnTo>
                    <a:pt x="208" y="265"/>
                  </a:lnTo>
                  <a:lnTo>
                    <a:pt x="63" y="297"/>
                  </a:lnTo>
                  <a:cubicBezTo>
                    <a:pt x="90" y="364"/>
                    <a:pt x="173" y="398"/>
                    <a:pt x="209" y="398"/>
                  </a:cubicBezTo>
                  <a:cubicBezTo>
                    <a:pt x="216" y="398"/>
                    <a:pt x="222" y="396"/>
                    <a:pt x="224" y="394"/>
                  </a:cubicBezTo>
                  <a:cubicBezTo>
                    <a:pt x="257" y="377"/>
                    <a:pt x="305" y="329"/>
                    <a:pt x="369" y="297"/>
                  </a:cubicBezTo>
                  <a:lnTo>
                    <a:pt x="386" y="248"/>
                  </a:lnTo>
                  <a:lnTo>
                    <a:pt x="418" y="200"/>
                  </a:lnTo>
                  <a:cubicBezTo>
                    <a:pt x="434" y="152"/>
                    <a:pt x="353" y="87"/>
                    <a:pt x="240" y="71"/>
                  </a:cubicBezTo>
                  <a:lnTo>
                    <a:pt x="144" y="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7"/>
            <p:cNvSpPr/>
            <p:nvPr/>
          </p:nvSpPr>
          <p:spPr>
            <a:xfrm>
              <a:off x="4418700" y="1231300"/>
              <a:ext cx="10700" cy="5000"/>
            </a:xfrm>
            <a:custGeom>
              <a:avLst/>
              <a:gdLst/>
              <a:ahLst/>
              <a:cxnLst/>
              <a:rect l="l" t="t" r="r" b="b"/>
              <a:pathLst>
                <a:path w="428" h="200" extrusionOk="0">
                  <a:moveTo>
                    <a:pt x="345" y="1"/>
                  </a:moveTo>
                  <a:cubicBezTo>
                    <a:pt x="332" y="1"/>
                    <a:pt x="321" y="6"/>
                    <a:pt x="315" y="18"/>
                  </a:cubicBezTo>
                  <a:lnTo>
                    <a:pt x="299" y="34"/>
                  </a:lnTo>
                  <a:lnTo>
                    <a:pt x="267" y="67"/>
                  </a:lnTo>
                  <a:cubicBezTo>
                    <a:pt x="260" y="80"/>
                    <a:pt x="227" y="85"/>
                    <a:pt x="188" y="85"/>
                  </a:cubicBezTo>
                  <a:cubicBezTo>
                    <a:pt x="135" y="85"/>
                    <a:pt x="69" y="76"/>
                    <a:pt x="41" y="67"/>
                  </a:cubicBezTo>
                  <a:cubicBezTo>
                    <a:pt x="37" y="65"/>
                    <a:pt x="33" y="65"/>
                    <a:pt x="30" y="65"/>
                  </a:cubicBezTo>
                  <a:cubicBezTo>
                    <a:pt x="1" y="65"/>
                    <a:pt x="41" y="134"/>
                    <a:pt x="41" y="163"/>
                  </a:cubicBezTo>
                  <a:cubicBezTo>
                    <a:pt x="33" y="188"/>
                    <a:pt x="45" y="200"/>
                    <a:pt x="71" y="200"/>
                  </a:cubicBezTo>
                  <a:cubicBezTo>
                    <a:pt x="98" y="200"/>
                    <a:pt x="138" y="188"/>
                    <a:pt x="186" y="163"/>
                  </a:cubicBezTo>
                  <a:lnTo>
                    <a:pt x="267" y="163"/>
                  </a:lnTo>
                  <a:lnTo>
                    <a:pt x="331" y="147"/>
                  </a:lnTo>
                  <a:cubicBezTo>
                    <a:pt x="345" y="152"/>
                    <a:pt x="356" y="154"/>
                    <a:pt x="366" y="154"/>
                  </a:cubicBezTo>
                  <a:cubicBezTo>
                    <a:pt x="428" y="154"/>
                    <a:pt x="426" y="76"/>
                    <a:pt x="412" y="34"/>
                  </a:cubicBezTo>
                  <a:cubicBezTo>
                    <a:pt x="392" y="14"/>
                    <a:pt x="366" y="1"/>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7"/>
            <p:cNvSpPr/>
            <p:nvPr/>
          </p:nvSpPr>
          <p:spPr>
            <a:xfrm>
              <a:off x="5246800" y="1172300"/>
              <a:ext cx="10925" cy="6000"/>
            </a:xfrm>
            <a:custGeom>
              <a:avLst/>
              <a:gdLst/>
              <a:ahLst/>
              <a:cxnLst/>
              <a:rect l="l" t="t" r="r" b="b"/>
              <a:pathLst>
                <a:path w="437" h="240" extrusionOk="0">
                  <a:moveTo>
                    <a:pt x="398" y="1"/>
                  </a:moveTo>
                  <a:cubicBezTo>
                    <a:pt x="327" y="1"/>
                    <a:pt x="239" y="57"/>
                    <a:pt x="203" y="57"/>
                  </a:cubicBezTo>
                  <a:cubicBezTo>
                    <a:pt x="200" y="57"/>
                    <a:pt x="197" y="57"/>
                    <a:pt x="194" y="56"/>
                  </a:cubicBezTo>
                  <a:cubicBezTo>
                    <a:pt x="191" y="54"/>
                    <a:pt x="186" y="53"/>
                    <a:pt x="182" y="53"/>
                  </a:cubicBezTo>
                  <a:cubicBezTo>
                    <a:pt x="145" y="53"/>
                    <a:pt x="78" y="106"/>
                    <a:pt x="49" y="120"/>
                  </a:cubicBezTo>
                  <a:cubicBezTo>
                    <a:pt x="33" y="152"/>
                    <a:pt x="1" y="201"/>
                    <a:pt x="17" y="217"/>
                  </a:cubicBezTo>
                  <a:cubicBezTo>
                    <a:pt x="28" y="228"/>
                    <a:pt x="48" y="240"/>
                    <a:pt x="69" y="240"/>
                  </a:cubicBezTo>
                  <a:cubicBezTo>
                    <a:pt x="78" y="240"/>
                    <a:pt x="88" y="238"/>
                    <a:pt x="97" y="233"/>
                  </a:cubicBezTo>
                  <a:lnTo>
                    <a:pt x="113" y="217"/>
                  </a:lnTo>
                  <a:lnTo>
                    <a:pt x="146" y="185"/>
                  </a:lnTo>
                  <a:cubicBezTo>
                    <a:pt x="152" y="164"/>
                    <a:pt x="168" y="155"/>
                    <a:pt x="184" y="155"/>
                  </a:cubicBezTo>
                  <a:cubicBezTo>
                    <a:pt x="207" y="155"/>
                    <a:pt x="233" y="173"/>
                    <a:pt x="242" y="201"/>
                  </a:cubicBezTo>
                  <a:cubicBezTo>
                    <a:pt x="250" y="212"/>
                    <a:pt x="261" y="216"/>
                    <a:pt x="272" y="216"/>
                  </a:cubicBezTo>
                  <a:cubicBezTo>
                    <a:pt x="309" y="216"/>
                    <a:pt x="349" y="168"/>
                    <a:pt x="275" y="168"/>
                  </a:cubicBezTo>
                  <a:lnTo>
                    <a:pt x="355" y="88"/>
                  </a:lnTo>
                  <a:lnTo>
                    <a:pt x="436" y="7"/>
                  </a:lnTo>
                  <a:cubicBezTo>
                    <a:pt x="424" y="2"/>
                    <a:pt x="412"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7"/>
            <p:cNvSpPr/>
            <p:nvPr/>
          </p:nvSpPr>
          <p:spPr>
            <a:xfrm>
              <a:off x="5259300" y="985400"/>
              <a:ext cx="8500" cy="5625"/>
            </a:xfrm>
            <a:custGeom>
              <a:avLst/>
              <a:gdLst/>
              <a:ahLst/>
              <a:cxnLst/>
              <a:rect l="l" t="t" r="r" b="b"/>
              <a:pathLst>
                <a:path w="340" h="225" extrusionOk="0">
                  <a:moveTo>
                    <a:pt x="110" y="0"/>
                  </a:moveTo>
                  <a:cubicBezTo>
                    <a:pt x="87" y="0"/>
                    <a:pt x="63" y="8"/>
                    <a:pt x="49" y="15"/>
                  </a:cubicBezTo>
                  <a:cubicBezTo>
                    <a:pt x="33" y="15"/>
                    <a:pt x="1" y="63"/>
                    <a:pt x="1" y="63"/>
                  </a:cubicBezTo>
                  <a:lnTo>
                    <a:pt x="81" y="112"/>
                  </a:lnTo>
                  <a:cubicBezTo>
                    <a:pt x="49" y="176"/>
                    <a:pt x="81" y="224"/>
                    <a:pt x="162" y="224"/>
                  </a:cubicBezTo>
                  <a:lnTo>
                    <a:pt x="210" y="208"/>
                  </a:lnTo>
                  <a:lnTo>
                    <a:pt x="275" y="176"/>
                  </a:lnTo>
                  <a:cubicBezTo>
                    <a:pt x="339" y="128"/>
                    <a:pt x="323" y="31"/>
                    <a:pt x="307" y="15"/>
                  </a:cubicBezTo>
                  <a:cubicBezTo>
                    <a:pt x="305" y="13"/>
                    <a:pt x="302" y="12"/>
                    <a:pt x="298" y="12"/>
                  </a:cubicBezTo>
                  <a:cubicBezTo>
                    <a:pt x="274" y="12"/>
                    <a:pt x="224" y="49"/>
                    <a:pt x="210" y="63"/>
                  </a:cubicBezTo>
                  <a:cubicBezTo>
                    <a:pt x="202" y="71"/>
                    <a:pt x="194" y="75"/>
                    <a:pt x="186" y="75"/>
                  </a:cubicBezTo>
                  <a:cubicBezTo>
                    <a:pt x="178" y="75"/>
                    <a:pt x="170" y="71"/>
                    <a:pt x="162" y="63"/>
                  </a:cubicBezTo>
                  <a:lnTo>
                    <a:pt x="162" y="47"/>
                  </a:lnTo>
                  <a:cubicBezTo>
                    <a:pt x="162" y="11"/>
                    <a:pt x="137"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7"/>
            <p:cNvSpPr/>
            <p:nvPr/>
          </p:nvSpPr>
          <p:spPr>
            <a:xfrm>
              <a:off x="4673375" y="1218800"/>
              <a:ext cx="11100" cy="5825"/>
            </a:xfrm>
            <a:custGeom>
              <a:avLst/>
              <a:gdLst/>
              <a:ahLst/>
              <a:cxnLst/>
              <a:rect l="l" t="t" r="r" b="b"/>
              <a:pathLst>
                <a:path w="444" h="233" extrusionOk="0">
                  <a:moveTo>
                    <a:pt x="189" y="1"/>
                  </a:moveTo>
                  <a:cubicBezTo>
                    <a:pt x="141" y="1"/>
                    <a:pt x="107" y="14"/>
                    <a:pt x="97" y="34"/>
                  </a:cubicBezTo>
                  <a:cubicBezTo>
                    <a:pt x="81" y="67"/>
                    <a:pt x="0" y="196"/>
                    <a:pt x="16" y="228"/>
                  </a:cubicBezTo>
                  <a:cubicBezTo>
                    <a:pt x="19" y="231"/>
                    <a:pt x="23" y="232"/>
                    <a:pt x="27" y="232"/>
                  </a:cubicBezTo>
                  <a:cubicBezTo>
                    <a:pt x="49" y="232"/>
                    <a:pt x="89" y="201"/>
                    <a:pt x="129" y="147"/>
                  </a:cubicBezTo>
                  <a:lnTo>
                    <a:pt x="290" y="163"/>
                  </a:lnTo>
                  <a:lnTo>
                    <a:pt x="387" y="163"/>
                  </a:lnTo>
                  <a:cubicBezTo>
                    <a:pt x="399" y="173"/>
                    <a:pt x="408" y="177"/>
                    <a:pt x="413" y="177"/>
                  </a:cubicBezTo>
                  <a:cubicBezTo>
                    <a:pt x="443" y="177"/>
                    <a:pt x="373" y="46"/>
                    <a:pt x="290" y="18"/>
                  </a:cubicBezTo>
                  <a:cubicBezTo>
                    <a:pt x="254" y="6"/>
                    <a:pt x="21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7"/>
            <p:cNvSpPr/>
            <p:nvPr/>
          </p:nvSpPr>
          <p:spPr>
            <a:xfrm>
              <a:off x="5307700" y="1192925"/>
              <a:ext cx="4450" cy="6575"/>
            </a:xfrm>
            <a:custGeom>
              <a:avLst/>
              <a:gdLst/>
              <a:ahLst/>
              <a:cxnLst/>
              <a:rect l="l" t="t" r="r" b="b"/>
              <a:pathLst>
                <a:path w="178" h="263" extrusionOk="0">
                  <a:moveTo>
                    <a:pt x="121" y="0"/>
                  </a:moveTo>
                  <a:cubicBezTo>
                    <a:pt x="100" y="0"/>
                    <a:pt x="42" y="24"/>
                    <a:pt x="16" y="37"/>
                  </a:cubicBezTo>
                  <a:cubicBezTo>
                    <a:pt x="0" y="69"/>
                    <a:pt x="0" y="166"/>
                    <a:pt x="16" y="198"/>
                  </a:cubicBezTo>
                  <a:cubicBezTo>
                    <a:pt x="32" y="231"/>
                    <a:pt x="81" y="263"/>
                    <a:pt x="129" y="263"/>
                  </a:cubicBezTo>
                  <a:cubicBezTo>
                    <a:pt x="178" y="263"/>
                    <a:pt x="178" y="85"/>
                    <a:pt x="145" y="85"/>
                  </a:cubicBezTo>
                  <a:cubicBezTo>
                    <a:pt x="113" y="85"/>
                    <a:pt x="113" y="21"/>
                    <a:pt x="129" y="5"/>
                  </a:cubicBezTo>
                  <a:cubicBezTo>
                    <a:pt x="129" y="2"/>
                    <a:pt x="12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7"/>
            <p:cNvSpPr/>
            <p:nvPr/>
          </p:nvSpPr>
          <p:spPr>
            <a:xfrm>
              <a:off x="4495225" y="1226750"/>
              <a:ext cx="10825" cy="6625"/>
            </a:xfrm>
            <a:custGeom>
              <a:avLst/>
              <a:gdLst/>
              <a:ahLst/>
              <a:cxnLst/>
              <a:rect l="l" t="t" r="r" b="b"/>
              <a:pathLst>
                <a:path w="433" h="265" extrusionOk="0">
                  <a:moveTo>
                    <a:pt x="56" y="0"/>
                  </a:moveTo>
                  <a:cubicBezTo>
                    <a:pt x="24" y="0"/>
                    <a:pt x="1" y="15"/>
                    <a:pt x="13" y="39"/>
                  </a:cubicBezTo>
                  <a:cubicBezTo>
                    <a:pt x="13" y="71"/>
                    <a:pt x="109" y="168"/>
                    <a:pt x="126" y="184"/>
                  </a:cubicBezTo>
                  <a:cubicBezTo>
                    <a:pt x="158" y="200"/>
                    <a:pt x="271" y="265"/>
                    <a:pt x="303" y="265"/>
                  </a:cubicBezTo>
                  <a:cubicBezTo>
                    <a:pt x="335" y="249"/>
                    <a:pt x="400" y="233"/>
                    <a:pt x="416" y="216"/>
                  </a:cubicBezTo>
                  <a:cubicBezTo>
                    <a:pt x="432" y="216"/>
                    <a:pt x="432" y="152"/>
                    <a:pt x="416" y="104"/>
                  </a:cubicBezTo>
                  <a:lnTo>
                    <a:pt x="303" y="120"/>
                  </a:lnTo>
                  <a:lnTo>
                    <a:pt x="238" y="120"/>
                  </a:lnTo>
                  <a:cubicBezTo>
                    <a:pt x="190" y="120"/>
                    <a:pt x="174" y="87"/>
                    <a:pt x="206" y="55"/>
                  </a:cubicBezTo>
                  <a:lnTo>
                    <a:pt x="142" y="23"/>
                  </a:lnTo>
                  <a:lnTo>
                    <a:pt x="93" y="7"/>
                  </a:lnTo>
                  <a:cubicBezTo>
                    <a:pt x="80" y="2"/>
                    <a:pt x="67" y="0"/>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7"/>
            <p:cNvSpPr/>
            <p:nvPr/>
          </p:nvSpPr>
          <p:spPr>
            <a:xfrm>
              <a:off x="4207600" y="1156175"/>
              <a:ext cx="8625" cy="7450"/>
            </a:xfrm>
            <a:custGeom>
              <a:avLst/>
              <a:gdLst/>
              <a:ahLst/>
              <a:cxnLst/>
              <a:rect l="l" t="t" r="r" b="b"/>
              <a:pathLst>
                <a:path w="345" h="298" extrusionOk="0">
                  <a:moveTo>
                    <a:pt x="32" y="1"/>
                  </a:moveTo>
                  <a:cubicBezTo>
                    <a:pt x="28" y="1"/>
                    <a:pt x="24" y="9"/>
                    <a:pt x="17" y="23"/>
                  </a:cubicBezTo>
                  <a:cubicBezTo>
                    <a:pt x="1" y="55"/>
                    <a:pt x="81" y="200"/>
                    <a:pt x="194" y="297"/>
                  </a:cubicBezTo>
                  <a:lnTo>
                    <a:pt x="291" y="281"/>
                  </a:lnTo>
                  <a:cubicBezTo>
                    <a:pt x="307" y="265"/>
                    <a:pt x="323" y="265"/>
                    <a:pt x="323" y="249"/>
                  </a:cubicBezTo>
                  <a:lnTo>
                    <a:pt x="339" y="200"/>
                  </a:lnTo>
                  <a:cubicBezTo>
                    <a:pt x="345" y="183"/>
                    <a:pt x="339" y="178"/>
                    <a:pt x="326" y="178"/>
                  </a:cubicBezTo>
                  <a:cubicBezTo>
                    <a:pt x="308" y="178"/>
                    <a:pt x="278" y="188"/>
                    <a:pt x="251" y="188"/>
                  </a:cubicBezTo>
                  <a:cubicBezTo>
                    <a:pt x="242" y="188"/>
                    <a:pt x="234" y="187"/>
                    <a:pt x="226" y="184"/>
                  </a:cubicBezTo>
                  <a:cubicBezTo>
                    <a:pt x="178" y="152"/>
                    <a:pt x="49" y="71"/>
                    <a:pt x="49" y="39"/>
                  </a:cubicBezTo>
                  <a:cubicBezTo>
                    <a:pt x="40" y="13"/>
                    <a:pt x="36"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7"/>
            <p:cNvSpPr/>
            <p:nvPr/>
          </p:nvSpPr>
          <p:spPr>
            <a:xfrm>
              <a:off x="4173725" y="1213200"/>
              <a:ext cx="10500" cy="7725"/>
            </a:xfrm>
            <a:custGeom>
              <a:avLst/>
              <a:gdLst/>
              <a:ahLst/>
              <a:cxnLst/>
              <a:rect l="l" t="t" r="r" b="b"/>
              <a:pathLst>
                <a:path w="420" h="309" extrusionOk="0">
                  <a:moveTo>
                    <a:pt x="178" y="0"/>
                  </a:moveTo>
                  <a:cubicBezTo>
                    <a:pt x="178" y="0"/>
                    <a:pt x="130" y="16"/>
                    <a:pt x="114" y="16"/>
                  </a:cubicBezTo>
                  <a:cubicBezTo>
                    <a:pt x="114" y="33"/>
                    <a:pt x="97" y="49"/>
                    <a:pt x="97" y="65"/>
                  </a:cubicBezTo>
                  <a:lnTo>
                    <a:pt x="97" y="81"/>
                  </a:lnTo>
                  <a:cubicBezTo>
                    <a:pt x="1" y="162"/>
                    <a:pt x="49" y="258"/>
                    <a:pt x="130" y="291"/>
                  </a:cubicBezTo>
                  <a:cubicBezTo>
                    <a:pt x="146" y="303"/>
                    <a:pt x="157" y="309"/>
                    <a:pt x="166" y="309"/>
                  </a:cubicBezTo>
                  <a:cubicBezTo>
                    <a:pt x="201" y="309"/>
                    <a:pt x="191" y="223"/>
                    <a:pt x="243" y="210"/>
                  </a:cubicBezTo>
                  <a:lnTo>
                    <a:pt x="259" y="210"/>
                  </a:lnTo>
                  <a:lnTo>
                    <a:pt x="420" y="226"/>
                  </a:lnTo>
                  <a:cubicBezTo>
                    <a:pt x="388" y="145"/>
                    <a:pt x="226" y="113"/>
                    <a:pt x="210" y="81"/>
                  </a:cubicBezTo>
                  <a:cubicBezTo>
                    <a:pt x="210" y="65"/>
                    <a:pt x="178" y="16"/>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7"/>
            <p:cNvSpPr/>
            <p:nvPr/>
          </p:nvSpPr>
          <p:spPr>
            <a:xfrm>
              <a:off x="4311250" y="1227650"/>
              <a:ext cx="9300" cy="5325"/>
            </a:xfrm>
            <a:custGeom>
              <a:avLst/>
              <a:gdLst/>
              <a:ahLst/>
              <a:cxnLst/>
              <a:rect l="l" t="t" r="r" b="b"/>
              <a:pathLst>
                <a:path w="372" h="213" extrusionOk="0">
                  <a:moveTo>
                    <a:pt x="219" y="1"/>
                  </a:moveTo>
                  <a:cubicBezTo>
                    <a:pt x="134" y="1"/>
                    <a:pt x="0" y="73"/>
                    <a:pt x="0" y="132"/>
                  </a:cubicBezTo>
                  <a:lnTo>
                    <a:pt x="0" y="180"/>
                  </a:lnTo>
                  <a:cubicBezTo>
                    <a:pt x="0" y="197"/>
                    <a:pt x="32" y="213"/>
                    <a:pt x="48" y="213"/>
                  </a:cubicBezTo>
                  <a:cubicBezTo>
                    <a:pt x="81" y="213"/>
                    <a:pt x="97" y="197"/>
                    <a:pt x="97" y="180"/>
                  </a:cubicBezTo>
                  <a:lnTo>
                    <a:pt x="113" y="148"/>
                  </a:lnTo>
                  <a:cubicBezTo>
                    <a:pt x="113" y="119"/>
                    <a:pt x="130" y="110"/>
                    <a:pt x="149" y="110"/>
                  </a:cubicBezTo>
                  <a:cubicBezTo>
                    <a:pt x="173" y="110"/>
                    <a:pt x="201" y="123"/>
                    <a:pt x="210" y="132"/>
                  </a:cubicBezTo>
                  <a:cubicBezTo>
                    <a:pt x="210" y="134"/>
                    <a:pt x="212" y="135"/>
                    <a:pt x="215" y="135"/>
                  </a:cubicBezTo>
                  <a:cubicBezTo>
                    <a:pt x="236" y="135"/>
                    <a:pt x="311" y="98"/>
                    <a:pt x="339" y="84"/>
                  </a:cubicBezTo>
                  <a:cubicBezTo>
                    <a:pt x="371" y="51"/>
                    <a:pt x="323" y="19"/>
                    <a:pt x="242" y="3"/>
                  </a:cubicBezTo>
                  <a:cubicBezTo>
                    <a:pt x="235" y="2"/>
                    <a:pt x="227"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7"/>
            <p:cNvSpPr/>
            <p:nvPr/>
          </p:nvSpPr>
          <p:spPr>
            <a:xfrm>
              <a:off x="4194300" y="1213200"/>
              <a:ext cx="8900" cy="5875"/>
            </a:xfrm>
            <a:custGeom>
              <a:avLst/>
              <a:gdLst/>
              <a:ahLst/>
              <a:cxnLst/>
              <a:rect l="l" t="t" r="r" b="b"/>
              <a:pathLst>
                <a:path w="356" h="235" extrusionOk="0">
                  <a:moveTo>
                    <a:pt x="33" y="0"/>
                  </a:moveTo>
                  <a:cubicBezTo>
                    <a:pt x="0" y="49"/>
                    <a:pt x="65" y="178"/>
                    <a:pt x="97" y="210"/>
                  </a:cubicBezTo>
                  <a:cubicBezTo>
                    <a:pt x="105" y="226"/>
                    <a:pt x="125" y="234"/>
                    <a:pt x="149" y="234"/>
                  </a:cubicBezTo>
                  <a:cubicBezTo>
                    <a:pt x="174" y="234"/>
                    <a:pt x="202" y="226"/>
                    <a:pt x="226" y="210"/>
                  </a:cubicBezTo>
                  <a:lnTo>
                    <a:pt x="274" y="178"/>
                  </a:lnTo>
                  <a:cubicBezTo>
                    <a:pt x="355" y="129"/>
                    <a:pt x="307" y="81"/>
                    <a:pt x="258" y="65"/>
                  </a:cubicBezTo>
                  <a:cubicBezTo>
                    <a:pt x="194" y="33"/>
                    <a:pt x="129"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7"/>
            <p:cNvSpPr/>
            <p:nvPr/>
          </p:nvSpPr>
          <p:spPr>
            <a:xfrm>
              <a:off x="4128550" y="1073275"/>
              <a:ext cx="11325" cy="7025"/>
            </a:xfrm>
            <a:custGeom>
              <a:avLst/>
              <a:gdLst/>
              <a:ahLst/>
              <a:cxnLst/>
              <a:rect l="l" t="t" r="r" b="b"/>
              <a:pathLst>
                <a:path w="453" h="281" extrusionOk="0">
                  <a:moveTo>
                    <a:pt x="259" y="0"/>
                  </a:moveTo>
                  <a:cubicBezTo>
                    <a:pt x="235" y="8"/>
                    <a:pt x="231" y="12"/>
                    <a:pt x="243" y="12"/>
                  </a:cubicBezTo>
                  <a:cubicBezTo>
                    <a:pt x="249" y="12"/>
                    <a:pt x="258" y="11"/>
                    <a:pt x="271" y="9"/>
                  </a:cubicBezTo>
                  <a:lnTo>
                    <a:pt x="271" y="9"/>
                  </a:lnTo>
                  <a:lnTo>
                    <a:pt x="299" y="30"/>
                  </a:lnTo>
                  <a:lnTo>
                    <a:pt x="324" y="0"/>
                  </a:lnTo>
                  <a:lnTo>
                    <a:pt x="324" y="0"/>
                  </a:lnTo>
                  <a:cubicBezTo>
                    <a:pt x="303" y="4"/>
                    <a:pt x="285" y="7"/>
                    <a:pt x="271" y="9"/>
                  </a:cubicBezTo>
                  <a:lnTo>
                    <a:pt x="271" y="9"/>
                  </a:lnTo>
                  <a:lnTo>
                    <a:pt x="259" y="0"/>
                  </a:lnTo>
                  <a:close/>
                  <a:moveTo>
                    <a:pt x="299" y="30"/>
                  </a:moveTo>
                  <a:lnTo>
                    <a:pt x="243" y="97"/>
                  </a:lnTo>
                  <a:lnTo>
                    <a:pt x="211" y="129"/>
                  </a:lnTo>
                  <a:cubicBezTo>
                    <a:pt x="195" y="177"/>
                    <a:pt x="1" y="242"/>
                    <a:pt x="1" y="258"/>
                  </a:cubicBezTo>
                  <a:cubicBezTo>
                    <a:pt x="1" y="270"/>
                    <a:pt x="25" y="281"/>
                    <a:pt x="68" y="281"/>
                  </a:cubicBezTo>
                  <a:cubicBezTo>
                    <a:pt x="86" y="281"/>
                    <a:pt x="106" y="279"/>
                    <a:pt x="130" y="274"/>
                  </a:cubicBezTo>
                  <a:lnTo>
                    <a:pt x="195" y="258"/>
                  </a:lnTo>
                  <a:lnTo>
                    <a:pt x="243" y="242"/>
                  </a:lnTo>
                  <a:cubicBezTo>
                    <a:pt x="324" y="242"/>
                    <a:pt x="372" y="161"/>
                    <a:pt x="404" y="161"/>
                  </a:cubicBezTo>
                  <a:cubicBezTo>
                    <a:pt x="453" y="161"/>
                    <a:pt x="420" y="129"/>
                    <a:pt x="372" y="97"/>
                  </a:cubicBezTo>
                  <a:lnTo>
                    <a:pt x="324" y="48"/>
                  </a:lnTo>
                  <a:lnTo>
                    <a:pt x="299" y="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7"/>
            <p:cNvSpPr/>
            <p:nvPr/>
          </p:nvSpPr>
          <p:spPr>
            <a:xfrm>
              <a:off x="4173325" y="1071600"/>
              <a:ext cx="13725" cy="6125"/>
            </a:xfrm>
            <a:custGeom>
              <a:avLst/>
              <a:gdLst/>
              <a:ahLst/>
              <a:cxnLst/>
              <a:rect l="l" t="t" r="r" b="b"/>
              <a:pathLst>
                <a:path w="549" h="245" extrusionOk="0">
                  <a:moveTo>
                    <a:pt x="380" y="0"/>
                  </a:moveTo>
                  <a:cubicBezTo>
                    <a:pt x="293" y="0"/>
                    <a:pt x="147" y="69"/>
                    <a:pt x="162" y="83"/>
                  </a:cubicBezTo>
                  <a:cubicBezTo>
                    <a:pt x="162" y="115"/>
                    <a:pt x="65" y="148"/>
                    <a:pt x="33" y="164"/>
                  </a:cubicBezTo>
                  <a:cubicBezTo>
                    <a:pt x="0" y="164"/>
                    <a:pt x="33" y="196"/>
                    <a:pt x="97" y="244"/>
                  </a:cubicBezTo>
                  <a:lnTo>
                    <a:pt x="130" y="244"/>
                  </a:lnTo>
                  <a:lnTo>
                    <a:pt x="226" y="212"/>
                  </a:lnTo>
                  <a:cubicBezTo>
                    <a:pt x="242" y="132"/>
                    <a:pt x="388" y="67"/>
                    <a:pt x="452" y="67"/>
                  </a:cubicBezTo>
                  <a:cubicBezTo>
                    <a:pt x="501" y="67"/>
                    <a:pt x="549" y="35"/>
                    <a:pt x="549" y="35"/>
                  </a:cubicBezTo>
                  <a:cubicBezTo>
                    <a:pt x="549" y="19"/>
                    <a:pt x="484" y="19"/>
                    <a:pt x="404" y="3"/>
                  </a:cubicBezTo>
                  <a:cubicBezTo>
                    <a:pt x="396" y="1"/>
                    <a:pt x="388" y="0"/>
                    <a:pt x="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7"/>
            <p:cNvSpPr/>
            <p:nvPr/>
          </p:nvSpPr>
          <p:spPr>
            <a:xfrm>
              <a:off x="4572150" y="1208700"/>
              <a:ext cx="7275" cy="6525"/>
            </a:xfrm>
            <a:custGeom>
              <a:avLst/>
              <a:gdLst/>
              <a:ahLst/>
              <a:cxnLst/>
              <a:rect l="l" t="t" r="r" b="b"/>
              <a:pathLst>
                <a:path w="291" h="261" extrusionOk="0">
                  <a:moveTo>
                    <a:pt x="106" y="1"/>
                  </a:moveTo>
                  <a:cubicBezTo>
                    <a:pt x="39" y="1"/>
                    <a:pt x="69" y="67"/>
                    <a:pt x="113" y="67"/>
                  </a:cubicBezTo>
                  <a:cubicBezTo>
                    <a:pt x="162" y="67"/>
                    <a:pt x="194" y="116"/>
                    <a:pt x="194" y="132"/>
                  </a:cubicBezTo>
                  <a:cubicBezTo>
                    <a:pt x="194" y="148"/>
                    <a:pt x="146" y="164"/>
                    <a:pt x="81" y="164"/>
                  </a:cubicBezTo>
                  <a:lnTo>
                    <a:pt x="33" y="180"/>
                  </a:lnTo>
                  <a:lnTo>
                    <a:pt x="17" y="180"/>
                  </a:lnTo>
                  <a:cubicBezTo>
                    <a:pt x="0" y="213"/>
                    <a:pt x="0" y="245"/>
                    <a:pt x="33" y="261"/>
                  </a:cubicBezTo>
                  <a:lnTo>
                    <a:pt x="49" y="261"/>
                  </a:lnTo>
                  <a:lnTo>
                    <a:pt x="129" y="245"/>
                  </a:lnTo>
                  <a:cubicBezTo>
                    <a:pt x="226" y="213"/>
                    <a:pt x="275" y="84"/>
                    <a:pt x="291" y="51"/>
                  </a:cubicBezTo>
                  <a:cubicBezTo>
                    <a:pt x="291" y="35"/>
                    <a:pt x="226" y="3"/>
                    <a:pt x="129" y="3"/>
                  </a:cubicBezTo>
                  <a:cubicBezTo>
                    <a:pt x="121" y="1"/>
                    <a:pt x="113"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7"/>
            <p:cNvSpPr/>
            <p:nvPr/>
          </p:nvSpPr>
          <p:spPr>
            <a:xfrm>
              <a:off x="4446325" y="1218425"/>
              <a:ext cx="12225" cy="5375"/>
            </a:xfrm>
            <a:custGeom>
              <a:avLst/>
              <a:gdLst/>
              <a:ahLst/>
              <a:cxnLst/>
              <a:rect l="l" t="t" r="r" b="b"/>
              <a:pathLst>
                <a:path w="489" h="215" extrusionOk="0">
                  <a:moveTo>
                    <a:pt x="114" y="1"/>
                  </a:moveTo>
                  <a:cubicBezTo>
                    <a:pt x="81" y="1"/>
                    <a:pt x="98" y="66"/>
                    <a:pt x="178" y="130"/>
                  </a:cubicBezTo>
                  <a:lnTo>
                    <a:pt x="17" y="146"/>
                  </a:lnTo>
                  <a:lnTo>
                    <a:pt x="1" y="146"/>
                  </a:lnTo>
                  <a:cubicBezTo>
                    <a:pt x="1" y="170"/>
                    <a:pt x="13" y="182"/>
                    <a:pt x="35" y="182"/>
                  </a:cubicBezTo>
                  <a:cubicBezTo>
                    <a:pt x="57" y="182"/>
                    <a:pt x="89" y="170"/>
                    <a:pt x="130" y="146"/>
                  </a:cubicBezTo>
                  <a:lnTo>
                    <a:pt x="178" y="146"/>
                  </a:lnTo>
                  <a:cubicBezTo>
                    <a:pt x="243" y="146"/>
                    <a:pt x="307" y="162"/>
                    <a:pt x="372" y="178"/>
                  </a:cubicBezTo>
                  <a:lnTo>
                    <a:pt x="436" y="211"/>
                  </a:lnTo>
                  <a:cubicBezTo>
                    <a:pt x="442" y="214"/>
                    <a:pt x="447" y="215"/>
                    <a:pt x="451" y="215"/>
                  </a:cubicBezTo>
                  <a:cubicBezTo>
                    <a:pt x="489" y="215"/>
                    <a:pt x="429" y="80"/>
                    <a:pt x="356" y="66"/>
                  </a:cubicBezTo>
                  <a:cubicBezTo>
                    <a:pt x="275" y="33"/>
                    <a:pt x="146"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7"/>
            <p:cNvSpPr/>
            <p:nvPr/>
          </p:nvSpPr>
          <p:spPr>
            <a:xfrm>
              <a:off x="4976625" y="1190500"/>
              <a:ext cx="9475" cy="7150"/>
            </a:xfrm>
            <a:custGeom>
              <a:avLst/>
              <a:gdLst/>
              <a:ahLst/>
              <a:cxnLst/>
              <a:rect l="l" t="t" r="r" b="b"/>
              <a:pathLst>
                <a:path w="379" h="286" extrusionOk="0">
                  <a:moveTo>
                    <a:pt x="128" y="1"/>
                  </a:moveTo>
                  <a:cubicBezTo>
                    <a:pt x="60" y="1"/>
                    <a:pt x="19" y="27"/>
                    <a:pt x="32" y="53"/>
                  </a:cubicBezTo>
                  <a:cubicBezTo>
                    <a:pt x="49" y="86"/>
                    <a:pt x="32" y="166"/>
                    <a:pt x="0" y="231"/>
                  </a:cubicBezTo>
                  <a:lnTo>
                    <a:pt x="81" y="263"/>
                  </a:lnTo>
                  <a:lnTo>
                    <a:pt x="97" y="279"/>
                  </a:lnTo>
                  <a:cubicBezTo>
                    <a:pt x="111" y="284"/>
                    <a:pt x="123" y="286"/>
                    <a:pt x="132" y="286"/>
                  </a:cubicBezTo>
                  <a:cubicBezTo>
                    <a:pt x="153" y="286"/>
                    <a:pt x="161" y="274"/>
                    <a:pt x="161" y="263"/>
                  </a:cubicBezTo>
                  <a:cubicBezTo>
                    <a:pt x="161" y="247"/>
                    <a:pt x="145" y="199"/>
                    <a:pt x="129" y="150"/>
                  </a:cubicBezTo>
                  <a:lnTo>
                    <a:pt x="178" y="118"/>
                  </a:lnTo>
                  <a:cubicBezTo>
                    <a:pt x="201" y="104"/>
                    <a:pt x="219" y="98"/>
                    <a:pt x="233" y="98"/>
                  </a:cubicBezTo>
                  <a:cubicBezTo>
                    <a:pt x="268" y="98"/>
                    <a:pt x="279" y="132"/>
                    <a:pt x="291" y="166"/>
                  </a:cubicBezTo>
                  <a:lnTo>
                    <a:pt x="307" y="182"/>
                  </a:lnTo>
                  <a:cubicBezTo>
                    <a:pt x="310" y="183"/>
                    <a:pt x="313" y="183"/>
                    <a:pt x="315" y="183"/>
                  </a:cubicBezTo>
                  <a:cubicBezTo>
                    <a:pt x="378" y="183"/>
                    <a:pt x="271" y="5"/>
                    <a:pt x="178" y="5"/>
                  </a:cubicBezTo>
                  <a:cubicBezTo>
                    <a:pt x="160" y="2"/>
                    <a:pt x="143"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7"/>
            <p:cNvSpPr/>
            <p:nvPr/>
          </p:nvSpPr>
          <p:spPr>
            <a:xfrm>
              <a:off x="4563275" y="1196900"/>
              <a:ext cx="10925" cy="5075"/>
            </a:xfrm>
            <a:custGeom>
              <a:avLst/>
              <a:gdLst/>
              <a:ahLst/>
              <a:cxnLst/>
              <a:rect l="l" t="t" r="r" b="b"/>
              <a:pathLst>
                <a:path w="437" h="203" extrusionOk="0">
                  <a:moveTo>
                    <a:pt x="324" y="1"/>
                  </a:moveTo>
                  <a:cubicBezTo>
                    <a:pt x="291" y="1"/>
                    <a:pt x="250" y="16"/>
                    <a:pt x="226" y="39"/>
                  </a:cubicBezTo>
                  <a:lnTo>
                    <a:pt x="194" y="72"/>
                  </a:lnTo>
                  <a:cubicBezTo>
                    <a:pt x="167" y="98"/>
                    <a:pt x="141" y="110"/>
                    <a:pt x="114" y="110"/>
                  </a:cubicBezTo>
                  <a:cubicBezTo>
                    <a:pt x="92" y="110"/>
                    <a:pt x="71" y="102"/>
                    <a:pt x="49" y="88"/>
                  </a:cubicBezTo>
                  <a:cubicBezTo>
                    <a:pt x="49" y="80"/>
                    <a:pt x="41" y="76"/>
                    <a:pt x="33" y="76"/>
                  </a:cubicBezTo>
                  <a:cubicBezTo>
                    <a:pt x="25" y="76"/>
                    <a:pt x="17" y="80"/>
                    <a:pt x="17" y="88"/>
                  </a:cubicBezTo>
                  <a:cubicBezTo>
                    <a:pt x="17" y="104"/>
                    <a:pt x="1" y="120"/>
                    <a:pt x="17" y="120"/>
                  </a:cubicBezTo>
                  <a:cubicBezTo>
                    <a:pt x="50" y="154"/>
                    <a:pt x="76" y="203"/>
                    <a:pt x="121" y="203"/>
                  </a:cubicBezTo>
                  <a:cubicBezTo>
                    <a:pt x="141" y="203"/>
                    <a:pt x="164" y="193"/>
                    <a:pt x="194" y="168"/>
                  </a:cubicBezTo>
                  <a:lnTo>
                    <a:pt x="210" y="152"/>
                  </a:lnTo>
                  <a:cubicBezTo>
                    <a:pt x="222" y="155"/>
                    <a:pt x="236" y="157"/>
                    <a:pt x="250" y="157"/>
                  </a:cubicBezTo>
                  <a:cubicBezTo>
                    <a:pt x="313" y="157"/>
                    <a:pt x="394" y="130"/>
                    <a:pt x="420" y="104"/>
                  </a:cubicBezTo>
                  <a:cubicBezTo>
                    <a:pt x="436" y="72"/>
                    <a:pt x="388" y="23"/>
                    <a:pt x="355" y="7"/>
                  </a:cubicBezTo>
                  <a:cubicBezTo>
                    <a:pt x="347" y="3"/>
                    <a:pt x="336"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7"/>
            <p:cNvSpPr/>
            <p:nvPr/>
          </p:nvSpPr>
          <p:spPr>
            <a:xfrm>
              <a:off x="4954025" y="1197875"/>
              <a:ext cx="9300" cy="7050"/>
            </a:xfrm>
            <a:custGeom>
              <a:avLst/>
              <a:gdLst/>
              <a:ahLst/>
              <a:cxnLst/>
              <a:rect l="l" t="t" r="r" b="b"/>
              <a:pathLst>
                <a:path w="372" h="282" extrusionOk="0">
                  <a:moveTo>
                    <a:pt x="243" y="0"/>
                  </a:moveTo>
                  <a:cubicBezTo>
                    <a:pt x="194" y="0"/>
                    <a:pt x="162" y="16"/>
                    <a:pt x="114" y="33"/>
                  </a:cubicBezTo>
                  <a:lnTo>
                    <a:pt x="1" y="65"/>
                  </a:lnTo>
                  <a:cubicBezTo>
                    <a:pt x="1" y="162"/>
                    <a:pt x="17" y="258"/>
                    <a:pt x="33" y="275"/>
                  </a:cubicBezTo>
                  <a:cubicBezTo>
                    <a:pt x="44" y="275"/>
                    <a:pt x="62" y="282"/>
                    <a:pt x="77" y="282"/>
                  </a:cubicBezTo>
                  <a:cubicBezTo>
                    <a:pt x="85" y="282"/>
                    <a:pt x="92" y="280"/>
                    <a:pt x="98" y="275"/>
                  </a:cubicBezTo>
                  <a:lnTo>
                    <a:pt x="98" y="258"/>
                  </a:lnTo>
                  <a:lnTo>
                    <a:pt x="162" y="194"/>
                  </a:lnTo>
                  <a:cubicBezTo>
                    <a:pt x="259" y="146"/>
                    <a:pt x="356" y="81"/>
                    <a:pt x="372" y="49"/>
                  </a:cubicBezTo>
                  <a:lnTo>
                    <a:pt x="356" y="49"/>
                  </a:lnTo>
                  <a:cubicBezTo>
                    <a:pt x="323" y="16"/>
                    <a:pt x="275"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7"/>
            <p:cNvSpPr/>
            <p:nvPr/>
          </p:nvSpPr>
          <p:spPr>
            <a:xfrm>
              <a:off x="4647150" y="1214500"/>
              <a:ext cx="7700" cy="5175"/>
            </a:xfrm>
            <a:custGeom>
              <a:avLst/>
              <a:gdLst/>
              <a:ahLst/>
              <a:cxnLst/>
              <a:rect l="l" t="t" r="r" b="b"/>
              <a:pathLst>
                <a:path w="308" h="207" extrusionOk="0">
                  <a:moveTo>
                    <a:pt x="150" y="1"/>
                  </a:moveTo>
                  <a:cubicBezTo>
                    <a:pt x="101" y="1"/>
                    <a:pt x="49" y="5"/>
                    <a:pt x="33" y="13"/>
                  </a:cubicBezTo>
                  <a:cubicBezTo>
                    <a:pt x="17" y="29"/>
                    <a:pt x="1" y="61"/>
                    <a:pt x="33" y="77"/>
                  </a:cubicBezTo>
                  <a:cubicBezTo>
                    <a:pt x="65" y="93"/>
                    <a:pt x="130" y="174"/>
                    <a:pt x="194" y="206"/>
                  </a:cubicBezTo>
                  <a:lnTo>
                    <a:pt x="243" y="190"/>
                  </a:lnTo>
                  <a:lnTo>
                    <a:pt x="307" y="158"/>
                  </a:lnTo>
                  <a:cubicBezTo>
                    <a:pt x="291" y="110"/>
                    <a:pt x="259" y="29"/>
                    <a:pt x="243" y="13"/>
                  </a:cubicBezTo>
                  <a:cubicBezTo>
                    <a:pt x="243" y="5"/>
                    <a:pt x="198"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7"/>
            <p:cNvSpPr/>
            <p:nvPr/>
          </p:nvSpPr>
          <p:spPr>
            <a:xfrm>
              <a:off x="5329475" y="1145000"/>
              <a:ext cx="9300" cy="4675"/>
            </a:xfrm>
            <a:custGeom>
              <a:avLst/>
              <a:gdLst/>
              <a:ahLst/>
              <a:cxnLst/>
              <a:rect l="l" t="t" r="r" b="b"/>
              <a:pathLst>
                <a:path w="372" h="187" extrusionOk="0">
                  <a:moveTo>
                    <a:pt x="230" y="0"/>
                  </a:moveTo>
                  <a:cubicBezTo>
                    <a:pt x="179" y="0"/>
                    <a:pt x="93" y="83"/>
                    <a:pt x="49" y="83"/>
                  </a:cubicBezTo>
                  <a:cubicBezTo>
                    <a:pt x="0" y="83"/>
                    <a:pt x="0" y="115"/>
                    <a:pt x="49" y="164"/>
                  </a:cubicBezTo>
                  <a:lnTo>
                    <a:pt x="97" y="180"/>
                  </a:lnTo>
                  <a:cubicBezTo>
                    <a:pt x="116" y="184"/>
                    <a:pt x="136" y="186"/>
                    <a:pt x="157" y="186"/>
                  </a:cubicBezTo>
                  <a:cubicBezTo>
                    <a:pt x="206" y="186"/>
                    <a:pt x="256" y="175"/>
                    <a:pt x="291" y="164"/>
                  </a:cubicBezTo>
                  <a:lnTo>
                    <a:pt x="355" y="147"/>
                  </a:lnTo>
                  <a:cubicBezTo>
                    <a:pt x="323" y="115"/>
                    <a:pt x="339" y="51"/>
                    <a:pt x="371" y="18"/>
                  </a:cubicBezTo>
                  <a:lnTo>
                    <a:pt x="274" y="2"/>
                  </a:lnTo>
                  <a:lnTo>
                    <a:pt x="242" y="2"/>
                  </a:lnTo>
                  <a:cubicBezTo>
                    <a:pt x="238" y="1"/>
                    <a:pt x="234"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7"/>
            <p:cNvSpPr/>
            <p:nvPr/>
          </p:nvSpPr>
          <p:spPr>
            <a:xfrm>
              <a:off x="4743525" y="1201900"/>
              <a:ext cx="8100" cy="8900"/>
            </a:xfrm>
            <a:custGeom>
              <a:avLst/>
              <a:gdLst/>
              <a:ahLst/>
              <a:cxnLst/>
              <a:rect l="l" t="t" r="r" b="b"/>
              <a:pathLst>
                <a:path w="324" h="356" extrusionOk="0">
                  <a:moveTo>
                    <a:pt x="49" y="1"/>
                  </a:moveTo>
                  <a:cubicBezTo>
                    <a:pt x="1" y="1"/>
                    <a:pt x="17" y="130"/>
                    <a:pt x="33" y="162"/>
                  </a:cubicBezTo>
                  <a:cubicBezTo>
                    <a:pt x="49" y="210"/>
                    <a:pt x="146" y="339"/>
                    <a:pt x="98" y="356"/>
                  </a:cubicBezTo>
                  <a:lnTo>
                    <a:pt x="227" y="356"/>
                  </a:lnTo>
                  <a:cubicBezTo>
                    <a:pt x="291" y="356"/>
                    <a:pt x="323" y="275"/>
                    <a:pt x="291" y="178"/>
                  </a:cubicBezTo>
                  <a:lnTo>
                    <a:pt x="291" y="178"/>
                  </a:lnTo>
                  <a:lnTo>
                    <a:pt x="146" y="226"/>
                  </a:lnTo>
                  <a:cubicBezTo>
                    <a:pt x="146" y="226"/>
                    <a:pt x="130" y="178"/>
                    <a:pt x="114" y="162"/>
                  </a:cubicBezTo>
                  <a:cubicBezTo>
                    <a:pt x="98" y="114"/>
                    <a:pt x="81" y="65"/>
                    <a:pt x="49" y="17"/>
                  </a:cubicBezTo>
                  <a:lnTo>
                    <a:pt x="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7"/>
            <p:cNvSpPr/>
            <p:nvPr/>
          </p:nvSpPr>
          <p:spPr>
            <a:xfrm>
              <a:off x="4642725" y="1204725"/>
              <a:ext cx="10325" cy="5525"/>
            </a:xfrm>
            <a:custGeom>
              <a:avLst/>
              <a:gdLst/>
              <a:ahLst/>
              <a:cxnLst/>
              <a:rect l="l" t="t" r="r" b="b"/>
              <a:pathLst>
                <a:path w="413" h="221" extrusionOk="0">
                  <a:moveTo>
                    <a:pt x="226" y="1"/>
                  </a:moveTo>
                  <a:lnTo>
                    <a:pt x="97" y="17"/>
                  </a:lnTo>
                  <a:cubicBezTo>
                    <a:pt x="0" y="33"/>
                    <a:pt x="65" y="113"/>
                    <a:pt x="49" y="146"/>
                  </a:cubicBezTo>
                  <a:lnTo>
                    <a:pt x="49" y="162"/>
                  </a:lnTo>
                  <a:cubicBezTo>
                    <a:pt x="65" y="178"/>
                    <a:pt x="162" y="210"/>
                    <a:pt x="194" y="210"/>
                  </a:cubicBezTo>
                  <a:cubicBezTo>
                    <a:pt x="199" y="213"/>
                    <a:pt x="206" y="214"/>
                    <a:pt x="215" y="214"/>
                  </a:cubicBezTo>
                  <a:cubicBezTo>
                    <a:pt x="251" y="214"/>
                    <a:pt x="314" y="199"/>
                    <a:pt x="359" y="199"/>
                  </a:cubicBezTo>
                  <a:cubicBezTo>
                    <a:pt x="379" y="199"/>
                    <a:pt x="395" y="202"/>
                    <a:pt x="403" y="210"/>
                  </a:cubicBezTo>
                  <a:cubicBezTo>
                    <a:pt x="407" y="218"/>
                    <a:pt x="409" y="221"/>
                    <a:pt x="410" y="221"/>
                  </a:cubicBezTo>
                  <a:cubicBezTo>
                    <a:pt x="412" y="221"/>
                    <a:pt x="400" y="187"/>
                    <a:pt x="387" y="162"/>
                  </a:cubicBezTo>
                  <a:cubicBezTo>
                    <a:pt x="371" y="130"/>
                    <a:pt x="323" y="113"/>
                    <a:pt x="291" y="113"/>
                  </a:cubicBezTo>
                  <a:lnTo>
                    <a:pt x="274" y="130"/>
                  </a:lnTo>
                  <a:lnTo>
                    <a:pt x="258" y="146"/>
                  </a:lnTo>
                  <a:cubicBezTo>
                    <a:pt x="226" y="146"/>
                    <a:pt x="210" y="97"/>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7"/>
            <p:cNvSpPr/>
            <p:nvPr/>
          </p:nvSpPr>
          <p:spPr>
            <a:xfrm>
              <a:off x="4899200" y="1179725"/>
              <a:ext cx="9700" cy="5675"/>
            </a:xfrm>
            <a:custGeom>
              <a:avLst/>
              <a:gdLst/>
              <a:ahLst/>
              <a:cxnLst/>
              <a:rect l="l" t="t" r="r" b="b"/>
              <a:pathLst>
                <a:path w="388" h="227" extrusionOk="0">
                  <a:moveTo>
                    <a:pt x="339" y="0"/>
                  </a:moveTo>
                  <a:cubicBezTo>
                    <a:pt x="290" y="0"/>
                    <a:pt x="258" y="17"/>
                    <a:pt x="210" y="17"/>
                  </a:cubicBezTo>
                  <a:lnTo>
                    <a:pt x="145" y="33"/>
                  </a:lnTo>
                  <a:cubicBezTo>
                    <a:pt x="49" y="33"/>
                    <a:pt x="0" y="49"/>
                    <a:pt x="16" y="65"/>
                  </a:cubicBezTo>
                  <a:cubicBezTo>
                    <a:pt x="49" y="97"/>
                    <a:pt x="65" y="194"/>
                    <a:pt x="32" y="226"/>
                  </a:cubicBezTo>
                  <a:lnTo>
                    <a:pt x="113" y="226"/>
                  </a:lnTo>
                  <a:cubicBezTo>
                    <a:pt x="145" y="226"/>
                    <a:pt x="210" y="210"/>
                    <a:pt x="210" y="210"/>
                  </a:cubicBezTo>
                  <a:cubicBezTo>
                    <a:pt x="194" y="113"/>
                    <a:pt x="258" y="81"/>
                    <a:pt x="355" y="81"/>
                  </a:cubicBezTo>
                  <a:cubicBezTo>
                    <a:pt x="371" y="81"/>
                    <a:pt x="387" y="49"/>
                    <a:pt x="371" y="49"/>
                  </a:cubicBezTo>
                  <a:cubicBezTo>
                    <a:pt x="371" y="33"/>
                    <a:pt x="355"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7"/>
            <p:cNvSpPr/>
            <p:nvPr/>
          </p:nvSpPr>
          <p:spPr>
            <a:xfrm>
              <a:off x="4644725" y="1220450"/>
              <a:ext cx="6900" cy="7275"/>
            </a:xfrm>
            <a:custGeom>
              <a:avLst/>
              <a:gdLst/>
              <a:ahLst/>
              <a:cxnLst/>
              <a:rect l="l" t="t" r="r" b="b"/>
              <a:pathLst>
                <a:path w="276" h="291" extrusionOk="0">
                  <a:moveTo>
                    <a:pt x="82" y="1"/>
                  </a:moveTo>
                  <a:lnTo>
                    <a:pt x="49" y="17"/>
                  </a:lnTo>
                  <a:lnTo>
                    <a:pt x="33" y="17"/>
                  </a:lnTo>
                  <a:cubicBezTo>
                    <a:pt x="33" y="49"/>
                    <a:pt x="98" y="178"/>
                    <a:pt x="49" y="210"/>
                  </a:cubicBezTo>
                  <a:cubicBezTo>
                    <a:pt x="1" y="243"/>
                    <a:pt x="65" y="291"/>
                    <a:pt x="82" y="291"/>
                  </a:cubicBezTo>
                  <a:cubicBezTo>
                    <a:pt x="111" y="291"/>
                    <a:pt x="155" y="209"/>
                    <a:pt x="199" y="209"/>
                  </a:cubicBezTo>
                  <a:cubicBezTo>
                    <a:pt x="203" y="209"/>
                    <a:pt x="207" y="209"/>
                    <a:pt x="211" y="210"/>
                  </a:cubicBezTo>
                  <a:cubicBezTo>
                    <a:pt x="259" y="210"/>
                    <a:pt x="275" y="194"/>
                    <a:pt x="243" y="146"/>
                  </a:cubicBezTo>
                  <a:cubicBezTo>
                    <a:pt x="211" y="114"/>
                    <a:pt x="98" y="1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7"/>
            <p:cNvSpPr/>
            <p:nvPr/>
          </p:nvSpPr>
          <p:spPr>
            <a:xfrm>
              <a:off x="4275450" y="1238975"/>
              <a:ext cx="11750" cy="5300"/>
            </a:xfrm>
            <a:custGeom>
              <a:avLst/>
              <a:gdLst/>
              <a:ahLst/>
              <a:cxnLst/>
              <a:rect l="l" t="t" r="r" b="b"/>
              <a:pathLst>
                <a:path w="470" h="212" extrusionOk="0">
                  <a:moveTo>
                    <a:pt x="13" y="147"/>
                  </a:moveTo>
                  <a:cubicBezTo>
                    <a:pt x="0" y="159"/>
                    <a:pt x="46" y="162"/>
                    <a:pt x="127" y="170"/>
                  </a:cubicBezTo>
                  <a:lnTo>
                    <a:pt x="127" y="170"/>
                  </a:lnTo>
                  <a:cubicBezTo>
                    <a:pt x="79" y="153"/>
                    <a:pt x="33" y="147"/>
                    <a:pt x="13" y="147"/>
                  </a:cubicBezTo>
                  <a:close/>
                  <a:moveTo>
                    <a:pt x="465" y="1"/>
                  </a:moveTo>
                  <a:cubicBezTo>
                    <a:pt x="465" y="1"/>
                    <a:pt x="465" y="1"/>
                    <a:pt x="464" y="2"/>
                  </a:cubicBezTo>
                  <a:lnTo>
                    <a:pt x="448" y="2"/>
                  </a:lnTo>
                  <a:cubicBezTo>
                    <a:pt x="384" y="34"/>
                    <a:pt x="303" y="66"/>
                    <a:pt x="271" y="115"/>
                  </a:cubicBezTo>
                  <a:lnTo>
                    <a:pt x="227" y="180"/>
                  </a:lnTo>
                  <a:lnTo>
                    <a:pt x="227" y="180"/>
                  </a:lnTo>
                  <a:cubicBezTo>
                    <a:pt x="346" y="173"/>
                    <a:pt x="469" y="1"/>
                    <a:pt x="465" y="1"/>
                  </a:cubicBezTo>
                  <a:close/>
                  <a:moveTo>
                    <a:pt x="127" y="170"/>
                  </a:moveTo>
                  <a:cubicBezTo>
                    <a:pt x="154" y="180"/>
                    <a:pt x="182" y="194"/>
                    <a:pt x="206" y="211"/>
                  </a:cubicBezTo>
                  <a:lnTo>
                    <a:pt x="227" y="180"/>
                  </a:lnTo>
                  <a:lnTo>
                    <a:pt x="227" y="180"/>
                  </a:lnTo>
                  <a:cubicBezTo>
                    <a:pt x="225" y="180"/>
                    <a:pt x="223" y="180"/>
                    <a:pt x="221" y="180"/>
                  </a:cubicBezTo>
                  <a:cubicBezTo>
                    <a:pt x="216" y="180"/>
                    <a:pt x="211" y="180"/>
                    <a:pt x="206" y="179"/>
                  </a:cubicBezTo>
                  <a:cubicBezTo>
                    <a:pt x="177" y="175"/>
                    <a:pt x="150" y="173"/>
                    <a:pt x="127" y="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7"/>
            <p:cNvSpPr/>
            <p:nvPr/>
          </p:nvSpPr>
          <p:spPr>
            <a:xfrm>
              <a:off x="5044375" y="1196100"/>
              <a:ext cx="8475" cy="6900"/>
            </a:xfrm>
            <a:custGeom>
              <a:avLst/>
              <a:gdLst/>
              <a:ahLst/>
              <a:cxnLst/>
              <a:rect l="l" t="t" r="r" b="b"/>
              <a:pathLst>
                <a:path w="339" h="276" extrusionOk="0">
                  <a:moveTo>
                    <a:pt x="188" y="0"/>
                  </a:moveTo>
                  <a:cubicBezTo>
                    <a:pt x="163" y="0"/>
                    <a:pt x="136" y="8"/>
                    <a:pt x="129" y="23"/>
                  </a:cubicBezTo>
                  <a:cubicBezTo>
                    <a:pt x="97" y="55"/>
                    <a:pt x="113" y="87"/>
                    <a:pt x="161" y="104"/>
                  </a:cubicBezTo>
                  <a:lnTo>
                    <a:pt x="177" y="120"/>
                  </a:lnTo>
                  <a:lnTo>
                    <a:pt x="194" y="120"/>
                  </a:lnTo>
                  <a:cubicBezTo>
                    <a:pt x="186" y="136"/>
                    <a:pt x="149" y="136"/>
                    <a:pt x="111" y="136"/>
                  </a:cubicBezTo>
                  <a:cubicBezTo>
                    <a:pt x="73" y="136"/>
                    <a:pt x="32" y="136"/>
                    <a:pt x="16" y="152"/>
                  </a:cubicBezTo>
                  <a:cubicBezTo>
                    <a:pt x="0" y="184"/>
                    <a:pt x="0" y="233"/>
                    <a:pt x="32" y="265"/>
                  </a:cubicBezTo>
                  <a:cubicBezTo>
                    <a:pt x="40" y="272"/>
                    <a:pt x="57" y="275"/>
                    <a:pt x="79" y="275"/>
                  </a:cubicBezTo>
                  <a:cubicBezTo>
                    <a:pt x="156" y="275"/>
                    <a:pt x="294" y="238"/>
                    <a:pt x="307" y="200"/>
                  </a:cubicBezTo>
                  <a:cubicBezTo>
                    <a:pt x="323" y="168"/>
                    <a:pt x="339" y="120"/>
                    <a:pt x="339" y="120"/>
                  </a:cubicBezTo>
                  <a:cubicBezTo>
                    <a:pt x="339" y="104"/>
                    <a:pt x="210" y="71"/>
                    <a:pt x="226" y="39"/>
                  </a:cubicBezTo>
                  <a:cubicBezTo>
                    <a:pt x="244" y="12"/>
                    <a:pt x="217"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7"/>
            <p:cNvSpPr/>
            <p:nvPr/>
          </p:nvSpPr>
          <p:spPr>
            <a:xfrm>
              <a:off x="5401750" y="1173025"/>
              <a:ext cx="7400" cy="3575"/>
            </a:xfrm>
            <a:custGeom>
              <a:avLst/>
              <a:gdLst/>
              <a:ahLst/>
              <a:cxnLst/>
              <a:rect l="l" t="t" r="r" b="b"/>
              <a:pathLst>
                <a:path w="296" h="143" extrusionOk="0">
                  <a:moveTo>
                    <a:pt x="163" y="0"/>
                  </a:moveTo>
                  <a:cubicBezTo>
                    <a:pt x="104" y="0"/>
                    <a:pt x="44" y="13"/>
                    <a:pt x="29" y="43"/>
                  </a:cubicBezTo>
                  <a:cubicBezTo>
                    <a:pt x="1" y="99"/>
                    <a:pt x="9" y="143"/>
                    <a:pt x="44" y="143"/>
                  </a:cubicBezTo>
                  <a:cubicBezTo>
                    <a:pt x="49" y="143"/>
                    <a:pt x="55" y="142"/>
                    <a:pt x="61" y="139"/>
                  </a:cubicBezTo>
                  <a:lnTo>
                    <a:pt x="142" y="139"/>
                  </a:lnTo>
                  <a:cubicBezTo>
                    <a:pt x="146" y="141"/>
                    <a:pt x="151" y="142"/>
                    <a:pt x="155" y="142"/>
                  </a:cubicBezTo>
                  <a:cubicBezTo>
                    <a:pt x="204" y="142"/>
                    <a:pt x="272" y="72"/>
                    <a:pt x="287" y="43"/>
                  </a:cubicBezTo>
                  <a:cubicBezTo>
                    <a:pt x="296" y="17"/>
                    <a:pt x="230"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7"/>
            <p:cNvSpPr/>
            <p:nvPr/>
          </p:nvSpPr>
          <p:spPr>
            <a:xfrm>
              <a:off x="5098800" y="1176425"/>
              <a:ext cx="12750" cy="2350"/>
            </a:xfrm>
            <a:custGeom>
              <a:avLst/>
              <a:gdLst/>
              <a:ahLst/>
              <a:cxnLst/>
              <a:rect l="l" t="t" r="r" b="b"/>
              <a:pathLst>
                <a:path w="510" h="94" extrusionOk="0">
                  <a:moveTo>
                    <a:pt x="198" y="1"/>
                  </a:moveTo>
                  <a:cubicBezTo>
                    <a:pt x="185" y="1"/>
                    <a:pt x="172" y="2"/>
                    <a:pt x="162" y="3"/>
                  </a:cubicBezTo>
                  <a:cubicBezTo>
                    <a:pt x="65" y="3"/>
                    <a:pt x="1" y="52"/>
                    <a:pt x="17" y="68"/>
                  </a:cubicBezTo>
                  <a:cubicBezTo>
                    <a:pt x="21" y="76"/>
                    <a:pt x="33" y="79"/>
                    <a:pt x="49" y="79"/>
                  </a:cubicBezTo>
                  <a:cubicBezTo>
                    <a:pt x="97" y="79"/>
                    <a:pt x="182" y="52"/>
                    <a:pt x="194" y="52"/>
                  </a:cubicBezTo>
                  <a:cubicBezTo>
                    <a:pt x="220" y="52"/>
                    <a:pt x="339" y="93"/>
                    <a:pt x="410" y="93"/>
                  </a:cubicBezTo>
                  <a:cubicBezTo>
                    <a:pt x="428" y="93"/>
                    <a:pt x="443" y="91"/>
                    <a:pt x="452" y="84"/>
                  </a:cubicBezTo>
                  <a:cubicBezTo>
                    <a:pt x="510" y="55"/>
                    <a:pt x="31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7"/>
            <p:cNvSpPr/>
            <p:nvPr/>
          </p:nvSpPr>
          <p:spPr>
            <a:xfrm>
              <a:off x="4805225" y="1181625"/>
              <a:ext cx="4150" cy="3575"/>
            </a:xfrm>
            <a:custGeom>
              <a:avLst/>
              <a:gdLst/>
              <a:ahLst/>
              <a:cxnLst/>
              <a:rect l="l" t="t" r="r" b="b"/>
              <a:pathLst>
                <a:path w="166" h="143" extrusionOk="0">
                  <a:moveTo>
                    <a:pt x="13" y="1"/>
                  </a:moveTo>
                  <a:cubicBezTo>
                    <a:pt x="8" y="1"/>
                    <a:pt x="4" y="2"/>
                    <a:pt x="1" y="5"/>
                  </a:cubicBezTo>
                  <a:cubicBezTo>
                    <a:pt x="1" y="5"/>
                    <a:pt x="1" y="70"/>
                    <a:pt x="1" y="118"/>
                  </a:cubicBezTo>
                  <a:cubicBezTo>
                    <a:pt x="5" y="135"/>
                    <a:pt x="20" y="142"/>
                    <a:pt x="38" y="142"/>
                  </a:cubicBezTo>
                  <a:cubicBezTo>
                    <a:pt x="88" y="142"/>
                    <a:pt x="165" y="89"/>
                    <a:pt x="130" y="54"/>
                  </a:cubicBezTo>
                  <a:cubicBezTo>
                    <a:pt x="77" y="27"/>
                    <a:pt x="35"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7"/>
            <p:cNvSpPr/>
            <p:nvPr/>
          </p:nvSpPr>
          <p:spPr>
            <a:xfrm>
              <a:off x="5098400" y="1197800"/>
              <a:ext cx="9275" cy="5775"/>
            </a:xfrm>
            <a:custGeom>
              <a:avLst/>
              <a:gdLst/>
              <a:ahLst/>
              <a:cxnLst/>
              <a:rect l="l" t="t" r="r" b="b"/>
              <a:pathLst>
                <a:path w="371" h="231" extrusionOk="0">
                  <a:moveTo>
                    <a:pt x="340" y="0"/>
                  </a:moveTo>
                  <a:cubicBezTo>
                    <a:pt x="335" y="0"/>
                    <a:pt x="330" y="1"/>
                    <a:pt x="323" y="3"/>
                  </a:cubicBezTo>
                  <a:cubicBezTo>
                    <a:pt x="275" y="3"/>
                    <a:pt x="194" y="84"/>
                    <a:pt x="146" y="132"/>
                  </a:cubicBezTo>
                  <a:lnTo>
                    <a:pt x="81" y="84"/>
                  </a:lnTo>
                  <a:cubicBezTo>
                    <a:pt x="73" y="76"/>
                    <a:pt x="61" y="72"/>
                    <a:pt x="49" y="72"/>
                  </a:cubicBezTo>
                  <a:cubicBezTo>
                    <a:pt x="37" y="72"/>
                    <a:pt x="25" y="76"/>
                    <a:pt x="17" y="84"/>
                  </a:cubicBezTo>
                  <a:lnTo>
                    <a:pt x="1" y="100"/>
                  </a:lnTo>
                  <a:cubicBezTo>
                    <a:pt x="1" y="116"/>
                    <a:pt x="33" y="197"/>
                    <a:pt x="49" y="229"/>
                  </a:cubicBezTo>
                  <a:cubicBezTo>
                    <a:pt x="51" y="230"/>
                    <a:pt x="55" y="231"/>
                    <a:pt x="59" y="231"/>
                  </a:cubicBezTo>
                  <a:cubicBezTo>
                    <a:pt x="109" y="231"/>
                    <a:pt x="278" y="144"/>
                    <a:pt x="323" y="84"/>
                  </a:cubicBezTo>
                  <a:cubicBezTo>
                    <a:pt x="365" y="42"/>
                    <a:pt x="371" y="0"/>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7"/>
            <p:cNvSpPr/>
            <p:nvPr/>
          </p:nvSpPr>
          <p:spPr>
            <a:xfrm>
              <a:off x="4758050" y="1203925"/>
              <a:ext cx="7275" cy="6625"/>
            </a:xfrm>
            <a:custGeom>
              <a:avLst/>
              <a:gdLst/>
              <a:ahLst/>
              <a:cxnLst/>
              <a:rect l="l" t="t" r="r" b="b"/>
              <a:pathLst>
                <a:path w="291" h="265" extrusionOk="0">
                  <a:moveTo>
                    <a:pt x="65" y="0"/>
                  </a:moveTo>
                  <a:lnTo>
                    <a:pt x="49" y="16"/>
                  </a:lnTo>
                  <a:lnTo>
                    <a:pt x="17" y="16"/>
                  </a:lnTo>
                  <a:cubicBezTo>
                    <a:pt x="0" y="33"/>
                    <a:pt x="81" y="129"/>
                    <a:pt x="49" y="162"/>
                  </a:cubicBezTo>
                  <a:cubicBezTo>
                    <a:pt x="17" y="194"/>
                    <a:pt x="162" y="194"/>
                    <a:pt x="194" y="226"/>
                  </a:cubicBezTo>
                  <a:cubicBezTo>
                    <a:pt x="229" y="250"/>
                    <a:pt x="256" y="265"/>
                    <a:pt x="274" y="265"/>
                  </a:cubicBezTo>
                  <a:cubicBezTo>
                    <a:pt x="281" y="265"/>
                    <a:pt x="287" y="263"/>
                    <a:pt x="291" y="258"/>
                  </a:cubicBezTo>
                  <a:cubicBezTo>
                    <a:pt x="291" y="242"/>
                    <a:pt x="275" y="97"/>
                    <a:pt x="210" y="65"/>
                  </a:cubicBezTo>
                  <a:cubicBezTo>
                    <a:pt x="162" y="49"/>
                    <a:pt x="97" y="16"/>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7"/>
            <p:cNvSpPr/>
            <p:nvPr/>
          </p:nvSpPr>
          <p:spPr>
            <a:xfrm>
              <a:off x="4504800" y="1211325"/>
              <a:ext cx="10325" cy="1500"/>
            </a:xfrm>
            <a:custGeom>
              <a:avLst/>
              <a:gdLst/>
              <a:ahLst/>
              <a:cxnLst/>
              <a:rect l="l" t="t" r="r" b="b"/>
              <a:pathLst>
                <a:path w="413" h="60" extrusionOk="0">
                  <a:moveTo>
                    <a:pt x="188" y="0"/>
                  </a:moveTo>
                  <a:cubicBezTo>
                    <a:pt x="159" y="0"/>
                    <a:pt x="132" y="3"/>
                    <a:pt x="114" y="11"/>
                  </a:cubicBezTo>
                  <a:cubicBezTo>
                    <a:pt x="17" y="27"/>
                    <a:pt x="1" y="59"/>
                    <a:pt x="65" y="59"/>
                  </a:cubicBezTo>
                  <a:lnTo>
                    <a:pt x="130" y="27"/>
                  </a:lnTo>
                  <a:cubicBezTo>
                    <a:pt x="139" y="25"/>
                    <a:pt x="148" y="24"/>
                    <a:pt x="158" y="24"/>
                  </a:cubicBezTo>
                  <a:cubicBezTo>
                    <a:pt x="217" y="24"/>
                    <a:pt x="286" y="59"/>
                    <a:pt x="355" y="59"/>
                  </a:cubicBezTo>
                  <a:lnTo>
                    <a:pt x="388" y="59"/>
                  </a:lnTo>
                  <a:cubicBezTo>
                    <a:pt x="413" y="34"/>
                    <a:pt x="285"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7"/>
            <p:cNvSpPr/>
            <p:nvPr/>
          </p:nvSpPr>
          <p:spPr>
            <a:xfrm>
              <a:off x="4530200" y="1215625"/>
              <a:ext cx="6475" cy="6900"/>
            </a:xfrm>
            <a:custGeom>
              <a:avLst/>
              <a:gdLst/>
              <a:ahLst/>
              <a:cxnLst/>
              <a:rect l="l" t="t" r="r" b="b"/>
              <a:pathLst>
                <a:path w="259" h="276" extrusionOk="0">
                  <a:moveTo>
                    <a:pt x="17" y="0"/>
                  </a:moveTo>
                  <a:cubicBezTo>
                    <a:pt x="1" y="16"/>
                    <a:pt x="1" y="97"/>
                    <a:pt x="17" y="161"/>
                  </a:cubicBezTo>
                  <a:lnTo>
                    <a:pt x="65" y="210"/>
                  </a:lnTo>
                  <a:lnTo>
                    <a:pt x="114" y="258"/>
                  </a:lnTo>
                  <a:cubicBezTo>
                    <a:pt x="139" y="271"/>
                    <a:pt x="160" y="276"/>
                    <a:pt x="179" y="276"/>
                  </a:cubicBezTo>
                  <a:cubicBezTo>
                    <a:pt x="232" y="276"/>
                    <a:pt x="259" y="234"/>
                    <a:pt x="259" y="210"/>
                  </a:cubicBezTo>
                  <a:cubicBezTo>
                    <a:pt x="243" y="178"/>
                    <a:pt x="146" y="81"/>
                    <a:pt x="114" y="48"/>
                  </a:cubicBezTo>
                  <a:cubicBezTo>
                    <a:pt x="81" y="16"/>
                    <a:pt x="33"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7"/>
            <p:cNvSpPr/>
            <p:nvPr/>
          </p:nvSpPr>
          <p:spPr>
            <a:xfrm>
              <a:off x="4556825" y="1221250"/>
              <a:ext cx="10500" cy="3825"/>
            </a:xfrm>
            <a:custGeom>
              <a:avLst/>
              <a:gdLst/>
              <a:ahLst/>
              <a:cxnLst/>
              <a:rect l="l" t="t" r="r" b="b"/>
              <a:pathLst>
                <a:path w="420" h="153" extrusionOk="0">
                  <a:moveTo>
                    <a:pt x="307" y="1"/>
                  </a:moveTo>
                  <a:lnTo>
                    <a:pt x="226" y="33"/>
                  </a:lnTo>
                  <a:cubicBezTo>
                    <a:pt x="200" y="46"/>
                    <a:pt x="164" y="70"/>
                    <a:pt x="142" y="70"/>
                  </a:cubicBezTo>
                  <a:cubicBezTo>
                    <a:pt x="137" y="70"/>
                    <a:pt x="133" y="69"/>
                    <a:pt x="129" y="65"/>
                  </a:cubicBezTo>
                  <a:lnTo>
                    <a:pt x="49" y="1"/>
                  </a:lnTo>
                  <a:lnTo>
                    <a:pt x="49" y="1"/>
                  </a:lnTo>
                  <a:cubicBezTo>
                    <a:pt x="0" y="49"/>
                    <a:pt x="129" y="130"/>
                    <a:pt x="194" y="146"/>
                  </a:cubicBezTo>
                  <a:cubicBezTo>
                    <a:pt x="213" y="151"/>
                    <a:pt x="235" y="153"/>
                    <a:pt x="257" y="153"/>
                  </a:cubicBezTo>
                  <a:cubicBezTo>
                    <a:pt x="310" y="153"/>
                    <a:pt x="365" y="141"/>
                    <a:pt x="388" y="130"/>
                  </a:cubicBezTo>
                  <a:cubicBezTo>
                    <a:pt x="420" y="114"/>
                    <a:pt x="371" y="49"/>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7"/>
            <p:cNvSpPr/>
            <p:nvPr/>
          </p:nvSpPr>
          <p:spPr>
            <a:xfrm>
              <a:off x="4634650" y="1224075"/>
              <a:ext cx="7700" cy="7000"/>
            </a:xfrm>
            <a:custGeom>
              <a:avLst/>
              <a:gdLst/>
              <a:ahLst/>
              <a:cxnLst/>
              <a:rect l="l" t="t" r="r" b="b"/>
              <a:pathLst>
                <a:path w="308" h="280" extrusionOk="0">
                  <a:moveTo>
                    <a:pt x="97" y="1"/>
                  </a:moveTo>
                  <a:cubicBezTo>
                    <a:pt x="81" y="1"/>
                    <a:pt x="49" y="33"/>
                    <a:pt x="17" y="49"/>
                  </a:cubicBezTo>
                  <a:cubicBezTo>
                    <a:pt x="1" y="65"/>
                    <a:pt x="114" y="98"/>
                    <a:pt x="162" y="98"/>
                  </a:cubicBezTo>
                  <a:cubicBezTo>
                    <a:pt x="210" y="98"/>
                    <a:pt x="210" y="146"/>
                    <a:pt x="178" y="194"/>
                  </a:cubicBezTo>
                  <a:lnTo>
                    <a:pt x="162" y="243"/>
                  </a:lnTo>
                  <a:lnTo>
                    <a:pt x="146" y="259"/>
                  </a:lnTo>
                  <a:cubicBezTo>
                    <a:pt x="154" y="275"/>
                    <a:pt x="178" y="279"/>
                    <a:pt x="202" y="279"/>
                  </a:cubicBezTo>
                  <a:cubicBezTo>
                    <a:pt x="226" y="279"/>
                    <a:pt x="251" y="275"/>
                    <a:pt x="259" y="275"/>
                  </a:cubicBezTo>
                  <a:cubicBezTo>
                    <a:pt x="291" y="259"/>
                    <a:pt x="307" y="162"/>
                    <a:pt x="307" y="130"/>
                  </a:cubicBezTo>
                  <a:cubicBezTo>
                    <a:pt x="307" y="98"/>
                    <a:pt x="243" y="49"/>
                    <a:pt x="162" y="17"/>
                  </a:cubicBezTo>
                  <a:lnTo>
                    <a:pt x="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7"/>
            <p:cNvSpPr/>
            <p:nvPr/>
          </p:nvSpPr>
          <p:spPr>
            <a:xfrm>
              <a:off x="4325350" y="1247325"/>
              <a:ext cx="6775" cy="6225"/>
            </a:xfrm>
            <a:custGeom>
              <a:avLst/>
              <a:gdLst/>
              <a:ahLst/>
              <a:cxnLst/>
              <a:rect l="l" t="t" r="r" b="b"/>
              <a:pathLst>
                <a:path w="271" h="249" extrusionOk="0">
                  <a:moveTo>
                    <a:pt x="213" y="0"/>
                  </a:moveTo>
                  <a:cubicBezTo>
                    <a:pt x="205" y="0"/>
                    <a:pt x="198" y="2"/>
                    <a:pt x="194" y="6"/>
                  </a:cubicBezTo>
                  <a:cubicBezTo>
                    <a:pt x="162" y="23"/>
                    <a:pt x="194" y="55"/>
                    <a:pt x="210" y="55"/>
                  </a:cubicBezTo>
                  <a:cubicBezTo>
                    <a:pt x="236" y="68"/>
                    <a:pt x="158" y="112"/>
                    <a:pt x="118" y="112"/>
                  </a:cubicBezTo>
                  <a:cubicBezTo>
                    <a:pt x="108" y="112"/>
                    <a:pt x="101" y="109"/>
                    <a:pt x="97" y="103"/>
                  </a:cubicBezTo>
                  <a:cubicBezTo>
                    <a:pt x="88" y="84"/>
                    <a:pt x="62" y="76"/>
                    <a:pt x="42" y="76"/>
                  </a:cubicBezTo>
                  <a:cubicBezTo>
                    <a:pt x="28" y="76"/>
                    <a:pt x="17" y="80"/>
                    <a:pt x="17" y="87"/>
                  </a:cubicBezTo>
                  <a:cubicBezTo>
                    <a:pt x="1" y="103"/>
                    <a:pt x="17" y="119"/>
                    <a:pt x="65" y="135"/>
                  </a:cubicBezTo>
                  <a:cubicBezTo>
                    <a:pt x="114" y="152"/>
                    <a:pt x="210" y="248"/>
                    <a:pt x="226" y="248"/>
                  </a:cubicBezTo>
                  <a:cubicBezTo>
                    <a:pt x="243" y="248"/>
                    <a:pt x="243" y="103"/>
                    <a:pt x="259" y="55"/>
                  </a:cubicBezTo>
                  <a:cubicBezTo>
                    <a:pt x="271" y="18"/>
                    <a:pt x="238"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7"/>
            <p:cNvSpPr/>
            <p:nvPr/>
          </p:nvSpPr>
          <p:spPr>
            <a:xfrm>
              <a:off x="5222300" y="1193025"/>
              <a:ext cx="12025" cy="4475"/>
            </a:xfrm>
            <a:custGeom>
              <a:avLst/>
              <a:gdLst/>
              <a:ahLst/>
              <a:cxnLst/>
              <a:rect l="l" t="t" r="r" b="b"/>
              <a:pathLst>
                <a:path w="481" h="179" extrusionOk="0">
                  <a:moveTo>
                    <a:pt x="303" y="1"/>
                  </a:moveTo>
                  <a:lnTo>
                    <a:pt x="222" y="33"/>
                  </a:lnTo>
                  <a:lnTo>
                    <a:pt x="126" y="65"/>
                  </a:lnTo>
                  <a:cubicBezTo>
                    <a:pt x="110" y="63"/>
                    <a:pt x="97" y="62"/>
                    <a:pt x="85" y="62"/>
                  </a:cubicBezTo>
                  <a:cubicBezTo>
                    <a:pt x="9" y="62"/>
                    <a:pt x="1" y="102"/>
                    <a:pt x="29" y="130"/>
                  </a:cubicBezTo>
                  <a:cubicBezTo>
                    <a:pt x="40" y="141"/>
                    <a:pt x="54" y="147"/>
                    <a:pt x="68" y="147"/>
                  </a:cubicBezTo>
                  <a:cubicBezTo>
                    <a:pt x="93" y="147"/>
                    <a:pt x="121" y="129"/>
                    <a:pt x="142" y="98"/>
                  </a:cubicBezTo>
                  <a:lnTo>
                    <a:pt x="174" y="98"/>
                  </a:lnTo>
                  <a:cubicBezTo>
                    <a:pt x="198" y="90"/>
                    <a:pt x="226" y="85"/>
                    <a:pt x="253" y="85"/>
                  </a:cubicBezTo>
                  <a:cubicBezTo>
                    <a:pt x="279" y="85"/>
                    <a:pt x="303" y="90"/>
                    <a:pt x="319" y="98"/>
                  </a:cubicBezTo>
                  <a:lnTo>
                    <a:pt x="416" y="178"/>
                  </a:lnTo>
                  <a:cubicBezTo>
                    <a:pt x="480" y="114"/>
                    <a:pt x="416" y="33"/>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7"/>
            <p:cNvSpPr/>
            <p:nvPr/>
          </p:nvSpPr>
          <p:spPr>
            <a:xfrm>
              <a:off x="4097100" y="1186425"/>
              <a:ext cx="9200" cy="6225"/>
            </a:xfrm>
            <a:custGeom>
              <a:avLst/>
              <a:gdLst/>
              <a:ahLst/>
              <a:cxnLst/>
              <a:rect l="l" t="t" r="r" b="b"/>
              <a:pathLst>
                <a:path w="368" h="249" extrusionOk="0">
                  <a:moveTo>
                    <a:pt x="216" y="0"/>
                  </a:moveTo>
                  <a:cubicBezTo>
                    <a:pt x="185" y="0"/>
                    <a:pt x="162" y="8"/>
                    <a:pt x="162" y="23"/>
                  </a:cubicBezTo>
                  <a:cubicBezTo>
                    <a:pt x="178" y="120"/>
                    <a:pt x="114" y="168"/>
                    <a:pt x="1" y="184"/>
                  </a:cubicBezTo>
                  <a:cubicBezTo>
                    <a:pt x="1" y="200"/>
                    <a:pt x="1" y="216"/>
                    <a:pt x="1" y="233"/>
                  </a:cubicBezTo>
                  <a:lnTo>
                    <a:pt x="1" y="249"/>
                  </a:lnTo>
                  <a:cubicBezTo>
                    <a:pt x="17" y="249"/>
                    <a:pt x="98" y="233"/>
                    <a:pt x="194" y="200"/>
                  </a:cubicBezTo>
                  <a:lnTo>
                    <a:pt x="211" y="136"/>
                  </a:lnTo>
                  <a:cubicBezTo>
                    <a:pt x="227" y="87"/>
                    <a:pt x="259" y="87"/>
                    <a:pt x="307" y="87"/>
                  </a:cubicBezTo>
                  <a:lnTo>
                    <a:pt x="323" y="87"/>
                  </a:lnTo>
                  <a:cubicBezTo>
                    <a:pt x="332" y="92"/>
                    <a:pt x="340" y="94"/>
                    <a:pt x="346" y="94"/>
                  </a:cubicBezTo>
                  <a:cubicBezTo>
                    <a:pt x="362" y="94"/>
                    <a:pt x="368" y="79"/>
                    <a:pt x="356" y="55"/>
                  </a:cubicBezTo>
                  <a:lnTo>
                    <a:pt x="340" y="39"/>
                  </a:lnTo>
                  <a:cubicBezTo>
                    <a:pt x="304" y="12"/>
                    <a:pt x="25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7"/>
            <p:cNvSpPr/>
            <p:nvPr/>
          </p:nvSpPr>
          <p:spPr>
            <a:xfrm>
              <a:off x="4761675" y="1213600"/>
              <a:ext cx="8500" cy="6925"/>
            </a:xfrm>
            <a:custGeom>
              <a:avLst/>
              <a:gdLst/>
              <a:ahLst/>
              <a:cxnLst/>
              <a:rect l="l" t="t" r="r" b="b"/>
              <a:pathLst>
                <a:path w="340" h="277" extrusionOk="0">
                  <a:moveTo>
                    <a:pt x="130" y="0"/>
                  </a:moveTo>
                  <a:cubicBezTo>
                    <a:pt x="81" y="0"/>
                    <a:pt x="33" y="17"/>
                    <a:pt x="17" y="49"/>
                  </a:cubicBezTo>
                  <a:cubicBezTo>
                    <a:pt x="1" y="65"/>
                    <a:pt x="194" y="162"/>
                    <a:pt x="210" y="194"/>
                  </a:cubicBezTo>
                  <a:cubicBezTo>
                    <a:pt x="243" y="226"/>
                    <a:pt x="307" y="275"/>
                    <a:pt x="323" y="275"/>
                  </a:cubicBezTo>
                  <a:cubicBezTo>
                    <a:pt x="324" y="276"/>
                    <a:pt x="325" y="276"/>
                    <a:pt x="326" y="276"/>
                  </a:cubicBezTo>
                  <a:cubicBezTo>
                    <a:pt x="339" y="276"/>
                    <a:pt x="338" y="159"/>
                    <a:pt x="323" y="113"/>
                  </a:cubicBezTo>
                  <a:cubicBezTo>
                    <a:pt x="323" y="81"/>
                    <a:pt x="178" y="17"/>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7"/>
            <p:cNvSpPr/>
            <p:nvPr/>
          </p:nvSpPr>
          <p:spPr>
            <a:xfrm>
              <a:off x="4591100" y="1212800"/>
              <a:ext cx="6475" cy="8800"/>
            </a:xfrm>
            <a:custGeom>
              <a:avLst/>
              <a:gdLst/>
              <a:ahLst/>
              <a:cxnLst/>
              <a:rect l="l" t="t" r="r" b="b"/>
              <a:pathLst>
                <a:path w="259" h="352" extrusionOk="0">
                  <a:moveTo>
                    <a:pt x="210" y="0"/>
                  </a:moveTo>
                  <a:lnTo>
                    <a:pt x="162" y="32"/>
                  </a:lnTo>
                  <a:lnTo>
                    <a:pt x="130" y="32"/>
                  </a:lnTo>
                  <a:cubicBezTo>
                    <a:pt x="113" y="65"/>
                    <a:pt x="130" y="97"/>
                    <a:pt x="178" y="129"/>
                  </a:cubicBezTo>
                  <a:lnTo>
                    <a:pt x="210" y="178"/>
                  </a:lnTo>
                  <a:cubicBezTo>
                    <a:pt x="210" y="194"/>
                    <a:pt x="97" y="226"/>
                    <a:pt x="49" y="242"/>
                  </a:cubicBezTo>
                  <a:cubicBezTo>
                    <a:pt x="1" y="242"/>
                    <a:pt x="97" y="323"/>
                    <a:pt x="146" y="339"/>
                  </a:cubicBezTo>
                  <a:cubicBezTo>
                    <a:pt x="159" y="348"/>
                    <a:pt x="170" y="352"/>
                    <a:pt x="181" y="352"/>
                  </a:cubicBezTo>
                  <a:cubicBezTo>
                    <a:pt x="209" y="352"/>
                    <a:pt x="226" y="322"/>
                    <a:pt x="226" y="274"/>
                  </a:cubicBezTo>
                  <a:cubicBezTo>
                    <a:pt x="226" y="210"/>
                    <a:pt x="259" y="49"/>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7"/>
            <p:cNvSpPr/>
            <p:nvPr/>
          </p:nvSpPr>
          <p:spPr>
            <a:xfrm>
              <a:off x="4536250" y="1213600"/>
              <a:ext cx="7500" cy="4000"/>
            </a:xfrm>
            <a:custGeom>
              <a:avLst/>
              <a:gdLst/>
              <a:ahLst/>
              <a:cxnLst/>
              <a:rect l="l" t="t" r="r" b="b"/>
              <a:pathLst>
                <a:path w="300" h="160" extrusionOk="0">
                  <a:moveTo>
                    <a:pt x="98" y="0"/>
                  </a:moveTo>
                  <a:cubicBezTo>
                    <a:pt x="33" y="0"/>
                    <a:pt x="1" y="33"/>
                    <a:pt x="1" y="81"/>
                  </a:cubicBezTo>
                  <a:lnTo>
                    <a:pt x="146" y="97"/>
                  </a:lnTo>
                  <a:cubicBezTo>
                    <a:pt x="176" y="143"/>
                    <a:pt x="214" y="160"/>
                    <a:pt x="244" y="160"/>
                  </a:cubicBezTo>
                  <a:cubicBezTo>
                    <a:pt x="277" y="160"/>
                    <a:pt x="300" y="139"/>
                    <a:pt x="291" y="113"/>
                  </a:cubicBezTo>
                  <a:cubicBezTo>
                    <a:pt x="275" y="65"/>
                    <a:pt x="146" y="17"/>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7"/>
            <p:cNvSpPr/>
            <p:nvPr/>
          </p:nvSpPr>
          <p:spPr>
            <a:xfrm>
              <a:off x="5089925" y="984075"/>
              <a:ext cx="10525" cy="4925"/>
            </a:xfrm>
            <a:custGeom>
              <a:avLst/>
              <a:gdLst/>
              <a:ahLst/>
              <a:cxnLst/>
              <a:rect l="l" t="t" r="r" b="b"/>
              <a:pathLst>
                <a:path w="421" h="197" extrusionOk="0">
                  <a:moveTo>
                    <a:pt x="241" y="1"/>
                  </a:moveTo>
                  <a:cubicBezTo>
                    <a:pt x="231" y="1"/>
                    <a:pt x="221" y="2"/>
                    <a:pt x="210" y="3"/>
                  </a:cubicBezTo>
                  <a:lnTo>
                    <a:pt x="146" y="19"/>
                  </a:lnTo>
                  <a:lnTo>
                    <a:pt x="98" y="35"/>
                  </a:lnTo>
                  <a:cubicBezTo>
                    <a:pt x="49" y="68"/>
                    <a:pt x="1" y="132"/>
                    <a:pt x="1" y="148"/>
                  </a:cubicBezTo>
                  <a:cubicBezTo>
                    <a:pt x="17" y="181"/>
                    <a:pt x="33" y="197"/>
                    <a:pt x="49" y="197"/>
                  </a:cubicBezTo>
                  <a:lnTo>
                    <a:pt x="65" y="197"/>
                  </a:lnTo>
                  <a:lnTo>
                    <a:pt x="81" y="181"/>
                  </a:lnTo>
                  <a:cubicBezTo>
                    <a:pt x="114" y="165"/>
                    <a:pt x="162" y="116"/>
                    <a:pt x="194" y="68"/>
                  </a:cubicBezTo>
                  <a:lnTo>
                    <a:pt x="291" y="100"/>
                  </a:lnTo>
                  <a:lnTo>
                    <a:pt x="420" y="132"/>
                  </a:lnTo>
                  <a:cubicBezTo>
                    <a:pt x="406" y="60"/>
                    <a:pt x="327"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7"/>
            <p:cNvSpPr/>
            <p:nvPr/>
          </p:nvSpPr>
          <p:spPr>
            <a:xfrm>
              <a:off x="4893150" y="1205125"/>
              <a:ext cx="6825" cy="8175"/>
            </a:xfrm>
            <a:custGeom>
              <a:avLst/>
              <a:gdLst/>
              <a:ahLst/>
              <a:cxnLst/>
              <a:rect l="l" t="t" r="r" b="b"/>
              <a:pathLst>
                <a:path w="273" h="327" extrusionOk="0">
                  <a:moveTo>
                    <a:pt x="129" y="1"/>
                  </a:moveTo>
                  <a:cubicBezTo>
                    <a:pt x="97" y="17"/>
                    <a:pt x="81" y="178"/>
                    <a:pt x="32" y="210"/>
                  </a:cubicBezTo>
                  <a:cubicBezTo>
                    <a:pt x="0" y="259"/>
                    <a:pt x="0" y="307"/>
                    <a:pt x="65" y="323"/>
                  </a:cubicBezTo>
                  <a:cubicBezTo>
                    <a:pt x="74" y="326"/>
                    <a:pt x="84" y="327"/>
                    <a:pt x="96" y="327"/>
                  </a:cubicBezTo>
                  <a:cubicBezTo>
                    <a:pt x="167" y="327"/>
                    <a:pt x="272" y="289"/>
                    <a:pt x="258" y="275"/>
                  </a:cubicBezTo>
                  <a:lnTo>
                    <a:pt x="242" y="259"/>
                  </a:lnTo>
                  <a:lnTo>
                    <a:pt x="178" y="194"/>
                  </a:lnTo>
                  <a:cubicBezTo>
                    <a:pt x="178" y="97"/>
                    <a:pt x="161" y="17"/>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7"/>
            <p:cNvSpPr/>
            <p:nvPr/>
          </p:nvSpPr>
          <p:spPr>
            <a:xfrm>
              <a:off x="4773775" y="1181950"/>
              <a:ext cx="5675" cy="7075"/>
            </a:xfrm>
            <a:custGeom>
              <a:avLst/>
              <a:gdLst/>
              <a:ahLst/>
              <a:cxnLst/>
              <a:rect l="l" t="t" r="r" b="b"/>
              <a:pathLst>
                <a:path w="227" h="283" extrusionOk="0">
                  <a:moveTo>
                    <a:pt x="154" y="0"/>
                  </a:moveTo>
                  <a:cubicBezTo>
                    <a:pt x="134" y="0"/>
                    <a:pt x="113" y="8"/>
                    <a:pt x="97" y="24"/>
                  </a:cubicBezTo>
                  <a:lnTo>
                    <a:pt x="97" y="41"/>
                  </a:lnTo>
                  <a:cubicBezTo>
                    <a:pt x="162" y="121"/>
                    <a:pt x="130" y="170"/>
                    <a:pt x="17" y="186"/>
                  </a:cubicBezTo>
                  <a:cubicBezTo>
                    <a:pt x="1" y="186"/>
                    <a:pt x="1" y="218"/>
                    <a:pt x="1" y="250"/>
                  </a:cubicBezTo>
                  <a:cubicBezTo>
                    <a:pt x="1" y="250"/>
                    <a:pt x="17" y="266"/>
                    <a:pt x="33" y="266"/>
                  </a:cubicBezTo>
                  <a:lnTo>
                    <a:pt x="146" y="282"/>
                  </a:lnTo>
                  <a:cubicBezTo>
                    <a:pt x="210" y="186"/>
                    <a:pt x="226" y="41"/>
                    <a:pt x="210" y="24"/>
                  </a:cubicBezTo>
                  <a:cubicBezTo>
                    <a:pt x="194" y="8"/>
                    <a:pt x="174"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7"/>
            <p:cNvSpPr/>
            <p:nvPr/>
          </p:nvSpPr>
          <p:spPr>
            <a:xfrm>
              <a:off x="4546900" y="1217775"/>
              <a:ext cx="8325" cy="6100"/>
            </a:xfrm>
            <a:custGeom>
              <a:avLst/>
              <a:gdLst/>
              <a:ahLst/>
              <a:cxnLst/>
              <a:rect l="l" t="t" r="r" b="b"/>
              <a:pathLst>
                <a:path w="333" h="244" extrusionOk="0">
                  <a:moveTo>
                    <a:pt x="197" y="1"/>
                  </a:moveTo>
                  <a:cubicBezTo>
                    <a:pt x="187" y="1"/>
                    <a:pt x="179" y="4"/>
                    <a:pt x="172" y="11"/>
                  </a:cubicBezTo>
                  <a:lnTo>
                    <a:pt x="172" y="27"/>
                  </a:lnTo>
                  <a:lnTo>
                    <a:pt x="172" y="59"/>
                  </a:lnTo>
                  <a:cubicBezTo>
                    <a:pt x="160" y="83"/>
                    <a:pt x="139" y="98"/>
                    <a:pt x="110" y="98"/>
                  </a:cubicBezTo>
                  <a:cubicBezTo>
                    <a:pt x="100" y="98"/>
                    <a:pt x="88" y="96"/>
                    <a:pt x="75" y="92"/>
                  </a:cubicBezTo>
                  <a:lnTo>
                    <a:pt x="43" y="75"/>
                  </a:lnTo>
                  <a:lnTo>
                    <a:pt x="26" y="75"/>
                  </a:lnTo>
                  <a:cubicBezTo>
                    <a:pt x="20" y="69"/>
                    <a:pt x="15" y="66"/>
                    <a:pt x="13" y="66"/>
                  </a:cubicBezTo>
                  <a:lnTo>
                    <a:pt x="13" y="66"/>
                  </a:lnTo>
                  <a:cubicBezTo>
                    <a:pt x="0" y="66"/>
                    <a:pt x="68" y="179"/>
                    <a:pt x="123" y="221"/>
                  </a:cubicBezTo>
                  <a:cubicBezTo>
                    <a:pt x="139" y="237"/>
                    <a:pt x="154" y="244"/>
                    <a:pt x="165" y="244"/>
                  </a:cubicBezTo>
                  <a:cubicBezTo>
                    <a:pt x="188" y="244"/>
                    <a:pt x="199" y="215"/>
                    <a:pt x="188" y="172"/>
                  </a:cubicBezTo>
                  <a:lnTo>
                    <a:pt x="204" y="172"/>
                  </a:lnTo>
                  <a:lnTo>
                    <a:pt x="333" y="92"/>
                  </a:lnTo>
                  <a:cubicBezTo>
                    <a:pt x="283" y="41"/>
                    <a:pt x="23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7"/>
            <p:cNvSpPr/>
            <p:nvPr/>
          </p:nvSpPr>
          <p:spPr>
            <a:xfrm>
              <a:off x="4267675" y="1248750"/>
              <a:ext cx="6150" cy="4400"/>
            </a:xfrm>
            <a:custGeom>
              <a:avLst/>
              <a:gdLst/>
              <a:ahLst/>
              <a:cxnLst/>
              <a:rect l="l" t="t" r="r" b="b"/>
              <a:pathLst>
                <a:path w="246" h="176" extrusionOk="0">
                  <a:moveTo>
                    <a:pt x="181" y="1"/>
                  </a:moveTo>
                  <a:cubicBezTo>
                    <a:pt x="149" y="1"/>
                    <a:pt x="103" y="10"/>
                    <a:pt x="49" y="30"/>
                  </a:cubicBezTo>
                  <a:lnTo>
                    <a:pt x="1" y="111"/>
                  </a:lnTo>
                  <a:cubicBezTo>
                    <a:pt x="17" y="111"/>
                    <a:pt x="82" y="111"/>
                    <a:pt x="98" y="95"/>
                  </a:cubicBezTo>
                  <a:cubicBezTo>
                    <a:pt x="114" y="95"/>
                    <a:pt x="178" y="143"/>
                    <a:pt x="195" y="159"/>
                  </a:cubicBezTo>
                  <a:cubicBezTo>
                    <a:pt x="206" y="171"/>
                    <a:pt x="213" y="176"/>
                    <a:pt x="218" y="176"/>
                  </a:cubicBezTo>
                  <a:cubicBezTo>
                    <a:pt x="227" y="176"/>
                    <a:pt x="227" y="158"/>
                    <a:pt x="227" y="127"/>
                  </a:cubicBezTo>
                  <a:lnTo>
                    <a:pt x="227" y="95"/>
                  </a:lnTo>
                  <a:lnTo>
                    <a:pt x="227" y="46"/>
                  </a:lnTo>
                  <a:cubicBezTo>
                    <a:pt x="246" y="18"/>
                    <a:pt x="226"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7"/>
            <p:cNvSpPr/>
            <p:nvPr/>
          </p:nvSpPr>
          <p:spPr>
            <a:xfrm>
              <a:off x="5036300" y="1172800"/>
              <a:ext cx="6075" cy="6150"/>
            </a:xfrm>
            <a:custGeom>
              <a:avLst/>
              <a:gdLst/>
              <a:ahLst/>
              <a:cxnLst/>
              <a:rect l="l" t="t" r="r" b="b"/>
              <a:pathLst>
                <a:path w="243" h="246" extrusionOk="0">
                  <a:moveTo>
                    <a:pt x="11" y="0"/>
                  </a:moveTo>
                  <a:cubicBezTo>
                    <a:pt x="1" y="0"/>
                    <a:pt x="3" y="44"/>
                    <a:pt x="17" y="100"/>
                  </a:cubicBezTo>
                  <a:lnTo>
                    <a:pt x="17" y="132"/>
                  </a:lnTo>
                  <a:lnTo>
                    <a:pt x="33" y="181"/>
                  </a:lnTo>
                  <a:cubicBezTo>
                    <a:pt x="54" y="224"/>
                    <a:pt x="90" y="245"/>
                    <a:pt x="131" y="245"/>
                  </a:cubicBezTo>
                  <a:cubicBezTo>
                    <a:pt x="151" y="245"/>
                    <a:pt x="173" y="240"/>
                    <a:pt x="194" y="229"/>
                  </a:cubicBezTo>
                  <a:cubicBezTo>
                    <a:pt x="242" y="197"/>
                    <a:pt x="146" y="68"/>
                    <a:pt x="113" y="68"/>
                  </a:cubicBezTo>
                  <a:cubicBezTo>
                    <a:pt x="97" y="52"/>
                    <a:pt x="49" y="19"/>
                    <a:pt x="17" y="3"/>
                  </a:cubicBezTo>
                  <a:cubicBezTo>
                    <a:pt x="14" y="1"/>
                    <a:pt x="13"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7"/>
            <p:cNvSpPr/>
            <p:nvPr/>
          </p:nvSpPr>
          <p:spPr>
            <a:xfrm>
              <a:off x="4854825" y="1197550"/>
              <a:ext cx="6875" cy="2775"/>
            </a:xfrm>
            <a:custGeom>
              <a:avLst/>
              <a:gdLst/>
              <a:ahLst/>
              <a:cxnLst/>
              <a:rect l="l" t="t" r="r" b="b"/>
              <a:pathLst>
                <a:path w="275" h="111" extrusionOk="0">
                  <a:moveTo>
                    <a:pt x="87" y="0"/>
                  </a:moveTo>
                  <a:cubicBezTo>
                    <a:pt x="67" y="0"/>
                    <a:pt x="46" y="7"/>
                    <a:pt x="33" y="13"/>
                  </a:cubicBezTo>
                  <a:cubicBezTo>
                    <a:pt x="1" y="46"/>
                    <a:pt x="1" y="78"/>
                    <a:pt x="33" y="78"/>
                  </a:cubicBezTo>
                  <a:cubicBezTo>
                    <a:pt x="65" y="94"/>
                    <a:pt x="178" y="110"/>
                    <a:pt x="243" y="110"/>
                  </a:cubicBezTo>
                  <a:lnTo>
                    <a:pt x="275" y="78"/>
                  </a:lnTo>
                  <a:cubicBezTo>
                    <a:pt x="275" y="78"/>
                    <a:pt x="259" y="46"/>
                    <a:pt x="259" y="46"/>
                  </a:cubicBezTo>
                  <a:lnTo>
                    <a:pt x="130" y="62"/>
                  </a:lnTo>
                  <a:cubicBezTo>
                    <a:pt x="139" y="14"/>
                    <a:pt x="115"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7"/>
            <p:cNvSpPr/>
            <p:nvPr/>
          </p:nvSpPr>
          <p:spPr>
            <a:xfrm>
              <a:off x="4872575" y="1200550"/>
              <a:ext cx="6525" cy="4600"/>
            </a:xfrm>
            <a:custGeom>
              <a:avLst/>
              <a:gdLst/>
              <a:ahLst/>
              <a:cxnLst/>
              <a:rect l="l" t="t" r="r" b="b"/>
              <a:pathLst>
                <a:path w="261" h="184" extrusionOk="0">
                  <a:moveTo>
                    <a:pt x="44" y="1"/>
                  </a:moveTo>
                  <a:cubicBezTo>
                    <a:pt x="1" y="1"/>
                    <a:pt x="3" y="91"/>
                    <a:pt x="17" y="119"/>
                  </a:cubicBezTo>
                  <a:cubicBezTo>
                    <a:pt x="33" y="151"/>
                    <a:pt x="162" y="184"/>
                    <a:pt x="194" y="184"/>
                  </a:cubicBezTo>
                  <a:cubicBezTo>
                    <a:pt x="242" y="184"/>
                    <a:pt x="178" y="135"/>
                    <a:pt x="146" y="135"/>
                  </a:cubicBezTo>
                  <a:cubicBezTo>
                    <a:pt x="113" y="119"/>
                    <a:pt x="194" y="71"/>
                    <a:pt x="226" y="39"/>
                  </a:cubicBezTo>
                  <a:cubicBezTo>
                    <a:pt x="261" y="27"/>
                    <a:pt x="254" y="16"/>
                    <a:pt x="214" y="16"/>
                  </a:cubicBezTo>
                  <a:cubicBezTo>
                    <a:pt x="197" y="16"/>
                    <a:pt x="174" y="18"/>
                    <a:pt x="146" y="22"/>
                  </a:cubicBezTo>
                  <a:lnTo>
                    <a:pt x="113" y="6"/>
                  </a:lnTo>
                  <a:lnTo>
                    <a:pt x="65" y="6"/>
                  </a:lnTo>
                  <a:cubicBezTo>
                    <a:pt x="57" y="2"/>
                    <a:pt x="50"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7"/>
            <p:cNvSpPr/>
            <p:nvPr/>
          </p:nvSpPr>
          <p:spPr>
            <a:xfrm>
              <a:off x="4712475" y="1203925"/>
              <a:ext cx="8500" cy="7975"/>
            </a:xfrm>
            <a:custGeom>
              <a:avLst/>
              <a:gdLst/>
              <a:ahLst/>
              <a:cxnLst/>
              <a:rect l="l" t="t" r="r" b="b"/>
              <a:pathLst>
                <a:path w="340" h="319" extrusionOk="0">
                  <a:moveTo>
                    <a:pt x="259" y="0"/>
                  </a:moveTo>
                  <a:cubicBezTo>
                    <a:pt x="227" y="16"/>
                    <a:pt x="162" y="113"/>
                    <a:pt x="114" y="194"/>
                  </a:cubicBezTo>
                  <a:lnTo>
                    <a:pt x="1" y="242"/>
                  </a:lnTo>
                  <a:cubicBezTo>
                    <a:pt x="1" y="242"/>
                    <a:pt x="1" y="275"/>
                    <a:pt x="1" y="307"/>
                  </a:cubicBezTo>
                  <a:cubicBezTo>
                    <a:pt x="17" y="315"/>
                    <a:pt x="33" y="319"/>
                    <a:pt x="47" y="319"/>
                  </a:cubicBezTo>
                  <a:cubicBezTo>
                    <a:pt x="61" y="319"/>
                    <a:pt x="73" y="315"/>
                    <a:pt x="81" y="307"/>
                  </a:cubicBezTo>
                  <a:cubicBezTo>
                    <a:pt x="98" y="307"/>
                    <a:pt x="162" y="226"/>
                    <a:pt x="194" y="145"/>
                  </a:cubicBezTo>
                  <a:lnTo>
                    <a:pt x="243" y="145"/>
                  </a:lnTo>
                  <a:cubicBezTo>
                    <a:pt x="340" y="145"/>
                    <a:pt x="323" y="97"/>
                    <a:pt x="307" y="49"/>
                  </a:cubicBezTo>
                  <a:cubicBezTo>
                    <a:pt x="307" y="33"/>
                    <a:pt x="291" y="16"/>
                    <a:pt x="275" y="16"/>
                  </a:cubicBez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7"/>
            <p:cNvSpPr/>
            <p:nvPr/>
          </p:nvSpPr>
          <p:spPr>
            <a:xfrm>
              <a:off x="4564075" y="1224200"/>
              <a:ext cx="6075" cy="6775"/>
            </a:xfrm>
            <a:custGeom>
              <a:avLst/>
              <a:gdLst/>
              <a:ahLst/>
              <a:cxnLst/>
              <a:rect l="l" t="t" r="r" b="b"/>
              <a:pathLst>
                <a:path w="243" h="271" extrusionOk="0">
                  <a:moveTo>
                    <a:pt x="231" y="0"/>
                  </a:moveTo>
                  <a:cubicBezTo>
                    <a:pt x="197" y="0"/>
                    <a:pt x="92" y="85"/>
                    <a:pt x="65" y="125"/>
                  </a:cubicBezTo>
                  <a:cubicBezTo>
                    <a:pt x="17" y="157"/>
                    <a:pt x="1" y="206"/>
                    <a:pt x="33" y="206"/>
                  </a:cubicBezTo>
                  <a:lnTo>
                    <a:pt x="49" y="222"/>
                  </a:lnTo>
                  <a:lnTo>
                    <a:pt x="194" y="270"/>
                  </a:lnTo>
                  <a:cubicBezTo>
                    <a:pt x="194" y="206"/>
                    <a:pt x="243" y="44"/>
                    <a:pt x="243" y="12"/>
                  </a:cubicBezTo>
                  <a:cubicBezTo>
                    <a:pt x="243" y="4"/>
                    <a:pt x="239"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7"/>
            <p:cNvSpPr/>
            <p:nvPr/>
          </p:nvSpPr>
          <p:spPr>
            <a:xfrm>
              <a:off x="4461250" y="1227825"/>
              <a:ext cx="8500" cy="3950"/>
            </a:xfrm>
            <a:custGeom>
              <a:avLst/>
              <a:gdLst/>
              <a:ahLst/>
              <a:cxnLst/>
              <a:rect l="l" t="t" r="r" b="b"/>
              <a:pathLst>
                <a:path w="340" h="158" extrusionOk="0">
                  <a:moveTo>
                    <a:pt x="271" y="0"/>
                  </a:moveTo>
                  <a:cubicBezTo>
                    <a:pt x="255" y="0"/>
                    <a:pt x="243" y="4"/>
                    <a:pt x="243" y="12"/>
                  </a:cubicBezTo>
                  <a:cubicBezTo>
                    <a:pt x="226" y="12"/>
                    <a:pt x="178" y="61"/>
                    <a:pt x="130" y="109"/>
                  </a:cubicBezTo>
                  <a:lnTo>
                    <a:pt x="33" y="77"/>
                  </a:lnTo>
                  <a:lnTo>
                    <a:pt x="33" y="77"/>
                  </a:lnTo>
                  <a:cubicBezTo>
                    <a:pt x="1" y="125"/>
                    <a:pt x="17" y="157"/>
                    <a:pt x="81" y="157"/>
                  </a:cubicBezTo>
                  <a:cubicBezTo>
                    <a:pt x="162" y="157"/>
                    <a:pt x="323" y="125"/>
                    <a:pt x="339" y="77"/>
                  </a:cubicBezTo>
                  <a:lnTo>
                    <a:pt x="323" y="44"/>
                  </a:lnTo>
                  <a:lnTo>
                    <a:pt x="323" y="12"/>
                  </a:lnTo>
                  <a:cubicBezTo>
                    <a:pt x="307" y="4"/>
                    <a:pt x="287"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7"/>
            <p:cNvSpPr/>
            <p:nvPr/>
          </p:nvSpPr>
          <p:spPr>
            <a:xfrm>
              <a:off x="4347925" y="1228650"/>
              <a:ext cx="6475" cy="4725"/>
            </a:xfrm>
            <a:custGeom>
              <a:avLst/>
              <a:gdLst/>
              <a:ahLst/>
              <a:cxnLst/>
              <a:rect l="l" t="t" r="r" b="b"/>
              <a:pathLst>
                <a:path w="259" h="189" extrusionOk="0">
                  <a:moveTo>
                    <a:pt x="41" y="1"/>
                  </a:moveTo>
                  <a:cubicBezTo>
                    <a:pt x="18" y="1"/>
                    <a:pt x="1" y="9"/>
                    <a:pt x="1" y="28"/>
                  </a:cubicBezTo>
                  <a:cubicBezTo>
                    <a:pt x="1" y="60"/>
                    <a:pt x="49" y="140"/>
                    <a:pt x="98" y="157"/>
                  </a:cubicBezTo>
                  <a:lnTo>
                    <a:pt x="146" y="173"/>
                  </a:lnTo>
                  <a:lnTo>
                    <a:pt x="227" y="189"/>
                  </a:lnTo>
                  <a:cubicBezTo>
                    <a:pt x="259" y="108"/>
                    <a:pt x="146" y="11"/>
                    <a:pt x="98" y="11"/>
                  </a:cubicBezTo>
                  <a:cubicBezTo>
                    <a:pt x="78" y="5"/>
                    <a:pt x="58"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7"/>
            <p:cNvSpPr/>
            <p:nvPr/>
          </p:nvSpPr>
          <p:spPr>
            <a:xfrm>
              <a:off x="5339550" y="1172075"/>
              <a:ext cx="10100" cy="5650"/>
            </a:xfrm>
            <a:custGeom>
              <a:avLst/>
              <a:gdLst/>
              <a:ahLst/>
              <a:cxnLst/>
              <a:rect l="l" t="t" r="r" b="b"/>
              <a:pathLst>
                <a:path w="404" h="226" extrusionOk="0">
                  <a:moveTo>
                    <a:pt x="355" y="0"/>
                  </a:moveTo>
                  <a:lnTo>
                    <a:pt x="323" y="16"/>
                  </a:lnTo>
                  <a:lnTo>
                    <a:pt x="259" y="16"/>
                  </a:lnTo>
                  <a:cubicBezTo>
                    <a:pt x="183" y="47"/>
                    <a:pt x="107" y="163"/>
                    <a:pt x="58" y="163"/>
                  </a:cubicBezTo>
                  <a:cubicBezTo>
                    <a:pt x="55" y="163"/>
                    <a:pt x="52" y="162"/>
                    <a:pt x="49" y="161"/>
                  </a:cubicBezTo>
                  <a:cubicBezTo>
                    <a:pt x="0" y="161"/>
                    <a:pt x="17" y="177"/>
                    <a:pt x="97" y="194"/>
                  </a:cubicBezTo>
                  <a:lnTo>
                    <a:pt x="162" y="210"/>
                  </a:lnTo>
                  <a:lnTo>
                    <a:pt x="178" y="226"/>
                  </a:lnTo>
                  <a:cubicBezTo>
                    <a:pt x="194" y="210"/>
                    <a:pt x="226" y="145"/>
                    <a:pt x="226" y="113"/>
                  </a:cubicBezTo>
                  <a:cubicBezTo>
                    <a:pt x="242" y="97"/>
                    <a:pt x="307" y="81"/>
                    <a:pt x="339" y="81"/>
                  </a:cubicBezTo>
                  <a:cubicBezTo>
                    <a:pt x="355" y="81"/>
                    <a:pt x="388" y="65"/>
                    <a:pt x="388" y="65"/>
                  </a:cubicBezTo>
                  <a:cubicBezTo>
                    <a:pt x="404" y="65"/>
                    <a:pt x="388" y="32"/>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7"/>
            <p:cNvSpPr/>
            <p:nvPr/>
          </p:nvSpPr>
          <p:spPr>
            <a:xfrm>
              <a:off x="5053825" y="1196225"/>
              <a:ext cx="8700" cy="4525"/>
            </a:xfrm>
            <a:custGeom>
              <a:avLst/>
              <a:gdLst/>
              <a:ahLst/>
              <a:cxnLst/>
              <a:rect l="l" t="t" r="r" b="b"/>
              <a:pathLst>
                <a:path w="348" h="181" extrusionOk="0">
                  <a:moveTo>
                    <a:pt x="150" y="0"/>
                  </a:moveTo>
                  <a:cubicBezTo>
                    <a:pt x="95" y="0"/>
                    <a:pt x="35" y="14"/>
                    <a:pt x="25" y="34"/>
                  </a:cubicBezTo>
                  <a:lnTo>
                    <a:pt x="9" y="115"/>
                  </a:lnTo>
                  <a:cubicBezTo>
                    <a:pt x="0" y="160"/>
                    <a:pt x="42" y="180"/>
                    <a:pt x="81" y="180"/>
                  </a:cubicBezTo>
                  <a:cubicBezTo>
                    <a:pt x="111" y="180"/>
                    <a:pt x="138" y="168"/>
                    <a:pt x="138" y="147"/>
                  </a:cubicBezTo>
                  <a:cubicBezTo>
                    <a:pt x="129" y="111"/>
                    <a:pt x="160" y="100"/>
                    <a:pt x="194" y="100"/>
                  </a:cubicBezTo>
                  <a:cubicBezTo>
                    <a:pt x="222" y="100"/>
                    <a:pt x="253" y="108"/>
                    <a:pt x="267" y="115"/>
                  </a:cubicBezTo>
                  <a:cubicBezTo>
                    <a:pt x="290" y="126"/>
                    <a:pt x="313" y="138"/>
                    <a:pt x="330" y="138"/>
                  </a:cubicBezTo>
                  <a:cubicBezTo>
                    <a:pt x="337" y="138"/>
                    <a:pt x="343" y="136"/>
                    <a:pt x="348" y="131"/>
                  </a:cubicBezTo>
                  <a:cubicBezTo>
                    <a:pt x="348" y="131"/>
                    <a:pt x="332" y="99"/>
                    <a:pt x="300" y="66"/>
                  </a:cubicBezTo>
                  <a:lnTo>
                    <a:pt x="283" y="50"/>
                  </a:lnTo>
                  <a:cubicBezTo>
                    <a:pt x="267" y="34"/>
                    <a:pt x="251" y="34"/>
                    <a:pt x="235" y="18"/>
                  </a:cubicBezTo>
                  <a:cubicBezTo>
                    <a:pt x="217" y="6"/>
                    <a:pt x="18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7"/>
            <p:cNvSpPr/>
            <p:nvPr/>
          </p:nvSpPr>
          <p:spPr>
            <a:xfrm>
              <a:off x="4543525" y="1200650"/>
              <a:ext cx="3950" cy="4675"/>
            </a:xfrm>
            <a:custGeom>
              <a:avLst/>
              <a:gdLst/>
              <a:ahLst/>
              <a:cxnLst/>
              <a:rect l="l" t="t" r="r" b="b"/>
              <a:pathLst>
                <a:path w="158" h="187" extrusionOk="0">
                  <a:moveTo>
                    <a:pt x="55" y="1"/>
                  </a:moveTo>
                  <a:cubicBezTo>
                    <a:pt x="52" y="1"/>
                    <a:pt x="50" y="1"/>
                    <a:pt x="49" y="2"/>
                  </a:cubicBezTo>
                  <a:cubicBezTo>
                    <a:pt x="0" y="18"/>
                    <a:pt x="49" y="83"/>
                    <a:pt x="81" y="99"/>
                  </a:cubicBezTo>
                  <a:cubicBezTo>
                    <a:pt x="113" y="115"/>
                    <a:pt x="49" y="180"/>
                    <a:pt x="16" y="180"/>
                  </a:cubicBezTo>
                  <a:cubicBezTo>
                    <a:pt x="12" y="184"/>
                    <a:pt x="11" y="186"/>
                    <a:pt x="13" y="186"/>
                  </a:cubicBezTo>
                  <a:cubicBezTo>
                    <a:pt x="20" y="186"/>
                    <a:pt x="50" y="171"/>
                    <a:pt x="97" y="147"/>
                  </a:cubicBezTo>
                  <a:cubicBezTo>
                    <a:pt x="158" y="117"/>
                    <a:pt x="90"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7"/>
            <p:cNvSpPr/>
            <p:nvPr/>
          </p:nvSpPr>
          <p:spPr>
            <a:xfrm>
              <a:off x="5000000" y="1176500"/>
              <a:ext cx="8100" cy="3725"/>
            </a:xfrm>
            <a:custGeom>
              <a:avLst/>
              <a:gdLst/>
              <a:ahLst/>
              <a:cxnLst/>
              <a:rect l="l" t="t" r="r" b="b"/>
              <a:pathLst>
                <a:path w="324" h="149" extrusionOk="0">
                  <a:moveTo>
                    <a:pt x="210" y="0"/>
                  </a:moveTo>
                  <a:cubicBezTo>
                    <a:pt x="162" y="0"/>
                    <a:pt x="81" y="49"/>
                    <a:pt x="33" y="81"/>
                  </a:cubicBezTo>
                  <a:lnTo>
                    <a:pt x="1" y="113"/>
                  </a:lnTo>
                  <a:lnTo>
                    <a:pt x="1" y="129"/>
                  </a:lnTo>
                  <a:cubicBezTo>
                    <a:pt x="6" y="139"/>
                    <a:pt x="15" y="143"/>
                    <a:pt x="27" y="143"/>
                  </a:cubicBezTo>
                  <a:cubicBezTo>
                    <a:pt x="52" y="143"/>
                    <a:pt x="86" y="124"/>
                    <a:pt x="97" y="113"/>
                  </a:cubicBezTo>
                  <a:cubicBezTo>
                    <a:pt x="99" y="112"/>
                    <a:pt x="103" y="111"/>
                    <a:pt x="108" y="111"/>
                  </a:cubicBezTo>
                  <a:cubicBezTo>
                    <a:pt x="143" y="111"/>
                    <a:pt x="248" y="148"/>
                    <a:pt x="303" y="148"/>
                  </a:cubicBezTo>
                  <a:cubicBezTo>
                    <a:pt x="311" y="148"/>
                    <a:pt x="318" y="147"/>
                    <a:pt x="323" y="146"/>
                  </a:cubicBezTo>
                  <a:lnTo>
                    <a:pt x="275" y="146"/>
                  </a:lnTo>
                  <a:lnTo>
                    <a:pt x="275" y="81"/>
                  </a:lnTo>
                  <a:cubicBezTo>
                    <a:pt x="275" y="49"/>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7"/>
            <p:cNvSpPr/>
            <p:nvPr/>
          </p:nvSpPr>
          <p:spPr>
            <a:xfrm>
              <a:off x="4985125" y="1176350"/>
              <a:ext cx="6025" cy="5425"/>
            </a:xfrm>
            <a:custGeom>
              <a:avLst/>
              <a:gdLst/>
              <a:ahLst/>
              <a:cxnLst/>
              <a:rect l="l" t="t" r="r" b="b"/>
              <a:pathLst>
                <a:path w="241" h="217" extrusionOk="0">
                  <a:moveTo>
                    <a:pt x="4" y="0"/>
                  </a:moveTo>
                  <a:cubicBezTo>
                    <a:pt x="1" y="0"/>
                    <a:pt x="9" y="8"/>
                    <a:pt x="31" y="23"/>
                  </a:cubicBezTo>
                  <a:cubicBezTo>
                    <a:pt x="80" y="71"/>
                    <a:pt x="160" y="216"/>
                    <a:pt x="209" y="216"/>
                  </a:cubicBezTo>
                  <a:cubicBezTo>
                    <a:pt x="241" y="216"/>
                    <a:pt x="112" y="87"/>
                    <a:pt x="63" y="39"/>
                  </a:cubicBezTo>
                  <a:cubicBezTo>
                    <a:pt x="28" y="12"/>
                    <a:pt x="7"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7"/>
            <p:cNvSpPr/>
            <p:nvPr/>
          </p:nvSpPr>
          <p:spPr>
            <a:xfrm>
              <a:off x="5261325" y="1172600"/>
              <a:ext cx="6925" cy="4600"/>
            </a:xfrm>
            <a:custGeom>
              <a:avLst/>
              <a:gdLst/>
              <a:ahLst/>
              <a:cxnLst/>
              <a:rect l="l" t="t" r="r" b="b"/>
              <a:pathLst>
                <a:path w="277" h="184" extrusionOk="0">
                  <a:moveTo>
                    <a:pt x="46" y="0"/>
                  </a:moveTo>
                  <a:cubicBezTo>
                    <a:pt x="40" y="0"/>
                    <a:pt x="35" y="4"/>
                    <a:pt x="32" y="11"/>
                  </a:cubicBezTo>
                  <a:cubicBezTo>
                    <a:pt x="0" y="44"/>
                    <a:pt x="65" y="156"/>
                    <a:pt x="81" y="173"/>
                  </a:cubicBezTo>
                  <a:cubicBezTo>
                    <a:pt x="94" y="179"/>
                    <a:pt x="110" y="183"/>
                    <a:pt x="127" y="183"/>
                  </a:cubicBezTo>
                  <a:cubicBezTo>
                    <a:pt x="150" y="183"/>
                    <a:pt x="175" y="175"/>
                    <a:pt x="194" y="156"/>
                  </a:cubicBezTo>
                  <a:cubicBezTo>
                    <a:pt x="222" y="142"/>
                    <a:pt x="277" y="89"/>
                    <a:pt x="266" y="89"/>
                  </a:cubicBezTo>
                  <a:lnTo>
                    <a:pt x="266" y="89"/>
                  </a:lnTo>
                  <a:cubicBezTo>
                    <a:pt x="264" y="89"/>
                    <a:pt x="262" y="90"/>
                    <a:pt x="258" y="92"/>
                  </a:cubicBezTo>
                  <a:lnTo>
                    <a:pt x="226" y="92"/>
                  </a:lnTo>
                  <a:lnTo>
                    <a:pt x="194" y="108"/>
                  </a:lnTo>
                  <a:cubicBezTo>
                    <a:pt x="167" y="94"/>
                    <a:pt x="8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7"/>
            <p:cNvSpPr/>
            <p:nvPr/>
          </p:nvSpPr>
          <p:spPr>
            <a:xfrm>
              <a:off x="4590475" y="1206650"/>
              <a:ext cx="8300" cy="4000"/>
            </a:xfrm>
            <a:custGeom>
              <a:avLst/>
              <a:gdLst/>
              <a:ahLst/>
              <a:cxnLst/>
              <a:rect l="l" t="t" r="r" b="b"/>
              <a:pathLst>
                <a:path w="332" h="160" extrusionOk="0">
                  <a:moveTo>
                    <a:pt x="295" y="0"/>
                  </a:moveTo>
                  <a:cubicBezTo>
                    <a:pt x="282" y="0"/>
                    <a:pt x="240" y="29"/>
                    <a:pt x="187" y="69"/>
                  </a:cubicBezTo>
                  <a:lnTo>
                    <a:pt x="171" y="69"/>
                  </a:lnTo>
                  <a:lnTo>
                    <a:pt x="26" y="53"/>
                  </a:lnTo>
                  <a:lnTo>
                    <a:pt x="26" y="53"/>
                  </a:lnTo>
                  <a:cubicBezTo>
                    <a:pt x="0" y="116"/>
                    <a:pt x="5" y="159"/>
                    <a:pt x="39" y="159"/>
                  </a:cubicBezTo>
                  <a:cubicBezTo>
                    <a:pt x="49" y="159"/>
                    <a:pt x="60" y="156"/>
                    <a:pt x="74" y="149"/>
                  </a:cubicBezTo>
                  <a:cubicBezTo>
                    <a:pt x="138" y="117"/>
                    <a:pt x="332" y="69"/>
                    <a:pt x="332" y="69"/>
                  </a:cubicBezTo>
                  <a:cubicBezTo>
                    <a:pt x="332" y="53"/>
                    <a:pt x="316" y="4"/>
                    <a:pt x="300" y="4"/>
                  </a:cubicBezTo>
                  <a:cubicBezTo>
                    <a:pt x="300" y="1"/>
                    <a:pt x="298"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7"/>
            <p:cNvSpPr/>
            <p:nvPr/>
          </p:nvSpPr>
          <p:spPr>
            <a:xfrm>
              <a:off x="4124125" y="1142225"/>
              <a:ext cx="7275" cy="3975"/>
            </a:xfrm>
            <a:custGeom>
              <a:avLst/>
              <a:gdLst/>
              <a:ahLst/>
              <a:cxnLst/>
              <a:rect l="l" t="t" r="r" b="b"/>
              <a:pathLst>
                <a:path w="291" h="159" extrusionOk="0">
                  <a:moveTo>
                    <a:pt x="1" y="0"/>
                  </a:moveTo>
                  <a:cubicBezTo>
                    <a:pt x="1" y="16"/>
                    <a:pt x="65" y="113"/>
                    <a:pt x="97" y="146"/>
                  </a:cubicBezTo>
                  <a:cubicBezTo>
                    <a:pt x="107" y="155"/>
                    <a:pt x="122" y="159"/>
                    <a:pt x="139" y="159"/>
                  </a:cubicBezTo>
                  <a:cubicBezTo>
                    <a:pt x="181" y="159"/>
                    <a:pt x="236" y="136"/>
                    <a:pt x="259" y="113"/>
                  </a:cubicBezTo>
                  <a:cubicBezTo>
                    <a:pt x="291" y="81"/>
                    <a:pt x="291" y="49"/>
                    <a:pt x="275" y="16"/>
                  </a:cubicBezTo>
                  <a:cubicBezTo>
                    <a:pt x="266" y="8"/>
                    <a:pt x="249" y="5"/>
                    <a:pt x="228" y="5"/>
                  </a:cubicBezTo>
                  <a:cubicBezTo>
                    <a:pt x="180" y="5"/>
                    <a:pt x="113" y="20"/>
                    <a:pt x="81" y="20"/>
                  </a:cubicBezTo>
                  <a:cubicBezTo>
                    <a:pt x="73" y="20"/>
                    <a:pt x="68" y="19"/>
                    <a:pt x="65" y="16"/>
                  </a:cubicBezTo>
                  <a:cubicBezTo>
                    <a:pt x="49" y="0"/>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7"/>
            <p:cNvSpPr/>
            <p:nvPr/>
          </p:nvSpPr>
          <p:spPr>
            <a:xfrm>
              <a:off x="4618925" y="1212325"/>
              <a:ext cx="6075" cy="6125"/>
            </a:xfrm>
            <a:custGeom>
              <a:avLst/>
              <a:gdLst/>
              <a:ahLst/>
              <a:cxnLst/>
              <a:rect l="l" t="t" r="r" b="b"/>
              <a:pathLst>
                <a:path w="243" h="245" extrusionOk="0">
                  <a:moveTo>
                    <a:pt x="146" y="1"/>
                  </a:moveTo>
                  <a:cubicBezTo>
                    <a:pt x="110" y="1"/>
                    <a:pt x="69" y="6"/>
                    <a:pt x="49" y="19"/>
                  </a:cubicBezTo>
                  <a:cubicBezTo>
                    <a:pt x="1" y="35"/>
                    <a:pt x="1" y="84"/>
                    <a:pt x="49" y="116"/>
                  </a:cubicBezTo>
                  <a:cubicBezTo>
                    <a:pt x="81" y="148"/>
                    <a:pt x="210" y="245"/>
                    <a:pt x="226" y="245"/>
                  </a:cubicBezTo>
                  <a:cubicBezTo>
                    <a:pt x="242" y="245"/>
                    <a:pt x="194" y="164"/>
                    <a:pt x="178" y="132"/>
                  </a:cubicBezTo>
                  <a:cubicBezTo>
                    <a:pt x="162" y="100"/>
                    <a:pt x="113" y="68"/>
                    <a:pt x="113" y="51"/>
                  </a:cubicBezTo>
                  <a:cubicBezTo>
                    <a:pt x="97" y="51"/>
                    <a:pt x="178" y="19"/>
                    <a:pt x="210" y="19"/>
                  </a:cubicBezTo>
                  <a:cubicBezTo>
                    <a:pt x="238" y="10"/>
                    <a:pt x="196"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7"/>
            <p:cNvSpPr/>
            <p:nvPr/>
          </p:nvSpPr>
          <p:spPr>
            <a:xfrm>
              <a:off x="4818950" y="1196900"/>
              <a:ext cx="6875" cy="6250"/>
            </a:xfrm>
            <a:custGeom>
              <a:avLst/>
              <a:gdLst/>
              <a:ahLst/>
              <a:cxnLst/>
              <a:rect l="l" t="t" r="r" b="b"/>
              <a:pathLst>
                <a:path w="275" h="250" extrusionOk="0">
                  <a:moveTo>
                    <a:pt x="150" y="0"/>
                  </a:moveTo>
                  <a:cubicBezTo>
                    <a:pt x="128" y="0"/>
                    <a:pt x="108" y="12"/>
                    <a:pt x="97" y="23"/>
                  </a:cubicBezTo>
                  <a:lnTo>
                    <a:pt x="113" y="55"/>
                  </a:lnTo>
                  <a:lnTo>
                    <a:pt x="113" y="88"/>
                  </a:lnTo>
                  <a:cubicBezTo>
                    <a:pt x="145" y="120"/>
                    <a:pt x="129" y="152"/>
                    <a:pt x="81" y="152"/>
                  </a:cubicBezTo>
                  <a:lnTo>
                    <a:pt x="65" y="152"/>
                  </a:lnTo>
                  <a:lnTo>
                    <a:pt x="32" y="168"/>
                  </a:lnTo>
                  <a:cubicBezTo>
                    <a:pt x="16" y="185"/>
                    <a:pt x="0" y="217"/>
                    <a:pt x="32" y="233"/>
                  </a:cubicBezTo>
                  <a:lnTo>
                    <a:pt x="49" y="249"/>
                  </a:lnTo>
                  <a:lnTo>
                    <a:pt x="97" y="249"/>
                  </a:lnTo>
                  <a:cubicBezTo>
                    <a:pt x="161" y="249"/>
                    <a:pt x="242" y="168"/>
                    <a:pt x="274" y="88"/>
                  </a:cubicBezTo>
                  <a:lnTo>
                    <a:pt x="210" y="23"/>
                  </a:lnTo>
                  <a:lnTo>
                    <a:pt x="178" y="7"/>
                  </a:lnTo>
                  <a:cubicBezTo>
                    <a:pt x="168" y="2"/>
                    <a:pt x="159"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7"/>
            <p:cNvSpPr/>
            <p:nvPr/>
          </p:nvSpPr>
          <p:spPr>
            <a:xfrm>
              <a:off x="5341175" y="1192400"/>
              <a:ext cx="8825" cy="2600"/>
            </a:xfrm>
            <a:custGeom>
              <a:avLst/>
              <a:gdLst/>
              <a:ahLst/>
              <a:cxnLst/>
              <a:rect l="l" t="t" r="r" b="b"/>
              <a:pathLst>
                <a:path w="353" h="104" extrusionOk="0">
                  <a:moveTo>
                    <a:pt x="95" y="0"/>
                  </a:moveTo>
                  <a:cubicBezTo>
                    <a:pt x="54" y="0"/>
                    <a:pt x="22" y="4"/>
                    <a:pt x="16" y="10"/>
                  </a:cubicBezTo>
                  <a:cubicBezTo>
                    <a:pt x="0" y="10"/>
                    <a:pt x="16" y="42"/>
                    <a:pt x="32" y="58"/>
                  </a:cubicBezTo>
                  <a:lnTo>
                    <a:pt x="65" y="74"/>
                  </a:lnTo>
                  <a:lnTo>
                    <a:pt x="161" y="90"/>
                  </a:lnTo>
                  <a:cubicBezTo>
                    <a:pt x="202" y="99"/>
                    <a:pt x="236" y="103"/>
                    <a:pt x="263" y="103"/>
                  </a:cubicBezTo>
                  <a:cubicBezTo>
                    <a:pt x="332" y="103"/>
                    <a:pt x="353" y="77"/>
                    <a:pt x="306" y="42"/>
                  </a:cubicBezTo>
                  <a:cubicBezTo>
                    <a:pt x="266" y="11"/>
                    <a:pt x="166"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7"/>
            <p:cNvSpPr/>
            <p:nvPr/>
          </p:nvSpPr>
          <p:spPr>
            <a:xfrm>
              <a:off x="4655225" y="1214000"/>
              <a:ext cx="8075" cy="5775"/>
            </a:xfrm>
            <a:custGeom>
              <a:avLst/>
              <a:gdLst/>
              <a:ahLst/>
              <a:cxnLst/>
              <a:rect l="l" t="t" r="r" b="b"/>
              <a:pathLst>
                <a:path w="323" h="231" extrusionOk="0">
                  <a:moveTo>
                    <a:pt x="242" y="1"/>
                  </a:moveTo>
                  <a:cubicBezTo>
                    <a:pt x="194" y="1"/>
                    <a:pt x="162" y="17"/>
                    <a:pt x="145" y="49"/>
                  </a:cubicBezTo>
                  <a:lnTo>
                    <a:pt x="113" y="113"/>
                  </a:lnTo>
                  <a:cubicBezTo>
                    <a:pt x="49" y="146"/>
                    <a:pt x="0" y="194"/>
                    <a:pt x="16" y="226"/>
                  </a:cubicBezTo>
                  <a:cubicBezTo>
                    <a:pt x="19" y="229"/>
                    <a:pt x="26" y="231"/>
                    <a:pt x="34" y="231"/>
                  </a:cubicBezTo>
                  <a:cubicBezTo>
                    <a:pt x="71" y="231"/>
                    <a:pt x="151" y="204"/>
                    <a:pt x="178" y="178"/>
                  </a:cubicBezTo>
                  <a:cubicBezTo>
                    <a:pt x="194" y="146"/>
                    <a:pt x="242" y="113"/>
                    <a:pt x="258" y="97"/>
                  </a:cubicBezTo>
                  <a:lnTo>
                    <a:pt x="291" y="97"/>
                  </a:lnTo>
                  <a:cubicBezTo>
                    <a:pt x="307" y="81"/>
                    <a:pt x="323" y="49"/>
                    <a:pt x="307" y="49"/>
                  </a:cubicBezTo>
                  <a:cubicBezTo>
                    <a:pt x="291" y="17"/>
                    <a:pt x="258" y="17"/>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7"/>
            <p:cNvSpPr/>
            <p:nvPr/>
          </p:nvSpPr>
          <p:spPr>
            <a:xfrm>
              <a:off x="4907650" y="1197000"/>
              <a:ext cx="7700" cy="3725"/>
            </a:xfrm>
            <a:custGeom>
              <a:avLst/>
              <a:gdLst/>
              <a:ahLst/>
              <a:cxnLst/>
              <a:rect l="l" t="t" r="r" b="b"/>
              <a:pathLst>
                <a:path w="308" h="149" extrusionOk="0">
                  <a:moveTo>
                    <a:pt x="209" y="1"/>
                  </a:moveTo>
                  <a:cubicBezTo>
                    <a:pt x="168" y="1"/>
                    <a:pt x="125" y="17"/>
                    <a:pt x="82" y="51"/>
                  </a:cubicBezTo>
                  <a:lnTo>
                    <a:pt x="49" y="68"/>
                  </a:lnTo>
                  <a:cubicBezTo>
                    <a:pt x="1" y="84"/>
                    <a:pt x="17" y="116"/>
                    <a:pt x="82" y="148"/>
                  </a:cubicBezTo>
                  <a:lnTo>
                    <a:pt x="114" y="148"/>
                  </a:lnTo>
                  <a:cubicBezTo>
                    <a:pt x="178" y="148"/>
                    <a:pt x="243" y="116"/>
                    <a:pt x="307" y="84"/>
                  </a:cubicBezTo>
                  <a:cubicBezTo>
                    <a:pt x="307" y="84"/>
                    <a:pt x="307" y="51"/>
                    <a:pt x="307" y="35"/>
                  </a:cubicBezTo>
                  <a:cubicBezTo>
                    <a:pt x="277" y="13"/>
                    <a:pt x="24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7"/>
            <p:cNvSpPr/>
            <p:nvPr/>
          </p:nvSpPr>
          <p:spPr>
            <a:xfrm>
              <a:off x="4551175" y="1228525"/>
              <a:ext cx="7275" cy="5825"/>
            </a:xfrm>
            <a:custGeom>
              <a:avLst/>
              <a:gdLst/>
              <a:ahLst/>
              <a:cxnLst/>
              <a:rect l="l" t="t" r="r" b="b"/>
              <a:pathLst>
                <a:path w="291" h="233" extrusionOk="0">
                  <a:moveTo>
                    <a:pt x="210" y="0"/>
                  </a:moveTo>
                  <a:cubicBezTo>
                    <a:pt x="194" y="0"/>
                    <a:pt x="178" y="16"/>
                    <a:pt x="178" y="16"/>
                  </a:cubicBezTo>
                  <a:lnTo>
                    <a:pt x="178" y="129"/>
                  </a:lnTo>
                  <a:cubicBezTo>
                    <a:pt x="65" y="162"/>
                    <a:pt x="1" y="210"/>
                    <a:pt x="33" y="226"/>
                  </a:cubicBezTo>
                  <a:cubicBezTo>
                    <a:pt x="41" y="230"/>
                    <a:pt x="53" y="232"/>
                    <a:pt x="67" y="232"/>
                  </a:cubicBezTo>
                  <a:cubicBezTo>
                    <a:pt x="111" y="232"/>
                    <a:pt x="174" y="214"/>
                    <a:pt x="210" y="178"/>
                  </a:cubicBezTo>
                  <a:lnTo>
                    <a:pt x="259" y="162"/>
                  </a:lnTo>
                  <a:cubicBezTo>
                    <a:pt x="291" y="145"/>
                    <a:pt x="275" y="81"/>
                    <a:pt x="275" y="33"/>
                  </a:cubicBezTo>
                  <a:cubicBezTo>
                    <a:pt x="275" y="16"/>
                    <a:pt x="243"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7"/>
            <p:cNvSpPr/>
            <p:nvPr/>
          </p:nvSpPr>
          <p:spPr>
            <a:xfrm>
              <a:off x="4537475" y="1226100"/>
              <a:ext cx="5650" cy="6875"/>
            </a:xfrm>
            <a:custGeom>
              <a:avLst/>
              <a:gdLst/>
              <a:ahLst/>
              <a:cxnLst/>
              <a:rect l="l" t="t" r="r" b="b"/>
              <a:pathLst>
                <a:path w="226" h="275" extrusionOk="0">
                  <a:moveTo>
                    <a:pt x="145" y="0"/>
                  </a:moveTo>
                  <a:cubicBezTo>
                    <a:pt x="65" y="65"/>
                    <a:pt x="0" y="146"/>
                    <a:pt x="0" y="194"/>
                  </a:cubicBezTo>
                  <a:lnTo>
                    <a:pt x="16" y="242"/>
                  </a:lnTo>
                  <a:cubicBezTo>
                    <a:pt x="16" y="259"/>
                    <a:pt x="65" y="275"/>
                    <a:pt x="65" y="275"/>
                  </a:cubicBezTo>
                  <a:cubicBezTo>
                    <a:pt x="81" y="259"/>
                    <a:pt x="113" y="242"/>
                    <a:pt x="113" y="210"/>
                  </a:cubicBezTo>
                  <a:lnTo>
                    <a:pt x="113" y="194"/>
                  </a:lnTo>
                  <a:cubicBezTo>
                    <a:pt x="81" y="178"/>
                    <a:pt x="81" y="162"/>
                    <a:pt x="129" y="146"/>
                  </a:cubicBezTo>
                  <a:lnTo>
                    <a:pt x="145" y="130"/>
                  </a:lnTo>
                  <a:cubicBezTo>
                    <a:pt x="178" y="113"/>
                    <a:pt x="210" y="97"/>
                    <a:pt x="226" y="65"/>
                  </a:cubicBezTo>
                  <a:cubicBezTo>
                    <a:pt x="226" y="49"/>
                    <a:pt x="210" y="17"/>
                    <a:pt x="194" y="17"/>
                  </a:cubicBezTo>
                  <a:lnTo>
                    <a:pt x="1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7"/>
            <p:cNvSpPr/>
            <p:nvPr/>
          </p:nvSpPr>
          <p:spPr>
            <a:xfrm>
              <a:off x="4601625" y="1221225"/>
              <a:ext cx="8850" cy="3000"/>
            </a:xfrm>
            <a:custGeom>
              <a:avLst/>
              <a:gdLst/>
              <a:ahLst/>
              <a:cxnLst/>
              <a:rect l="l" t="t" r="r" b="b"/>
              <a:pathLst>
                <a:path w="354" h="120" extrusionOk="0">
                  <a:moveTo>
                    <a:pt x="31" y="0"/>
                  </a:moveTo>
                  <a:cubicBezTo>
                    <a:pt x="27" y="0"/>
                    <a:pt x="0" y="85"/>
                    <a:pt x="15" y="115"/>
                  </a:cubicBezTo>
                  <a:cubicBezTo>
                    <a:pt x="21" y="118"/>
                    <a:pt x="33" y="119"/>
                    <a:pt x="48" y="119"/>
                  </a:cubicBezTo>
                  <a:cubicBezTo>
                    <a:pt x="110" y="119"/>
                    <a:pt x="234" y="96"/>
                    <a:pt x="273" y="83"/>
                  </a:cubicBezTo>
                  <a:cubicBezTo>
                    <a:pt x="322" y="66"/>
                    <a:pt x="354" y="34"/>
                    <a:pt x="322" y="18"/>
                  </a:cubicBezTo>
                  <a:cubicBezTo>
                    <a:pt x="313" y="10"/>
                    <a:pt x="285" y="6"/>
                    <a:pt x="257" y="6"/>
                  </a:cubicBezTo>
                  <a:cubicBezTo>
                    <a:pt x="229" y="6"/>
                    <a:pt x="201" y="10"/>
                    <a:pt x="192" y="18"/>
                  </a:cubicBezTo>
                  <a:cubicBezTo>
                    <a:pt x="180" y="30"/>
                    <a:pt x="121" y="61"/>
                    <a:pt x="87" y="61"/>
                  </a:cubicBezTo>
                  <a:cubicBezTo>
                    <a:pt x="76" y="61"/>
                    <a:pt x="67" y="58"/>
                    <a:pt x="63" y="50"/>
                  </a:cubicBezTo>
                  <a:cubicBezTo>
                    <a:pt x="63" y="18"/>
                    <a:pt x="47" y="2"/>
                    <a:pt x="31" y="2"/>
                  </a:cubicBezTo>
                  <a:cubicBezTo>
                    <a:pt x="31" y="1"/>
                    <a:pt x="31"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7"/>
            <p:cNvSpPr/>
            <p:nvPr/>
          </p:nvSpPr>
          <p:spPr>
            <a:xfrm>
              <a:off x="4807250" y="1217625"/>
              <a:ext cx="7275" cy="2300"/>
            </a:xfrm>
            <a:custGeom>
              <a:avLst/>
              <a:gdLst/>
              <a:ahLst/>
              <a:cxnLst/>
              <a:rect l="l" t="t" r="r" b="b"/>
              <a:pathLst>
                <a:path w="291" h="92" extrusionOk="0">
                  <a:moveTo>
                    <a:pt x="275" y="1"/>
                  </a:moveTo>
                  <a:lnTo>
                    <a:pt x="129" y="17"/>
                  </a:lnTo>
                  <a:cubicBezTo>
                    <a:pt x="96" y="9"/>
                    <a:pt x="72" y="6"/>
                    <a:pt x="55" y="6"/>
                  </a:cubicBezTo>
                  <a:cubicBezTo>
                    <a:pt x="0" y="6"/>
                    <a:pt x="28" y="40"/>
                    <a:pt x="65" y="65"/>
                  </a:cubicBezTo>
                  <a:cubicBezTo>
                    <a:pt x="93" y="84"/>
                    <a:pt x="133" y="92"/>
                    <a:pt x="167" y="92"/>
                  </a:cubicBezTo>
                  <a:cubicBezTo>
                    <a:pt x="191" y="92"/>
                    <a:pt x="213" y="88"/>
                    <a:pt x="226" y="81"/>
                  </a:cubicBezTo>
                  <a:lnTo>
                    <a:pt x="258" y="65"/>
                  </a:lnTo>
                  <a:lnTo>
                    <a:pt x="291" y="65"/>
                  </a:lnTo>
                  <a:cubicBezTo>
                    <a:pt x="291" y="33"/>
                    <a:pt x="275"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7"/>
            <p:cNvSpPr/>
            <p:nvPr/>
          </p:nvSpPr>
          <p:spPr>
            <a:xfrm>
              <a:off x="4733850" y="1214400"/>
              <a:ext cx="6875" cy="6475"/>
            </a:xfrm>
            <a:custGeom>
              <a:avLst/>
              <a:gdLst/>
              <a:ahLst/>
              <a:cxnLst/>
              <a:rect l="l" t="t" r="r" b="b"/>
              <a:pathLst>
                <a:path w="275" h="259" extrusionOk="0">
                  <a:moveTo>
                    <a:pt x="81" y="1"/>
                  </a:moveTo>
                  <a:cubicBezTo>
                    <a:pt x="33" y="1"/>
                    <a:pt x="1" y="65"/>
                    <a:pt x="33" y="146"/>
                  </a:cubicBezTo>
                  <a:lnTo>
                    <a:pt x="65" y="210"/>
                  </a:lnTo>
                  <a:cubicBezTo>
                    <a:pt x="81" y="227"/>
                    <a:pt x="114" y="259"/>
                    <a:pt x="130" y="259"/>
                  </a:cubicBezTo>
                  <a:cubicBezTo>
                    <a:pt x="227" y="227"/>
                    <a:pt x="114" y="210"/>
                    <a:pt x="114" y="178"/>
                  </a:cubicBezTo>
                  <a:lnTo>
                    <a:pt x="114" y="130"/>
                  </a:lnTo>
                  <a:cubicBezTo>
                    <a:pt x="114" y="81"/>
                    <a:pt x="210" y="33"/>
                    <a:pt x="227" y="33"/>
                  </a:cubicBezTo>
                  <a:cubicBezTo>
                    <a:pt x="259" y="17"/>
                    <a:pt x="275" y="17"/>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7"/>
            <p:cNvSpPr/>
            <p:nvPr/>
          </p:nvSpPr>
          <p:spPr>
            <a:xfrm>
              <a:off x="4507625" y="1214000"/>
              <a:ext cx="5275" cy="6225"/>
            </a:xfrm>
            <a:custGeom>
              <a:avLst/>
              <a:gdLst/>
              <a:ahLst/>
              <a:cxnLst/>
              <a:rect l="l" t="t" r="r" b="b"/>
              <a:pathLst>
                <a:path w="211" h="249" extrusionOk="0">
                  <a:moveTo>
                    <a:pt x="65" y="1"/>
                  </a:moveTo>
                  <a:cubicBezTo>
                    <a:pt x="33" y="1"/>
                    <a:pt x="1" y="17"/>
                    <a:pt x="1" y="49"/>
                  </a:cubicBezTo>
                  <a:cubicBezTo>
                    <a:pt x="1" y="65"/>
                    <a:pt x="17" y="130"/>
                    <a:pt x="65" y="178"/>
                  </a:cubicBezTo>
                  <a:lnTo>
                    <a:pt x="65" y="243"/>
                  </a:lnTo>
                  <a:cubicBezTo>
                    <a:pt x="74" y="247"/>
                    <a:pt x="84" y="249"/>
                    <a:pt x="93" y="249"/>
                  </a:cubicBezTo>
                  <a:cubicBezTo>
                    <a:pt x="120" y="249"/>
                    <a:pt x="146" y="234"/>
                    <a:pt x="146" y="210"/>
                  </a:cubicBezTo>
                  <a:lnTo>
                    <a:pt x="146" y="194"/>
                  </a:lnTo>
                  <a:lnTo>
                    <a:pt x="146" y="162"/>
                  </a:lnTo>
                  <a:cubicBezTo>
                    <a:pt x="130" y="146"/>
                    <a:pt x="130" y="81"/>
                    <a:pt x="146" y="49"/>
                  </a:cubicBezTo>
                  <a:lnTo>
                    <a:pt x="194" y="49"/>
                  </a:lnTo>
                  <a:cubicBezTo>
                    <a:pt x="210" y="17"/>
                    <a:pt x="113"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7"/>
            <p:cNvSpPr/>
            <p:nvPr/>
          </p:nvSpPr>
          <p:spPr>
            <a:xfrm>
              <a:off x="4607625" y="1213200"/>
              <a:ext cx="6475" cy="5475"/>
            </a:xfrm>
            <a:custGeom>
              <a:avLst/>
              <a:gdLst/>
              <a:ahLst/>
              <a:cxnLst/>
              <a:rect l="l" t="t" r="r" b="b"/>
              <a:pathLst>
                <a:path w="259" h="219" extrusionOk="0">
                  <a:moveTo>
                    <a:pt x="243" y="0"/>
                  </a:moveTo>
                  <a:cubicBezTo>
                    <a:pt x="211" y="0"/>
                    <a:pt x="178" y="0"/>
                    <a:pt x="162" y="16"/>
                  </a:cubicBezTo>
                  <a:lnTo>
                    <a:pt x="162" y="33"/>
                  </a:lnTo>
                  <a:cubicBezTo>
                    <a:pt x="162" y="82"/>
                    <a:pt x="162" y="103"/>
                    <a:pt x="126" y="103"/>
                  </a:cubicBezTo>
                  <a:cubicBezTo>
                    <a:pt x="115" y="103"/>
                    <a:pt x="101" y="101"/>
                    <a:pt x="82" y="97"/>
                  </a:cubicBezTo>
                  <a:lnTo>
                    <a:pt x="49" y="97"/>
                  </a:lnTo>
                  <a:cubicBezTo>
                    <a:pt x="17" y="97"/>
                    <a:pt x="1" y="129"/>
                    <a:pt x="1" y="145"/>
                  </a:cubicBezTo>
                  <a:lnTo>
                    <a:pt x="17" y="178"/>
                  </a:lnTo>
                  <a:cubicBezTo>
                    <a:pt x="37" y="198"/>
                    <a:pt x="58" y="219"/>
                    <a:pt x="86" y="219"/>
                  </a:cubicBezTo>
                  <a:cubicBezTo>
                    <a:pt x="103" y="219"/>
                    <a:pt x="122" y="212"/>
                    <a:pt x="146" y="194"/>
                  </a:cubicBezTo>
                  <a:lnTo>
                    <a:pt x="162" y="178"/>
                  </a:lnTo>
                  <a:cubicBezTo>
                    <a:pt x="211" y="162"/>
                    <a:pt x="259" y="113"/>
                    <a:pt x="259" y="65"/>
                  </a:cubicBezTo>
                  <a:lnTo>
                    <a:pt x="259" y="16"/>
                  </a:lnTo>
                  <a:lnTo>
                    <a:pt x="2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7"/>
            <p:cNvSpPr/>
            <p:nvPr/>
          </p:nvSpPr>
          <p:spPr>
            <a:xfrm>
              <a:off x="5328250" y="1192550"/>
              <a:ext cx="11325" cy="2600"/>
            </a:xfrm>
            <a:custGeom>
              <a:avLst/>
              <a:gdLst/>
              <a:ahLst/>
              <a:cxnLst/>
              <a:rect l="l" t="t" r="r" b="b"/>
              <a:pathLst>
                <a:path w="453" h="104" extrusionOk="0">
                  <a:moveTo>
                    <a:pt x="286" y="0"/>
                  </a:moveTo>
                  <a:cubicBezTo>
                    <a:pt x="228" y="0"/>
                    <a:pt x="91" y="38"/>
                    <a:pt x="49" y="52"/>
                  </a:cubicBezTo>
                  <a:cubicBezTo>
                    <a:pt x="17" y="68"/>
                    <a:pt x="1" y="100"/>
                    <a:pt x="49" y="100"/>
                  </a:cubicBezTo>
                  <a:cubicBezTo>
                    <a:pt x="56" y="103"/>
                    <a:pt x="67" y="104"/>
                    <a:pt x="79" y="104"/>
                  </a:cubicBezTo>
                  <a:cubicBezTo>
                    <a:pt x="139" y="104"/>
                    <a:pt x="252" y="81"/>
                    <a:pt x="320" y="81"/>
                  </a:cubicBezTo>
                  <a:cubicBezTo>
                    <a:pt x="334" y="81"/>
                    <a:pt x="346" y="82"/>
                    <a:pt x="356" y="84"/>
                  </a:cubicBezTo>
                  <a:cubicBezTo>
                    <a:pt x="404" y="100"/>
                    <a:pt x="452" y="100"/>
                    <a:pt x="452" y="100"/>
                  </a:cubicBezTo>
                  <a:cubicBezTo>
                    <a:pt x="452" y="100"/>
                    <a:pt x="340" y="36"/>
                    <a:pt x="307" y="4"/>
                  </a:cubicBezTo>
                  <a:cubicBezTo>
                    <a:pt x="303" y="1"/>
                    <a:pt x="295"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7"/>
            <p:cNvSpPr/>
            <p:nvPr/>
          </p:nvSpPr>
          <p:spPr>
            <a:xfrm>
              <a:off x="4142275" y="1171550"/>
              <a:ext cx="6800" cy="3800"/>
            </a:xfrm>
            <a:custGeom>
              <a:avLst/>
              <a:gdLst/>
              <a:ahLst/>
              <a:cxnLst/>
              <a:rect l="l" t="t" r="r" b="b"/>
              <a:pathLst>
                <a:path w="272" h="152" extrusionOk="0">
                  <a:moveTo>
                    <a:pt x="194" y="1"/>
                  </a:moveTo>
                  <a:cubicBezTo>
                    <a:pt x="139" y="1"/>
                    <a:pt x="59" y="27"/>
                    <a:pt x="33" y="53"/>
                  </a:cubicBezTo>
                  <a:cubicBezTo>
                    <a:pt x="0" y="86"/>
                    <a:pt x="49" y="118"/>
                    <a:pt x="129" y="150"/>
                  </a:cubicBezTo>
                  <a:cubicBezTo>
                    <a:pt x="135" y="151"/>
                    <a:pt x="141" y="151"/>
                    <a:pt x="146" y="151"/>
                  </a:cubicBezTo>
                  <a:cubicBezTo>
                    <a:pt x="232" y="151"/>
                    <a:pt x="272" y="35"/>
                    <a:pt x="226" y="5"/>
                  </a:cubicBezTo>
                  <a:cubicBezTo>
                    <a:pt x="217" y="2"/>
                    <a:pt x="206"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7"/>
            <p:cNvSpPr/>
            <p:nvPr/>
          </p:nvSpPr>
          <p:spPr>
            <a:xfrm>
              <a:off x="4729825" y="1199900"/>
              <a:ext cx="3650" cy="3850"/>
            </a:xfrm>
            <a:custGeom>
              <a:avLst/>
              <a:gdLst/>
              <a:ahLst/>
              <a:cxnLst/>
              <a:rect l="l" t="t" r="r" b="b"/>
              <a:pathLst>
                <a:path w="146" h="154" extrusionOk="0">
                  <a:moveTo>
                    <a:pt x="97" y="0"/>
                  </a:moveTo>
                  <a:cubicBezTo>
                    <a:pt x="65" y="0"/>
                    <a:pt x="17" y="97"/>
                    <a:pt x="0" y="145"/>
                  </a:cubicBezTo>
                  <a:cubicBezTo>
                    <a:pt x="0" y="151"/>
                    <a:pt x="3" y="154"/>
                    <a:pt x="8" y="154"/>
                  </a:cubicBezTo>
                  <a:cubicBezTo>
                    <a:pt x="29" y="154"/>
                    <a:pt x="87" y="104"/>
                    <a:pt x="113" y="65"/>
                  </a:cubicBezTo>
                  <a:cubicBezTo>
                    <a:pt x="146" y="32"/>
                    <a:pt x="129"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7"/>
            <p:cNvSpPr/>
            <p:nvPr/>
          </p:nvSpPr>
          <p:spPr>
            <a:xfrm>
              <a:off x="4995975" y="1198975"/>
              <a:ext cx="6475" cy="4975"/>
            </a:xfrm>
            <a:custGeom>
              <a:avLst/>
              <a:gdLst/>
              <a:ahLst/>
              <a:cxnLst/>
              <a:rect l="l" t="t" r="r" b="b"/>
              <a:pathLst>
                <a:path w="259" h="199" extrusionOk="0">
                  <a:moveTo>
                    <a:pt x="196" y="0"/>
                  </a:moveTo>
                  <a:cubicBezTo>
                    <a:pt x="171" y="0"/>
                    <a:pt x="126" y="24"/>
                    <a:pt x="113" y="37"/>
                  </a:cubicBezTo>
                  <a:cubicBezTo>
                    <a:pt x="102" y="48"/>
                    <a:pt x="91" y="60"/>
                    <a:pt x="79" y="60"/>
                  </a:cubicBezTo>
                  <a:cubicBezTo>
                    <a:pt x="74" y="60"/>
                    <a:pt x="70" y="58"/>
                    <a:pt x="65" y="53"/>
                  </a:cubicBezTo>
                  <a:cubicBezTo>
                    <a:pt x="49" y="53"/>
                    <a:pt x="0" y="69"/>
                    <a:pt x="0" y="85"/>
                  </a:cubicBezTo>
                  <a:lnTo>
                    <a:pt x="17" y="102"/>
                  </a:lnTo>
                  <a:cubicBezTo>
                    <a:pt x="65" y="134"/>
                    <a:pt x="113" y="166"/>
                    <a:pt x="178" y="198"/>
                  </a:cubicBezTo>
                  <a:lnTo>
                    <a:pt x="194" y="198"/>
                  </a:lnTo>
                  <a:cubicBezTo>
                    <a:pt x="226" y="198"/>
                    <a:pt x="258" y="182"/>
                    <a:pt x="258" y="150"/>
                  </a:cubicBezTo>
                  <a:lnTo>
                    <a:pt x="258" y="134"/>
                  </a:lnTo>
                  <a:cubicBezTo>
                    <a:pt x="242" y="85"/>
                    <a:pt x="226" y="53"/>
                    <a:pt x="210" y="5"/>
                  </a:cubicBezTo>
                  <a:cubicBezTo>
                    <a:pt x="207" y="2"/>
                    <a:pt x="202"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7"/>
            <p:cNvSpPr/>
            <p:nvPr/>
          </p:nvSpPr>
          <p:spPr>
            <a:xfrm>
              <a:off x="4629000" y="1195450"/>
              <a:ext cx="4875" cy="5275"/>
            </a:xfrm>
            <a:custGeom>
              <a:avLst/>
              <a:gdLst/>
              <a:ahLst/>
              <a:cxnLst/>
              <a:rect l="l" t="t" r="r" b="b"/>
              <a:pathLst>
                <a:path w="195" h="211" extrusionOk="0">
                  <a:moveTo>
                    <a:pt x="114" y="1"/>
                  </a:moveTo>
                  <a:cubicBezTo>
                    <a:pt x="49" y="1"/>
                    <a:pt x="1" y="17"/>
                    <a:pt x="1" y="49"/>
                  </a:cubicBezTo>
                  <a:cubicBezTo>
                    <a:pt x="1" y="81"/>
                    <a:pt x="98" y="194"/>
                    <a:pt x="146" y="210"/>
                  </a:cubicBezTo>
                  <a:cubicBezTo>
                    <a:pt x="194" y="210"/>
                    <a:pt x="194" y="178"/>
                    <a:pt x="130" y="130"/>
                  </a:cubicBezTo>
                  <a:lnTo>
                    <a:pt x="130" y="97"/>
                  </a:lnTo>
                  <a:lnTo>
                    <a:pt x="1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7"/>
            <p:cNvSpPr/>
            <p:nvPr/>
          </p:nvSpPr>
          <p:spPr>
            <a:xfrm>
              <a:off x="5200025" y="1190025"/>
              <a:ext cx="8500" cy="2750"/>
            </a:xfrm>
            <a:custGeom>
              <a:avLst/>
              <a:gdLst/>
              <a:ahLst/>
              <a:cxnLst/>
              <a:rect l="l" t="t" r="r" b="b"/>
              <a:pathLst>
                <a:path w="340" h="110" extrusionOk="0">
                  <a:moveTo>
                    <a:pt x="38" y="0"/>
                  </a:moveTo>
                  <a:cubicBezTo>
                    <a:pt x="27" y="0"/>
                    <a:pt x="19" y="3"/>
                    <a:pt x="17" y="8"/>
                  </a:cubicBezTo>
                  <a:cubicBezTo>
                    <a:pt x="0" y="40"/>
                    <a:pt x="81" y="72"/>
                    <a:pt x="113" y="89"/>
                  </a:cubicBezTo>
                  <a:cubicBezTo>
                    <a:pt x="139" y="89"/>
                    <a:pt x="237" y="109"/>
                    <a:pt x="292" y="109"/>
                  </a:cubicBezTo>
                  <a:cubicBezTo>
                    <a:pt x="306" y="109"/>
                    <a:pt x="317" y="108"/>
                    <a:pt x="323" y="105"/>
                  </a:cubicBezTo>
                  <a:cubicBezTo>
                    <a:pt x="339" y="89"/>
                    <a:pt x="323" y="72"/>
                    <a:pt x="291" y="72"/>
                  </a:cubicBezTo>
                  <a:cubicBezTo>
                    <a:pt x="250" y="59"/>
                    <a:pt x="97"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7"/>
            <p:cNvSpPr/>
            <p:nvPr/>
          </p:nvSpPr>
          <p:spPr>
            <a:xfrm>
              <a:off x="4304375" y="1234525"/>
              <a:ext cx="8100" cy="4650"/>
            </a:xfrm>
            <a:custGeom>
              <a:avLst/>
              <a:gdLst/>
              <a:ahLst/>
              <a:cxnLst/>
              <a:rect l="l" t="t" r="r" b="b"/>
              <a:pathLst>
                <a:path w="324" h="186" extrusionOk="0">
                  <a:moveTo>
                    <a:pt x="122" y="1"/>
                  </a:moveTo>
                  <a:cubicBezTo>
                    <a:pt x="119" y="1"/>
                    <a:pt x="116" y="1"/>
                    <a:pt x="114" y="2"/>
                  </a:cubicBezTo>
                  <a:cubicBezTo>
                    <a:pt x="81" y="18"/>
                    <a:pt x="33" y="34"/>
                    <a:pt x="1" y="51"/>
                  </a:cubicBezTo>
                  <a:cubicBezTo>
                    <a:pt x="1" y="51"/>
                    <a:pt x="1" y="83"/>
                    <a:pt x="1" y="83"/>
                  </a:cubicBezTo>
                  <a:lnTo>
                    <a:pt x="1" y="99"/>
                  </a:lnTo>
                  <a:cubicBezTo>
                    <a:pt x="17" y="99"/>
                    <a:pt x="65" y="83"/>
                    <a:pt x="114" y="67"/>
                  </a:cubicBezTo>
                  <a:lnTo>
                    <a:pt x="146" y="83"/>
                  </a:lnTo>
                  <a:cubicBezTo>
                    <a:pt x="178" y="99"/>
                    <a:pt x="194" y="131"/>
                    <a:pt x="227" y="164"/>
                  </a:cubicBezTo>
                  <a:lnTo>
                    <a:pt x="243" y="180"/>
                  </a:lnTo>
                  <a:cubicBezTo>
                    <a:pt x="251" y="184"/>
                    <a:pt x="260" y="186"/>
                    <a:pt x="268" y="186"/>
                  </a:cubicBezTo>
                  <a:cubicBezTo>
                    <a:pt x="291" y="186"/>
                    <a:pt x="312" y="171"/>
                    <a:pt x="323" y="147"/>
                  </a:cubicBezTo>
                  <a:lnTo>
                    <a:pt x="323" y="131"/>
                  </a:lnTo>
                  <a:cubicBezTo>
                    <a:pt x="323" y="101"/>
                    <a:pt x="16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7"/>
            <p:cNvSpPr/>
            <p:nvPr/>
          </p:nvSpPr>
          <p:spPr>
            <a:xfrm>
              <a:off x="4889700" y="1179725"/>
              <a:ext cx="3875" cy="5825"/>
            </a:xfrm>
            <a:custGeom>
              <a:avLst/>
              <a:gdLst/>
              <a:ahLst/>
              <a:cxnLst/>
              <a:rect l="l" t="t" r="r" b="b"/>
              <a:pathLst>
                <a:path w="155" h="233" extrusionOk="0">
                  <a:moveTo>
                    <a:pt x="106" y="0"/>
                  </a:moveTo>
                  <a:cubicBezTo>
                    <a:pt x="90" y="0"/>
                    <a:pt x="41" y="146"/>
                    <a:pt x="9" y="194"/>
                  </a:cubicBezTo>
                  <a:cubicBezTo>
                    <a:pt x="0" y="221"/>
                    <a:pt x="6" y="233"/>
                    <a:pt x="24" y="233"/>
                  </a:cubicBezTo>
                  <a:cubicBezTo>
                    <a:pt x="38" y="233"/>
                    <a:pt x="61" y="225"/>
                    <a:pt x="90" y="210"/>
                  </a:cubicBezTo>
                  <a:cubicBezTo>
                    <a:pt x="154" y="178"/>
                    <a:pt x="138"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7"/>
            <p:cNvSpPr/>
            <p:nvPr/>
          </p:nvSpPr>
          <p:spPr>
            <a:xfrm>
              <a:off x="5325425" y="1174075"/>
              <a:ext cx="10125" cy="3650"/>
            </a:xfrm>
            <a:custGeom>
              <a:avLst/>
              <a:gdLst/>
              <a:ahLst/>
              <a:cxnLst/>
              <a:rect l="l" t="t" r="r" b="b"/>
              <a:pathLst>
                <a:path w="405" h="146" extrusionOk="0">
                  <a:moveTo>
                    <a:pt x="114" y="1"/>
                  </a:moveTo>
                  <a:cubicBezTo>
                    <a:pt x="98" y="17"/>
                    <a:pt x="114" y="49"/>
                    <a:pt x="114" y="65"/>
                  </a:cubicBezTo>
                  <a:cubicBezTo>
                    <a:pt x="130" y="65"/>
                    <a:pt x="65" y="97"/>
                    <a:pt x="33" y="114"/>
                  </a:cubicBezTo>
                  <a:cubicBezTo>
                    <a:pt x="1" y="130"/>
                    <a:pt x="33" y="146"/>
                    <a:pt x="114" y="146"/>
                  </a:cubicBezTo>
                  <a:lnTo>
                    <a:pt x="162" y="130"/>
                  </a:lnTo>
                  <a:lnTo>
                    <a:pt x="178" y="130"/>
                  </a:lnTo>
                  <a:cubicBezTo>
                    <a:pt x="186" y="122"/>
                    <a:pt x="199" y="118"/>
                    <a:pt x="213" y="118"/>
                  </a:cubicBezTo>
                  <a:cubicBezTo>
                    <a:pt x="227" y="118"/>
                    <a:pt x="243" y="122"/>
                    <a:pt x="259" y="130"/>
                  </a:cubicBezTo>
                  <a:cubicBezTo>
                    <a:pt x="267" y="138"/>
                    <a:pt x="295" y="142"/>
                    <a:pt x="324" y="142"/>
                  </a:cubicBezTo>
                  <a:cubicBezTo>
                    <a:pt x="352" y="142"/>
                    <a:pt x="380" y="138"/>
                    <a:pt x="388" y="130"/>
                  </a:cubicBezTo>
                  <a:cubicBezTo>
                    <a:pt x="404" y="114"/>
                    <a:pt x="324" y="65"/>
                    <a:pt x="211" y="33"/>
                  </a:cubicBezTo>
                  <a:lnTo>
                    <a:pt x="1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7"/>
            <p:cNvSpPr/>
            <p:nvPr/>
          </p:nvSpPr>
          <p:spPr>
            <a:xfrm>
              <a:off x="5053225" y="1175000"/>
              <a:ext cx="6200" cy="3425"/>
            </a:xfrm>
            <a:custGeom>
              <a:avLst/>
              <a:gdLst/>
              <a:ahLst/>
              <a:cxnLst/>
              <a:rect l="l" t="t" r="r" b="b"/>
              <a:pathLst>
                <a:path w="248" h="137" extrusionOk="0">
                  <a:moveTo>
                    <a:pt x="113" y="1"/>
                  </a:moveTo>
                  <a:cubicBezTo>
                    <a:pt x="66" y="1"/>
                    <a:pt x="21" y="26"/>
                    <a:pt x="1" y="77"/>
                  </a:cubicBezTo>
                  <a:lnTo>
                    <a:pt x="114" y="109"/>
                  </a:lnTo>
                  <a:lnTo>
                    <a:pt x="178" y="125"/>
                  </a:lnTo>
                  <a:cubicBezTo>
                    <a:pt x="187" y="133"/>
                    <a:pt x="195" y="137"/>
                    <a:pt x="202" y="137"/>
                  </a:cubicBezTo>
                  <a:cubicBezTo>
                    <a:pt x="235" y="137"/>
                    <a:pt x="248" y="55"/>
                    <a:pt x="194" y="28"/>
                  </a:cubicBezTo>
                  <a:cubicBezTo>
                    <a:pt x="170" y="10"/>
                    <a:pt x="142"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7"/>
            <p:cNvSpPr/>
            <p:nvPr/>
          </p:nvSpPr>
          <p:spPr>
            <a:xfrm>
              <a:off x="4455600" y="1228525"/>
              <a:ext cx="5675" cy="5325"/>
            </a:xfrm>
            <a:custGeom>
              <a:avLst/>
              <a:gdLst/>
              <a:ahLst/>
              <a:cxnLst/>
              <a:rect l="l" t="t" r="r" b="b"/>
              <a:pathLst>
                <a:path w="227" h="213" extrusionOk="0">
                  <a:moveTo>
                    <a:pt x="114" y="0"/>
                  </a:moveTo>
                  <a:cubicBezTo>
                    <a:pt x="49" y="16"/>
                    <a:pt x="1" y="81"/>
                    <a:pt x="1" y="129"/>
                  </a:cubicBezTo>
                  <a:cubicBezTo>
                    <a:pt x="15" y="158"/>
                    <a:pt x="132" y="213"/>
                    <a:pt x="192" y="213"/>
                  </a:cubicBezTo>
                  <a:cubicBezTo>
                    <a:pt x="199" y="213"/>
                    <a:pt x="205" y="212"/>
                    <a:pt x="210" y="210"/>
                  </a:cubicBezTo>
                  <a:cubicBezTo>
                    <a:pt x="227" y="194"/>
                    <a:pt x="227" y="178"/>
                    <a:pt x="227" y="162"/>
                  </a:cubicBezTo>
                  <a:cubicBezTo>
                    <a:pt x="227" y="162"/>
                    <a:pt x="178" y="129"/>
                    <a:pt x="114" y="113"/>
                  </a:cubicBezTo>
                  <a:lnTo>
                    <a:pt x="162" y="49"/>
                  </a:lnTo>
                  <a:cubicBezTo>
                    <a:pt x="178" y="49"/>
                    <a:pt x="130"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7"/>
            <p:cNvSpPr/>
            <p:nvPr/>
          </p:nvSpPr>
          <p:spPr>
            <a:xfrm>
              <a:off x="5210100" y="1157100"/>
              <a:ext cx="4475" cy="5875"/>
            </a:xfrm>
            <a:custGeom>
              <a:avLst/>
              <a:gdLst/>
              <a:ahLst/>
              <a:cxnLst/>
              <a:rect l="l" t="t" r="r" b="b"/>
              <a:pathLst>
                <a:path w="179" h="235" extrusionOk="0">
                  <a:moveTo>
                    <a:pt x="71" y="0"/>
                  </a:moveTo>
                  <a:cubicBezTo>
                    <a:pt x="31" y="0"/>
                    <a:pt x="17" y="86"/>
                    <a:pt x="17" y="131"/>
                  </a:cubicBezTo>
                  <a:cubicBezTo>
                    <a:pt x="1" y="163"/>
                    <a:pt x="17" y="212"/>
                    <a:pt x="17" y="228"/>
                  </a:cubicBezTo>
                  <a:lnTo>
                    <a:pt x="33" y="228"/>
                  </a:lnTo>
                  <a:cubicBezTo>
                    <a:pt x="38" y="233"/>
                    <a:pt x="45" y="235"/>
                    <a:pt x="53" y="235"/>
                  </a:cubicBezTo>
                  <a:cubicBezTo>
                    <a:pt x="73" y="235"/>
                    <a:pt x="97" y="223"/>
                    <a:pt x="97" y="212"/>
                  </a:cubicBezTo>
                  <a:lnTo>
                    <a:pt x="146" y="163"/>
                  </a:lnTo>
                  <a:cubicBezTo>
                    <a:pt x="178" y="83"/>
                    <a:pt x="178" y="18"/>
                    <a:pt x="146" y="18"/>
                  </a:cubicBezTo>
                  <a:lnTo>
                    <a:pt x="114" y="18"/>
                  </a:lnTo>
                  <a:lnTo>
                    <a:pt x="81" y="2"/>
                  </a:lnTo>
                  <a:cubicBezTo>
                    <a:pt x="78" y="1"/>
                    <a:pt x="74" y="0"/>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7"/>
            <p:cNvSpPr/>
            <p:nvPr/>
          </p:nvSpPr>
          <p:spPr>
            <a:xfrm>
              <a:off x="5325025" y="1148625"/>
              <a:ext cx="8500" cy="4925"/>
            </a:xfrm>
            <a:custGeom>
              <a:avLst/>
              <a:gdLst/>
              <a:ahLst/>
              <a:cxnLst/>
              <a:rect l="l" t="t" r="r" b="b"/>
              <a:pathLst>
                <a:path w="340" h="197" extrusionOk="0">
                  <a:moveTo>
                    <a:pt x="22" y="1"/>
                  </a:moveTo>
                  <a:cubicBezTo>
                    <a:pt x="20" y="1"/>
                    <a:pt x="18" y="1"/>
                    <a:pt x="17" y="2"/>
                  </a:cubicBezTo>
                  <a:cubicBezTo>
                    <a:pt x="1" y="19"/>
                    <a:pt x="33" y="51"/>
                    <a:pt x="65" y="51"/>
                  </a:cubicBezTo>
                  <a:cubicBezTo>
                    <a:pt x="81" y="67"/>
                    <a:pt x="194" y="196"/>
                    <a:pt x="259" y="196"/>
                  </a:cubicBezTo>
                  <a:cubicBezTo>
                    <a:pt x="340" y="180"/>
                    <a:pt x="340" y="148"/>
                    <a:pt x="259" y="131"/>
                  </a:cubicBezTo>
                  <a:cubicBezTo>
                    <a:pt x="184" y="101"/>
                    <a:pt x="52"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7"/>
            <p:cNvSpPr/>
            <p:nvPr/>
          </p:nvSpPr>
          <p:spPr>
            <a:xfrm>
              <a:off x="4095650" y="1135125"/>
              <a:ext cx="8350" cy="3800"/>
            </a:xfrm>
            <a:custGeom>
              <a:avLst/>
              <a:gdLst/>
              <a:ahLst/>
              <a:cxnLst/>
              <a:rect l="l" t="t" r="r" b="b"/>
              <a:pathLst>
                <a:path w="334" h="152" extrusionOk="0">
                  <a:moveTo>
                    <a:pt x="59" y="0"/>
                  </a:moveTo>
                  <a:cubicBezTo>
                    <a:pt x="29" y="0"/>
                    <a:pt x="0" y="12"/>
                    <a:pt x="10" y="42"/>
                  </a:cubicBezTo>
                  <a:cubicBezTo>
                    <a:pt x="10" y="59"/>
                    <a:pt x="43" y="91"/>
                    <a:pt x="59" y="91"/>
                  </a:cubicBezTo>
                  <a:cubicBezTo>
                    <a:pt x="91" y="107"/>
                    <a:pt x="139" y="107"/>
                    <a:pt x="156" y="123"/>
                  </a:cubicBezTo>
                  <a:lnTo>
                    <a:pt x="188" y="139"/>
                  </a:lnTo>
                  <a:cubicBezTo>
                    <a:pt x="196" y="147"/>
                    <a:pt x="216" y="151"/>
                    <a:pt x="238" y="151"/>
                  </a:cubicBezTo>
                  <a:cubicBezTo>
                    <a:pt x="260" y="151"/>
                    <a:pt x="285" y="147"/>
                    <a:pt x="301" y="139"/>
                  </a:cubicBezTo>
                  <a:cubicBezTo>
                    <a:pt x="333" y="123"/>
                    <a:pt x="285" y="75"/>
                    <a:pt x="188" y="26"/>
                  </a:cubicBezTo>
                  <a:lnTo>
                    <a:pt x="107" y="10"/>
                  </a:lnTo>
                  <a:cubicBezTo>
                    <a:pt x="95" y="4"/>
                    <a:pt x="77"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7"/>
            <p:cNvSpPr/>
            <p:nvPr/>
          </p:nvSpPr>
          <p:spPr>
            <a:xfrm>
              <a:off x="5273825" y="1193800"/>
              <a:ext cx="4050" cy="5350"/>
            </a:xfrm>
            <a:custGeom>
              <a:avLst/>
              <a:gdLst/>
              <a:ahLst/>
              <a:cxnLst/>
              <a:rect l="l" t="t" r="r" b="b"/>
              <a:pathLst>
                <a:path w="162" h="214" extrusionOk="0">
                  <a:moveTo>
                    <a:pt x="160" y="0"/>
                  </a:moveTo>
                  <a:cubicBezTo>
                    <a:pt x="147" y="0"/>
                    <a:pt x="62" y="85"/>
                    <a:pt x="32" y="115"/>
                  </a:cubicBezTo>
                  <a:cubicBezTo>
                    <a:pt x="0" y="147"/>
                    <a:pt x="0" y="179"/>
                    <a:pt x="32" y="196"/>
                  </a:cubicBezTo>
                  <a:lnTo>
                    <a:pt x="65" y="212"/>
                  </a:lnTo>
                  <a:lnTo>
                    <a:pt x="97" y="212"/>
                  </a:lnTo>
                  <a:cubicBezTo>
                    <a:pt x="99" y="213"/>
                    <a:pt x="101" y="213"/>
                    <a:pt x="102" y="213"/>
                  </a:cubicBezTo>
                  <a:cubicBezTo>
                    <a:pt x="121" y="213"/>
                    <a:pt x="68" y="114"/>
                    <a:pt x="113" y="99"/>
                  </a:cubicBezTo>
                  <a:cubicBezTo>
                    <a:pt x="145" y="67"/>
                    <a:pt x="162" y="18"/>
                    <a:pt x="162" y="2"/>
                  </a:cubicBezTo>
                  <a:cubicBezTo>
                    <a:pt x="162" y="1"/>
                    <a:pt x="16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7"/>
            <p:cNvSpPr/>
            <p:nvPr/>
          </p:nvSpPr>
          <p:spPr>
            <a:xfrm>
              <a:off x="4633950" y="1213450"/>
              <a:ext cx="2275" cy="5500"/>
            </a:xfrm>
            <a:custGeom>
              <a:avLst/>
              <a:gdLst/>
              <a:ahLst/>
              <a:cxnLst/>
              <a:rect l="l" t="t" r="r" b="b"/>
              <a:pathLst>
                <a:path w="91" h="220" extrusionOk="0">
                  <a:moveTo>
                    <a:pt x="29" y="0"/>
                  </a:moveTo>
                  <a:cubicBezTo>
                    <a:pt x="6" y="0"/>
                    <a:pt x="1" y="15"/>
                    <a:pt x="12" y="39"/>
                  </a:cubicBezTo>
                  <a:lnTo>
                    <a:pt x="12" y="71"/>
                  </a:lnTo>
                  <a:cubicBezTo>
                    <a:pt x="29" y="119"/>
                    <a:pt x="12" y="168"/>
                    <a:pt x="29" y="200"/>
                  </a:cubicBezTo>
                  <a:lnTo>
                    <a:pt x="29" y="216"/>
                  </a:lnTo>
                  <a:cubicBezTo>
                    <a:pt x="32" y="218"/>
                    <a:pt x="35" y="219"/>
                    <a:pt x="38" y="219"/>
                  </a:cubicBezTo>
                  <a:cubicBezTo>
                    <a:pt x="79" y="219"/>
                    <a:pt x="91" y="21"/>
                    <a:pt x="61" y="6"/>
                  </a:cubicBezTo>
                  <a:cubicBezTo>
                    <a:pt x="48" y="2"/>
                    <a:pt x="3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7"/>
            <p:cNvSpPr/>
            <p:nvPr/>
          </p:nvSpPr>
          <p:spPr>
            <a:xfrm>
              <a:off x="4316475" y="1237550"/>
              <a:ext cx="8100" cy="2950"/>
            </a:xfrm>
            <a:custGeom>
              <a:avLst/>
              <a:gdLst/>
              <a:ahLst/>
              <a:cxnLst/>
              <a:rect l="l" t="t" r="r" b="b"/>
              <a:pathLst>
                <a:path w="324" h="118" extrusionOk="0">
                  <a:moveTo>
                    <a:pt x="21" y="1"/>
                  </a:moveTo>
                  <a:cubicBezTo>
                    <a:pt x="13" y="1"/>
                    <a:pt x="7" y="7"/>
                    <a:pt x="1" y="26"/>
                  </a:cubicBezTo>
                  <a:cubicBezTo>
                    <a:pt x="1" y="43"/>
                    <a:pt x="33" y="75"/>
                    <a:pt x="49" y="75"/>
                  </a:cubicBezTo>
                  <a:lnTo>
                    <a:pt x="130" y="107"/>
                  </a:lnTo>
                  <a:cubicBezTo>
                    <a:pt x="155" y="114"/>
                    <a:pt x="178" y="117"/>
                    <a:pt x="199" y="117"/>
                  </a:cubicBezTo>
                  <a:cubicBezTo>
                    <a:pt x="274" y="117"/>
                    <a:pt x="323" y="77"/>
                    <a:pt x="323" y="26"/>
                  </a:cubicBezTo>
                  <a:lnTo>
                    <a:pt x="323" y="26"/>
                  </a:lnTo>
                  <a:lnTo>
                    <a:pt x="162" y="43"/>
                  </a:lnTo>
                  <a:cubicBezTo>
                    <a:pt x="130" y="43"/>
                    <a:pt x="98" y="43"/>
                    <a:pt x="65" y="26"/>
                  </a:cubicBezTo>
                  <a:cubicBezTo>
                    <a:pt x="46" y="17"/>
                    <a:pt x="3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7"/>
            <p:cNvSpPr/>
            <p:nvPr/>
          </p:nvSpPr>
          <p:spPr>
            <a:xfrm>
              <a:off x="4671350" y="1189800"/>
              <a:ext cx="7475" cy="3700"/>
            </a:xfrm>
            <a:custGeom>
              <a:avLst/>
              <a:gdLst/>
              <a:ahLst/>
              <a:cxnLst/>
              <a:rect l="l" t="t" r="r" b="b"/>
              <a:pathLst>
                <a:path w="299" h="148" extrusionOk="0">
                  <a:moveTo>
                    <a:pt x="81" y="1"/>
                  </a:moveTo>
                  <a:cubicBezTo>
                    <a:pt x="33" y="17"/>
                    <a:pt x="0" y="49"/>
                    <a:pt x="17" y="65"/>
                  </a:cubicBezTo>
                  <a:cubicBezTo>
                    <a:pt x="17" y="65"/>
                    <a:pt x="194" y="65"/>
                    <a:pt x="242" y="114"/>
                  </a:cubicBezTo>
                  <a:cubicBezTo>
                    <a:pt x="272" y="134"/>
                    <a:pt x="290" y="147"/>
                    <a:pt x="295" y="147"/>
                  </a:cubicBezTo>
                  <a:cubicBezTo>
                    <a:pt x="298" y="147"/>
                    <a:pt x="297" y="142"/>
                    <a:pt x="291" y="130"/>
                  </a:cubicBezTo>
                  <a:cubicBezTo>
                    <a:pt x="259" y="114"/>
                    <a:pt x="194" y="17"/>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7"/>
            <p:cNvSpPr/>
            <p:nvPr/>
          </p:nvSpPr>
          <p:spPr>
            <a:xfrm>
              <a:off x="5034675" y="1189375"/>
              <a:ext cx="2850" cy="7425"/>
            </a:xfrm>
            <a:custGeom>
              <a:avLst/>
              <a:gdLst/>
              <a:ahLst/>
              <a:cxnLst/>
              <a:rect l="l" t="t" r="r" b="b"/>
              <a:pathLst>
                <a:path w="114" h="297" extrusionOk="0">
                  <a:moveTo>
                    <a:pt x="10" y="0"/>
                  </a:moveTo>
                  <a:cubicBezTo>
                    <a:pt x="7" y="0"/>
                    <a:pt x="4" y="1"/>
                    <a:pt x="1" y="2"/>
                  </a:cubicBezTo>
                  <a:lnTo>
                    <a:pt x="65" y="66"/>
                  </a:lnTo>
                  <a:lnTo>
                    <a:pt x="69" y="69"/>
                  </a:lnTo>
                  <a:lnTo>
                    <a:pt x="69" y="69"/>
                  </a:lnTo>
                  <a:cubicBezTo>
                    <a:pt x="56" y="30"/>
                    <a:pt x="36" y="0"/>
                    <a:pt x="10" y="0"/>
                  </a:cubicBezTo>
                  <a:close/>
                  <a:moveTo>
                    <a:pt x="69" y="69"/>
                  </a:moveTo>
                  <a:lnTo>
                    <a:pt x="69" y="69"/>
                  </a:lnTo>
                  <a:cubicBezTo>
                    <a:pt x="75" y="87"/>
                    <a:pt x="80" y="109"/>
                    <a:pt x="83" y="129"/>
                  </a:cubicBezTo>
                  <a:lnTo>
                    <a:pt x="83" y="129"/>
                  </a:lnTo>
                  <a:cubicBezTo>
                    <a:pt x="92" y="117"/>
                    <a:pt x="102" y="107"/>
                    <a:pt x="114" y="98"/>
                  </a:cubicBezTo>
                  <a:lnTo>
                    <a:pt x="69" y="69"/>
                  </a:lnTo>
                  <a:close/>
                  <a:moveTo>
                    <a:pt x="83" y="129"/>
                  </a:moveTo>
                  <a:cubicBezTo>
                    <a:pt x="39" y="184"/>
                    <a:pt x="20" y="265"/>
                    <a:pt x="33" y="292"/>
                  </a:cubicBezTo>
                  <a:cubicBezTo>
                    <a:pt x="33" y="295"/>
                    <a:pt x="34" y="296"/>
                    <a:pt x="36" y="296"/>
                  </a:cubicBezTo>
                  <a:cubicBezTo>
                    <a:pt x="44" y="296"/>
                    <a:pt x="68" y="265"/>
                    <a:pt x="82" y="211"/>
                  </a:cubicBezTo>
                  <a:cubicBezTo>
                    <a:pt x="87" y="191"/>
                    <a:pt x="87" y="160"/>
                    <a:pt x="83" y="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7"/>
            <p:cNvSpPr/>
            <p:nvPr/>
          </p:nvSpPr>
          <p:spPr>
            <a:xfrm>
              <a:off x="5405275" y="1187375"/>
              <a:ext cx="7700" cy="6550"/>
            </a:xfrm>
            <a:custGeom>
              <a:avLst/>
              <a:gdLst/>
              <a:ahLst/>
              <a:cxnLst/>
              <a:rect l="l" t="t" r="r" b="b"/>
              <a:pathLst>
                <a:path w="308" h="262" extrusionOk="0">
                  <a:moveTo>
                    <a:pt x="49" y="1"/>
                  </a:moveTo>
                  <a:cubicBezTo>
                    <a:pt x="49" y="1"/>
                    <a:pt x="1" y="17"/>
                    <a:pt x="1" y="33"/>
                  </a:cubicBezTo>
                  <a:cubicBezTo>
                    <a:pt x="1" y="49"/>
                    <a:pt x="17" y="82"/>
                    <a:pt x="17" y="98"/>
                  </a:cubicBezTo>
                  <a:lnTo>
                    <a:pt x="65" y="98"/>
                  </a:lnTo>
                  <a:cubicBezTo>
                    <a:pt x="98" y="98"/>
                    <a:pt x="210" y="162"/>
                    <a:pt x="227" y="195"/>
                  </a:cubicBezTo>
                  <a:cubicBezTo>
                    <a:pt x="259" y="227"/>
                    <a:pt x="275" y="259"/>
                    <a:pt x="291" y="259"/>
                  </a:cubicBezTo>
                  <a:cubicBezTo>
                    <a:pt x="293" y="260"/>
                    <a:pt x="294" y="261"/>
                    <a:pt x="295" y="261"/>
                  </a:cubicBezTo>
                  <a:cubicBezTo>
                    <a:pt x="307" y="261"/>
                    <a:pt x="307" y="192"/>
                    <a:pt x="307" y="162"/>
                  </a:cubicBezTo>
                  <a:cubicBezTo>
                    <a:pt x="307" y="130"/>
                    <a:pt x="243" y="82"/>
                    <a:pt x="146" y="33"/>
                  </a:cubicBezTo>
                  <a:lnTo>
                    <a:pt x="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4782700" y="1214875"/>
              <a:ext cx="2800" cy="5150"/>
            </a:xfrm>
            <a:custGeom>
              <a:avLst/>
              <a:gdLst/>
              <a:ahLst/>
              <a:cxnLst/>
              <a:rect l="l" t="t" r="r" b="b"/>
              <a:pathLst>
                <a:path w="112" h="206" extrusionOk="0">
                  <a:moveTo>
                    <a:pt x="24" y="1"/>
                  </a:moveTo>
                  <a:cubicBezTo>
                    <a:pt x="8" y="1"/>
                    <a:pt x="3" y="27"/>
                    <a:pt x="15" y="62"/>
                  </a:cubicBezTo>
                  <a:lnTo>
                    <a:pt x="15" y="111"/>
                  </a:lnTo>
                  <a:lnTo>
                    <a:pt x="15" y="175"/>
                  </a:lnTo>
                  <a:cubicBezTo>
                    <a:pt x="0" y="197"/>
                    <a:pt x="8" y="206"/>
                    <a:pt x="24" y="206"/>
                  </a:cubicBezTo>
                  <a:cubicBezTo>
                    <a:pt x="42" y="206"/>
                    <a:pt x="70" y="193"/>
                    <a:pt x="79" y="175"/>
                  </a:cubicBezTo>
                  <a:cubicBezTo>
                    <a:pt x="111" y="143"/>
                    <a:pt x="79" y="30"/>
                    <a:pt x="47" y="14"/>
                  </a:cubicBezTo>
                  <a:cubicBezTo>
                    <a:pt x="38" y="5"/>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4743525" y="1216125"/>
              <a:ext cx="6475" cy="1125"/>
            </a:xfrm>
            <a:custGeom>
              <a:avLst/>
              <a:gdLst/>
              <a:ahLst/>
              <a:cxnLst/>
              <a:rect l="l" t="t" r="r" b="b"/>
              <a:pathLst>
                <a:path w="259" h="45" extrusionOk="0">
                  <a:moveTo>
                    <a:pt x="144" y="0"/>
                  </a:moveTo>
                  <a:cubicBezTo>
                    <a:pt x="85" y="0"/>
                    <a:pt x="25" y="4"/>
                    <a:pt x="17" y="12"/>
                  </a:cubicBezTo>
                  <a:cubicBezTo>
                    <a:pt x="1" y="28"/>
                    <a:pt x="114" y="45"/>
                    <a:pt x="162" y="45"/>
                  </a:cubicBezTo>
                  <a:cubicBezTo>
                    <a:pt x="227" y="45"/>
                    <a:pt x="259" y="28"/>
                    <a:pt x="259" y="12"/>
                  </a:cubicBezTo>
                  <a:cubicBezTo>
                    <a:pt x="259" y="4"/>
                    <a:pt x="202"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4701200" y="1214400"/>
              <a:ext cx="6475" cy="4950"/>
            </a:xfrm>
            <a:custGeom>
              <a:avLst/>
              <a:gdLst/>
              <a:ahLst/>
              <a:cxnLst/>
              <a:rect l="l" t="t" r="r" b="b"/>
              <a:pathLst>
                <a:path w="259" h="198" extrusionOk="0">
                  <a:moveTo>
                    <a:pt x="178" y="1"/>
                  </a:moveTo>
                  <a:lnTo>
                    <a:pt x="178" y="17"/>
                  </a:lnTo>
                  <a:lnTo>
                    <a:pt x="161" y="33"/>
                  </a:lnTo>
                  <a:cubicBezTo>
                    <a:pt x="161" y="59"/>
                    <a:pt x="151" y="86"/>
                    <a:pt x="120" y="86"/>
                  </a:cubicBezTo>
                  <a:cubicBezTo>
                    <a:pt x="114" y="86"/>
                    <a:pt x="106" y="84"/>
                    <a:pt x="97" y="81"/>
                  </a:cubicBezTo>
                  <a:lnTo>
                    <a:pt x="81" y="97"/>
                  </a:lnTo>
                  <a:cubicBezTo>
                    <a:pt x="0" y="114"/>
                    <a:pt x="0" y="146"/>
                    <a:pt x="49" y="178"/>
                  </a:cubicBezTo>
                  <a:lnTo>
                    <a:pt x="97" y="194"/>
                  </a:lnTo>
                  <a:cubicBezTo>
                    <a:pt x="103" y="196"/>
                    <a:pt x="110" y="197"/>
                    <a:pt x="117" y="197"/>
                  </a:cubicBezTo>
                  <a:cubicBezTo>
                    <a:pt x="165" y="197"/>
                    <a:pt x="228" y="152"/>
                    <a:pt x="242" y="81"/>
                  </a:cubicBezTo>
                  <a:lnTo>
                    <a:pt x="258" y="33"/>
                  </a:lnTo>
                  <a:lnTo>
                    <a:pt x="258" y="17"/>
                  </a:lnTo>
                  <a:cubicBezTo>
                    <a:pt x="242" y="1"/>
                    <a:pt x="210"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4109600" y="1177300"/>
              <a:ext cx="6075" cy="4350"/>
            </a:xfrm>
            <a:custGeom>
              <a:avLst/>
              <a:gdLst/>
              <a:ahLst/>
              <a:cxnLst/>
              <a:rect l="l" t="t" r="r" b="b"/>
              <a:pathLst>
                <a:path w="243" h="174" extrusionOk="0">
                  <a:moveTo>
                    <a:pt x="49" y="1"/>
                  </a:moveTo>
                  <a:cubicBezTo>
                    <a:pt x="33" y="17"/>
                    <a:pt x="1" y="17"/>
                    <a:pt x="1" y="17"/>
                  </a:cubicBezTo>
                  <a:lnTo>
                    <a:pt x="1" y="33"/>
                  </a:lnTo>
                  <a:cubicBezTo>
                    <a:pt x="1" y="53"/>
                    <a:pt x="49" y="78"/>
                    <a:pt x="83" y="103"/>
                  </a:cubicBezTo>
                  <a:lnTo>
                    <a:pt x="83" y="103"/>
                  </a:lnTo>
                  <a:cubicBezTo>
                    <a:pt x="82" y="101"/>
                    <a:pt x="82" y="99"/>
                    <a:pt x="82" y="97"/>
                  </a:cubicBezTo>
                  <a:lnTo>
                    <a:pt x="227" y="97"/>
                  </a:lnTo>
                  <a:cubicBezTo>
                    <a:pt x="243" y="65"/>
                    <a:pt x="227" y="17"/>
                    <a:pt x="178" y="17"/>
                  </a:cubicBezTo>
                  <a:cubicBezTo>
                    <a:pt x="160" y="35"/>
                    <a:pt x="144" y="42"/>
                    <a:pt x="130" y="42"/>
                  </a:cubicBezTo>
                  <a:cubicBezTo>
                    <a:pt x="95" y="42"/>
                    <a:pt x="72" y="1"/>
                    <a:pt x="49" y="1"/>
                  </a:cubicBezTo>
                  <a:close/>
                  <a:moveTo>
                    <a:pt x="83" y="103"/>
                  </a:moveTo>
                  <a:lnTo>
                    <a:pt x="83" y="103"/>
                  </a:lnTo>
                  <a:cubicBezTo>
                    <a:pt x="92" y="150"/>
                    <a:pt x="102" y="173"/>
                    <a:pt x="108" y="173"/>
                  </a:cubicBezTo>
                  <a:cubicBezTo>
                    <a:pt x="112" y="173"/>
                    <a:pt x="114" y="164"/>
                    <a:pt x="114" y="146"/>
                  </a:cubicBezTo>
                  <a:cubicBezTo>
                    <a:pt x="120" y="133"/>
                    <a:pt x="104" y="118"/>
                    <a:pt x="8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4821775" y="1213025"/>
              <a:ext cx="3250" cy="7050"/>
            </a:xfrm>
            <a:custGeom>
              <a:avLst/>
              <a:gdLst/>
              <a:ahLst/>
              <a:cxnLst/>
              <a:rect l="l" t="t" r="r" b="b"/>
              <a:pathLst>
                <a:path w="130" h="282" extrusionOk="0">
                  <a:moveTo>
                    <a:pt x="34" y="1"/>
                  </a:moveTo>
                  <a:cubicBezTo>
                    <a:pt x="27" y="1"/>
                    <a:pt x="21" y="3"/>
                    <a:pt x="16" y="7"/>
                  </a:cubicBezTo>
                  <a:lnTo>
                    <a:pt x="0" y="23"/>
                  </a:lnTo>
                  <a:cubicBezTo>
                    <a:pt x="0" y="40"/>
                    <a:pt x="48" y="217"/>
                    <a:pt x="48" y="282"/>
                  </a:cubicBezTo>
                  <a:cubicBezTo>
                    <a:pt x="48" y="256"/>
                    <a:pt x="48" y="212"/>
                    <a:pt x="48" y="152"/>
                  </a:cubicBezTo>
                  <a:lnTo>
                    <a:pt x="129" y="72"/>
                  </a:lnTo>
                  <a:cubicBezTo>
                    <a:pt x="129" y="72"/>
                    <a:pt x="113" y="40"/>
                    <a:pt x="81" y="23"/>
                  </a:cubicBezTo>
                  <a:cubicBezTo>
                    <a:pt x="69" y="12"/>
                    <a:pt x="50"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4609650" y="1229225"/>
              <a:ext cx="5675" cy="2875"/>
            </a:xfrm>
            <a:custGeom>
              <a:avLst/>
              <a:gdLst/>
              <a:ahLst/>
              <a:cxnLst/>
              <a:rect l="l" t="t" r="r" b="b"/>
              <a:pathLst>
                <a:path w="227" h="115" extrusionOk="0">
                  <a:moveTo>
                    <a:pt x="203" y="0"/>
                  </a:moveTo>
                  <a:cubicBezTo>
                    <a:pt x="155" y="0"/>
                    <a:pt x="52" y="21"/>
                    <a:pt x="1" y="21"/>
                  </a:cubicBezTo>
                  <a:lnTo>
                    <a:pt x="1" y="53"/>
                  </a:lnTo>
                  <a:cubicBezTo>
                    <a:pt x="10" y="101"/>
                    <a:pt x="37" y="114"/>
                    <a:pt x="67" y="114"/>
                  </a:cubicBezTo>
                  <a:cubicBezTo>
                    <a:pt x="87" y="114"/>
                    <a:pt x="110" y="108"/>
                    <a:pt x="130" y="101"/>
                  </a:cubicBezTo>
                  <a:cubicBezTo>
                    <a:pt x="162" y="85"/>
                    <a:pt x="194" y="53"/>
                    <a:pt x="226" y="21"/>
                  </a:cubicBezTo>
                  <a:lnTo>
                    <a:pt x="226" y="5"/>
                  </a:lnTo>
                  <a:cubicBezTo>
                    <a:pt x="223" y="1"/>
                    <a:pt x="215"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4795950" y="1203925"/>
              <a:ext cx="5275" cy="4500"/>
            </a:xfrm>
            <a:custGeom>
              <a:avLst/>
              <a:gdLst/>
              <a:ahLst/>
              <a:cxnLst/>
              <a:rect l="l" t="t" r="r" b="b"/>
              <a:pathLst>
                <a:path w="211" h="180" extrusionOk="0">
                  <a:moveTo>
                    <a:pt x="81" y="0"/>
                  </a:moveTo>
                  <a:cubicBezTo>
                    <a:pt x="33" y="49"/>
                    <a:pt x="1" y="97"/>
                    <a:pt x="49" y="97"/>
                  </a:cubicBezTo>
                  <a:cubicBezTo>
                    <a:pt x="78" y="112"/>
                    <a:pt x="148" y="180"/>
                    <a:pt x="172" y="180"/>
                  </a:cubicBezTo>
                  <a:cubicBezTo>
                    <a:pt x="175" y="180"/>
                    <a:pt x="177" y="179"/>
                    <a:pt x="178" y="178"/>
                  </a:cubicBezTo>
                  <a:cubicBezTo>
                    <a:pt x="210" y="162"/>
                    <a:pt x="210" y="129"/>
                    <a:pt x="178" y="97"/>
                  </a:cubicBezTo>
                  <a:lnTo>
                    <a:pt x="146" y="65"/>
                  </a:lnTo>
                  <a:lnTo>
                    <a:pt x="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4510050" y="1227150"/>
              <a:ext cx="7275" cy="5825"/>
            </a:xfrm>
            <a:custGeom>
              <a:avLst/>
              <a:gdLst/>
              <a:ahLst/>
              <a:cxnLst/>
              <a:rect l="l" t="t" r="r" b="b"/>
              <a:pathLst>
                <a:path w="291" h="233" extrusionOk="0">
                  <a:moveTo>
                    <a:pt x="222" y="1"/>
                  </a:moveTo>
                  <a:cubicBezTo>
                    <a:pt x="175" y="1"/>
                    <a:pt x="105" y="19"/>
                    <a:pt x="81" y="55"/>
                  </a:cubicBezTo>
                  <a:lnTo>
                    <a:pt x="16" y="88"/>
                  </a:lnTo>
                  <a:cubicBezTo>
                    <a:pt x="0" y="88"/>
                    <a:pt x="0" y="168"/>
                    <a:pt x="16" y="200"/>
                  </a:cubicBezTo>
                  <a:cubicBezTo>
                    <a:pt x="16" y="217"/>
                    <a:pt x="65" y="233"/>
                    <a:pt x="81" y="233"/>
                  </a:cubicBezTo>
                  <a:cubicBezTo>
                    <a:pt x="145" y="217"/>
                    <a:pt x="97" y="200"/>
                    <a:pt x="81" y="184"/>
                  </a:cubicBezTo>
                  <a:cubicBezTo>
                    <a:pt x="49" y="152"/>
                    <a:pt x="49" y="120"/>
                    <a:pt x="113" y="104"/>
                  </a:cubicBezTo>
                  <a:lnTo>
                    <a:pt x="162" y="88"/>
                  </a:lnTo>
                  <a:cubicBezTo>
                    <a:pt x="242" y="55"/>
                    <a:pt x="291" y="23"/>
                    <a:pt x="258" y="7"/>
                  </a:cubicBezTo>
                  <a:cubicBezTo>
                    <a:pt x="250" y="3"/>
                    <a:pt x="23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5308900" y="1147975"/>
              <a:ext cx="5675" cy="3250"/>
            </a:xfrm>
            <a:custGeom>
              <a:avLst/>
              <a:gdLst/>
              <a:ahLst/>
              <a:cxnLst/>
              <a:rect l="l" t="t" r="r" b="b"/>
              <a:pathLst>
                <a:path w="227" h="130" extrusionOk="0">
                  <a:moveTo>
                    <a:pt x="111" y="0"/>
                  </a:moveTo>
                  <a:cubicBezTo>
                    <a:pt x="73" y="0"/>
                    <a:pt x="33" y="4"/>
                    <a:pt x="17" y="12"/>
                  </a:cubicBezTo>
                  <a:cubicBezTo>
                    <a:pt x="1" y="28"/>
                    <a:pt x="17" y="93"/>
                    <a:pt x="33" y="125"/>
                  </a:cubicBezTo>
                  <a:cubicBezTo>
                    <a:pt x="36" y="128"/>
                    <a:pt x="41" y="130"/>
                    <a:pt x="46" y="130"/>
                  </a:cubicBezTo>
                  <a:cubicBezTo>
                    <a:pt x="66" y="130"/>
                    <a:pt x="97" y="109"/>
                    <a:pt x="97" y="109"/>
                  </a:cubicBezTo>
                  <a:cubicBezTo>
                    <a:pt x="101" y="105"/>
                    <a:pt x="108" y="104"/>
                    <a:pt x="117" y="104"/>
                  </a:cubicBezTo>
                  <a:cubicBezTo>
                    <a:pt x="132" y="104"/>
                    <a:pt x="154" y="108"/>
                    <a:pt x="172" y="108"/>
                  </a:cubicBezTo>
                  <a:cubicBezTo>
                    <a:pt x="190" y="108"/>
                    <a:pt x="204" y="105"/>
                    <a:pt x="210" y="93"/>
                  </a:cubicBezTo>
                  <a:cubicBezTo>
                    <a:pt x="226" y="77"/>
                    <a:pt x="226" y="28"/>
                    <a:pt x="194" y="12"/>
                  </a:cubicBezTo>
                  <a:cubicBezTo>
                    <a:pt x="186" y="4"/>
                    <a:pt x="15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4186625" y="1061275"/>
              <a:ext cx="4675" cy="4450"/>
            </a:xfrm>
            <a:custGeom>
              <a:avLst/>
              <a:gdLst/>
              <a:ahLst/>
              <a:cxnLst/>
              <a:rect l="l" t="t" r="r" b="b"/>
              <a:pathLst>
                <a:path w="187" h="178" extrusionOk="0">
                  <a:moveTo>
                    <a:pt x="182" y="0"/>
                  </a:moveTo>
                  <a:cubicBezTo>
                    <a:pt x="178" y="0"/>
                    <a:pt x="162" y="4"/>
                    <a:pt x="130" y="12"/>
                  </a:cubicBezTo>
                  <a:cubicBezTo>
                    <a:pt x="81" y="12"/>
                    <a:pt x="1" y="141"/>
                    <a:pt x="17" y="157"/>
                  </a:cubicBezTo>
                  <a:cubicBezTo>
                    <a:pt x="25" y="174"/>
                    <a:pt x="41" y="178"/>
                    <a:pt x="57" y="178"/>
                  </a:cubicBezTo>
                  <a:cubicBezTo>
                    <a:pt x="73" y="178"/>
                    <a:pt x="89" y="174"/>
                    <a:pt x="98" y="174"/>
                  </a:cubicBezTo>
                  <a:cubicBezTo>
                    <a:pt x="114" y="157"/>
                    <a:pt x="98" y="125"/>
                    <a:pt x="81" y="109"/>
                  </a:cubicBezTo>
                  <a:cubicBezTo>
                    <a:pt x="81" y="109"/>
                    <a:pt x="130" y="28"/>
                    <a:pt x="162" y="12"/>
                  </a:cubicBezTo>
                  <a:cubicBezTo>
                    <a:pt x="178" y="4"/>
                    <a:pt x="186"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4581825" y="1221675"/>
              <a:ext cx="8500" cy="3200"/>
            </a:xfrm>
            <a:custGeom>
              <a:avLst/>
              <a:gdLst/>
              <a:ahLst/>
              <a:cxnLst/>
              <a:rect l="l" t="t" r="r" b="b"/>
              <a:pathLst>
                <a:path w="340" h="128" extrusionOk="0">
                  <a:moveTo>
                    <a:pt x="49" y="0"/>
                  </a:moveTo>
                  <a:cubicBezTo>
                    <a:pt x="1" y="16"/>
                    <a:pt x="1" y="65"/>
                    <a:pt x="17" y="97"/>
                  </a:cubicBezTo>
                  <a:lnTo>
                    <a:pt x="33" y="113"/>
                  </a:lnTo>
                  <a:cubicBezTo>
                    <a:pt x="38" y="118"/>
                    <a:pt x="44" y="120"/>
                    <a:pt x="51" y="120"/>
                  </a:cubicBezTo>
                  <a:cubicBezTo>
                    <a:pt x="68" y="120"/>
                    <a:pt x="91" y="108"/>
                    <a:pt x="113" y="97"/>
                  </a:cubicBezTo>
                  <a:lnTo>
                    <a:pt x="194" y="81"/>
                  </a:lnTo>
                  <a:cubicBezTo>
                    <a:pt x="221" y="116"/>
                    <a:pt x="253" y="127"/>
                    <a:pt x="278" y="127"/>
                  </a:cubicBezTo>
                  <a:cubicBezTo>
                    <a:pt x="299" y="127"/>
                    <a:pt x="316" y="120"/>
                    <a:pt x="323" y="113"/>
                  </a:cubicBezTo>
                  <a:cubicBezTo>
                    <a:pt x="339" y="81"/>
                    <a:pt x="307" y="48"/>
                    <a:pt x="242" y="32"/>
                  </a:cubicBezTo>
                  <a:lnTo>
                    <a:pt x="178" y="16"/>
                  </a:lnTo>
                  <a:cubicBezTo>
                    <a:pt x="156" y="16"/>
                    <a:pt x="128" y="38"/>
                    <a:pt x="97" y="38"/>
                  </a:cubicBezTo>
                  <a:cubicBezTo>
                    <a:pt x="81" y="38"/>
                    <a:pt x="65" y="32"/>
                    <a:pt x="49" y="16"/>
                  </a:cubicBezTo>
                  <a:lnTo>
                    <a:pt x="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4890725" y="1198275"/>
              <a:ext cx="5500" cy="2375"/>
            </a:xfrm>
            <a:custGeom>
              <a:avLst/>
              <a:gdLst/>
              <a:ahLst/>
              <a:cxnLst/>
              <a:rect l="l" t="t" r="r" b="b"/>
              <a:pathLst>
                <a:path w="220" h="95" extrusionOk="0">
                  <a:moveTo>
                    <a:pt x="113" y="0"/>
                  </a:moveTo>
                  <a:cubicBezTo>
                    <a:pt x="33" y="17"/>
                    <a:pt x="0" y="49"/>
                    <a:pt x="49" y="81"/>
                  </a:cubicBezTo>
                  <a:cubicBezTo>
                    <a:pt x="62" y="88"/>
                    <a:pt x="94" y="94"/>
                    <a:pt x="126" y="94"/>
                  </a:cubicBezTo>
                  <a:cubicBezTo>
                    <a:pt x="173" y="94"/>
                    <a:pt x="220" y="80"/>
                    <a:pt x="210" y="33"/>
                  </a:cubicBezTo>
                  <a:lnTo>
                    <a:pt x="194" y="17"/>
                  </a:lnTo>
                  <a:lnTo>
                    <a:pt x="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7"/>
            <p:cNvSpPr/>
            <p:nvPr/>
          </p:nvSpPr>
          <p:spPr>
            <a:xfrm>
              <a:off x="5082275" y="1157600"/>
              <a:ext cx="5800" cy="4000"/>
            </a:xfrm>
            <a:custGeom>
              <a:avLst/>
              <a:gdLst/>
              <a:ahLst/>
              <a:cxnLst/>
              <a:rect l="l" t="t" r="r" b="b"/>
              <a:pathLst>
                <a:path w="232" h="160" extrusionOk="0">
                  <a:moveTo>
                    <a:pt x="206" y="0"/>
                  </a:moveTo>
                  <a:cubicBezTo>
                    <a:pt x="174" y="0"/>
                    <a:pt x="113" y="14"/>
                    <a:pt x="81" y="14"/>
                  </a:cubicBezTo>
                  <a:cubicBezTo>
                    <a:pt x="16" y="14"/>
                    <a:pt x="0" y="79"/>
                    <a:pt x="16" y="95"/>
                  </a:cubicBezTo>
                  <a:cubicBezTo>
                    <a:pt x="33" y="111"/>
                    <a:pt x="49" y="127"/>
                    <a:pt x="49" y="143"/>
                  </a:cubicBezTo>
                  <a:cubicBezTo>
                    <a:pt x="49" y="143"/>
                    <a:pt x="113" y="143"/>
                    <a:pt x="145" y="160"/>
                  </a:cubicBezTo>
                  <a:cubicBezTo>
                    <a:pt x="162" y="160"/>
                    <a:pt x="194" y="143"/>
                    <a:pt x="194" y="143"/>
                  </a:cubicBezTo>
                  <a:cubicBezTo>
                    <a:pt x="194" y="127"/>
                    <a:pt x="210" y="111"/>
                    <a:pt x="210" y="79"/>
                  </a:cubicBezTo>
                  <a:lnTo>
                    <a:pt x="226" y="47"/>
                  </a:lnTo>
                  <a:lnTo>
                    <a:pt x="226" y="14"/>
                  </a:lnTo>
                  <a:cubicBezTo>
                    <a:pt x="232" y="4"/>
                    <a:pt x="223"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a:off x="4508025" y="1169650"/>
              <a:ext cx="8100" cy="4450"/>
            </a:xfrm>
            <a:custGeom>
              <a:avLst/>
              <a:gdLst/>
              <a:ahLst/>
              <a:cxnLst/>
              <a:rect l="l" t="t" r="r" b="b"/>
              <a:pathLst>
                <a:path w="324" h="178" extrusionOk="0">
                  <a:moveTo>
                    <a:pt x="243" y="0"/>
                  </a:moveTo>
                  <a:lnTo>
                    <a:pt x="162" y="16"/>
                  </a:lnTo>
                  <a:cubicBezTo>
                    <a:pt x="65" y="49"/>
                    <a:pt x="1" y="113"/>
                    <a:pt x="33" y="178"/>
                  </a:cubicBezTo>
                  <a:lnTo>
                    <a:pt x="114" y="178"/>
                  </a:lnTo>
                  <a:cubicBezTo>
                    <a:pt x="130" y="178"/>
                    <a:pt x="194" y="162"/>
                    <a:pt x="194" y="162"/>
                  </a:cubicBezTo>
                  <a:cubicBezTo>
                    <a:pt x="178" y="97"/>
                    <a:pt x="243" y="97"/>
                    <a:pt x="291" y="81"/>
                  </a:cubicBezTo>
                  <a:cubicBezTo>
                    <a:pt x="307" y="81"/>
                    <a:pt x="323" y="49"/>
                    <a:pt x="307" y="32"/>
                  </a:cubicBezTo>
                  <a:cubicBezTo>
                    <a:pt x="307" y="16"/>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4484650" y="1170375"/>
              <a:ext cx="7975" cy="2925"/>
            </a:xfrm>
            <a:custGeom>
              <a:avLst/>
              <a:gdLst/>
              <a:ahLst/>
              <a:cxnLst/>
              <a:rect l="l" t="t" r="r" b="b"/>
              <a:pathLst>
                <a:path w="319" h="117" extrusionOk="0">
                  <a:moveTo>
                    <a:pt x="239" y="0"/>
                  </a:moveTo>
                  <a:cubicBezTo>
                    <a:pt x="230" y="0"/>
                    <a:pt x="220" y="1"/>
                    <a:pt x="210" y="3"/>
                  </a:cubicBezTo>
                  <a:lnTo>
                    <a:pt x="145" y="20"/>
                  </a:lnTo>
                  <a:lnTo>
                    <a:pt x="81" y="36"/>
                  </a:lnTo>
                  <a:cubicBezTo>
                    <a:pt x="0" y="36"/>
                    <a:pt x="16" y="68"/>
                    <a:pt x="97" y="100"/>
                  </a:cubicBezTo>
                  <a:lnTo>
                    <a:pt x="178" y="100"/>
                  </a:lnTo>
                  <a:lnTo>
                    <a:pt x="290" y="116"/>
                  </a:lnTo>
                  <a:cubicBezTo>
                    <a:pt x="319" y="46"/>
                    <a:pt x="298"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56" name="Google Shape;1856;p27"/>
          <p:cNvPicPr preferRelativeResize="0"/>
          <p:nvPr/>
        </p:nvPicPr>
        <p:blipFill rotWithShape="1">
          <a:blip r:embed="rId2">
            <a:alphaModFix/>
          </a:blip>
          <a:srcRect/>
          <a:stretch/>
        </p:blipFill>
        <p:spPr>
          <a:xfrm>
            <a:off x="7259182" y="346371"/>
            <a:ext cx="1586450" cy="762850"/>
          </a:xfrm>
          <a:prstGeom prst="rect">
            <a:avLst/>
          </a:prstGeom>
          <a:noFill/>
          <a:ln>
            <a:noFill/>
          </a:ln>
        </p:spPr>
      </p:pic>
      <p:pic>
        <p:nvPicPr>
          <p:cNvPr id="1857" name="Google Shape;1857;p27"/>
          <p:cNvPicPr preferRelativeResize="0"/>
          <p:nvPr/>
        </p:nvPicPr>
        <p:blipFill rotWithShape="1">
          <a:blip r:embed="rId3">
            <a:alphaModFix amt="19000"/>
          </a:blip>
          <a:srcRect t="159" b="159"/>
          <a:stretch/>
        </p:blipFill>
        <p:spPr>
          <a:xfrm>
            <a:off x="-1" y="0"/>
            <a:ext cx="9173673" cy="51435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LANK_3">
    <p:spTree>
      <p:nvGrpSpPr>
        <p:cNvPr id="1" name="Shape 1858"/>
        <p:cNvGrpSpPr/>
        <p:nvPr/>
      </p:nvGrpSpPr>
      <p:grpSpPr>
        <a:xfrm>
          <a:off x="0" y="0"/>
          <a:ext cx="0" cy="0"/>
          <a:chOff x="0" y="0"/>
          <a:chExt cx="0" cy="0"/>
        </a:xfrm>
      </p:grpSpPr>
      <p:pic>
        <p:nvPicPr>
          <p:cNvPr id="1859" name="Google Shape;1859;p28"/>
          <p:cNvPicPr preferRelativeResize="0"/>
          <p:nvPr/>
        </p:nvPicPr>
        <p:blipFill rotWithShape="1">
          <a:blip r:embed="rId2">
            <a:alphaModFix/>
          </a:blip>
          <a:srcRect/>
          <a:stretch/>
        </p:blipFill>
        <p:spPr>
          <a:xfrm>
            <a:off x="146332" y="4222671"/>
            <a:ext cx="1586450" cy="762850"/>
          </a:xfrm>
          <a:prstGeom prst="rect">
            <a:avLst/>
          </a:prstGeom>
          <a:noFill/>
          <a:ln>
            <a:noFill/>
          </a:ln>
        </p:spPr>
      </p:pic>
      <p:grpSp>
        <p:nvGrpSpPr>
          <p:cNvPr id="1860" name="Google Shape;1860;p28"/>
          <p:cNvGrpSpPr/>
          <p:nvPr/>
        </p:nvGrpSpPr>
        <p:grpSpPr>
          <a:xfrm>
            <a:off x="7796449" y="298154"/>
            <a:ext cx="1931067" cy="482495"/>
            <a:chOff x="4095650" y="984075"/>
            <a:chExt cx="1317325" cy="269475"/>
          </a:xfrm>
        </p:grpSpPr>
        <p:sp>
          <p:nvSpPr>
            <p:cNvPr id="1861" name="Google Shape;1861;p28"/>
            <p:cNvSpPr/>
            <p:nvPr/>
          </p:nvSpPr>
          <p:spPr>
            <a:xfrm>
              <a:off x="4097100" y="984875"/>
              <a:ext cx="1257000" cy="240600"/>
            </a:xfrm>
            <a:custGeom>
              <a:avLst/>
              <a:gdLst/>
              <a:ahLst/>
              <a:cxnLst/>
              <a:rect l="l" t="t" r="r" b="b"/>
              <a:pathLst>
                <a:path w="50280" h="9624" extrusionOk="0">
                  <a:moveTo>
                    <a:pt x="9260" y="1181"/>
                  </a:moveTo>
                  <a:cubicBezTo>
                    <a:pt x="9276" y="1181"/>
                    <a:pt x="9324" y="1197"/>
                    <a:pt x="9324" y="1213"/>
                  </a:cubicBezTo>
                  <a:cubicBezTo>
                    <a:pt x="9324" y="1229"/>
                    <a:pt x="9324" y="1246"/>
                    <a:pt x="9308" y="1262"/>
                  </a:cubicBezTo>
                  <a:cubicBezTo>
                    <a:pt x="9300" y="1270"/>
                    <a:pt x="9288" y="1270"/>
                    <a:pt x="9274" y="1270"/>
                  </a:cubicBezTo>
                  <a:cubicBezTo>
                    <a:pt x="9260" y="1270"/>
                    <a:pt x="9244" y="1270"/>
                    <a:pt x="9227" y="1278"/>
                  </a:cubicBezTo>
                  <a:lnTo>
                    <a:pt x="9131" y="1342"/>
                  </a:lnTo>
                  <a:cubicBezTo>
                    <a:pt x="9034" y="1310"/>
                    <a:pt x="9050" y="1246"/>
                    <a:pt x="9179" y="1213"/>
                  </a:cubicBezTo>
                  <a:lnTo>
                    <a:pt x="9260" y="1181"/>
                  </a:lnTo>
                  <a:close/>
                  <a:moveTo>
                    <a:pt x="6582" y="1407"/>
                  </a:moveTo>
                  <a:cubicBezTo>
                    <a:pt x="6614" y="1407"/>
                    <a:pt x="6614" y="1536"/>
                    <a:pt x="6550" y="1568"/>
                  </a:cubicBezTo>
                  <a:cubicBezTo>
                    <a:pt x="6526" y="1574"/>
                    <a:pt x="6505" y="1578"/>
                    <a:pt x="6487" y="1578"/>
                  </a:cubicBezTo>
                  <a:cubicBezTo>
                    <a:pt x="6456" y="1578"/>
                    <a:pt x="6437" y="1567"/>
                    <a:pt x="6437" y="1536"/>
                  </a:cubicBezTo>
                  <a:cubicBezTo>
                    <a:pt x="6437" y="1504"/>
                    <a:pt x="6534" y="1407"/>
                    <a:pt x="6582" y="1407"/>
                  </a:cubicBezTo>
                  <a:close/>
                  <a:moveTo>
                    <a:pt x="43937" y="1426"/>
                  </a:moveTo>
                  <a:cubicBezTo>
                    <a:pt x="43945" y="1426"/>
                    <a:pt x="43947" y="1433"/>
                    <a:pt x="43940" y="1439"/>
                  </a:cubicBezTo>
                  <a:cubicBezTo>
                    <a:pt x="43940" y="1471"/>
                    <a:pt x="43940" y="1487"/>
                    <a:pt x="43956" y="1487"/>
                  </a:cubicBezTo>
                  <a:cubicBezTo>
                    <a:pt x="43972" y="1487"/>
                    <a:pt x="44021" y="1520"/>
                    <a:pt x="44021" y="1536"/>
                  </a:cubicBezTo>
                  <a:lnTo>
                    <a:pt x="44004" y="1536"/>
                  </a:lnTo>
                  <a:cubicBezTo>
                    <a:pt x="43940" y="1552"/>
                    <a:pt x="43875" y="1568"/>
                    <a:pt x="43811" y="1584"/>
                  </a:cubicBezTo>
                  <a:cubicBezTo>
                    <a:pt x="43795" y="1584"/>
                    <a:pt x="43779" y="1568"/>
                    <a:pt x="43763" y="1552"/>
                  </a:cubicBezTo>
                  <a:cubicBezTo>
                    <a:pt x="43746" y="1536"/>
                    <a:pt x="43763" y="1504"/>
                    <a:pt x="43763" y="1504"/>
                  </a:cubicBezTo>
                  <a:lnTo>
                    <a:pt x="43859" y="1487"/>
                  </a:lnTo>
                  <a:cubicBezTo>
                    <a:pt x="43897" y="1440"/>
                    <a:pt x="43924" y="1426"/>
                    <a:pt x="43937" y="1426"/>
                  </a:cubicBezTo>
                  <a:close/>
                  <a:moveTo>
                    <a:pt x="43371" y="1612"/>
                  </a:moveTo>
                  <a:cubicBezTo>
                    <a:pt x="43383" y="1612"/>
                    <a:pt x="43396" y="1614"/>
                    <a:pt x="43408" y="1617"/>
                  </a:cubicBezTo>
                  <a:cubicBezTo>
                    <a:pt x="43472" y="1649"/>
                    <a:pt x="43488" y="1697"/>
                    <a:pt x="43440" y="1713"/>
                  </a:cubicBezTo>
                  <a:cubicBezTo>
                    <a:pt x="43435" y="1716"/>
                    <a:pt x="43429" y="1717"/>
                    <a:pt x="43422" y="1717"/>
                  </a:cubicBezTo>
                  <a:cubicBezTo>
                    <a:pt x="43378" y="1717"/>
                    <a:pt x="43292" y="1679"/>
                    <a:pt x="43279" y="1665"/>
                  </a:cubicBezTo>
                  <a:cubicBezTo>
                    <a:pt x="43265" y="1639"/>
                    <a:pt x="43317" y="1612"/>
                    <a:pt x="43371" y="1612"/>
                  </a:cubicBezTo>
                  <a:close/>
                  <a:moveTo>
                    <a:pt x="4578" y="1803"/>
                  </a:moveTo>
                  <a:cubicBezTo>
                    <a:pt x="4586" y="1803"/>
                    <a:pt x="4593" y="1805"/>
                    <a:pt x="4598" y="1810"/>
                  </a:cubicBezTo>
                  <a:lnTo>
                    <a:pt x="4711" y="1842"/>
                  </a:lnTo>
                  <a:cubicBezTo>
                    <a:pt x="4694" y="1876"/>
                    <a:pt x="4660" y="1905"/>
                    <a:pt x="4620" y="1925"/>
                  </a:cubicBezTo>
                  <a:lnTo>
                    <a:pt x="4620" y="1925"/>
                  </a:lnTo>
                  <a:cubicBezTo>
                    <a:pt x="4611" y="1914"/>
                    <a:pt x="4604" y="1902"/>
                    <a:pt x="4598" y="1891"/>
                  </a:cubicBezTo>
                  <a:lnTo>
                    <a:pt x="4550" y="1891"/>
                  </a:lnTo>
                  <a:cubicBezTo>
                    <a:pt x="4550" y="1891"/>
                    <a:pt x="4533" y="1842"/>
                    <a:pt x="4533" y="1826"/>
                  </a:cubicBezTo>
                  <a:cubicBezTo>
                    <a:pt x="4533" y="1815"/>
                    <a:pt x="4558" y="1803"/>
                    <a:pt x="4578" y="1803"/>
                  </a:cubicBezTo>
                  <a:close/>
                  <a:moveTo>
                    <a:pt x="5485" y="1794"/>
                  </a:moveTo>
                  <a:cubicBezTo>
                    <a:pt x="5517" y="1810"/>
                    <a:pt x="5534" y="1826"/>
                    <a:pt x="5534" y="1842"/>
                  </a:cubicBezTo>
                  <a:lnTo>
                    <a:pt x="5517" y="1858"/>
                  </a:lnTo>
                  <a:lnTo>
                    <a:pt x="5517" y="1875"/>
                  </a:lnTo>
                  <a:cubicBezTo>
                    <a:pt x="5507" y="1906"/>
                    <a:pt x="5517" y="1924"/>
                    <a:pt x="5534" y="1924"/>
                  </a:cubicBezTo>
                  <a:cubicBezTo>
                    <a:pt x="5543" y="1924"/>
                    <a:pt x="5554" y="1918"/>
                    <a:pt x="5566" y="1907"/>
                  </a:cubicBezTo>
                  <a:cubicBezTo>
                    <a:pt x="5568" y="1906"/>
                    <a:pt x="5570" y="1905"/>
                    <a:pt x="5573" y="1905"/>
                  </a:cubicBezTo>
                  <a:cubicBezTo>
                    <a:pt x="5608" y="1905"/>
                    <a:pt x="5674" y="2004"/>
                    <a:pt x="5614" y="2004"/>
                  </a:cubicBezTo>
                  <a:lnTo>
                    <a:pt x="5437" y="2004"/>
                  </a:lnTo>
                  <a:cubicBezTo>
                    <a:pt x="5426" y="2009"/>
                    <a:pt x="5413" y="2011"/>
                    <a:pt x="5402" y="2011"/>
                  </a:cubicBezTo>
                  <a:cubicBezTo>
                    <a:pt x="5378" y="2011"/>
                    <a:pt x="5356" y="2004"/>
                    <a:pt x="5356" y="2004"/>
                  </a:cubicBezTo>
                  <a:cubicBezTo>
                    <a:pt x="5340" y="1971"/>
                    <a:pt x="5356" y="1907"/>
                    <a:pt x="5356" y="1907"/>
                  </a:cubicBezTo>
                  <a:cubicBezTo>
                    <a:pt x="5437" y="1891"/>
                    <a:pt x="5453" y="1842"/>
                    <a:pt x="5469" y="1810"/>
                  </a:cubicBezTo>
                  <a:lnTo>
                    <a:pt x="5485" y="1794"/>
                  </a:lnTo>
                  <a:close/>
                  <a:moveTo>
                    <a:pt x="5061" y="1804"/>
                  </a:moveTo>
                  <a:cubicBezTo>
                    <a:pt x="5072" y="1804"/>
                    <a:pt x="5085" y="1806"/>
                    <a:pt x="5098" y="1810"/>
                  </a:cubicBezTo>
                  <a:cubicBezTo>
                    <a:pt x="5146" y="1826"/>
                    <a:pt x="5195" y="1875"/>
                    <a:pt x="5227" y="1907"/>
                  </a:cubicBezTo>
                  <a:lnTo>
                    <a:pt x="5243" y="1939"/>
                  </a:lnTo>
                  <a:cubicBezTo>
                    <a:pt x="5243" y="1974"/>
                    <a:pt x="5210" y="2001"/>
                    <a:pt x="5161" y="2001"/>
                  </a:cubicBezTo>
                  <a:cubicBezTo>
                    <a:pt x="5142" y="2001"/>
                    <a:pt x="5121" y="1997"/>
                    <a:pt x="5098" y="1988"/>
                  </a:cubicBezTo>
                  <a:lnTo>
                    <a:pt x="5066" y="1988"/>
                  </a:lnTo>
                  <a:cubicBezTo>
                    <a:pt x="5056" y="1983"/>
                    <a:pt x="5044" y="1981"/>
                    <a:pt x="5032" y="1981"/>
                  </a:cubicBezTo>
                  <a:cubicBezTo>
                    <a:pt x="5001" y="1981"/>
                    <a:pt x="4969" y="1992"/>
                    <a:pt x="4969" y="2004"/>
                  </a:cubicBezTo>
                  <a:lnTo>
                    <a:pt x="4969" y="2052"/>
                  </a:lnTo>
                  <a:cubicBezTo>
                    <a:pt x="4921" y="2052"/>
                    <a:pt x="4872" y="2020"/>
                    <a:pt x="4888" y="1988"/>
                  </a:cubicBezTo>
                  <a:lnTo>
                    <a:pt x="4904" y="1955"/>
                  </a:lnTo>
                  <a:cubicBezTo>
                    <a:pt x="4921" y="1939"/>
                    <a:pt x="4904" y="1923"/>
                    <a:pt x="4904" y="1907"/>
                  </a:cubicBezTo>
                  <a:cubicBezTo>
                    <a:pt x="4960" y="1879"/>
                    <a:pt x="4992" y="1804"/>
                    <a:pt x="5061" y="1804"/>
                  </a:cubicBezTo>
                  <a:close/>
                  <a:moveTo>
                    <a:pt x="5292" y="2246"/>
                  </a:moveTo>
                  <a:lnTo>
                    <a:pt x="5421" y="2262"/>
                  </a:lnTo>
                  <a:cubicBezTo>
                    <a:pt x="5550" y="2294"/>
                    <a:pt x="5663" y="2326"/>
                    <a:pt x="5663" y="2342"/>
                  </a:cubicBezTo>
                  <a:cubicBezTo>
                    <a:pt x="5663" y="2356"/>
                    <a:pt x="5615" y="2394"/>
                    <a:pt x="5560" y="2394"/>
                  </a:cubicBezTo>
                  <a:cubicBezTo>
                    <a:pt x="5552" y="2394"/>
                    <a:pt x="5543" y="2393"/>
                    <a:pt x="5534" y="2391"/>
                  </a:cubicBezTo>
                  <a:lnTo>
                    <a:pt x="5453" y="2375"/>
                  </a:lnTo>
                  <a:cubicBezTo>
                    <a:pt x="5388" y="2375"/>
                    <a:pt x="5324" y="2342"/>
                    <a:pt x="5259" y="2326"/>
                  </a:cubicBezTo>
                  <a:cubicBezTo>
                    <a:pt x="5243" y="2326"/>
                    <a:pt x="5227" y="2294"/>
                    <a:pt x="5243" y="2278"/>
                  </a:cubicBezTo>
                  <a:cubicBezTo>
                    <a:pt x="5243" y="2262"/>
                    <a:pt x="5275" y="2246"/>
                    <a:pt x="5292" y="2246"/>
                  </a:cubicBezTo>
                  <a:close/>
                  <a:moveTo>
                    <a:pt x="4699" y="2286"/>
                  </a:moveTo>
                  <a:cubicBezTo>
                    <a:pt x="4734" y="2286"/>
                    <a:pt x="4784" y="2341"/>
                    <a:pt x="4824" y="2407"/>
                  </a:cubicBezTo>
                  <a:lnTo>
                    <a:pt x="4663" y="2423"/>
                  </a:lnTo>
                  <a:lnTo>
                    <a:pt x="4614" y="2439"/>
                  </a:lnTo>
                  <a:cubicBezTo>
                    <a:pt x="4608" y="2445"/>
                    <a:pt x="4599" y="2448"/>
                    <a:pt x="4589" y="2448"/>
                  </a:cubicBezTo>
                  <a:cubicBezTo>
                    <a:pt x="4549" y="2448"/>
                    <a:pt x="4491" y="2404"/>
                    <a:pt x="4517" y="2391"/>
                  </a:cubicBezTo>
                  <a:cubicBezTo>
                    <a:pt x="4533" y="2375"/>
                    <a:pt x="4646" y="2326"/>
                    <a:pt x="4679" y="2294"/>
                  </a:cubicBezTo>
                  <a:cubicBezTo>
                    <a:pt x="4684" y="2288"/>
                    <a:pt x="4691" y="2286"/>
                    <a:pt x="4699" y="2286"/>
                  </a:cubicBezTo>
                  <a:close/>
                  <a:moveTo>
                    <a:pt x="5927" y="2119"/>
                  </a:moveTo>
                  <a:cubicBezTo>
                    <a:pt x="5934" y="2119"/>
                    <a:pt x="5943" y="2123"/>
                    <a:pt x="5953" y="2133"/>
                  </a:cubicBezTo>
                  <a:cubicBezTo>
                    <a:pt x="5969" y="2165"/>
                    <a:pt x="6001" y="2197"/>
                    <a:pt x="6001" y="2213"/>
                  </a:cubicBezTo>
                  <a:lnTo>
                    <a:pt x="5969" y="2262"/>
                  </a:lnTo>
                  <a:cubicBezTo>
                    <a:pt x="5921" y="2326"/>
                    <a:pt x="5937" y="2375"/>
                    <a:pt x="5985" y="2391"/>
                  </a:cubicBezTo>
                  <a:lnTo>
                    <a:pt x="6001" y="2407"/>
                  </a:lnTo>
                  <a:cubicBezTo>
                    <a:pt x="6017" y="2455"/>
                    <a:pt x="5953" y="2488"/>
                    <a:pt x="5921" y="2504"/>
                  </a:cubicBezTo>
                  <a:cubicBezTo>
                    <a:pt x="5916" y="2508"/>
                    <a:pt x="5907" y="2510"/>
                    <a:pt x="5896" y="2510"/>
                  </a:cubicBezTo>
                  <a:cubicBezTo>
                    <a:pt x="5871" y="2510"/>
                    <a:pt x="5835" y="2499"/>
                    <a:pt x="5824" y="2488"/>
                  </a:cubicBezTo>
                  <a:lnTo>
                    <a:pt x="5792" y="2439"/>
                  </a:lnTo>
                  <a:cubicBezTo>
                    <a:pt x="5759" y="2391"/>
                    <a:pt x="5824" y="2310"/>
                    <a:pt x="5808" y="2278"/>
                  </a:cubicBezTo>
                  <a:cubicBezTo>
                    <a:pt x="5775" y="2246"/>
                    <a:pt x="5775" y="2197"/>
                    <a:pt x="5808" y="2149"/>
                  </a:cubicBezTo>
                  <a:lnTo>
                    <a:pt x="5872" y="2149"/>
                  </a:lnTo>
                  <a:cubicBezTo>
                    <a:pt x="5895" y="2138"/>
                    <a:pt x="5909" y="2119"/>
                    <a:pt x="5927" y="2119"/>
                  </a:cubicBezTo>
                  <a:close/>
                  <a:moveTo>
                    <a:pt x="5582" y="2455"/>
                  </a:moveTo>
                  <a:cubicBezTo>
                    <a:pt x="5743" y="2536"/>
                    <a:pt x="5792" y="2600"/>
                    <a:pt x="5679" y="2600"/>
                  </a:cubicBezTo>
                  <a:lnTo>
                    <a:pt x="5534" y="2600"/>
                  </a:lnTo>
                  <a:cubicBezTo>
                    <a:pt x="5517" y="2568"/>
                    <a:pt x="5485" y="2536"/>
                    <a:pt x="5469" y="2536"/>
                  </a:cubicBezTo>
                  <a:lnTo>
                    <a:pt x="5437" y="2536"/>
                  </a:lnTo>
                  <a:cubicBezTo>
                    <a:pt x="5421" y="2536"/>
                    <a:pt x="5405" y="2504"/>
                    <a:pt x="5421" y="2471"/>
                  </a:cubicBezTo>
                  <a:lnTo>
                    <a:pt x="5582" y="2455"/>
                  </a:lnTo>
                  <a:close/>
                  <a:moveTo>
                    <a:pt x="46472" y="3368"/>
                  </a:moveTo>
                  <a:cubicBezTo>
                    <a:pt x="46512" y="3368"/>
                    <a:pt x="46541" y="3383"/>
                    <a:pt x="46553" y="3407"/>
                  </a:cubicBezTo>
                  <a:cubicBezTo>
                    <a:pt x="46568" y="3453"/>
                    <a:pt x="46412" y="3570"/>
                    <a:pt x="46353" y="3570"/>
                  </a:cubicBezTo>
                  <a:cubicBezTo>
                    <a:pt x="46349" y="3570"/>
                    <a:pt x="46346" y="3569"/>
                    <a:pt x="46343" y="3568"/>
                  </a:cubicBezTo>
                  <a:cubicBezTo>
                    <a:pt x="46311" y="3568"/>
                    <a:pt x="46279" y="3552"/>
                    <a:pt x="46295" y="3536"/>
                  </a:cubicBezTo>
                  <a:lnTo>
                    <a:pt x="46311" y="3520"/>
                  </a:lnTo>
                  <a:cubicBezTo>
                    <a:pt x="46343" y="3504"/>
                    <a:pt x="46392" y="3504"/>
                    <a:pt x="46408" y="3472"/>
                  </a:cubicBezTo>
                  <a:cubicBezTo>
                    <a:pt x="46424" y="3472"/>
                    <a:pt x="46392" y="3423"/>
                    <a:pt x="46408" y="3407"/>
                  </a:cubicBezTo>
                  <a:lnTo>
                    <a:pt x="46424" y="3375"/>
                  </a:lnTo>
                  <a:cubicBezTo>
                    <a:pt x="46441" y="3370"/>
                    <a:pt x="46457" y="3368"/>
                    <a:pt x="46472" y="3368"/>
                  </a:cubicBezTo>
                  <a:close/>
                  <a:moveTo>
                    <a:pt x="47215" y="3861"/>
                  </a:moveTo>
                  <a:cubicBezTo>
                    <a:pt x="47236" y="3861"/>
                    <a:pt x="47253" y="3865"/>
                    <a:pt x="47263" y="3875"/>
                  </a:cubicBezTo>
                  <a:cubicBezTo>
                    <a:pt x="47279" y="3907"/>
                    <a:pt x="47295" y="4020"/>
                    <a:pt x="47295" y="4052"/>
                  </a:cubicBezTo>
                  <a:cubicBezTo>
                    <a:pt x="47305" y="4072"/>
                    <a:pt x="47290" y="4086"/>
                    <a:pt x="47266" y="4086"/>
                  </a:cubicBezTo>
                  <a:cubicBezTo>
                    <a:pt x="47251" y="4086"/>
                    <a:pt x="47233" y="4081"/>
                    <a:pt x="47214" y="4068"/>
                  </a:cubicBezTo>
                  <a:lnTo>
                    <a:pt x="47166" y="4068"/>
                  </a:lnTo>
                  <a:cubicBezTo>
                    <a:pt x="47134" y="4068"/>
                    <a:pt x="47101" y="4101"/>
                    <a:pt x="47053" y="4101"/>
                  </a:cubicBezTo>
                  <a:lnTo>
                    <a:pt x="46892" y="4117"/>
                  </a:lnTo>
                  <a:cubicBezTo>
                    <a:pt x="46921" y="4028"/>
                    <a:pt x="46951" y="3953"/>
                    <a:pt x="46980" y="3953"/>
                  </a:cubicBezTo>
                  <a:cubicBezTo>
                    <a:pt x="46983" y="3953"/>
                    <a:pt x="46986" y="3954"/>
                    <a:pt x="46989" y="3955"/>
                  </a:cubicBezTo>
                  <a:cubicBezTo>
                    <a:pt x="46992" y="3958"/>
                    <a:pt x="46997" y="3960"/>
                    <a:pt x="47003" y="3960"/>
                  </a:cubicBezTo>
                  <a:cubicBezTo>
                    <a:pt x="47032" y="3960"/>
                    <a:pt x="47085" y="3933"/>
                    <a:pt x="47085" y="3907"/>
                  </a:cubicBezTo>
                  <a:cubicBezTo>
                    <a:pt x="47097" y="3884"/>
                    <a:pt x="47165" y="3861"/>
                    <a:pt x="47215" y="3861"/>
                  </a:cubicBezTo>
                  <a:close/>
                  <a:moveTo>
                    <a:pt x="4146" y="3713"/>
                  </a:moveTo>
                  <a:cubicBezTo>
                    <a:pt x="4211" y="3713"/>
                    <a:pt x="4356" y="3730"/>
                    <a:pt x="4356" y="3730"/>
                  </a:cubicBezTo>
                  <a:cubicBezTo>
                    <a:pt x="4356" y="3730"/>
                    <a:pt x="4308" y="3746"/>
                    <a:pt x="4275" y="3746"/>
                  </a:cubicBezTo>
                  <a:lnTo>
                    <a:pt x="4227" y="3762"/>
                  </a:lnTo>
                  <a:lnTo>
                    <a:pt x="4066" y="3810"/>
                  </a:lnTo>
                  <a:cubicBezTo>
                    <a:pt x="4050" y="3955"/>
                    <a:pt x="4130" y="4036"/>
                    <a:pt x="4162" y="4036"/>
                  </a:cubicBezTo>
                  <a:cubicBezTo>
                    <a:pt x="4172" y="4031"/>
                    <a:pt x="4183" y="4029"/>
                    <a:pt x="4194" y="4029"/>
                  </a:cubicBezTo>
                  <a:cubicBezTo>
                    <a:pt x="4220" y="4029"/>
                    <a:pt x="4248" y="4041"/>
                    <a:pt x="4259" y="4052"/>
                  </a:cubicBezTo>
                  <a:lnTo>
                    <a:pt x="4243" y="4068"/>
                  </a:lnTo>
                  <a:lnTo>
                    <a:pt x="4211" y="4117"/>
                  </a:lnTo>
                  <a:cubicBezTo>
                    <a:pt x="4191" y="4156"/>
                    <a:pt x="4148" y="4177"/>
                    <a:pt x="4106" y="4177"/>
                  </a:cubicBezTo>
                  <a:cubicBezTo>
                    <a:pt x="4079" y="4177"/>
                    <a:pt x="4053" y="4168"/>
                    <a:pt x="4033" y="4149"/>
                  </a:cubicBezTo>
                  <a:lnTo>
                    <a:pt x="3985" y="4117"/>
                  </a:lnTo>
                  <a:cubicBezTo>
                    <a:pt x="3937" y="4084"/>
                    <a:pt x="3904" y="4052"/>
                    <a:pt x="3872" y="4020"/>
                  </a:cubicBezTo>
                  <a:cubicBezTo>
                    <a:pt x="3840" y="3988"/>
                    <a:pt x="3969" y="3972"/>
                    <a:pt x="3888" y="3923"/>
                  </a:cubicBezTo>
                  <a:cubicBezTo>
                    <a:pt x="3888" y="3923"/>
                    <a:pt x="3904" y="3891"/>
                    <a:pt x="3921" y="3891"/>
                  </a:cubicBezTo>
                  <a:lnTo>
                    <a:pt x="4017" y="3826"/>
                  </a:lnTo>
                  <a:cubicBezTo>
                    <a:pt x="4033" y="3762"/>
                    <a:pt x="4082" y="3713"/>
                    <a:pt x="4146" y="3713"/>
                  </a:cubicBezTo>
                  <a:close/>
                  <a:moveTo>
                    <a:pt x="1436" y="4778"/>
                  </a:moveTo>
                  <a:cubicBezTo>
                    <a:pt x="1436" y="4778"/>
                    <a:pt x="1436" y="4794"/>
                    <a:pt x="1420" y="4826"/>
                  </a:cubicBezTo>
                  <a:lnTo>
                    <a:pt x="1420" y="4843"/>
                  </a:lnTo>
                  <a:lnTo>
                    <a:pt x="1420" y="4907"/>
                  </a:lnTo>
                  <a:cubicBezTo>
                    <a:pt x="1404" y="4923"/>
                    <a:pt x="1377" y="4929"/>
                    <a:pt x="1346" y="4929"/>
                  </a:cubicBezTo>
                  <a:cubicBezTo>
                    <a:pt x="1284" y="4929"/>
                    <a:pt x="1205" y="4907"/>
                    <a:pt x="1162" y="4907"/>
                  </a:cubicBezTo>
                  <a:cubicBezTo>
                    <a:pt x="1114" y="4907"/>
                    <a:pt x="1049" y="4891"/>
                    <a:pt x="1049" y="4859"/>
                  </a:cubicBezTo>
                  <a:lnTo>
                    <a:pt x="1049" y="4843"/>
                  </a:lnTo>
                  <a:cubicBezTo>
                    <a:pt x="1049" y="4831"/>
                    <a:pt x="1073" y="4820"/>
                    <a:pt x="1093" y="4820"/>
                  </a:cubicBezTo>
                  <a:cubicBezTo>
                    <a:pt x="1102" y="4820"/>
                    <a:pt x="1109" y="4822"/>
                    <a:pt x="1114" y="4826"/>
                  </a:cubicBezTo>
                  <a:cubicBezTo>
                    <a:pt x="1178" y="4826"/>
                    <a:pt x="1227" y="4859"/>
                    <a:pt x="1275" y="4859"/>
                  </a:cubicBezTo>
                  <a:cubicBezTo>
                    <a:pt x="1340" y="4843"/>
                    <a:pt x="1372" y="4810"/>
                    <a:pt x="1420" y="4778"/>
                  </a:cubicBezTo>
                  <a:close/>
                  <a:moveTo>
                    <a:pt x="825" y="4631"/>
                  </a:moveTo>
                  <a:cubicBezTo>
                    <a:pt x="835" y="4631"/>
                    <a:pt x="896" y="4707"/>
                    <a:pt x="985" y="4810"/>
                  </a:cubicBezTo>
                  <a:lnTo>
                    <a:pt x="985" y="4907"/>
                  </a:lnTo>
                  <a:cubicBezTo>
                    <a:pt x="969" y="4923"/>
                    <a:pt x="953" y="4956"/>
                    <a:pt x="936" y="4956"/>
                  </a:cubicBezTo>
                  <a:cubicBezTo>
                    <a:pt x="920" y="4956"/>
                    <a:pt x="872" y="4939"/>
                    <a:pt x="872" y="4923"/>
                  </a:cubicBezTo>
                  <a:lnTo>
                    <a:pt x="856" y="4859"/>
                  </a:lnTo>
                  <a:cubicBezTo>
                    <a:pt x="840" y="4794"/>
                    <a:pt x="823" y="4665"/>
                    <a:pt x="823" y="4633"/>
                  </a:cubicBezTo>
                  <a:cubicBezTo>
                    <a:pt x="823" y="4632"/>
                    <a:pt x="824" y="4631"/>
                    <a:pt x="825" y="4631"/>
                  </a:cubicBezTo>
                  <a:close/>
                  <a:moveTo>
                    <a:pt x="48395" y="5258"/>
                  </a:moveTo>
                  <a:cubicBezTo>
                    <a:pt x="48403" y="5258"/>
                    <a:pt x="48413" y="5259"/>
                    <a:pt x="48424" y="5262"/>
                  </a:cubicBezTo>
                  <a:cubicBezTo>
                    <a:pt x="48484" y="5262"/>
                    <a:pt x="48585" y="5344"/>
                    <a:pt x="48612" y="5344"/>
                  </a:cubicBezTo>
                  <a:cubicBezTo>
                    <a:pt x="48615" y="5344"/>
                    <a:pt x="48617" y="5344"/>
                    <a:pt x="48618" y="5343"/>
                  </a:cubicBezTo>
                  <a:cubicBezTo>
                    <a:pt x="48619" y="5341"/>
                    <a:pt x="48620" y="5341"/>
                    <a:pt x="48621" y="5341"/>
                  </a:cubicBezTo>
                  <a:lnTo>
                    <a:pt x="48621" y="5341"/>
                  </a:lnTo>
                  <a:cubicBezTo>
                    <a:pt x="48636" y="5341"/>
                    <a:pt x="48648" y="5425"/>
                    <a:pt x="48618" y="5439"/>
                  </a:cubicBezTo>
                  <a:cubicBezTo>
                    <a:pt x="48615" y="5441"/>
                    <a:pt x="48611" y="5442"/>
                    <a:pt x="48607" y="5442"/>
                  </a:cubicBezTo>
                  <a:cubicBezTo>
                    <a:pt x="48561" y="5442"/>
                    <a:pt x="48436" y="5371"/>
                    <a:pt x="48392" y="5327"/>
                  </a:cubicBezTo>
                  <a:cubicBezTo>
                    <a:pt x="48352" y="5287"/>
                    <a:pt x="48356" y="5258"/>
                    <a:pt x="48395" y="5258"/>
                  </a:cubicBezTo>
                  <a:close/>
                  <a:moveTo>
                    <a:pt x="533" y="5327"/>
                  </a:moveTo>
                  <a:lnTo>
                    <a:pt x="565" y="5343"/>
                  </a:lnTo>
                  <a:lnTo>
                    <a:pt x="598" y="5359"/>
                  </a:lnTo>
                  <a:cubicBezTo>
                    <a:pt x="662" y="5359"/>
                    <a:pt x="630" y="5456"/>
                    <a:pt x="598" y="5488"/>
                  </a:cubicBezTo>
                  <a:cubicBezTo>
                    <a:pt x="584" y="5508"/>
                    <a:pt x="568" y="5517"/>
                    <a:pt x="551" y="5517"/>
                  </a:cubicBezTo>
                  <a:cubicBezTo>
                    <a:pt x="528" y="5517"/>
                    <a:pt x="503" y="5500"/>
                    <a:pt x="485" y="5472"/>
                  </a:cubicBezTo>
                  <a:lnTo>
                    <a:pt x="452" y="5439"/>
                  </a:lnTo>
                  <a:lnTo>
                    <a:pt x="420" y="5391"/>
                  </a:lnTo>
                  <a:cubicBezTo>
                    <a:pt x="452" y="5359"/>
                    <a:pt x="501" y="5343"/>
                    <a:pt x="533" y="5327"/>
                  </a:cubicBezTo>
                  <a:close/>
                  <a:moveTo>
                    <a:pt x="49195" y="5412"/>
                  </a:moveTo>
                  <a:cubicBezTo>
                    <a:pt x="49234" y="5412"/>
                    <a:pt x="49306" y="5427"/>
                    <a:pt x="49357" y="5427"/>
                  </a:cubicBezTo>
                  <a:cubicBezTo>
                    <a:pt x="49370" y="5427"/>
                    <a:pt x="49382" y="5426"/>
                    <a:pt x="49392" y="5423"/>
                  </a:cubicBezTo>
                  <a:cubicBezTo>
                    <a:pt x="49473" y="5423"/>
                    <a:pt x="49489" y="5456"/>
                    <a:pt x="49457" y="5520"/>
                  </a:cubicBezTo>
                  <a:lnTo>
                    <a:pt x="49408" y="5568"/>
                  </a:lnTo>
                  <a:lnTo>
                    <a:pt x="49392" y="5585"/>
                  </a:lnTo>
                  <a:cubicBezTo>
                    <a:pt x="49344" y="5585"/>
                    <a:pt x="49263" y="5568"/>
                    <a:pt x="49247" y="5568"/>
                  </a:cubicBezTo>
                  <a:cubicBezTo>
                    <a:pt x="49231" y="5568"/>
                    <a:pt x="49166" y="5472"/>
                    <a:pt x="49166" y="5423"/>
                  </a:cubicBezTo>
                  <a:cubicBezTo>
                    <a:pt x="49166" y="5415"/>
                    <a:pt x="49177" y="5412"/>
                    <a:pt x="49195" y="5412"/>
                  </a:cubicBezTo>
                  <a:close/>
                  <a:moveTo>
                    <a:pt x="48296" y="5401"/>
                  </a:moveTo>
                  <a:cubicBezTo>
                    <a:pt x="48307" y="5401"/>
                    <a:pt x="48318" y="5402"/>
                    <a:pt x="48327" y="5407"/>
                  </a:cubicBezTo>
                  <a:lnTo>
                    <a:pt x="48344" y="5423"/>
                  </a:lnTo>
                  <a:cubicBezTo>
                    <a:pt x="48408" y="5456"/>
                    <a:pt x="48424" y="5520"/>
                    <a:pt x="48521" y="5536"/>
                  </a:cubicBezTo>
                  <a:lnTo>
                    <a:pt x="48602" y="5536"/>
                  </a:lnTo>
                  <a:cubicBezTo>
                    <a:pt x="48602" y="5601"/>
                    <a:pt x="48521" y="5681"/>
                    <a:pt x="48408" y="5730"/>
                  </a:cubicBezTo>
                  <a:lnTo>
                    <a:pt x="48344" y="5649"/>
                  </a:lnTo>
                  <a:lnTo>
                    <a:pt x="48344" y="5633"/>
                  </a:lnTo>
                  <a:cubicBezTo>
                    <a:pt x="48376" y="5617"/>
                    <a:pt x="48344" y="5568"/>
                    <a:pt x="48263" y="5536"/>
                  </a:cubicBezTo>
                  <a:lnTo>
                    <a:pt x="48247" y="5552"/>
                  </a:lnTo>
                  <a:lnTo>
                    <a:pt x="48166" y="5601"/>
                  </a:lnTo>
                  <a:cubicBezTo>
                    <a:pt x="48150" y="5552"/>
                    <a:pt x="48198" y="5456"/>
                    <a:pt x="48214" y="5423"/>
                  </a:cubicBezTo>
                  <a:cubicBezTo>
                    <a:pt x="48237" y="5412"/>
                    <a:pt x="48268" y="5401"/>
                    <a:pt x="48296" y="5401"/>
                  </a:cubicBezTo>
                  <a:close/>
                  <a:moveTo>
                    <a:pt x="49231" y="5665"/>
                  </a:moveTo>
                  <a:cubicBezTo>
                    <a:pt x="49247" y="5665"/>
                    <a:pt x="49279" y="5714"/>
                    <a:pt x="49311" y="5762"/>
                  </a:cubicBezTo>
                  <a:lnTo>
                    <a:pt x="49344" y="5794"/>
                  </a:lnTo>
                  <a:lnTo>
                    <a:pt x="49408" y="5843"/>
                  </a:lnTo>
                  <a:cubicBezTo>
                    <a:pt x="49384" y="5851"/>
                    <a:pt x="49352" y="5855"/>
                    <a:pt x="49321" y="5855"/>
                  </a:cubicBezTo>
                  <a:cubicBezTo>
                    <a:pt x="49291" y="5855"/>
                    <a:pt x="49263" y="5851"/>
                    <a:pt x="49247" y="5843"/>
                  </a:cubicBezTo>
                  <a:cubicBezTo>
                    <a:pt x="49198" y="5827"/>
                    <a:pt x="49134" y="5714"/>
                    <a:pt x="49150" y="5698"/>
                  </a:cubicBezTo>
                  <a:cubicBezTo>
                    <a:pt x="49166" y="5681"/>
                    <a:pt x="49231" y="5665"/>
                    <a:pt x="49231" y="5665"/>
                  </a:cubicBezTo>
                  <a:close/>
                  <a:moveTo>
                    <a:pt x="8470" y="5997"/>
                  </a:moveTo>
                  <a:cubicBezTo>
                    <a:pt x="8478" y="5997"/>
                    <a:pt x="8483" y="5999"/>
                    <a:pt x="8485" y="6004"/>
                  </a:cubicBezTo>
                  <a:cubicBezTo>
                    <a:pt x="8502" y="6020"/>
                    <a:pt x="8502" y="6069"/>
                    <a:pt x="8502" y="6117"/>
                  </a:cubicBezTo>
                  <a:lnTo>
                    <a:pt x="8437" y="6101"/>
                  </a:lnTo>
                  <a:lnTo>
                    <a:pt x="8356" y="6085"/>
                  </a:lnTo>
                  <a:cubicBezTo>
                    <a:pt x="8338" y="6130"/>
                    <a:pt x="8325" y="6150"/>
                    <a:pt x="8320" y="6150"/>
                  </a:cubicBezTo>
                  <a:cubicBezTo>
                    <a:pt x="8316" y="6150"/>
                    <a:pt x="8317" y="6138"/>
                    <a:pt x="8324" y="6117"/>
                  </a:cubicBezTo>
                  <a:cubicBezTo>
                    <a:pt x="8338" y="6063"/>
                    <a:pt x="8432" y="5997"/>
                    <a:pt x="8470" y="5997"/>
                  </a:cubicBezTo>
                  <a:close/>
                  <a:moveTo>
                    <a:pt x="6737" y="5999"/>
                  </a:moveTo>
                  <a:cubicBezTo>
                    <a:pt x="6743" y="5999"/>
                    <a:pt x="6751" y="6000"/>
                    <a:pt x="6759" y="6004"/>
                  </a:cubicBezTo>
                  <a:lnTo>
                    <a:pt x="6792" y="6020"/>
                  </a:lnTo>
                  <a:lnTo>
                    <a:pt x="6840" y="6020"/>
                  </a:lnTo>
                  <a:cubicBezTo>
                    <a:pt x="6888" y="6020"/>
                    <a:pt x="6856" y="6117"/>
                    <a:pt x="6840" y="6149"/>
                  </a:cubicBezTo>
                  <a:cubicBezTo>
                    <a:pt x="6826" y="6171"/>
                    <a:pt x="6808" y="6180"/>
                    <a:pt x="6790" y="6180"/>
                  </a:cubicBezTo>
                  <a:cubicBezTo>
                    <a:pt x="6767" y="6180"/>
                    <a:pt x="6745" y="6167"/>
                    <a:pt x="6727" y="6149"/>
                  </a:cubicBezTo>
                  <a:cubicBezTo>
                    <a:pt x="6713" y="6106"/>
                    <a:pt x="6686" y="5999"/>
                    <a:pt x="6737" y="5999"/>
                  </a:cubicBezTo>
                  <a:close/>
                  <a:moveTo>
                    <a:pt x="7760" y="5988"/>
                  </a:moveTo>
                  <a:cubicBezTo>
                    <a:pt x="7808" y="5988"/>
                    <a:pt x="7937" y="6085"/>
                    <a:pt x="7953" y="6117"/>
                  </a:cubicBezTo>
                  <a:cubicBezTo>
                    <a:pt x="7977" y="6141"/>
                    <a:pt x="7912" y="6183"/>
                    <a:pt x="7864" y="6183"/>
                  </a:cubicBezTo>
                  <a:cubicBezTo>
                    <a:pt x="7847" y="6183"/>
                    <a:pt x="7832" y="6178"/>
                    <a:pt x="7824" y="6165"/>
                  </a:cubicBezTo>
                  <a:cubicBezTo>
                    <a:pt x="7804" y="6152"/>
                    <a:pt x="7778" y="6144"/>
                    <a:pt x="7751" y="6144"/>
                  </a:cubicBezTo>
                  <a:cubicBezTo>
                    <a:pt x="7712" y="6144"/>
                    <a:pt x="7668" y="6160"/>
                    <a:pt x="7630" y="6198"/>
                  </a:cubicBezTo>
                  <a:lnTo>
                    <a:pt x="7598" y="6181"/>
                  </a:lnTo>
                  <a:lnTo>
                    <a:pt x="7518" y="6165"/>
                  </a:lnTo>
                  <a:cubicBezTo>
                    <a:pt x="7527" y="6118"/>
                    <a:pt x="7558" y="6093"/>
                    <a:pt x="7602" y="6093"/>
                  </a:cubicBezTo>
                  <a:cubicBezTo>
                    <a:pt x="7633" y="6093"/>
                    <a:pt x="7671" y="6106"/>
                    <a:pt x="7711" y="6133"/>
                  </a:cubicBezTo>
                  <a:lnTo>
                    <a:pt x="7760" y="5988"/>
                  </a:lnTo>
                  <a:close/>
                  <a:moveTo>
                    <a:pt x="8889" y="6020"/>
                  </a:moveTo>
                  <a:cubicBezTo>
                    <a:pt x="8921" y="6020"/>
                    <a:pt x="8969" y="6020"/>
                    <a:pt x="8985" y="6036"/>
                  </a:cubicBezTo>
                  <a:lnTo>
                    <a:pt x="9002" y="6052"/>
                  </a:lnTo>
                  <a:cubicBezTo>
                    <a:pt x="9002" y="6085"/>
                    <a:pt x="8953" y="6149"/>
                    <a:pt x="8905" y="6198"/>
                  </a:cubicBezTo>
                  <a:lnTo>
                    <a:pt x="8856" y="6230"/>
                  </a:lnTo>
                  <a:cubicBezTo>
                    <a:pt x="8852" y="6235"/>
                    <a:pt x="8844" y="6237"/>
                    <a:pt x="8836" y="6237"/>
                  </a:cubicBezTo>
                  <a:cubicBezTo>
                    <a:pt x="8816" y="6237"/>
                    <a:pt x="8792" y="6225"/>
                    <a:pt x="8792" y="6214"/>
                  </a:cubicBezTo>
                  <a:cubicBezTo>
                    <a:pt x="8776" y="6198"/>
                    <a:pt x="8792" y="6165"/>
                    <a:pt x="8808" y="6165"/>
                  </a:cubicBezTo>
                  <a:lnTo>
                    <a:pt x="8824" y="6149"/>
                  </a:lnTo>
                  <a:cubicBezTo>
                    <a:pt x="8856" y="6133"/>
                    <a:pt x="8840" y="6085"/>
                    <a:pt x="8808" y="6036"/>
                  </a:cubicBezTo>
                  <a:lnTo>
                    <a:pt x="8889" y="6020"/>
                  </a:lnTo>
                  <a:close/>
                  <a:moveTo>
                    <a:pt x="9249" y="6100"/>
                  </a:moveTo>
                  <a:cubicBezTo>
                    <a:pt x="9253" y="6100"/>
                    <a:pt x="9256" y="6100"/>
                    <a:pt x="9260" y="6101"/>
                  </a:cubicBezTo>
                  <a:lnTo>
                    <a:pt x="9260" y="6117"/>
                  </a:lnTo>
                  <a:lnTo>
                    <a:pt x="9260" y="6181"/>
                  </a:lnTo>
                  <a:cubicBezTo>
                    <a:pt x="9222" y="6232"/>
                    <a:pt x="9184" y="6272"/>
                    <a:pt x="9146" y="6272"/>
                  </a:cubicBezTo>
                  <a:cubicBezTo>
                    <a:pt x="9136" y="6272"/>
                    <a:pt x="9125" y="6269"/>
                    <a:pt x="9114" y="6262"/>
                  </a:cubicBezTo>
                  <a:cubicBezTo>
                    <a:pt x="9084" y="6232"/>
                    <a:pt x="9184" y="6100"/>
                    <a:pt x="9249" y="6100"/>
                  </a:cubicBezTo>
                  <a:close/>
                  <a:moveTo>
                    <a:pt x="3956" y="6158"/>
                  </a:moveTo>
                  <a:cubicBezTo>
                    <a:pt x="3965" y="6158"/>
                    <a:pt x="3975" y="6160"/>
                    <a:pt x="3985" y="6165"/>
                  </a:cubicBezTo>
                  <a:lnTo>
                    <a:pt x="4033" y="6198"/>
                  </a:lnTo>
                  <a:lnTo>
                    <a:pt x="4066" y="6214"/>
                  </a:lnTo>
                  <a:cubicBezTo>
                    <a:pt x="4082" y="6230"/>
                    <a:pt x="4066" y="6262"/>
                    <a:pt x="4033" y="6278"/>
                  </a:cubicBezTo>
                  <a:lnTo>
                    <a:pt x="4001" y="6278"/>
                  </a:lnTo>
                  <a:lnTo>
                    <a:pt x="3969" y="6294"/>
                  </a:lnTo>
                  <a:cubicBezTo>
                    <a:pt x="3956" y="6299"/>
                    <a:pt x="3943" y="6301"/>
                    <a:pt x="3931" y="6301"/>
                  </a:cubicBezTo>
                  <a:cubicBezTo>
                    <a:pt x="3898" y="6301"/>
                    <a:pt x="3872" y="6286"/>
                    <a:pt x="3872" y="6262"/>
                  </a:cubicBezTo>
                  <a:cubicBezTo>
                    <a:pt x="3872" y="6221"/>
                    <a:pt x="3906" y="6158"/>
                    <a:pt x="3956" y="6158"/>
                  </a:cubicBezTo>
                  <a:close/>
                  <a:moveTo>
                    <a:pt x="3711" y="5923"/>
                  </a:moveTo>
                  <a:lnTo>
                    <a:pt x="3743" y="5939"/>
                  </a:lnTo>
                  <a:lnTo>
                    <a:pt x="3775" y="5956"/>
                  </a:lnTo>
                  <a:cubicBezTo>
                    <a:pt x="3775" y="5988"/>
                    <a:pt x="3791" y="6133"/>
                    <a:pt x="3775" y="6181"/>
                  </a:cubicBezTo>
                  <a:cubicBezTo>
                    <a:pt x="3775" y="6230"/>
                    <a:pt x="3695" y="6310"/>
                    <a:pt x="3662" y="6343"/>
                  </a:cubicBezTo>
                  <a:cubicBezTo>
                    <a:pt x="3651" y="6354"/>
                    <a:pt x="3632" y="6366"/>
                    <a:pt x="3621" y="6366"/>
                  </a:cubicBezTo>
                  <a:cubicBezTo>
                    <a:pt x="3617" y="6366"/>
                    <a:pt x="3614" y="6364"/>
                    <a:pt x="3614" y="6359"/>
                  </a:cubicBezTo>
                  <a:cubicBezTo>
                    <a:pt x="3598" y="6359"/>
                    <a:pt x="3614" y="6327"/>
                    <a:pt x="3630" y="6294"/>
                  </a:cubicBezTo>
                  <a:cubicBezTo>
                    <a:pt x="3646" y="6262"/>
                    <a:pt x="3646" y="6149"/>
                    <a:pt x="3630" y="6101"/>
                  </a:cubicBezTo>
                  <a:lnTo>
                    <a:pt x="3630" y="6052"/>
                  </a:lnTo>
                  <a:lnTo>
                    <a:pt x="3614" y="6036"/>
                  </a:lnTo>
                  <a:cubicBezTo>
                    <a:pt x="3630" y="6004"/>
                    <a:pt x="3679" y="5956"/>
                    <a:pt x="3711" y="5923"/>
                  </a:cubicBezTo>
                  <a:close/>
                  <a:moveTo>
                    <a:pt x="39887" y="6276"/>
                  </a:moveTo>
                  <a:cubicBezTo>
                    <a:pt x="39935" y="6276"/>
                    <a:pt x="40004" y="6361"/>
                    <a:pt x="40004" y="6391"/>
                  </a:cubicBezTo>
                  <a:cubicBezTo>
                    <a:pt x="39999" y="6406"/>
                    <a:pt x="39987" y="6412"/>
                    <a:pt x="39971" y="6412"/>
                  </a:cubicBezTo>
                  <a:cubicBezTo>
                    <a:pt x="39935" y="6412"/>
                    <a:pt x="39881" y="6381"/>
                    <a:pt x="39859" y="6359"/>
                  </a:cubicBezTo>
                  <a:cubicBezTo>
                    <a:pt x="39827" y="6327"/>
                    <a:pt x="39827" y="6294"/>
                    <a:pt x="39875" y="6278"/>
                  </a:cubicBezTo>
                  <a:cubicBezTo>
                    <a:pt x="39879" y="6277"/>
                    <a:pt x="39883" y="6276"/>
                    <a:pt x="39887" y="6276"/>
                  </a:cubicBezTo>
                  <a:close/>
                  <a:moveTo>
                    <a:pt x="36601" y="6327"/>
                  </a:moveTo>
                  <a:cubicBezTo>
                    <a:pt x="36649" y="6327"/>
                    <a:pt x="36714" y="6359"/>
                    <a:pt x="36730" y="6391"/>
                  </a:cubicBezTo>
                  <a:lnTo>
                    <a:pt x="36681" y="6423"/>
                  </a:lnTo>
                  <a:lnTo>
                    <a:pt x="36617" y="6456"/>
                  </a:lnTo>
                  <a:cubicBezTo>
                    <a:pt x="36633" y="6504"/>
                    <a:pt x="36633" y="6536"/>
                    <a:pt x="36584" y="6569"/>
                  </a:cubicBezTo>
                  <a:lnTo>
                    <a:pt x="36552" y="6569"/>
                  </a:lnTo>
                  <a:lnTo>
                    <a:pt x="36520" y="6585"/>
                  </a:lnTo>
                  <a:cubicBezTo>
                    <a:pt x="36488" y="6585"/>
                    <a:pt x="36472" y="6552"/>
                    <a:pt x="36472" y="6536"/>
                  </a:cubicBezTo>
                  <a:cubicBezTo>
                    <a:pt x="36472" y="6520"/>
                    <a:pt x="36472" y="6488"/>
                    <a:pt x="36472" y="6472"/>
                  </a:cubicBezTo>
                  <a:lnTo>
                    <a:pt x="36455" y="6456"/>
                  </a:lnTo>
                  <a:cubicBezTo>
                    <a:pt x="36439" y="6391"/>
                    <a:pt x="36488" y="6343"/>
                    <a:pt x="36552" y="6327"/>
                  </a:cubicBezTo>
                  <a:close/>
                  <a:moveTo>
                    <a:pt x="36972" y="6407"/>
                  </a:moveTo>
                  <a:lnTo>
                    <a:pt x="37068" y="6456"/>
                  </a:lnTo>
                  <a:cubicBezTo>
                    <a:pt x="37117" y="6488"/>
                    <a:pt x="37117" y="6536"/>
                    <a:pt x="37068" y="6552"/>
                  </a:cubicBezTo>
                  <a:cubicBezTo>
                    <a:pt x="37020" y="6569"/>
                    <a:pt x="36972" y="6585"/>
                    <a:pt x="36923" y="6601"/>
                  </a:cubicBezTo>
                  <a:lnTo>
                    <a:pt x="36907" y="6601"/>
                  </a:lnTo>
                  <a:cubicBezTo>
                    <a:pt x="36859" y="6601"/>
                    <a:pt x="36826" y="6585"/>
                    <a:pt x="36843" y="6569"/>
                  </a:cubicBezTo>
                  <a:cubicBezTo>
                    <a:pt x="36859" y="6536"/>
                    <a:pt x="36923" y="6472"/>
                    <a:pt x="36972" y="6407"/>
                  </a:cubicBezTo>
                  <a:close/>
                  <a:moveTo>
                    <a:pt x="42446" y="6464"/>
                  </a:moveTo>
                  <a:cubicBezTo>
                    <a:pt x="42468" y="6464"/>
                    <a:pt x="42488" y="6472"/>
                    <a:pt x="42504" y="6504"/>
                  </a:cubicBezTo>
                  <a:cubicBezTo>
                    <a:pt x="42520" y="6536"/>
                    <a:pt x="42585" y="6569"/>
                    <a:pt x="42633" y="6585"/>
                  </a:cubicBezTo>
                  <a:lnTo>
                    <a:pt x="42714" y="6617"/>
                  </a:lnTo>
                  <a:cubicBezTo>
                    <a:pt x="42708" y="6636"/>
                    <a:pt x="42686" y="6645"/>
                    <a:pt x="42655" y="6645"/>
                  </a:cubicBezTo>
                  <a:cubicBezTo>
                    <a:pt x="42606" y="6645"/>
                    <a:pt x="42534" y="6624"/>
                    <a:pt x="42456" y="6585"/>
                  </a:cubicBezTo>
                  <a:lnTo>
                    <a:pt x="42343" y="6536"/>
                  </a:lnTo>
                  <a:cubicBezTo>
                    <a:pt x="42343" y="6520"/>
                    <a:pt x="42359" y="6472"/>
                    <a:pt x="42375" y="6472"/>
                  </a:cubicBezTo>
                  <a:cubicBezTo>
                    <a:pt x="42399" y="6472"/>
                    <a:pt x="42424" y="6464"/>
                    <a:pt x="42446" y="6464"/>
                  </a:cubicBezTo>
                  <a:close/>
                  <a:moveTo>
                    <a:pt x="46376" y="6343"/>
                  </a:moveTo>
                  <a:lnTo>
                    <a:pt x="46456" y="6407"/>
                  </a:lnTo>
                  <a:lnTo>
                    <a:pt x="46472" y="6423"/>
                  </a:lnTo>
                  <a:cubicBezTo>
                    <a:pt x="46489" y="6419"/>
                    <a:pt x="46505" y="6417"/>
                    <a:pt x="46520" y="6417"/>
                  </a:cubicBezTo>
                  <a:cubicBezTo>
                    <a:pt x="46566" y="6417"/>
                    <a:pt x="46605" y="6435"/>
                    <a:pt x="46618" y="6472"/>
                  </a:cubicBezTo>
                  <a:lnTo>
                    <a:pt x="46650" y="6520"/>
                  </a:lnTo>
                  <a:cubicBezTo>
                    <a:pt x="46650" y="6536"/>
                    <a:pt x="46666" y="6552"/>
                    <a:pt x="46682" y="6552"/>
                  </a:cubicBezTo>
                  <a:lnTo>
                    <a:pt x="46730" y="6569"/>
                  </a:lnTo>
                  <a:cubicBezTo>
                    <a:pt x="46779" y="6585"/>
                    <a:pt x="46795" y="6617"/>
                    <a:pt x="46763" y="6649"/>
                  </a:cubicBezTo>
                  <a:lnTo>
                    <a:pt x="46747" y="6633"/>
                  </a:lnTo>
                  <a:lnTo>
                    <a:pt x="46682" y="6617"/>
                  </a:lnTo>
                  <a:cubicBezTo>
                    <a:pt x="46669" y="6620"/>
                    <a:pt x="46654" y="6621"/>
                    <a:pt x="46639" y="6621"/>
                  </a:cubicBezTo>
                  <a:cubicBezTo>
                    <a:pt x="46576" y="6621"/>
                    <a:pt x="46498" y="6601"/>
                    <a:pt x="46472" y="6601"/>
                  </a:cubicBezTo>
                  <a:cubicBezTo>
                    <a:pt x="46440" y="6585"/>
                    <a:pt x="46489" y="6536"/>
                    <a:pt x="46505" y="6504"/>
                  </a:cubicBezTo>
                  <a:cubicBezTo>
                    <a:pt x="46537" y="6488"/>
                    <a:pt x="46440" y="6456"/>
                    <a:pt x="46392" y="6456"/>
                  </a:cubicBezTo>
                  <a:cubicBezTo>
                    <a:pt x="46360" y="6456"/>
                    <a:pt x="46343" y="6407"/>
                    <a:pt x="46376" y="6343"/>
                  </a:cubicBezTo>
                  <a:close/>
                  <a:moveTo>
                    <a:pt x="46929" y="6338"/>
                  </a:moveTo>
                  <a:cubicBezTo>
                    <a:pt x="46989" y="6338"/>
                    <a:pt x="47079" y="6359"/>
                    <a:pt x="47118" y="6359"/>
                  </a:cubicBezTo>
                  <a:cubicBezTo>
                    <a:pt x="47182" y="6359"/>
                    <a:pt x="47263" y="6552"/>
                    <a:pt x="47214" y="6601"/>
                  </a:cubicBezTo>
                  <a:cubicBezTo>
                    <a:pt x="47150" y="6649"/>
                    <a:pt x="47021" y="6633"/>
                    <a:pt x="46989" y="6665"/>
                  </a:cubicBezTo>
                  <a:cubicBezTo>
                    <a:pt x="46986" y="6666"/>
                    <a:pt x="46983" y="6667"/>
                    <a:pt x="46981" y="6667"/>
                  </a:cubicBezTo>
                  <a:cubicBezTo>
                    <a:pt x="46942" y="6667"/>
                    <a:pt x="46956" y="6550"/>
                    <a:pt x="46956" y="6504"/>
                  </a:cubicBezTo>
                  <a:cubicBezTo>
                    <a:pt x="46970" y="6451"/>
                    <a:pt x="46961" y="6419"/>
                    <a:pt x="46930" y="6419"/>
                  </a:cubicBezTo>
                  <a:cubicBezTo>
                    <a:pt x="46924" y="6419"/>
                    <a:pt x="46916" y="6421"/>
                    <a:pt x="46908" y="6423"/>
                  </a:cubicBezTo>
                  <a:cubicBezTo>
                    <a:pt x="46876" y="6440"/>
                    <a:pt x="46763" y="6456"/>
                    <a:pt x="46763" y="6456"/>
                  </a:cubicBezTo>
                  <a:cubicBezTo>
                    <a:pt x="46763" y="6440"/>
                    <a:pt x="46860" y="6375"/>
                    <a:pt x="46892" y="6343"/>
                  </a:cubicBezTo>
                  <a:cubicBezTo>
                    <a:pt x="46901" y="6340"/>
                    <a:pt x="46914" y="6338"/>
                    <a:pt x="46929" y="6338"/>
                  </a:cubicBezTo>
                  <a:close/>
                  <a:moveTo>
                    <a:pt x="35992" y="6592"/>
                  </a:moveTo>
                  <a:cubicBezTo>
                    <a:pt x="36011" y="6592"/>
                    <a:pt x="36031" y="6595"/>
                    <a:pt x="36052" y="6601"/>
                  </a:cubicBezTo>
                  <a:lnTo>
                    <a:pt x="36068" y="6617"/>
                  </a:lnTo>
                  <a:cubicBezTo>
                    <a:pt x="36101" y="6649"/>
                    <a:pt x="36084" y="6698"/>
                    <a:pt x="36020" y="6730"/>
                  </a:cubicBezTo>
                  <a:lnTo>
                    <a:pt x="35988" y="6730"/>
                  </a:lnTo>
                  <a:cubicBezTo>
                    <a:pt x="35962" y="6730"/>
                    <a:pt x="35933" y="6732"/>
                    <a:pt x="35906" y="6732"/>
                  </a:cubicBezTo>
                  <a:cubicBezTo>
                    <a:pt x="35864" y="6732"/>
                    <a:pt x="35823" y="6727"/>
                    <a:pt x="35794" y="6698"/>
                  </a:cubicBezTo>
                  <a:cubicBezTo>
                    <a:pt x="35778" y="6698"/>
                    <a:pt x="35794" y="6665"/>
                    <a:pt x="35794" y="6665"/>
                  </a:cubicBezTo>
                  <a:cubicBezTo>
                    <a:pt x="35859" y="6639"/>
                    <a:pt x="35914" y="6592"/>
                    <a:pt x="35992" y="6592"/>
                  </a:cubicBezTo>
                  <a:close/>
                  <a:moveTo>
                    <a:pt x="11993" y="6794"/>
                  </a:moveTo>
                  <a:cubicBezTo>
                    <a:pt x="12027" y="6794"/>
                    <a:pt x="12062" y="6812"/>
                    <a:pt x="12082" y="6843"/>
                  </a:cubicBezTo>
                  <a:lnTo>
                    <a:pt x="12099" y="6875"/>
                  </a:lnTo>
                  <a:lnTo>
                    <a:pt x="12131" y="6907"/>
                  </a:lnTo>
                  <a:cubicBezTo>
                    <a:pt x="12140" y="6934"/>
                    <a:pt x="12134" y="6946"/>
                    <a:pt x="12119" y="6946"/>
                  </a:cubicBezTo>
                  <a:cubicBezTo>
                    <a:pt x="12107" y="6946"/>
                    <a:pt x="12088" y="6938"/>
                    <a:pt x="12066" y="6923"/>
                  </a:cubicBezTo>
                  <a:lnTo>
                    <a:pt x="12002" y="6907"/>
                  </a:lnTo>
                  <a:lnTo>
                    <a:pt x="11937" y="6891"/>
                  </a:lnTo>
                  <a:cubicBezTo>
                    <a:pt x="11929" y="6893"/>
                    <a:pt x="11921" y="6893"/>
                    <a:pt x="11915" y="6893"/>
                  </a:cubicBezTo>
                  <a:cubicBezTo>
                    <a:pt x="11852" y="6893"/>
                    <a:pt x="11908" y="6825"/>
                    <a:pt x="11937" y="6811"/>
                  </a:cubicBezTo>
                  <a:cubicBezTo>
                    <a:pt x="11954" y="6799"/>
                    <a:pt x="11974" y="6794"/>
                    <a:pt x="11993" y="6794"/>
                  </a:cubicBezTo>
                  <a:close/>
                  <a:moveTo>
                    <a:pt x="22599" y="6746"/>
                  </a:moveTo>
                  <a:cubicBezTo>
                    <a:pt x="22632" y="6762"/>
                    <a:pt x="22745" y="6859"/>
                    <a:pt x="22712" y="6907"/>
                  </a:cubicBezTo>
                  <a:cubicBezTo>
                    <a:pt x="22692" y="6939"/>
                    <a:pt x="22671" y="6956"/>
                    <a:pt x="22654" y="6956"/>
                  </a:cubicBezTo>
                  <a:cubicBezTo>
                    <a:pt x="22645" y="6956"/>
                    <a:pt x="22637" y="6951"/>
                    <a:pt x="22632" y="6940"/>
                  </a:cubicBezTo>
                  <a:lnTo>
                    <a:pt x="22648" y="6907"/>
                  </a:lnTo>
                  <a:cubicBezTo>
                    <a:pt x="22648" y="6843"/>
                    <a:pt x="22632" y="6811"/>
                    <a:pt x="22551" y="6811"/>
                  </a:cubicBezTo>
                  <a:lnTo>
                    <a:pt x="22535" y="6811"/>
                  </a:lnTo>
                  <a:cubicBezTo>
                    <a:pt x="22535" y="6762"/>
                    <a:pt x="22551" y="6746"/>
                    <a:pt x="22599" y="6746"/>
                  </a:cubicBezTo>
                  <a:close/>
                  <a:moveTo>
                    <a:pt x="8892" y="6645"/>
                  </a:moveTo>
                  <a:cubicBezTo>
                    <a:pt x="8916" y="6645"/>
                    <a:pt x="8937" y="6665"/>
                    <a:pt x="8937" y="6665"/>
                  </a:cubicBezTo>
                  <a:lnTo>
                    <a:pt x="8937" y="6746"/>
                  </a:lnTo>
                  <a:cubicBezTo>
                    <a:pt x="8985" y="6811"/>
                    <a:pt x="9082" y="6956"/>
                    <a:pt x="9034" y="6972"/>
                  </a:cubicBezTo>
                  <a:cubicBezTo>
                    <a:pt x="9030" y="6974"/>
                    <a:pt x="9025" y="6975"/>
                    <a:pt x="9020" y="6975"/>
                  </a:cubicBezTo>
                  <a:cubicBezTo>
                    <a:pt x="8986" y="6975"/>
                    <a:pt x="8933" y="6927"/>
                    <a:pt x="8905" y="6843"/>
                  </a:cubicBezTo>
                  <a:lnTo>
                    <a:pt x="8679" y="6859"/>
                  </a:lnTo>
                  <a:lnTo>
                    <a:pt x="8647" y="6859"/>
                  </a:lnTo>
                  <a:cubicBezTo>
                    <a:pt x="8647" y="6843"/>
                    <a:pt x="8711" y="6730"/>
                    <a:pt x="8679" y="6714"/>
                  </a:cubicBezTo>
                  <a:cubicBezTo>
                    <a:pt x="8647" y="6681"/>
                    <a:pt x="8614" y="6665"/>
                    <a:pt x="8631" y="6649"/>
                  </a:cubicBezTo>
                  <a:lnTo>
                    <a:pt x="8679" y="6649"/>
                  </a:lnTo>
                  <a:cubicBezTo>
                    <a:pt x="8684" y="6647"/>
                    <a:pt x="8689" y="6647"/>
                    <a:pt x="8695" y="6647"/>
                  </a:cubicBezTo>
                  <a:cubicBezTo>
                    <a:pt x="8737" y="6647"/>
                    <a:pt x="8777" y="6701"/>
                    <a:pt x="8792" y="6730"/>
                  </a:cubicBezTo>
                  <a:cubicBezTo>
                    <a:pt x="8792" y="6746"/>
                    <a:pt x="8808" y="6762"/>
                    <a:pt x="8840" y="6762"/>
                  </a:cubicBezTo>
                  <a:lnTo>
                    <a:pt x="8840" y="6746"/>
                  </a:lnTo>
                  <a:cubicBezTo>
                    <a:pt x="8840" y="6730"/>
                    <a:pt x="8824" y="6698"/>
                    <a:pt x="8840" y="6681"/>
                  </a:cubicBezTo>
                  <a:cubicBezTo>
                    <a:pt x="8840" y="6665"/>
                    <a:pt x="8856" y="6649"/>
                    <a:pt x="8873" y="6649"/>
                  </a:cubicBezTo>
                  <a:cubicBezTo>
                    <a:pt x="8879" y="6646"/>
                    <a:pt x="8885" y="6645"/>
                    <a:pt x="8892" y="6645"/>
                  </a:cubicBezTo>
                  <a:close/>
                  <a:moveTo>
                    <a:pt x="23309" y="6859"/>
                  </a:moveTo>
                  <a:cubicBezTo>
                    <a:pt x="23358" y="6891"/>
                    <a:pt x="23422" y="6956"/>
                    <a:pt x="23438" y="6972"/>
                  </a:cubicBezTo>
                  <a:cubicBezTo>
                    <a:pt x="23448" y="6991"/>
                    <a:pt x="23441" y="6999"/>
                    <a:pt x="23423" y="6999"/>
                  </a:cubicBezTo>
                  <a:cubicBezTo>
                    <a:pt x="23411" y="6999"/>
                    <a:pt x="23394" y="6995"/>
                    <a:pt x="23374" y="6988"/>
                  </a:cubicBezTo>
                  <a:cubicBezTo>
                    <a:pt x="23341" y="6980"/>
                    <a:pt x="23273" y="6980"/>
                    <a:pt x="23208" y="6980"/>
                  </a:cubicBezTo>
                  <a:cubicBezTo>
                    <a:pt x="23144" y="6980"/>
                    <a:pt x="23083" y="6980"/>
                    <a:pt x="23067" y="6972"/>
                  </a:cubicBezTo>
                  <a:cubicBezTo>
                    <a:pt x="23051" y="6940"/>
                    <a:pt x="23083" y="6891"/>
                    <a:pt x="23148" y="6859"/>
                  </a:cubicBezTo>
                  <a:lnTo>
                    <a:pt x="23148" y="6875"/>
                  </a:lnTo>
                  <a:cubicBezTo>
                    <a:pt x="23166" y="6887"/>
                    <a:pt x="23183" y="6893"/>
                    <a:pt x="23198" y="6893"/>
                  </a:cubicBezTo>
                  <a:cubicBezTo>
                    <a:pt x="23223" y="6893"/>
                    <a:pt x="23247" y="6879"/>
                    <a:pt x="23277" y="6859"/>
                  </a:cubicBezTo>
                  <a:close/>
                  <a:moveTo>
                    <a:pt x="7889" y="6827"/>
                  </a:moveTo>
                  <a:cubicBezTo>
                    <a:pt x="7937" y="6827"/>
                    <a:pt x="8066" y="6843"/>
                    <a:pt x="8034" y="6891"/>
                  </a:cubicBezTo>
                  <a:lnTo>
                    <a:pt x="8034" y="6907"/>
                  </a:lnTo>
                  <a:lnTo>
                    <a:pt x="8034" y="6940"/>
                  </a:lnTo>
                  <a:cubicBezTo>
                    <a:pt x="8050" y="6972"/>
                    <a:pt x="8050" y="7020"/>
                    <a:pt x="8018" y="7036"/>
                  </a:cubicBezTo>
                  <a:lnTo>
                    <a:pt x="7969" y="7036"/>
                  </a:lnTo>
                  <a:cubicBezTo>
                    <a:pt x="7953" y="7036"/>
                    <a:pt x="7921" y="7004"/>
                    <a:pt x="7905" y="6988"/>
                  </a:cubicBezTo>
                  <a:lnTo>
                    <a:pt x="7824" y="6923"/>
                  </a:lnTo>
                  <a:cubicBezTo>
                    <a:pt x="7808" y="6859"/>
                    <a:pt x="7840" y="6827"/>
                    <a:pt x="7889" y="6827"/>
                  </a:cubicBezTo>
                  <a:close/>
                  <a:moveTo>
                    <a:pt x="40368" y="6666"/>
                  </a:moveTo>
                  <a:cubicBezTo>
                    <a:pt x="40450" y="6666"/>
                    <a:pt x="40513" y="6721"/>
                    <a:pt x="40488" y="6746"/>
                  </a:cubicBezTo>
                  <a:cubicBezTo>
                    <a:pt x="40456" y="6778"/>
                    <a:pt x="40569" y="6940"/>
                    <a:pt x="40617" y="7004"/>
                  </a:cubicBezTo>
                  <a:cubicBezTo>
                    <a:pt x="40642" y="7053"/>
                    <a:pt x="40619" y="7074"/>
                    <a:pt x="40600" y="7074"/>
                  </a:cubicBezTo>
                  <a:cubicBezTo>
                    <a:pt x="40594" y="7074"/>
                    <a:pt x="40589" y="7072"/>
                    <a:pt x="40585" y="7069"/>
                  </a:cubicBezTo>
                  <a:cubicBezTo>
                    <a:pt x="40553" y="7052"/>
                    <a:pt x="40472" y="7020"/>
                    <a:pt x="40391" y="7020"/>
                  </a:cubicBezTo>
                  <a:lnTo>
                    <a:pt x="40359" y="7036"/>
                  </a:lnTo>
                  <a:cubicBezTo>
                    <a:pt x="40337" y="7058"/>
                    <a:pt x="40316" y="7066"/>
                    <a:pt x="40296" y="7066"/>
                  </a:cubicBezTo>
                  <a:cubicBezTo>
                    <a:pt x="40252" y="7066"/>
                    <a:pt x="40210" y="7030"/>
                    <a:pt x="40164" y="7030"/>
                  </a:cubicBezTo>
                  <a:cubicBezTo>
                    <a:pt x="40154" y="7030"/>
                    <a:pt x="40144" y="7032"/>
                    <a:pt x="40133" y="7036"/>
                  </a:cubicBezTo>
                  <a:lnTo>
                    <a:pt x="40053" y="7052"/>
                  </a:lnTo>
                  <a:cubicBezTo>
                    <a:pt x="39956" y="7052"/>
                    <a:pt x="39891" y="7020"/>
                    <a:pt x="39891" y="7004"/>
                  </a:cubicBezTo>
                  <a:cubicBezTo>
                    <a:pt x="39891" y="6988"/>
                    <a:pt x="40004" y="6907"/>
                    <a:pt x="39972" y="6875"/>
                  </a:cubicBezTo>
                  <a:cubicBezTo>
                    <a:pt x="39940" y="6859"/>
                    <a:pt x="39907" y="6811"/>
                    <a:pt x="39891" y="6794"/>
                  </a:cubicBezTo>
                  <a:cubicBezTo>
                    <a:pt x="39875" y="6794"/>
                    <a:pt x="39956" y="6778"/>
                    <a:pt x="39972" y="6778"/>
                  </a:cubicBezTo>
                  <a:cubicBezTo>
                    <a:pt x="40004" y="6778"/>
                    <a:pt x="40085" y="6940"/>
                    <a:pt x="40133" y="6956"/>
                  </a:cubicBezTo>
                  <a:cubicBezTo>
                    <a:pt x="40135" y="6957"/>
                    <a:pt x="40137" y="6957"/>
                    <a:pt x="40139" y="6957"/>
                  </a:cubicBezTo>
                  <a:cubicBezTo>
                    <a:pt x="40171" y="6957"/>
                    <a:pt x="40213" y="6839"/>
                    <a:pt x="40198" y="6778"/>
                  </a:cubicBezTo>
                  <a:cubicBezTo>
                    <a:pt x="40198" y="6742"/>
                    <a:pt x="40216" y="6724"/>
                    <a:pt x="40232" y="6724"/>
                  </a:cubicBezTo>
                  <a:cubicBezTo>
                    <a:pt x="40237" y="6724"/>
                    <a:pt x="40242" y="6726"/>
                    <a:pt x="40246" y="6730"/>
                  </a:cubicBezTo>
                  <a:cubicBezTo>
                    <a:pt x="40246" y="6746"/>
                    <a:pt x="40230" y="6778"/>
                    <a:pt x="40214" y="6794"/>
                  </a:cubicBezTo>
                  <a:cubicBezTo>
                    <a:pt x="40206" y="6802"/>
                    <a:pt x="40214" y="6806"/>
                    <a:pt x="40232" y="6806"/>
                  </a:cubicBezTo>
                  <a:cubicBezTo>
                    <a:pt x="40250" y="6806"/>
                    <a:pt x="40278" y="6802"/>
                    <a:pt x="40311" y="6794"/>
                  </a:cubicBezTo>
                  <a:lnTo>
                    <a:pt x="40294" y="6681"/>
                  </a:lnTo>
                  <a:cubicBezTo>
                    <a:pt x="40319" y="6671"/>
                    <a:pt x="40344" y="6666"/>
                    <a:pt x="40368" y="6666"/>
                  </a:cubicBezTo>
                  <a:close/>
                  <a:moveTo>
                    <a:pt x="35250" y="6980"/>
                  </a:moveTo>
                  <a:cubicBezTo>
                    <a:pt x="35271" y="6980"/>
                    <a:pt x="35296" y="6987"/>
                    <a:pt x="35326" y="7004"/>
                  </a:cubicBezTo>
                  <a:lnTo>
                    <a:pt x="35407" y="7069"/>
                  </a:lnTo>
                  <a:cubicBezTo>
                    <a:pt x="35423" y="7069"/>
                    <a:pt x="35407" y="7085"/>
                    <a:pt x="35407" y="7101"/>
                  </a:cubicBezTo>
                  <a:cubicBezTo>
                    <a:pt x="35407" y="7117"/>
                    <a:pt x="35375" y="7117"/>
                    <a:pt x="35375" y="7117"/>
                  </a:cubicBezTo>
                  <a:lnTo>
                    <a:pt x="35310" y="7069"/>
                  </a:lnTo>
                  <a:cubicBezTo>
                    <a:pt x="35286" y="7085"/>
                    <a:pt x="35258" y="7093"/>
                    <a:pt x="35234" y="7093"/>
                  </a:cubicBezTo>
                  <a:cubicBezTo>
                    <a:pt x="35209" y="7093"/>
                    <a:pt x="35189" y="7085"/>
                    <a:pt x="35181" y="7069"/>
                  </a:cubicBezTo>
                  <a:cubicBezTo>
                    <a:pt x="35169" y="7033"/>
                    <a:pt x="35192" y="6980"/>
                    <a:pt x="35250" y="6980"/>
                  </a:cubicBezTo>
                  <a:close/>
                  <a:moveTo>
                    <a:pt x="38601" y="6761"/>
                  </a:moveTo>
                  <a:cubicBezTo>
                    <a:pt x="38636" y="6761"/>
                    <a:pt x="38677" y="6779"/>
                    <a:pt x="38698" y="6811"/>
                  </a:cubicBezTo>
                  <a:lnTo>
                    <a:pt x="38665" y="6843"/>
                  </a:lnTo>
                  <a:lnTo>
                    <a:pt x="38617" y="6891"/>
                  </a:lnTo>
                  <a:cubicBezTo>
                    <a:pt x="38617" y="6934"/>
                    <a:pt x="38689" y="6956"/>
                    <a:pt x="38751" y="6956"/>
                  </a:cubicBezTo>
                  <a:cubicBezTo>
                    <a:pt x="38782" y="6956"/>
                    <a:pt x="38810" y="6950"/>
                    <a:pt x="38827" y="6940"/>
                  </a:cubicBezTo>
                  <a:cubicBezTo>
                    <a:pt x="38875" y="6907"/>
                    <a:pt x="38940" y="6875"/>
                    <a:pt x="38972" y="6875"/>
                  </a:cubicBezTo>
                  <a:lnTo>
                    <a:pt x="39004" y="6859"/>
                  </a:lnTo>
                  <a:lnTo>
                    <a:pt x="39036" y="6859"/>
                  </a:lnTo>
                  <a:cubicBezTo>
                    <a:pt x="39046" y="6853"/>
                    <a:pt x="39054" y="6850"/>
                    <a:pt x="39062" y="6850"/>
                  </a:cubicBezTo>
                  <a:cubicBezTo>
                    <a:pt x="39096" y="6850"/>
                    <a:pt x="39117" y="6897"/>
                    <a:pt x="39117" y="6923"/>
                  </a:cubicBezTo>
                  <a:cubicBezTo>
                    <a:pt x="39117" y="6943"/>
                    <a:pt x="39172" y="6957"/>
                    <a:pt x="39215" y="6957"/>
                  </a:cubicBezTo>
                  <a:cubicBezTo>
                    <a:pt x="39241" y="6957"/>
                    <a:pt x="39262" y="6952"/>
                    <a:pt x="39262" y="6940"/>
                  </a:cubicBezTo>
                  <a:cubicBezTo>
                    <a:pt x="39246" y="6923"/>
                    <a:pt x="39262" y="6891"/>
                    <a:pt x="39262" y="6859"/>
                  </a:cubicBezTo>
                  <a:cubicBezTo>
                    <a:pt x="39271" y="6860"/>
                    <a:pt x="39278" y="6861"/>
                    <a:pt x="39285" y="6861"/>
                  </a:cubicBezTo>
                  <a:cubicBezTo>
                    <a:pt x="39351" y="6861"/>
                    <a:pt x="39315" y="6793"/>
                    <a:pt x="39359" y="6778"/>
                  </a:cubicBezTo>
                  <a:cubicBezTo>
                    <a:pt x="39391" y="6778"/>
                    <a:pt x="39440" y="6811"/>
                    <a:pt x="39488" y="6811"/>
                  </a:cubicBezTo>
                  <a:lnTo>
                    <a:pt x="39552" y="6827"/>
                  </a:lnTo>
                  <a:cubicBezTo>
                    <a:pt x="39598" y="6838"/>
                    <a:pt x="39644" y="6849"/>
                    <a:pt x="39678" y="6849"/>
                  </a:cubicBezTo>
                  <a:cubicBezTo>
                    <a:pt x="39692" y="6849"/>
                    <a:pt x="39704" y="6848"/>
                    <a:pt x="39714" y="6843"/>
                  </a:cubicBezTo>
                  <a:lnTo>
                    <a:pt x="39714" y="6827"/>
                  </a:lnTo>
                  <a:cubicBezTo>
                    <a:pt x="39714" y="6790"/>
                    <a:pt x="39732" y="6772"/>
                    <a:pt x="39761" y="6772"/>
                  </a:cubicBezTo>
                  <a:cubicBezTo>
                    <a:pt x="39771" y="6772"/>
                    <a:pt x="39782" y="6774"/>
                    <a:pt x="39794" y="6778"/>
                  </a:cubicBezTo>
                  <a:lnTo>
                    <a:pt x="39811" y="6778"/>
                  </a:lnTo>
                  <a:cubicBezTo>
                    <a:pt x="39827" y="6811"/>
                    <a:pt x="39730" y="6940"/>
                    <a:pt x="39682" y="6988"/>
                  </a:cubicBezTo>
                  <a:cubicBezTo>
                    <a:pt x="39649" y="7020"/>
                    <a:pt x="39601" y="7052"/>
                    <a:pt x="39601" y="7069"/>
                  </a:cubicBezTo>
                  <a:cubicBezTo>
                    <a:pt x="39601" y="7069"/>
                    <a:pt x="39572" y="7061"/>
                    <a:pt x="39544" y="7061"/>
                  </a:cubicBezTo>
                  <a:cubicBezTo>
                    <a:pt x="39529" y="7061"/>
                    <a:pt x="39515" y="7063"/>
                    <a:pt x="39504" y="7069"/>
                  </a:cubicBezTo>
                  <a:cubicBezTo>
                    <a:pt x="39488" y="7069"/>
                    <a:pt x="39456" y="7052"/>
                    <a:pt x="39456" y="7052"/>
                  </a:cubicBezTo>
                  <a:cubicBezTo>
                    <a:pt x="39456" y="7052"/>
                    <a:pt x="39375" y="7052"/>
                    <a:pt x="39359" y="7069"/>
                  </a:cubicBezTo>
                  <a:cubicBezTo>
                    <a:pt x="39355" y="7077"/>
                    <a:pt x="39348" y="7081"/>
                    <a:pt x="39340" y="7081"/>
                  </a:cubicBezTo>
                  <a:cubicBezTo>
                    <a:pt x="39317" y="7081"/>
                    <a:pt x="39281" y="7051"/>
                    <a:pt x="39246" y="7004"/>
                  </a:cubicBezTo>
                  <a:lnTo>
                    <a:pt x="39181" y="7069"/>
                  </a:lnTo>
                  <a:lnTo>
                    <a:pt x="39101" y="7117"/>
                  </a:lnTo>
                  <a:cubicBezTo>
                    <a:pt x="39065" y="7093"/>
                    <a:pt x="39004" y="7078"/>
                    <a:pt x="38948" y="7078"/>
                  </a:cubicBezTo>
                  <a:cubicBezTo>
                    <a:pt x="38928" y="7078"/>
                    <a:pt x="38908" y="7080"/>
                    <a:pt x="38891" y="7085"/>
                  </a:cubicBezTo>
                  <a:lnTo>
                    <a:pt x="38810" y="7085"/>
                  </a:lnTo>
                  <a:cubicBezTo>
                    <a:pt x="38783" y="7085"/>
                    <a:pt x="38743" y="7049"/>
                    <a:pt x="38722" y="7049"/>
                  </a:cubicBezTo>
                  <a:cubicBezTo>
                    <a:pt x="38719" y="7049"/>
                    <a:pt x="38716" y="7050"/>
                    <a:pt x="38714" y="7052"/>
                  </a:cubicBezTo>
                  <a:cubicBezTo>
                    <a:pt x="38681" y="7052"/>
                    <a:pt x="38665" y="7101"/>
                    <a:pt x="38649" y="7133"/>
                  </a:cubicBezTo>
                  <a:lnTo>
                    <a:pt x="38633" y="7149"/>
                  </a:lnTo>
                  <a:cubicBezTo>
                    <a:pt x="38617" y="7149"/>
                    <a:pt x="38536" y="7149"/>
                    <a:pt x="38456" y="7133"/>
                  </a:cubicBezTo>
                  <a:lnTo>
                    <a:pt x="38391" y="7133"/>
                  </a:lnTo>
                  <a:cubicBezTo>
                    <a:pt x="38375" y="7117"/>
                    <a:pt x="38359" y="7101"/>
                    <a:pt x="38359" y="7101"/>
                  </a:cubicBezTo>
                  <a:cubicBezTo>
                    <a:pt x="38359" y="7085"/>
                    <a:pt x="38359" y="7052"/>
                    <a:pt x="38375" y="7036"/>
                  </a:cubicBezTo>
                  <a:lnTo>
                    <a:pt x="38423" y="7020"/>
                  </a:lnTo>
                  <a:cubicBezTo>
                    <a:pt x="38472" y="7004"/>
                    <a:pt x="38504" y="6923"/>
                    <a:pt x="38456" y="6907"/>
                  </a:cubicBezTo>
                  <a:cubicBezTo>
                    <a:pt x="38423" y="6907"/>
                    <a:pt x="38504" y="6794"/>
                    <a:pt x="38552" y="6778"/>
                  </a:cubicBezTo>
                  <a:cubicBezTo>
                    <a:pt x="38564" y="6767"/>
                    <a:pt x="38581" y="6761"/>
                    <a:pt x="38601" y="6761"/>
                  </a:cubicBezTo>
                  <a:close/>
                  <a:moveTo>
                    <a:pt x="7291" y="6949"/>
                  </a:moveTo>
                  <a:cubicBezTo>
                    <a:pt x="7317" y="6949"/>
                    <a:pt x="7345" y="6960"/>
                    <a:pt x="7356" y="6972"/>
                  </a:cubicBezTo>
                  <a:cubicBezTo>
                    <a:pt x="7372" y="7004"/>
                    <a:pt x="7372" y="7036"/>
                    <a:pt x="7292" y="7036"/>
                  </a:cubicBezTo>
                  <a:cubicBezTo>
                    <a:pt x="7227" y="7036"/>
                    <a:pt x="7276" y="7101"/>
                    <a:pt x="7259" y="7117"/>
                  </a:cubicBezTo>
                  <a:lnTo>
                    <a:pt x="7243" y="7149"/>
                  </a:lnTo>
                  <a:cubicBezTo>
                    <a:pt x="7237" y="7152"/>
                    <a:pt x="7230" y="7154"/>
                    <a:pt x="7223" y="7154"/>
                  </a:cubicBezTo>
                  <a:cubicBezTo>
                    <a:pt x="7194" y="7154"/>
                    <a:pt x="7163" y="7133"/>
                    <a:pt x="7163" y="7133"/>
                  </a:cubicBezTo>
                  <a:cubicBezTo>
                    <a:pt x="7147" y="7117"/>
                    <a:pt x="7227" y="7020"/>
                    <a:pt x="7179" y="7020"/>
                  </a:cubicBezTo>
                  <a:cubicBezTo>
                    <a:pt x="7130" y="7020"/>
                    <a:pt x="7147" y="6988"/>
                    <a:pt x="7195" y="6972"/>
                  </a:cubicBezTo>
                  <a:lnTo>
                    <a:pt x="7259" y="6956"/>
                  </a:lnTo>
                  <a:cubicBezTo>
                    <a:pt x="7269" y="6951"/>
                    <a:pt x="7280" y="6949"/>
                    <a:pt x="7291" y="6949"/>
                  </a:cubicBezTo>
                  <a:close/>
                  <a:moveTo>
                    <a:pt x="9469" y="6859"/>
                  </a:moveTo>
                  <a:lnTo>
                    <a:pt x="9550" y="6891"/>
                  </a:lnTo>
                  <a:lnTo>
                    <a:pt x="9582" y="6891"/>
                  </a:lnTo>
                  <a:cubicBezTo>
                    <a:pt x="9631" y="6923"/>
                    <a:pt x="9631" y="6940"/>
                    <a:pt x="9566" y="6956"/>
                  </a:cubicBezTo>
                  <a:cubicBezTo>
                    <a:pt x="9518" y="6956"/>
                    <a:pt x="9421" y="7149"/>
                    <a:pt x="9405" y="7149"/>
                  </a:cubicBezTo>
                  <a:cubicBezTo>
                    <a:pt x="9400" y="7154"/>
                    <a:pt x="9394" y="7156"/>
                    <a:pt x="9387" y="7156"/>
                  </a:cubicBezTo>
                  <a:cubicBezTo>
                    <a:pt x="9370" y="7156"/>
                    <a:pt x="9347" y="7145"/>
                    <a:pt x="9324" y="7133"/>
                  </a:cubicBezTo>
                  <a:lnTo>
                    <a:pt x="9324" y="7117"/>
                  </a:lnTo>
                  <a:lnTo>
                    <a:pt x="9340" y="7052"/>
                  </a:lnTo>
                  <a:cubicBezTo>
                    <a:pt x="9373" y="7004"/>
                    <a:pt x="9421" y="6907"/>
                    <a:pt x="9469" y="6859"/>
                  </a:cubicBezTo>
                  <a:close/>
                  <a:moveTo>
                    <a:pt x="34810" y="6891"/>
                  </a:moveTo>
                  <a:cubicBezTo>
                    <a:pt x="34842" y="6907"/>
                    <a:pt x="34891" y="6923"/>
                    <a:pt x="34923" y="6940"/>
                  </a:cubicBezTo>
                  <a:cubicBezTo>
                    <a:pt x="34939" y="6956"/>
                    <a:pt x="35004" y="7020"/>
                    <a:pt x="34988" y="7036"/>
                  </a:cubicBezTo>
                  <a:cubicBezTo>
                    <a:pt x="34988" y="7052"/>
                    <a:pt x="35004" y="7069"/>
                    <a:pt x="35036" y="7069"/>
                  </a:cubicBezTo>
                  <a:lnTo>
                    <a:pt x="35068" y="7101"/>
                  </a:lnTo>
                  <a:cubicBezTo>
                    <a:pt x="35084" y="7101"/>
                    <a:pt x="35084" y="7133"/>
                    <a:pt x="35084" y="7149"/>
                  </a:cubicBezTo>
                  <a:cubicBezTo>
                    <a:pt x="35084" y="7165"/>
                    <a:pt x="35052" y="7165"/>
                    <a:pt x="35036" y="7165"/>
                  </a:cubicBezTo>
                  <a:lnTo>
                    <a:pt x="34988" y="7182"/>
                  </a:lnTo>
                  <a:cubicBezTo>
                    <a:pt x="34939" y="7182"/>
                    <a:pt x="34859" y="7165"/>
                    <a:pt x="34810" y="7149"/>
                  </a:cubicBezTo>
                  <a:lnTo>
                    <a:pt x="34778" y="7133"/>
                  </a:lnTo>
                  <a:cubicBezTo>
                    <a:pt x="34762" y="7117"/>
                    <a:pt x="34762" y="7069"/>
                    <a:pt x="34762" y="7052"/>
                  </a:cubicBezTo>
                  <a:lnTo>
                    <a:pt x="34778" y="7036"/>
                  </a:lnTo>
                  <a:cubicBezTo>
                    <a:pt x="34826" y="7020"/>
                    <a:pt x="34826" y="7004"/>
                    <a:pt x="34778" y="6988"/>
                  </a:cubicBezTo>
                  <a:lnTo>
                    <a:pt x="34762" y="6972"/>
                  </a:lnTo>
                  <a:cubicBezTo>
                    <a:pt x="34746" y="6956"/>
                    <a:pt x="34778" y="6923"/>
                    <a:pt x="34794" y="6907"/>
                  </a:cubicBezTo>
                  <a:lnTo>
                    <a:pt x="34810" y="6891"/>
                  </a:lnTo>
                  <a:close/>
                  <a:moveTo>
                    <a:pt x="23547" y="7078"/>
                  </a:moveTo>
                  <a:cubicBezTo>
                    <a:pt x="23571" y="7078"/>
                    <a:pt x="23594" y="7079"/>
                    <a:pt x="23616" y="7085"/>
                  </a:cubicBezTo>
                  <a:lnTo>
                    <a:pt x="23712" y="7133"/>
                  </a:lnTo>
                  <a:cubicBezTo>
                    <a:pt x="23749" y="7097"/>
                    <a:pt x="23821" y="7079"/>
                    <a:pt x="23869" y="7079"/>
                  </a:cubicBezTo>
                  <a:cubicBezTo>
                    <a:pt x="23885" y="7079"/>
                    <a:pt x="23898" y="7081"/>
                    <a:pt x="23906" y="7085"/>
                  </a:cubicBezTo>
                  <a:cubicBezTo>
                    <a:pt x="23922" y="7101"/>
                    <a:pt x="23874" y="7165"/>
                    <a:pt x="23858" y="7182"/>
                  </a:cubicBezTo>
                  <a:cubicBezTo>
                    <a:pt x="23835" y="7193"/>
                    <a:pt x="23804" y="7204"/>
                    <a:pt x="23771" y="7204"/>
                  </a:cubicBezTo>
                  <a:cubicBezTo>
                    <a:pt x="23757" y="7204"/>
                    <a:pt x="23743" y="7202"/>
                    <a:pt x="23729" y="7198"/>
                  </a:cubicBezTo>
                  <a:cubicBezTo>
                    <a:pt x="23680" y="7182"/>
                    <a:pt x="23358" y="7182"/>
                    <a:pt x="23358" y="7149"/>
                  </a:cubicBezTo>
                  <a:cubicBezTo>
                    <a:pt x="23341" y="7133"/>
                    <a:pt x="23358" y="7101"/>
                    <a:pt x="23390" y="7085"/>
                  </a:cubicBezTo>
                  <a:lnTo>
                    <a:pt x="23406" y="7085"/>
                  </a:lnTo>
                  <a:cubicBezTo>
                    <a:pt x="23449" y="7085"/>
                    <a:pt x="23499" y="7078"/>
                    <a:pt x="23547" y="7078"/>
                  </a:cubicBezTo>
                  <a:close/>
                  <a:moveTo>
                    <a:pt x="33557" y="7033"/>
                  </a:moveTo>
                  <a:cubicBezTo>
                    <a:pt x="33574" y="7033"/>
                    <a:pt x="33589" y="7034"/>
                    <a:pt x="33600" y="7036"/>
                  </a:cubicBezTo>
                  <a:cubicBezTo>
                    <a:pt x="33681" y="7036"/>
                    <a:pt x="33746" y="7085"/>
                    <a:pt x="33729" y="7117"/>
                  </a:cubicBezTo>
                  <a:cubicBezTo>
                    <a:pt x="33729" y="7140"/>
                    <a:pt x="33681" y="7163"/>
                    <a:pt x="33647" y="7163"/>
                  </a:cubicBezTo>
                  <a:cubicBezTo>
                    <a:pt x="33633" y="7163"/>
                    <a:pt x="33621" y="7159"/>
                    <a:pt x="33617" y="7149"/>
                  </a:cubicBezTo>
                  <a:cubicBezTo>
                    <a:pt x="33607" y="7129"/>
                    <a:pt x="33578" y="7116"/>
                    <a:pt x="33546" y="7116"/>
                  </a:cubicBezTo>
                  <a:cubicBezTo>
                    <a:pt x="33527" y="7116"/>
                    <a:pt x="33506" y="7121"/>
                    <a:pt x="33487" y="7133"/>
                  </a:cubicBezTo>
                  <a:lnTo>
                    <a:pt x="33439" y="7149"/>
                  </a:lnTo>
                  <a:lnTo>
                    <a:pt x="33391" y="7182"/>
                  </a:lnTo>
                  <a:cubicBezTo>
                    <a:pt x="33373" y="7199"/>
                    <a:pt x="33353" y="7206"/>
                    <a:pt x="33334" y="7206"/>
                  </a:cubicBezTo>
                  <a:cubicBezTo>
                    <a:pt x="33301" y="7206"/>
                    <a:pt x="33272" y="7186"/>
                    <a:pt x="33262" y="7165"/>
                  </a:cubicBezTo>
                  <a:cubicBezTo>
                    <a:pt x="33262" y="7149"/>
                    <a:pt x="33229" y="7052"/>
                    <a:pt x="33262" y="7052"/>
                  </a:cubicBezTo>
                  <a:cubicBezTo>
                    <a:pt x="33266" y="7055"/>
                    <a:pt x="33275" y="7056"/>
                    <a:pt x="33287" y="7056"/>
                  </a:cubicBezTo>
                  <a:cubicBezTo>
                    <a:pt x="33345" y="7056"/>
                    <a:pt x="33475" y="7033"/>
                    <a:pt x="33557" y="7033"/>
                  </a:cubicBezTo>
                  <a:close/>
                  <a:moveTo>
                    <a:pt x="37923" y="6794"/>
                  </a:moveTo>
                  <a:cubicBezTo>
                    <a:pt x="38004" y="6891"/>
                    <a:pt x="38036" y="6972"/>
                    <a:pt x="37988" y="6972"/>
                  </a:cubicBezTo>
                  <a:cubicBezTo>
                    <a:pt x="37956" y="6972"/>
                    <a:pt x="37714" y="7052"/>
                    <a:pt x="37681" y="7069"/>
                  </a:cubicBezTo>
                  <a:cubicBezTo>
                    <a:pt x="37649" y="7101"/>
                    <a:pt x="37681" y="7117"/>
                    <a:pt x="37762" y="7117"/>
                  </a:cubicBezTo>
                  <a:lnTo>
                    <a:pt x="37810" y="7133"/>
                  </a:lnTo>
                  <a:cubicBezTo>
                    <a:pt x="37843" y="7133"/>
                    <a:pt x="37859" y="7149"/>
                    <a:pt x="37859" y="7165"/>
                  </a:cubicBezTo>
                  <a:cubicBezTo>
                    <a:pt x="37859" y="7182"/>
                    <a:pt x="37843" y="7214"/>
                    <a:pt x="37827" y="7214"/>
                  </a:cubicBezTo>
                  <a:lnTo>
                    <a:pt x="37730" y="7214"/>
                  </a:lnTo>
                  <a:cubicBezTo>
                    <a:pt x="37633" y="7214"/>
                    <a:pt x="37439" y="7085"/>
                    <a:pt x="37391" y="7052"/>
                  </a:cubicBezTo>
                  <a:cubicBezTo>
                    <a:pt x="37343" y="7004"/>
                    <a:pt x="37246" y="6940"/>
                    <a:pt x="37197" y="6940"/>
                  </a:cubicBezTo>
                  <a:cubicBezTo>
                    <a:pt x="37149" y="6923"/>
                    <a:pt x="37149" y="6907"/>
                    <a:pt x="37214" y="6875"/>
                  </a:cubicBezTo>
                  <a:lnTo>
                    <a:pt x="37246" y="6859"/>
                  </a:lnTo>
                  <a:cubicBezTo>
                    <a:pt x="37262" y="6843"/>
                    <a:pt x="37274" y="6835"/>
                    <a:pt x="37288" y="6835"/>
                  </a:cubicBezTo>
                  <a:cubicBezTo>
                    <a:pt x="37302" y="6835"/>
                    <a:pt x="37318" y="6843"/>
                    <a:pt x="37343" y="6859"/>
                  </a:cubicBezTo>
                  <a:lnTo>
                    <a:pt x="37375" y="6875"/>
                  </a:lnTo>
                  <a:cubicBezTo>
                    <a:pt x="37423" y="6859"/>
                    <a:pt x="37536" y="6827"/>
                    <a:pt x="37617" y="6811"/>
                  </a:cubicBezTo>
                  <a:lnTo>
                    <a:pt x="37697" y="6875"/>
                  </a:lnTo>
                  <a:cubicBezTo>
                    <a:pt x="37714" y="6891"/>
                    <a:pt x="37762" y="6907"/>
                    <a:pt x="37778" y="6907"/>
                  </a:cubicBezTo>
                  <a:lnTo>
                    <a:pt x="37923" y="6794"/>
                  </a:lnTo>
                  <a:close/>
                  <a:moveTo>
                    <a:pt x="20067" y="7020"/>
                  </a:moveTo>
                  <a:lnTo>
                    <a:pt x="20132" y="7069"/>
                  </a:lnTo>
                  <a:lnTo>
                    <a:pt x="20212" y="7117"/>
                  </a:lnTo>
                  <a:cubicBezTo>
                    <a:pt x="20225" y="7193"/>
                    <a:pt x="20168" y="7219"/>
                    <a:pt x="20127" y="7219"/>
                  </a:cubicBezTo>
                  <a:cubicBezTo>
                    <a:pt x="20116" y="7219"/>
                    <a:pt x="20106" y="7217"/>
                    <a:pt x="20099" y="7214"/>
                  </a:cubicBezTo>
                  <a:cubicBezTo>
                    <a:pt x="20094" y="7204"/>
                    <a:pt x="20083" y="7191"/>
                    <a:pt x="20069" y="7177"/>
                  </a:cubicBezTo>
                  <a:lnTo>
                    <a:pt x="20069" y="7177"/>
                  </a:lnTo>
                  <a:cubicBezTo>
                    <a:pt x="20083" y="7140"/>
                    <a:pt x="20083" y="7084"/>
                    <a:pt x="20067" y="7020"/>
                  </a:cubicBezTo>
                  <a:close/>
                  <a:moveTo>
                    <a:pt x="9188" y="6868"/>
                  </a:moveTo>
                  <a:cubicBezTo>
                    <a:pt x="9192" y="6868"/>
                    <a:pt x="9195" y="6870"/>
                    <a:pt x="9195" y="6875"/>
                  </a:cubicBezTo>
                  <a:cubicBezTo>
                    <a:pt x="9211" y="6875"/>
                    <a:pt x="9211" y="6891"/>
                    <a:pt x="9227" y="6907"/>
                  </a:cubicBezTo>
                  <a:lnTo>
                    <a:pt x="9211" y="6940"/>
                  </a:lnTo>
                  <a:cubicBezTo>
                    <a:pt x="9211" y="7036"/>
                    <a:pt x="9276" y="7149"/>
                    <a:pt x="9114" y="7214"/>
                  </a:cubicBezTo>
                  <a:lnTo>
                    <a:pt x="9082" y="7214"/>
                  </a:lnTo>
                  <a:cubicBezTo>
                    <a:pt x="9068" y="7236"/>
                    <a:pt x="9056" y="7244"/>
                    <a:pt x="9050" y="7244"/>
                  </a:cubicBezTo>
                  <a:cubicBezTo>
                    <a:pt x="9042" y="7244"/>
                    <a:pt x="9041" y="7231"/>
                    <a:pt x="9050" y="7214"/>
                  </a:cubicBezTo>
                  <a:cubicBezTo>
                    <a:pt x="9050" y="7198"/>
                    <a:pt x="9098" y="7085"/>
                    <a:pt x="9098" y="7036"/>
                  </a:cubicBezTo>
                  <a:cubicBezTo>
                    <a:pt x="9114" y="7004"/>
                    <a:pt x="9131" y="6923"/>
                    <a:pt x="9147" y="6891"/>
                  </a:cubicBezTo>
                  <a:cubicBezTo>
                    <a:pt x="9158" y="6880"/>
                    <a:pt x="9178" y="6868"/>
                    <a:pt x="9188" y="6868"/>
                  </a:cubicBezTo>
                  <a:close/>
                  <a:moveTo>
                    <a:pt x="34068" y="6907"/>
                  </a:moveTo>
                  <a:cubicBezTo>
                    <a:pt x="34084" y="6907"/>
                    <a:pt x="34117" y="6907"/>
                    <a:pt x="34133" y="6923"/>
                  </a:cubicBezTo>
                  <a:cubicBezTo>
                    <a:pt x="34149" y="6940"/>
                    <a:pt x="34165" y="6972"/>
                    <a:pt x="34181" y="6988"/>
                  </a:cubicBezTo>
                  <a:cubicBezTo>
                    <a:pt x="34213" y="6988"/>
                    <a:pt x="34278" y="6988"/>
                    <a:pt x="34326" y="7004"/>
                  </a:cubicBezTo>
                  <a:lnTo>
                    <a:pt x="34359" y="6972"/>
                  </a:lnTo>
                  <a:cubicBezTo>
                    <a:pt x="34391" y="6956"/>
                    <a:pt x="34419" y="6948"/>
                    <a:pt x="34447" y="6948"/>
                  </a:cubicBezTo>
                  <a:cubicBezTo>
                    <a:pt x="34475" y="6948"/>
                    <a:pt x="34504" y="6956"/>
                    <a:pt x="34536" y="6972"/>
                  </a:cubicBezTo>
                  <a:lnTo>
                    <a:pt x="34600" y="7004"/>
                  </a:lnTo>
                  <a:cubicBezTo>
                    <a:pt x="34552" y="7052"/>
                    <a:pt x="34407" y="7182"/>
                    <a:pt x="34359" y="7230"/>
                  </a:cubicBezTo>
                  <a:cubicBezTo>
                    <a:pt x="34337" y="7244"/>
                    <a:pt x="34315" y="7252"/>
                    <a:pt x="34298" y="7252"/>
                  </a:cubicBezTo>
                  <a:cubicBezTo>
                    <a:pt x="34276" y="7252"/>
                    <a:pt x="34262" y="7240"/>
                    <a:pt x="34262" y="7214"/>
                  </a:cubicBezTo>
                  <a:cubicBezTo>
                    <a:pt x="34262" y="7158"/>
                    <a:pt x="34129" y="7078"/>
                    <a:pt x="34073" y="7078"/>
                  </a:cubicBezTo>
                  <a:cubicBezTo>
                    <a:pt x="34064" y="7078"/>
                    <a:pt x="34056" y="7080"/>
                    <a:pt x="34052" y="7085"/>
                  </a:cubicBezTo>
                  <a:cubicBezTo>
                    <a:pt x="34042" y="7100"/>
                    <a:pt x="34033" y="7112"/>
                    <a:pt x="34027" y="7121"/>
                  </a:cubicBezTo>
                  <a:lnTo>
                    <a:pt x="34027" y="7121"/>
                  </a:lnTo>
                  <a:cubicBezTo>
                    <a:pt x="34040" y="7097"/>
                    <a:pt x="34068" y="7045"/>
                    <a:pt x="34068" y="7020"/>
                  </a:cubicBezTo>
                  <a:cubicBezTo>
                    <a:pt x="34052" y="6988"/>
                    <a:pt x="34052" y="6956"/>
                    <a:pt x="34052" y="6923"/>
                  </a:cubicBezTo>
                  <a:lnTo>
                    <a:pt x="34068" y="6907"/>
                  </a:lnTo>
                  <a:close/>
                  <a:moveTo>
                    <a:pt x="19828" y="7127"/>
                  </a:moveTo>
                  <a:cubicBezTo>
                    <a:pt x="19834" y="7127"/>
                    <a:pt x="19846" y="7142"/>
                    <a:pt x="19857" y="7165"/>
                  </a:cubicBezTo>
                  <a:cubicBezTo>
                    <a:pt x="19857" y="7182"/>
                    <a:pt x="19777" y="7214"/>
                    <a:pt x="19664" y="7230"/>
                  </a:cubicBezTo>
                  <a:lnTo>
                    <a:pt x="19583" y="7246"/>
                  </a:lnTo>
                  <a:lnTo>
                    <a:pt x="19519" y="7246"/>
                  </a:lnTo>
                  <a:cubicBezTo>
                    <a:pt x="19438" y="7246"/>
                    <a:pt x="19341" y="7262"/>
                    <a:pt x="19293" y="7262"/>
                  </a:cubicBezTo>
                  <a:lnTo>
                    <a:pt x="19260" y="7262"/>
                  </a:lnTo>
                  <a:lnTo>
                    <a:pt x="19244" y="7246"/>
                  </a:lnTo>
                  <a:cubicBezTo>
                    <a:pt x="19212" y="7230"/>
                    <a:pt x="19244" y="7198"/>
                    <a:pt x="19260" y="7182"/>
                  </a:cubicBezTo>
                  <a:cubicBezTo>
                    <a:pt x="19273" y="7182"/>
                    <a:pt x="19330" y="7209"/>
                    <a:pt x="19358" y="7209"/>
                  </a:cubicBezTo>
                  <a:cubicBezTo>
                    <a:pt x="19367" y="7209"/>
                    <a:pt x="19373" y="7206"/>
                    <a:pt x="19373" y="7198"/>
                  </a:cubicBezTo>
                  <a:cubicBezTo>
                    <a:pt x="19373" y="7149"/>
                    <a:pt x="19551" y="7149"/>
                    <a:pt x="19615" y="7149"/>
                  </a:cubicBezTo>
                  <a:cubicBezTo>
                    <a:pt x="19680" y="7165"/>
                    <a:pt x="19761" y="7165"/>
                    <a:pt x="19777" y="7165"/>
                  </a:cubicBezTo>
                  <a:lnTo>
                    <a:pt x="19793" y="7149"/>
                  </a:lnTo>
                  <a:lnTo>
                    <a:pt x="19825" y="7133"/>
                  </a:lnTo>
                  <a:cubicBezTo>
                    <a:pt x="19825" y="7129"/>
                    <a:pt x="19826" y="7127"/>
                    <a:pt x="19828" y="7127"/>
                  </a:cubicBezTo>
                  <a:close/>
                  <a:moveTo>
                    <a:pt x="24277" y="7069"/>
                  </a:moveTo>
                  <a:cubicBezTo>
                    <a:pt x="24374" y="7085"/>
                    <a:pt x="24390" y="7230"/>
                    <a:pt x="24342" y="7246"/>
                  </a:cubicBezTo>
                  <a:cubicBezTo>
                    <a:pt x="24309" y="7262"/>
                    <a:pt x="24277" y="7270"/>
                    <a:pt x="24247" y="7270"/>
                  </a:cubicBezTo>
                  <a:cubicBezTo>
                    <a:pt x="24217" y="7270"/>
                    <a:pt x="24188" y="7262"/>
                    <a:pt x="24164" y="7246"/>
                  </a:cubicBezTo>
                  <a:cubicBezTo>
                    <a:pt x="24116" y="7214"/>
                    <a:pt x="24051" y="7117"/>
                    <a:pt x="24132" y="7101"/>
                  </a:cubicBezTo>
                  <a:lnTo>
                    <a:pt x="24196" y="7085"/>
                  </a:lnTo>
                  <a:lnTo>
                    <a:pt x="24277" y="7069"/>
                  </a:lnTo>
                  <a:close/>
                  <a:moveTo>
                    <a:pt x="29148" y="6988"/>
                  </a:moveTo>
                  <a:cubicBezTo>
                    <a:pt x="29165" y="7004"/>
                    <a:pt x="29165" y="7036"/>
                    <a:pt x="29148" y="7052"/>
                  </a:cubicBezTo>
                  <a:cubicBezTo>
                    <a:pt x="29132" y="7069"/>
                    <a:pt x="29165" y="7101"/>
                    <a:pt x="29213" y="7117"/>
                  </a:cubicBezTo>
                  <a:lnTo>
                    <a:pt x="29245" y="7149"/>
                  </a:lnTo>
                  <a:cubicBezTo>
                    <a:pt x="29277" y="7182"/>
                    <a:pt x="29342" y="7214"/>
                    <a:pt x="29277" y="7262"/>
                  </a:cubicBezTo>
                  <a:lnTo>
                    <a:pt x="29213" y="7294"/>
                  </a:lnTo>
                  <a:cubicBezTo>
                    <a:pt x="29181" y="7246"/>
                    <a:pt x="29132" y="7182"/>
                    <a:pt x="29132" y="7149"/>
                  </a:cubicBezTo>
                  <a:lnTo>
                    <a:pt x="29100" y="7133"/>
                  </a:lnTo>
                  <a:cubicBezTo>
                    <a:pt x="29019" y="7052"/>
                    <a:pt x="29035" y="7020"/>
                    <a:pt x="29132" y="6988"/>
                  </a:cubicBezTo>
                  <a:close/>
                  <a:moveTo>
                    <a:pt x="36439" y="6843"/>
                  </a:moveTo>
                  <a:cubicBezTo>
                    <a:pt x="36681" y="6875"/>
                    <a:pt x="36907" y="6891"/>
                    <a:pt x="36923" y="6891"/>
                  </a:cubicBezTo>
                  <a:lnTo>
                    <a:pt x="36939" y="6875"/>
                  </a:lnTo>
                  <a:cubicBezTo>
                    <a:pt x="36954" y="6865"/>
                    <a:pt x="36968" y="6861"/>
                    <a:pt x="36980" y="6861"/>
                  </a:cubicBezTo>
                  <a:cubicBezTo>
                    <a:pt x="37008" y="6861"/>
                    <a:pt x="37030" y="6880"/>
                    <a:pt x="37052" y="6891"/>
                  </a:cubicBezTo>
                  <a:cubicBezTo>
                    <a:pt x="37133" y="6923"/>
                    <a:pt x="37036" y="6956"/>
                    <a:pt x="37068" y="6988"/>
                  </a:cubicBezTo>
                  <a:lnTo>
                    <a:pt x="37101" y="7004"/>
                  </a:lnTo>
                  <a:cubicBezTo>
                    <a:pt x="37117" y="7052"/>
                    <a:pt x="37101" y="7085"/>
                    <a:pt x="37068" y="7085"/>
                  </a:cubicBezTo>
                  <a:cubicBezTo>
                    <a:pt x="37036" y="7085"/>
                    <a:pt x="37036" y="7278"/>
                    <a:pt x="37004" y="7294"/>
                  </a:cubicBezTo>
                  <a:cubicBezTo>
                    <a:pt x="37000" y="7301"/>
                    <a:pt x="36993" y="7305"/>
                    <a:pt x="36983" y="7305"/>
                  </a:cubicBezTo>
                  <a:cubicBezTo>
                    <a:pt x="36946" y="7305"/>
                    <a:pt x="36867" y="7261"/>
                    <a:pt x="36778" y="7198"/>
                  </a:cubicBezTo>
                  <a:lnTo>
                    <a:pt x="36697" y="7133"/>
                  </a:lnTo>
                  <a:lnTo>
                    <a:pt x="36617" y="7052"/>
                  </a:lnTo>
                  <a:cubicBezTo>
                    <a:pt x="36578" y="7014"/>
                    <a:pt x="36543" y="6994"/>
                    <a:pt x="36518" y="6994"/>
                  </a:cubicBezTo>
                  <a:cubicBezTo>
                    <a:pt x="36489" y="6994"/>
                    <a:pt x="36472" y="7018"/>
                    <a:pt x="36472" y="7069"/>
                  </a:cubicBezTo>
                  <a:lnTo>
                    <a:pt x="36326" y="7036"/>
                  </a:lnTo>
                  <a:lnTo>
                    <a:pt x="36310" y="7036"/>
                  </a:lnTo>
                  <a:cubicBezTo>
                    <a:pt x="36278" y="7052"/>
                    <a:pt x="36181" y="7101"/>
                    <a:pt x="36084" y="7133"/>
                  </a:cubicBezTo>
                  <a:lnTo>
                    <a:pt x="36036" y="7133"/>
                  </a:lnTo>
                  <a:lnTo>
                    <a:pt x="35988" y="7117"/>
                  </a:lnTo>
                  <a:cubicBezTo>
                    <a:pt x="35923" y="7101"/>
                    <a:pt x="35843" y="7085"/>
                    <a:pt x="35794" y="7085"/>
                  </a:cubicBezTo>
                  <a:lnTo>
                    <a:pt x="35697" y="7085"/>
                  </a:lnTo>
                  <a:cubicBezTo>
                    <a:pt x="35685" y="7089"/>
                    <a:pt x="35675" y="7090"/>
                    <a:pt x="35667" y="7090"/>
                  </a:cubicBezTo>
                  <a:cubicBezTo>
                    <a:pt x="35608" y="7090"/>
                    <a:pt x="35635" y="7000"/>
                    <a:pt x="35649" y="6972"/>
                  </a:cubicBezTo>
                  <a:cubicBezTo>
                    <a:pt x="35665" y="6948"/>
                    <a:pt x="35693" y="6940"/>
                    <a:pt x="35720" y="6940"/>
                  </a:cubicBezTo>
                  <a:cubicBezTo>
                    <a:pt x="35746" y="6940"/>
                    <a:pt x="35770" y="6948"/>
                    <a:pt x="35778" y="6956"/>
                  </a:cubicBezTo>
                  <a:cubicBezTo>
                    <a:pt x="35780" y="6957"/>
                    <a:pt x="35782" y="6958"/>
                    <a:pt x="35785" y="6958"/>
                  </a:cubicBezTo>
                  <a:cubicBezTo>
                    <a:pt x="35811" y="6958"/>
                    <a:pt x="35878" y="6904"/>
                    <a:pt x="35907" y="6875"/>
                  </a:cubicBezTo>
                  <a:cubicBezTo>
                    <a:pt x="35919" y="6871"/>
                    <a:pt x="35933" y="6869"/>
                    <a:pt x="35949" y="6869"/>
                  </a:cubicBezTo>
                  <a:cubicBezTo>
                    <a:pt x="35996" y="6869"/>
                    <a:pt x="36056" y="6887"/>
                    <a:pt x="36117" y="6923"/>
                  </a:cubicBezTo>
                  <a:lnTo>
                    <a:pt x="36213" y="6907"/>
                  </a:lnTo>
                  <a:lnTo>
                    <a:pt x="36439" y="6843"/>
                  </a:lnTo>
                  <a:close/>
                  <a:moveTo>
                    <a:pt x="22696" y="7133"/>
                  </a:moveTo>
                  <a:cubicBezTo>
                    <a:pt x="22745" y="7133"/>
                    <a:pt x="22858" y="7214"/>
                    <a:pt x="22858" y="7246"/>
                  </a:cubicBezTo>
                  <a:cubicBezTo>
                    <a:pt x="22858" y="7278"/>
                    <a:pt x="22793" y="7294"/>
                    <a:pt x="22729" y="7311"/>
                  </a:cubicBezTo>
                  <a:lnTo>
                    <a:pt x="22696" y="7278"/>
                  </a:lnTo>
                  <a:lnTo>
                    <a:pt x="22664" y="7246"/>
                  </a:lnTo>
                  <a:cubicBezTo>
                    <a:pt x="22648" y="7182"/>
                    <a:pt x="22664" y="7133"/>
                    <a:pt x="22696" y="7133"/>
                  </a:cubicBezTo>
                  <a:close/>
                  <a:moveTo>
                    <a:pt x="23187" y="7127"/>
                  </a:moveTo>
                  <a:cubicBezTo>
                    <a:pt x="23222" y="7127"/>
                    <a:pt x="23245" y="7135"/>
                    <a:pt x="23245" y="7149"/>
                  </a:cubicBezTo>
                  <a:lnTo>
                    <a:pt x="23245" y="7182"/>
                  </a:lnTo>
                  <a:lnTo>
                    <a:pt x="23245" y="7214"/>
                  </a:lnTo>
                  <a:cubicBezTo>
                    <a:pt x="23245" y="7262"/>
                    <a:pt x="23212" y="7294"/>
                    <a:pt x="23180" y="7311"/>
                  </a:cubicBezTo>
                  <a:lnTo>
                    <a:pt x="23164" y="7311"/>
                  </a:lnTo>
                  <a:cubicBezTo>
                    <a:pt x="22954" y="7262"/>
                    <a:pt x="22890" y="7230"/>
                    <a:pt x="22922" y="7214"/>
                  </a:cubicBezTo>
                  <a:lnTo>
                    <a:pt x="23019" y="7165"/>
                  </a:lnTo>
                  <a:cubicBezTo>
                    <a:pt x="23081" y="7139"/>
                    <a:pt x="23143" y="7127"/>
                    <a:pt x="23187" y="7127"/>
                  </a:cubicBezTo>
                  <a:close/>
                  <a:moveTo>
                    <a:pt x="12704" y="6952"/>
                  </a:moveTo>
                  <a:cubicBezTo>
                    <a:pt x="12711" y="6952"/>
                    <a:pt x="12719" y="6953"/>
                    <a:pt x="12728" y="6956"/>
                  </a:cubicBezTo>
                  <a:cubicBezTo>
                    <a:pt x="12744" y="6956"/>
                    <a:pt x="12760" y="7004"/>
                    <a:pt x="12760" y="7020"/>
                  </a:cubicBezTo>
                  <a:cubicBezTo>
                    <a:pt x="12760" y="7036"/>
                    <a:pt x="12728" y="7036"/>
                    <a:pt x="12728" y="7052"/>
                  </a:cubicBezTo>
                  <a:lnTo>
                    <a:pt x="12695" y="7101"/>
                  </a:lnTo>
                  <a:cubicBezTo>
                    <a:pt x="12792" y="7133"/>
                    <a:pt x="12824" y="7182"/>
                    <a:pt x="12776" y="7198"/>
                  </a:cubicBezTo>
                  <a:lnTo>
                    <a:pt x="12744" y="7198"/>
                  </a:lnTo>
                  <a:lnTo>
                    <a:pt x="12728" y="7214"/>
                  </a:lnTo>
                  <a:cubicBezTo>
                    <a:pt x="12695" y="7214"/>
                    <a:pt x="12647" y="7149"/>
                    <a:pt x="12647" y="7133"/>
                  </a:cubicBezTo>
                  <a:cubicBezTo>
                    <a:pt x="12647" y="7101"/>
                    <a:pt x="12615" y="7085"/>
                    <a:pt x="12615" y="7085"/>
                  </a:cubicBezTo>
                  <a:cubicBezTo>
                    <a:pt x="12615" y="7085"/>
                    <a:pt x="12599" y="7230"/>
                    <a:pt x="12599" y="7278"/>
                  </a:cubicBezTo>
                  <a:cubicBezTo>
                    <a:pt x="12599" y="7311"/>
                    <a:pt x="12574" y="7319"/>
                    <a:pt x="12544" y="7319"/>
                  </a:cubicBezTo>
                  <a:cubicBezTo>
                    <a:pt x="12514" y="7319"/>
                    <a:pt x="12478" y="7311"/>
                    <a:pt x="12453" y="7311"/>
                  </a:cubicBezTo>
                  <a:cubicBezTo>
                    <a:pt x="12405" y="7311"/>
                    <a:pt x="12453" y="7278"/>
                    <a:pt x="12550" y="7262"/>
                  </a:cubicBezTo>
                  <a:lnTo>
                    <a:pt x="12486" y="7198"/>
                  </a:lnTo>
                  <a:cubicBezTo>
                    <a:pt x="12421" y="7149"/>
                    <a:pt x="12486" y="7117"/>
                    <a:pt x="12470" y="7085"/>
                  </a:cubicBezTo>
                  <a:lnTo>
                    <a:pt x="12421" y="7004"/>
                  </a:lnTo>
                  <a:cubicBezTo>
                    <a:pt x="12443" y="6982"/>
                    <a:pt x="12475" y="6974"/>
                    <a:pt x="12504" y="6974"/>
                  </a:cubicBezTo>
                  <a:cubicBezTo>
                    <a:pt x="12541" y="6974"/>
                    <a:pt x="12574" y="6986"/>
                    <a:pt x="12583" y="7004"/>
                  </a:cubicBezTo>
                  <a:cubicBezTo>
                    <a:pt x="12594" y="7015"/>
                    <a:pt x="12613" y="7027"/>
                    <a:pt x="12635" y="7027"/>
                  </a:cubicBezTo>
                  <a:cubicBezTo>
                    <a:pt x="12644" y="7027"/>
                    <a:pt x="12654" y="7025"/>
                    <a:pt x="12663" y="7020"/>
                  </a:cubicBezTo>
                  <a:lnTo>
                    <a:pt x="12647" y="7020"/>
                  </a:lnTo>
                  <a:cubicBezTo>
                    <a:pt x="12647" y="6980"/>
                    <a:pt x="12669" y="6952"/>
                    <a:pt x="12704" y="6952"/>
                  </a:cubicBezTo>
                  <a:close/>
                  <a:moveTo>
                    <a:pt x="6097" y="7127"/>
                  </a:moveTo>
                  <a:cubicBezTo>
                    <a:pt x="6107" y="7127"/>
                    <a:pt x="6118" y="7129"/>
                    <a:pt x="6130" y="7133"/>
                  </a:cubicBezTo>
                  <a:cubicBezTo>
                    <a:pt x="6146" y="7133"/>
                    <a:pt x="6163" y="7165"/>
                    <a:pt x="6163" y="7182"/>
                  </a:cubicBezTo>
                  <a:cubicBezTo>
                    <a:pt x="6163" y="7214"/>
                    <a:pt x="6179" y="7262"/>
                    <a:pt x="6098" y="7262"/>
                  </a:cubicBezTo>
                  <a:cubicBezTo>
                    <a:pt x="6066" y="7262"/>
                    <a:pt x="6034" y="7294"/>
                    <a:pt x="5985" y="7311"/>
                  </a:cubicBezTo>
                  <a:lnTo>
                    <a:pt x="5921" y="7327"/>
                  </a:lnTo>
                  <a:cubicBezTo>
                    <a:pt x="5912" y="7328"/>
                    <a:pt x="5904" y="7329"/>
                    <a:pt x="5897" y="7329"/>
                  </a:cubicBezTo>
                  <a:cubicBezTo>
                    <a:pt x="5831" y="7329"/>
                    <a:pt x="5797" y="7270"/>
                    <a:pt x="5840" y="7198"/>
                  </a:cubicBezTo>
                  <a:lnTo>
                    <a:pt x="5840" y="7198"/>
                  </a:lnTo>
                  <a:lnTo>
                    <a:pt x="5969" y="7214"/>
                  </a:lnTo>
                  <a:cubicBezTo>
                    <a:pt x="5985" y="7214"/>
                    <a:pt x="6050" y="7198"/>
                    <a:pt x="6050" y="7182"/>
                  </a:cubicBezTo>
                  <a:cubicBezTo>
                    <a:pt x="6050" y="7145"/>
                    <a:pt x="6068" y="7127"/>
                    <a:pt x="6097" y="7127"/>
                  </a:cubicBezTo>
                  <a:close/>
                  <a:moveTo>
                    <a:pt x="29616" y="7149"/>
                  </a:moveTo>
                  <a:lnTo>
                    <a:pt x="29729" y="7198"/>
                  </a:lnTo>
                  <a:cubicBezTo>
                    <a:pt x="29768" y="7198"/>
                    <a:pt x="29807" y="7177"/>
                    <a:pt x="29837" y="7177"/>
                  </a:cubicBezTo>
                  <a:cubicBezTo>
                    <a:pt x="29845" y="7177"/>
                    <a:pt x="29852" y="7178"/>
                    <a:pt x="29858" y="7182"/>
                  </a:cubicBezTo>
                  <a:lnTo>
                    <a:pt x="29907" y="7182"/>
                  </a:lnTo>
                  <a:cubicBezTo>
                    <a:pt x="29939" y="7182"/>
                    <a:pt x="30000" y="7174"/>
                    <a:pt x="30042" y="7174"/>
                  </a:cubicBezTo>
                  <a:cubicBezTo>
                    <a:pt x="30062" y="7174"/>
                    <a:pt x="30079" y="7176"/>
                    <a:pt x="30084" y="7182"/>
                  </a:cubicBezTo>
                  <a:cubicBezTo>
                    <a:pt x="30116" y="7198"/>
                    <a:pt x="30213" y="7278"/>
                    <a:pt x="30197" y="7294"/>
                  </a:cubicBezTo>
                  <a:cubicBezTo>
                    <a:pt x="30188" y="7303"/>
                    <a:pt x="30178" y="7307"/>
                    <a:pt x="30167" y="7307"/>
                  </a:cubicBezTo>
                  <a:cubicBezTo>
                    <a:pt x="30139" y="7307"/>
                    <a:pt x="30107" y="7281"/>
                    <a:pt x="30084" y="7246"/>
                  </a:cubicBezTo>
                  <a:lnTo>
                    <a:pt x="29971" y="7294"/>
                  </a:lnTo>
                  <a:lnTo>
                    <a:pt x="29858" y="7343"/>
                  </a:lnTo>
                  <a:cubicBezTo>
                    <a:pt x="29697" y="7327"/>
                    <a:pt x="29584" y="7230"/>
                    <a:pt x="29616" y="7149"/>
                  </a:cubicBezTo>
                  <a:close/>
                  <a:moveTo>
                    <a:pt x="30687" y="7078"/>
                  </a:moveTo>
                  <a:cubicBezTo>
                    <a:pt x="30724" y="7078"/>
                    <a:pt x="30771" y="7089"/>
                    <a:pt x="30794" y="7101"/>
                  </a:cubicBezTo>
                  <a:cubicBezTo>
                    <a:pt x="30826" y="7101"/>
                    <a:pt x="30923" y="7117"/>
                    <a:pt x="30955" y="7117"/>
                  </a:cubicBezTo>
                  <a:cubicBezTo>
                    <a:pt x="30991" y="7117"/>
                    <a:pt x="31082" y="7090"/>
                    <a:pt x="31132" y="7090"/>
                  </a:cubicBezTo>
                  <a:cubicBezTo>
                    <a:pt x="31149" y="7090"/>
                    <a:pt x="31161" y="7093"/>
                    <a:pt x="31165" y="7101"/>
                  </a:cubicBezTo>
                  <a:cubicBezTo>
                    <a:pt x="31181" y="7117"/>
                    <a:pt x="31068" y="7182"/>
                    <a:pt x="30923" y="7246"/>
                  </a:cubicBezTo>
                  <a:lnTo>
                    <a:pt x="30826" y="7198"/>
                  </a:lnTo>
                  <a:lnTo>
                    <a:pt x="30810" y="7182"/>
                  </a:lnTo>
                  <a:cubicBezTo>
                    <a:pt x="30819" y="7163"/>
                    <a:pt x="30807" y="7155"/>
                    <a:pt x="30785" y="7155"/>
                  </a:cubicBezTo>
                  <a:cubicBezTo>
                    <a:pt x="30769" y="7155"/>
                    <a:pt x="30749" y="7159"/>
                    <a:pt x="30729" y="7165"/>
                  </a:cubicBezTo>
                  <a:cubicBezTo>
                    <a:pt x="30681" y="7198"/>
                    <a:pt x="30600" y="7327"/>
                    <a:pt x="30584" y="7343"/>
                  </a:cubicBezTo>
                  <a:lnTo>
                    <a:pt x="30536" y="7343"/>
                  </a:lnTo>
                  <a:cubicBezTo>
                    <a:pt x="30487" y="7343"/>
                    <a:pt x="30471" y="7278"/>
                    <a:pt x="30471" y="7262"/>
                  </a:cubicBezTo>
                  <a:cubicBezTo>
                    <a:pt x="30487" y="7246"/>
                    <a:pt x="30390" y="7246"/>
                    <a:pt x="30358" y="7246"/>
                  </a:cubicBezTo>
                  <a:cubicBezTo>
                    <a:pt x="30326" y="7246"/>
                    <a:pt x="30294" y="7230"/>
                    <a:pt x="30294" y="7230"/>
                  </a:cubicBezTo>
                  <a:cubicBezTo>
                    <a:pt x="30294" y="7230"/>
                    <a:pt x="30374" y="7149"/>
                    <a:pt x="30407" y="7133"/>
                  </a:cubicBezTo>
                  <a:cubicBezTo>
                    <a:pt x="30417" y="7123"/>
                    <a:pt x="30431" y="7119"/>
                    <a:pt x="30448" y="7119"/>
                  </a:cubicBezTo>
                  <a:cubicBezTo>
                    <a:pt x="30484" y="7119"/>
                    <a:pt x="30529" y="7138"/>
                    <a:pt x="30552" y="7149"/>
                  </a:cubicBezTo>
                  <a:cubicBezTo>
                    <a:pt x="30554" y="7151"/>
                    <a:pt x="30557" y="7152"/>
                    <a:pt x="30561" y="7152"/>
                  </a:cubicBezTo>
                  <a:cubicBezTo>
                    <a:pt x="30585" y="7152"/>
                    <a:pt x="30635" y="7113"/>
                    <a:pt x="30649" y="7085"/>
                  </a:cubicBezTo>
                  <a:cubicBezTo>
                    <a:pt x="30658" y="7080"/>
                    <a:pt x="30672" y="7078"/>
                    <a:pt x="30687" y="7078"/>
                  </a:cubicBezTo>
                  <a:close/>
                  <a:moveTo>
                    <a:pt x="31762" y="7133"/>
                  </a:moveTo>
                  <a:cubicBezTo>
                    <a:pt x="31810" y="7133"/>
                    <a:pt x="31891" y="7165"/>
                    <a:pt x="31874" y="7182"/>
                  </a:cubicBezTo>
                  <a:cubicBezTo>
                    <a:pt x="31874" y="7182"/>
                    <a:pt x="31907" y="7198"/>
                    <a:pt x="31939" y="7214"/>
                  </a:cubicBezTo>
                  <a:lnTo>
                    <a:pt x="31971" y="7246"/>
                  </a:lnTo>
                  <a:cubicBezTo>
                    <a:pt x="32003" y="7278"/>
                    <a:pt x="32133" y="7246"/>
                    <a:pt x="32068" y="7327"/>
                  </a:cubicBezTo>
                  <a:cubicBezTo>
                    <a:pt x="32060" y="7343"/>
                    <a:pt x="32024" y="7351"/>
                    <a:pt x="31983" y="7351"/>
                  </a:cubicBezTo>
                  <a:cubicBezTo>
                    <a:pt x="31943" y="7351"/>
                    <a:pt x="31899" y="7343"/>
                    <a:pt x="31874" y="7327"/>
                  </a:cubicBezTo>
                  <a:lnTo>
                    <a:pt x="31810" y="7294"/>
                  </a:lnTo>
                  <a:cubicBezTo>
                    <a:pt x="31729" y="7214"/>
                    <a:pt x="31713" y="7133"/>
                    <a:pt x="31762" y="7133"/>
                  </a:cubicBezTo>
                  <a:close/>
                  <a:moveTo>
                    <a:pt x="22169" y="6894"/>
                  </a:moveTo>
                  <a:cubicBezTo>
                    <a:pt x="22199" y="6894"/>
                    <a:pt x="22233" y="6912"/>
                    <a:pt x="22245" y="6923"/>
                  </a:cubicBezTo>
                  <a:cubicBezTo>
                    <a:pt x="22261" y="6956"/>
                    <a:pt x="22212" y="7020"/>
                    <a:pt x="22196" y="7036"/>
                  </a:cubicBezTo>
                  <a:cubicBezTo>
                    <a:pt x="22164" y="7069"/>
                    <a:pt x="22196" y="7101"/>
                    <a:pt x="22245" y="7133"/>
                  </a:cubicBezTo>
                  <a:lnTo>
                    <a:pt x="22454" y="7133"/>
                  </a:lnTo>
                  <a:lnTo>
                    <a:pt x="22487" y="7198"/>
                  </a:lnTo>
                  <a:cubicBezTo>
                    <a:pt x="22535" y="7214"/>
                    <a:pt x="22551" y="7230"/>
                    <a:pt x="22503" y="7230"/>
                  </a:cubicBezTo>
                  <a:lnTo>
                    <a:pt x="22454" y="7214"/>
                  </a:lnTo>
                  <a:lnTo>
                    <a:pt x="22406" y="7214"/>
                  </a:lnTo>
                  <a:cubicBezTo>
                    <a:pt x="22358" y="7246"/>
                    <a:pt x="22325" y="7311"/>
                    <a:pt x="22325" y="7359"/>
                  </a:cubicBezTo>
                  <a:lnTo>
                    <a:pt x="22261" y="7343"/>
                  </a:lnTo>
                  <a:cubicBezTo>
                    <a:pt x="22164" y="7343"/>
                    <a:pt x="22212" y="7278"/>
                    <a:pt x="22196" y="7246"/>
                  </a:cubicBezTo>
                  <a:cubicBezTo>
                    <a:pt x="22196" y="7230"/>
                    <a:pt x="22099" y="7214"/>
                    <a:pt x="22051" y="7214"/>
                  </a:cubicBezTo>
                  <a:cubicBezTo>
                    <a:pt x="22019" y="7214"/>
                    <a:pt x="21987" y="7230"/>
                    <a:pt x="22003" y="7246"/>
                  </a:cubicBezTo>
                  <a:lnTo>
                    <a:pt x="22003" y="7262"/>
                  </a:lnTo>
                  <a:lnTo>
                    <a:pt x="22019" y="7278"/>
                  </a:lnTo>
                  <a:cubicBezTo>
                    <a:pt x="22035" y="7311"/>
                    <a:pt x="22019" y="7343"/>
                    <a:pt x="21970" y="7343"/>
                  </a:cubicBezTo>
                  <a:lnTo>
                    <a:pt x="21954" y="7343"/>
                  </a:lnTo>
                  <a:cubicBezTo>
                    <a:pt x="21890" y="7327"/>
                    <a:pt x="21841" y="7311"/>
                    <a:pt x="21777" y="7311"/>
                  </a:cubicBezTo>
                  <a:cubicBezTo>
                    <a:pt x="21761" y="7311"/>
                    <a:pt x="21712" y="7327"/>
                    <a:pt x="21712" y="7359"/>
                  </a:cubicBezTo>
                  <a:cubicBezTo>
                    <a:pt x="21702" y="7390"/>
                    <a:pt x="21685" y="7401"/>
                    <a:pt x="21666" y="7401"/>
                  </a:cubicBezTo>
                  <a:cubicBezTo>
                    <a:pt x="21655" y="7401"/>
                    <a:pt x="21643" y="7397"/>
                    <a:pt x="21632" y="7391"/>
                  </a:cubicBezTo>
                  <a:lnTo>
                    <a:pt x="21599" y="7375"/>
                  </a:lnTo>
                  <a:cubicBezTo>
                    <a:pt x="21599" y="7360"/>
                    <a:pt x="21554" y="7349"/>
                    <a:pt x="21480" y="7344"/>
                  </a:cubicBezTo>
                  <a:lnTo>
                    <a:pt x="21480" y="7344"/>
                  </a:lnTo>
                  <a:lnTo>
                    <a:pt x="21438" y="7375"/>
                  </a:lnTo>
                  <a:cubicBezTo>
                    <a:pt x="21408" y="7369"/>
                    <a:pt x="21374" y="7357"/>
                    <a:pt x="21342" y="7342"/>
                  </a:cubicBezTo>
                  <a:lnTo>
                    <a:pt x="21342" y="7342"/>
                  </a:lnTo>
                  <a:cubicBezTo>
                    <a:pt x="21279" y="7344"/>
                    <a:pt x="21207" y="7350"/>
                    <a:pt x="21132" y="7359"/>
                  </a:cubicBezTo>
                  <a:lnTo>
                    <a:pt x="21067" y="7343"/>
                  </a:lnTo>
                  <a:lnTo>
                    <a:pt x="20954" y="7327"/>
                  </a:lnTo>
                  <a:cubicBezTo>
                    <a:pt x="20946" y="7351"/>
                    <a:pt x="20930" y="7363"/>
                    <a:pt x="20910" y="7363"/>
                  </a:cubicBezTo>
                  <a:cubicBezTo>
                    <a:pt x="20890" y="7363"/>
                    <a:pt x="20865" y="7351"/>
                    <a:pt x="20841" y="7327"/>
                  </a:cubicBezTo>
                  <a:lnTo>
                    <a:pt x="20777" y="7278"/>
                  </a:lnTo>
                  <a:lnTo>
                    <a:pt x="20712" y="7230"/>
                  </a:lnTo>
                  <a:cubicBezTo>
                    <a:pt x="20728" y="7182"/>
                    <a:pt x="20744" y="7101"/>
                    <a:pt x="20761" y="7085"/>
                  </a:cubicBezTo>
                  <a:lnTo>
                    <a:pt x="20793" y="7085"/>
                  </a:lnTo>
                  <a:cubicBezTo>
                    <a:pt x="20825" y="7101"/>
                    <a:pt x="20874" y="7149"/>
                    <a:pt x="20922" y="7214"/>
                  </a:cubicBezTo>
                  <a:lnTo>
                    <a:pt x="21019" y="7182"/>
                  </a:lnTo>
                  <a:lnTo>
                    <a:pt x="21051" y="7165"/>
                  </a:lnTo>
                  <a:cubicBezTo>
                    <a:pt x="21060" y="7167"/>
                    <a:pt x="21068" y="7168"/>
                    <a:pt x="21075" y="7168"/>
                  </a:cubicBezTo>
                  <a:cubicBezTo>
                    <a:pt x="21131" y="7168"/>
                    <a:pt x="21130" y="7115"/>
                    <a:pt x="21115" y="7101"/>
                  </a:cubicBezTo>
                  <a:cubicBezTo>
                    <a:pt x="21104" y="7077"/>
                    <a:pt x="21083" y="7062"/>
                    <a:pt x="21060" y="7062"/>
                  </a:cubicBezTo>
                  <a:cubicBezTo>
                    <a:pt x="21052" y="7062"/>
                    <a:pt x="21043" y="7064"/>
                    <a:pt x="21035" y="7069"/>
                  </a:cubicBezTo>
                  <a:lnTo>
                    <a:pt x="21003" y="7085"/>
                  </a:lnTo>
                  <a:cubicBezTo>
                    <a:pt x="20986" y="7085"/>
                    <a:pt x="20954" y="7069"/>
                    <a:pt x="20954" y="7052"/>
                  </a:cubicBezTo>
                  <a:cubicBezTo>
                    <a:pt x="20954" y="7036"/>
                    <a:pt x="20970" y="7004"/>
                    <a:pt x="20970" y="7004"/>
                  </a:cubicBezTo>
                  <a:lnTo>
                    <a:pt x="21051" y="6988"/>
                  </a:lnTo>
                  <a:cubicBezTo>
                    <a:pt x="21084" y="6981"/>
                    <a:pt x="21121" y="6977"/>
                    <a:pt x="21154" y="6977"/>
                  </a:cubicBezTo>
                  <a:cubicBezTo>
                    <a:pt x="21201" y="6977"/>
                    <a:pt x="21242" y="6985"/>
                    <a:pt x="21261" y="7004"/>
                  </a:cubicBezTo>
                  <a:lnTo>
                    <a:pt x="21261" y="7036"/>
                  </a:lnTo>
                  <a:lnTo>
                    <a:pt x="21245" y="7085"/>
                  </a:lnTo>
                  <a:cubicBezTo>
                    <a:pt x="21228" y="7149"/>
                    <a:pt x="21293" y="7230"/>
                    <a:pt x="21325" y="7246"/>
                  </a:cubicBezTo>
                  <a:cubicBezTo>
                    <a:pt x="21357" y="7246"/>
                    <a:pt x="21519" y="7230"/>
                    <a:pt x="21567" y="7198"/>
                  </a:cubicBezTo>
                  <a:cubicBezTo>
                    <a:pt x="21588" y="7184"/>
                    <a:pt x="21602" y="7179"/>
                    <a:pt x="21611" y="7179"/>
                  </a:cubicBezTo>
                  <a:cubicBezTo>
                    <a:pt x="21623" y="7179"/>
                    <a:pt x="21625" y="7188"/>
                    <a:pt x="21616" y="7198"/>
                  </a:cubicBezTo>
                  <a:cubicBezTo>
                    <a:pt x="21616" y="7223"/>
                    <a:pt x="21596" y="7247"/>
                    <a:pt x="21565" y="7272"/>
                  </a:cubicBezTo>
                  <a:lnTo>
                    <a:pt x="21565" y="7272"/>
                  </a:lnTo>
                  <a:cubicBezTo>
                    <a:pt x="21476" y="7268"/>
                    <a:pt x="21398" y="7266"/>
                    <a:pt x="21339" y="7266"/>
                  </a:cubicBezTo>
                  <a:cubicBezTo>
                    <a:pt x="21257" y="7266"/>
                    <a:pt x="21212" y="7270"/>
                    <a:pt x="21228" y="7278"/>
                  </a:cubicBezTo>
                  <a:cubicBezTo>
                    <a:pt x="21239" y="7288"/>
                    <a:pt x="21287" y="7318"/>
                    <a:pt x="21342" y="7342"/>
                  </a:cubicBezTo>
                  <a:lnTo>
                    <a:pt x="21342" y="7342"/>
                  </a:lnTo>
                  <a:cubicBezTo>
                    <a:pt x="21361" y="7342"/>
                    <a:pt x="21380" y="7341"/>
                    <a:pt x="21397" y="7341"/>
                  </a:cubicBezTo>
                  <a:cubicBezTo>
                    <a:pt x="21428" y="7341"/>
                    <a:pt x="21455" y="7342"/>
                    <a:pt x="21480" y="7344"/>
                  </a:cubicBezTo>
                  <a:lnTo>
                    <a:pt x="21480" y="7344"/>
                  </a:lnTo>
                  <a:lnTo>
                    <a:pt x="21503" y="7327"/>
                  </a:lnTo>
                  <a:lnTo>
                    <a:pt x="21535" y="7294"/>
                  </a:lnTo>
                  <a:cubicBezTo>
                    <a:pt x="21546" y="7287"/>
                    <a:pt x="21556" y="7280"/>
                    <a:pt x="21565" y="7272"/>
                  </a:cubicBezTo>
                  <a:lnTo>
                    <a:pt x="21565" y="7272"/>
                  </a:lnTo>
                  <a:cubicBezTo>
                    <a:pt x="21602" y="7274"/>
                    <a:pt x="21640" y="7276"/>
                    <a:pt x="21680" y="7278"/>
                  </a:cubicBezTo>
                  <a:lnTo>
                    <a:pt x="21680" y="7262"/>
                  </a:lnTo>
                  <a:cubicBezTo>
                    <a:pt x="21712" y="7182"/>
                    <a:pt x="21761" y="7165"/>
                    <a:pt x="21841" y="7165"/>
                  </a:cubicBezTo>
                  <a:lnTo>
                    <a:pt x="21857" y="7165"/>
                  </a:lnTo>
                  <a:cubicBezTo>
                    <a:pt x="21867" y="7161"/>
                    <a:pt x="21878" y="7159"/>
                    <a:pt x="21889" y="7159"/>
                  </a:cubicBezTo>
                  <a:cubicBezTo>
                    <a:pt x="21915" y="7159"/>
                    <a:pt x="21943" y="7170"/>
                    <a:pt x="21954" y="7182"/>
                  </a:cubicBezTo>
                  <a:cubicBezTo>
                    <a:pt x="21957" y="7184"/>
                    <a:pt x="21960" y="7185"/>
                    <a:pt x="21965" y="7185"/>
                  </a:cubicBezTo>
                  <a:cubicBezTo>
                    <a:pt x="21996" y="7185"/>
                    <a:pt x="22072" y="7147"/>
                    <a:pt x="22099" y="7133"/>
                  </a:cubicBezTo>
                  <a:cubicBezTo>
                    <a:pt x="22132" y="7101"/>
                    <a:pt x="22099" y="6940"/>
                    <a:pt x="22132" y="6907"/>
                  </a:cubicBezTo>
                  <a:cubicBezTo>
                    <a:pt x="22142" y="6897"/>
                    <a:pt x="22155" y="6894"/>
                    <a:pt x="22169" y="6894"/>
                  </a:cubicBezTo>
                  <a:close/>
                  <a:moveTo>
                    <a:pt x="34911" y="7290"/>
                  </a:moveTo>
                  <a:cubicBezTo>
                    <a:pt x="34940" y="7290"/>
                    <a:pt x="34975" y="7314"/>
                    <a:pt x="34988" y="7327"/>
                  </a:cubicBezTo>
                  <a:cubicBezTo>
                    <a:pt x="34988" y="7343"/>
                    <a:pt x="34971" y="7391"/>
                    <a:pt x="34971" y="7407"/>
                  </a:cubicBezTo>
                  <a:cubicBezTo>
                    <a:pt x="34955" y="7407"/>
                    <a:pt x="34730" y="7407"/>
                    <a:pt x="34649" y="7391"/>
                  </a:cubicBezTo>
                  <a:cubicBezTo>
                    <a:pt x="34552" y="7391"/>
                    <a:pt x="34536" y="7375"/>
                    <a:pt x="34600" y="7375"/>
                  </a:cubicBezTo>
                  <a:cubicBezTo>
                    <a:pt x="34665" y="7375"/>
                    <a:pt x="34859" y="7311"/>
                    <a:pt x="34891" y="7294"/>
                  </a:cubicBezTo>
                  <a:cubicBezTo>
                    <a:pt x="34897" y="7291"/>
                    <a:pt x="34904" y="7290"/>
                    <a:pt x="34911" y="7290"/>
                  </a:cubicBezTo>
                  <a:close/>
                  <a:moveTo>
                    <a:pt x="7663" y="7165"/>
                  </a:moveTo>
                  <a:cubicBezTo>
                    <a:pt x="7679" y="7198"/>
                    <a:pt x="7647" y="7294"/>
                    <a:pt x="7630" y="7327"/>
                  </a:cubicBezTo>
                  <a:cubicBezTo>
                    <a:pt x="7614" y="7359"/>
                    <a:pt x="7566" y="7423"/>
                    <a:pt x="7550" y="7423"/>
                  </a:cubicBezTo>
                  <a:cubicBezTo>
                    <a:pt x="7547" y="7425"/>
                    <a:pt x="7544" y="7425"/>
                    <a:pt x="7541" y="7425"/>
                  </a:cubicBezTo>
                  <a:cubicBezTo>
                    <a:pt x="7500" y="7425"/>
                    <a:pt x="7400" y="7343"/>
                    <a:pt x="7340" y="7343"/>
                  </a:cubicBezTo>
                  <a:cubicBezTo>
                    <a:pt x="7292" y="7343"/>
                    <a:pt x="7292" y="7327"/>
                    <a:pt x="7356" y="7311"/>
                  </a:cubicBezTo>
                  <a:lnTo>
                    <a:pt x="7405" y="7311"/>
                  </a:lnTo>
                  <a:lnTo>
                    <a:pt x="7534" y="7343"/>
                  </a:lnTo>
                  <a:cubicBezTo>
                    <a:pt x="7550" y="7294"/>
                    <a:pt x="7582" y="7230"/>
                    <a:pt x="7582" y="7198"/>
                  </a:cubicBezTo>
                  <a:lnTo>
                    <a:pt x="7598" y="7198"/>
                  </a:lnTo>
                  <a:cubicBezTo>
                    <a:pt x="7598" y="7182"/>
                    <a:pt x="7630" y="7165"/>
                    <a:pt x="7663" y="7165"/>
                  </a:cubicBezTo>
                  <a:close/>
                  <a:moveTo>
                    <a:pt x="19083" y="7133"/>
                  </a:moveTo>
                  <a:cubicBezTo>
                    <a:pt x="19099" y="7133"/>
                    <a:pt x="19131" y="7149"/>
                    <a:pt x="19148" y="7149"/>
                  </a:cubicBezTo>
                  <a:lnTo>
                    <a:pt x="19067" y="7359"/>
                  </a:lnTo>
                  <a:lnTo>
                    <a:pt x="19051" y="7407"/>
                  </a:lnTo>
                  <a:cubicBezTo>
                    <a:pt x="19047" y="7421"/>
                    <a:pt x="19035" y="7427"/>
                    <a:pt x="19017" y="7427"/>
                  </a:cubicBezTo>
                  <a:cubicBezTo>
                    <a:pt x="19000" y="7427"/>
                    <a:pt x="18977" y="7422"/>
                    <a:pt x="18953" y="7414"/>
                  </a:cubicBezTo>
                  <a:lnTo>
                    <a:pt x="18953" y="7414"/>
                  </a:lnTo>
                  <a:cubicBezTo>
                    <a:pt x="18967" y="7398"/>
                    <a:pt x="18978" y="7374"/>
                    <a:pt x="18986" y="7343"/>
                  </a:cubicBezTo>
                  <a:lnTo>
                    <a:pt x="19019" y="7311"/>
                  </a:lnTo>
                  <a:lnTo>
                    <a:pt x="19035" y="7262"/>
                  </a:lnTo>
                  <a:cubicBezTo>
                    <a:pt x="19002" y="7246"/>
                    <a:pt x="19019" y="7198"/>
                    <a:pt x="19051" y="7149"/>
                  </a:cubicBezTo>
                  <a:lnTo>
                    <a:pt x="19083" y="7133"/>
                  </a:lnTo>
                  <a:close/>
                  <a:moveTo>
                    <a:pt x="20454" y="7036"/>
                  </a:moveTo>
                  <a:cubicBezTo>
                    <a:pt x="20486" y="7085"/>
                    <a:pt x="20535" y="7117"/>
                    <a:pt x="20551" y="7133"/>
                  </a:cubicBezTo>
                  <a:lnTo>
                    <a:pt x="20567" y="7149"/>
                  </a:lnTo>
                  <a:lnTo>
                    <a:pt x="20712" y="7246"/>
                  </a:lnTo>
                  <a:cubicBezTo>
                    <a:pt x="20632" y="7311"/>
                    <a:pt x="20599" y="7375"/>
                    <a:pt x="20599" y="7391"/>
                  </a:cubicBezTo>
                  <a:cubicBezTo>
                    <a:pt x="20615" y="7407"/>
                    <a:pt x="20599" y="7423"/>
                    <a:pt x="20551" y="7423"/>
                  </a:cubicBezTo>
                  <a:lnTo>
                    <a:pt x="20486" y="7423"/>
                  </a:lnTo>
                  <a:cubicBezTo>
                    <a:pt x="20446" y="7432"/>
                    <a:pt x="20409" y="7436"/>
                    <a:pt x="20378" y="7436"/>
                  </a:cubicBezTo>
                  <a:cubicBezTo>
                    <a:pt x="20297" y="7436"/>
                    <a:pt x="20253" y="7410"/>
                    <a:pt x="20277" y="7375"/>
                  </a:cubicBezTo>
                  <a:lnTo>
                    <a:pt x="20309" y="7327"/>
                  </a:lnTo>
                  <a:lnTo>
                    <a:pt x="20341" y="7262"/>
                  </a:lnTo>
                  <a:cubicBezTo>
                    <a:pt x="20390" y="7270"/>
                    <a:pt x="20430" y="7274"/>
                    <a:pt x="20456" y="7274"/>
                  </a:cubicBezTo>
                  <a:cubicBezTo>
                    <a:pt x="20482" y="7274"/>
                    <a:pt x="20494" y="7270"/>
                    <a:pt x="20486" y="7262"/>
                  </a:cubicBezTo>
                  <a:cubicBezTo>
                    <a:pt x="20470" y="7230"/>
                    <a:pt x="20325" y="7117"/>
                    <a:pt x="20293" y="7085"/>
                  </a:cubicBezTo>
                  <a:cubicBezTo>
                    <a:pt x="20277" y="7069"/>
                    <a:pt x="20293" y="7036"/>
                    <a:pt x="20341" y="7036"/>
                  </a:cubicBezTo>
                  <a:close/>
                  <a:moveTo>
                    <a:pt x="28422" y="7308"/>
                  </a:moveTo>
                  <a:cubicBezTo>
                    <a:pt x="28428" y="7308"/>
                    <a:pt x="28433" y="7309"/>
                    <a:pt x="28439" y="7311"/>
                  </a:cubicBezTo>
                  <a:lnTo>
                    <a:pt x="28519" y="7343"/>
                  </a:lnTo>
                  <a:cubicBezTo>
                    <a:pt x="28584" y="7407"/>
                    <a:pt x="28616" y="7472"/>
                    <a:pt x="28600" y="7472"/>
                  </a:cubicBezTo>
                  <a:cubicBezTo>
                    <a:pt x="28568" y="7472"/>
                    <a:pt x="28503" y="7440"/>
                    <a:pt x="28519" y="7423"/>
                  </a:cubicBezTo>
                  <a:cubicBezTo>
                    <a:pt x="28519" y="7407"/>
                    <a:pt x="28487" y="7391"/>
                    <a:pt x="28439" y="7391"/>
                  </a:cubicBezTo>
                  <a:lnTo>
                    <a:pt x="28358" y="7391"/>
                  </a:lnTo>
                  <a:cubicBezTo>
                    <a:pt x="28338" y="7398"/>
                    <a:pt x="28318" y="7402"/>
                    <a:pt x="28301" y="7402"/>
                  </a:cubicBezTo>
                  <a:cubicBezTo>
                    <a:pt x="28278" y="7402"/>
                    <a:pt x="28261" y="7394"/>
                    <a:pt x="28261" y="7375"/>
                  </a:cubicBezTo>
                  <a:cubicBezTo>
                    <a:pt x="28319" y="7361"/>
                    <a:pt x="28376" y="7308"/>
                    <a:pt x="28422" y="7308"/>
                  </a:cubicBezTo>
                  <a:close/>
                  <a:moveTo>
                    <a:pt x="18814" y="7393"/>
                  </a:moveTo>
                  <a:cubicBezTo>
                    <a:pt x="18833" y="7393"/>
                    <a:pt x="18856" y="7406"/>
                    <a:pt x="18873" y="7423"/>
                  </a:cubicBezTo>
                  <a:lnTo>
                    <a:pt x="18904" y="7439"/>
                  </a:lnTo>
                  <a:lnTo>
                    <a:pt x="18904" y="7439"/>
                  </a:lnTo>
                  <a:cubicBezTo>
                    <a:pt x="18900" y="7455"/>
                    <a:pt x="18895" y="7471"/>
                    <a:pt x="18889" y="7488"/>
                  </a:cubicBezTo>
                  <a:lnTo>
                    <a:pt x="18841" y="7488"/>
                  </a:lnTo>
                  <a:cubicBezTo>
                    <a:pt x="18777" y="7488"/>
                    <a:pt x="18744" y="7456"/>
                    <a:pt x="18777" y="7423"/>
                  </a:cubicBezTo>
                  <a:cubicBezTo>
                    <a:pt x="18784" y="7402"/>
                    <a:pt x="18798" y="7393"/>
                    <a:pt x="18814" y="7393"/>
                  </a:cubicBezTo>
                  <a:close/>
                  <a:moveTo>
                    <a:pt x="18841" y="7182"/>
                  </a:moveTo>
                  <a:cubicBezTo>
                    <a:pt x="18905" y="7207"/>
                    <a:pt x="18928" y="7293"/>
                    <a:pt x="18911" y="7399"/>
                  </a:cubicBezTo>
                  <a:lnTo>
                    <a:pt x="18911" y="7399"/>
                  </a:lnTo>
                  <a:cubicBezTo>
                    <a:pt x="18850" y="7375"/>
                    <a:pt x="18783" y="7342"/>
                    <a:pt x="18744" y="7327"/>
                  </a:cubicBezTo>
                  <a:cubicBezTo>
                    <a:pt x="18693" y="7296"/>
                    <a:pt x="18655" y="7285"/>
                    <a:pt x="18638" y="7285"/>
                  </a:cubicBezTo>
                  <a:cubicBezTo>
                    <a:pt x="18628" y="7285"/>
                    <a:pt x="18625" y="7289"/>
                    <a:pt x="18631" y="7294"/>
                  </a:cubicBezTo>
                  <a:lnTo>
                    <a:pt x="18631" y="7311"/>
                  </a:lnTo>
                  <a:cubicBezTo>
                    <a:pt x="18664" y="7343"/>
                    <a:pt x="18760" y="7359"/>
                    <a:pt x="18696" y="7423"/>
                  </a:cubicBezTo>
                  <a:cubicBezTo>
                    <a:pt x="18685" y="7435"/>
                    <a:pt x="18674" y="7439"/>
                    <a:pt x="18663" y="7439"/>
                  </a:cubicBezTo>
                  <a:cubicBezTo>
                    <a:pt x="18626" y="7439"/>
                    <a:pt x="18592" y="7391"/>
                    <a:pt x="18567" y="7391"/>
                  </a:cubicBezTo>
                  <a:lnTo>
                    <a:pt x="18535" y="7407"/>
                  </a:lnTo>
                  <a:cubicBezTo>
                    <a:pt x="18520" y="7417"/>
                    <a:pt x="18499" y="7421"/>
                    <a:pt x="18475" y="7421"/>
                  </a:cubicBezTo>
                  <a:cubicBezTo>
                    <a:pt x="18418" y="7421"/>
                    <a:pt x="18343" y="7398"/>
                    <a:pt x="18309" y="7375"/>
                  </a:cubicBezTo>
                  <a:cubicBezTo>
                    <a:pt x="18301" y="7370"/>
                    <a:pt x="18293" y="7368"/>
                    <a:pt x="18286" y="7368"/>
                  </a:cubicBezTo>
                  <a:cubicBezTo>
                    <a:pt x="18251" y="7368"/>
                    <a:pt x="18228" y="7426"/>
                    <a:pt x="18228" y="7440"/>
                  </a:cubicBezTo>
                  <a:cubicBezTo>
                    <a:pt x="18213" y="7469"/>
                    <a:pt x="18172" y="7539"/>
                    <a:pt x="18140" y="7539"/>
                  </a:cubicBezTo>
                  <a:cubicBezTo>
                    <a:pt x="18137" y="7539"/>
                    <a:pt x="18134" y="7538"/>
                    <a:pt x="18131" y="7536"/>
                  </a:cubicBezTo>
                  <a:cubicBezTo>
                    <a:pt x="18083" y="7520"/>
                    <a:pt x="18035" y="7504"/>
                    <a:pt x="18018" y="7488"/>
                  </a:cubicBezTo>
                  <a:cubicBezTo>
                    <a:pt x="17993" y="7519"/>
                    <a:pt x="17971" y="7530"/>
                    <a:pt x="17950" y="7530"/>
                  </a:cubicBezTo>
                  <a:cubicBezTo>
                    <a:pt x="17907" y="7530"/>
                    <a:pt x="17874" y="7478"/>
                    <a:pt x="17841" y="7456"/>
                  </a:cubicBezTo>
                  <a:cubicBezTo>
                    <a:pt x="17809" y="7423"/>
                    <a:pt x="17712" y="7456"/>
                    <a:pt x="17728" y="7391"/>
                  </a:cubicBezTo>
                  <a:cubicBezTo>
                    <a:pt x="17744" y="7327"/>
                    <a:pt x="17760" y="7262"/>
                    <a:pt x="17793" y="7230"/>
                  </a:cubicBezTo>
                  <a:lnTo>
                    <a:pt x="17873" y="7182"/>
                  </a:lnTo>
                  <a:cubicBezTo>
                    <a:pt x="17954" y="7246"/>
                    <a:pt x="17970" y="7294"/>
                    <a:pt x="17922" y="7294"/>
                  </a:cubicBezTo>
                  <a:lnTo>
                    <a:pt x="17889" y="7311"/>
                  </a:lnTo>
                  <a:cubicBezTo>
                    <a:pt x="17857" y="7311"/>
                    <a:pt x="17841" y="7343"/>
                    <a:pt x="17841" y="7343"/>
                  </a:cubicBezTo>
                  <a:cubicBezTo>
                    <a:pt x="17841" y="7359"/>
                    <a:pt x="17873" y="7391"/>
                    <a:pt x="17889" y="7391"/>
                  </a:cubicBezTo>
                  <a:lnTo>
                    <a:pt x="17954" y="7407"/>
                  </a:lnTo>
                  <a:cubicBezTo>
                    <a:pt x="18008" y="7407"/>
                    <a:pt x="18054" y="7415"/>
                    <a:pt x="18084" y="7415"/>
                  </a:cubicBezTo>
                  <a:cubicBezTo>
                    <a:pt x="18099" y="7415"/>
                    <a:pt x="18110" y="7413"/>
                    <a:pt x="18115" y="7407"/>
                  </a:cubicBezTo>
                  <a:cubicBezTo>
                    <a:pt x="18115" y="7407"/>
                    <a:pt x="18164" y="7327"/>
                    <a:pt x="18147" y="7294"/>
                  </a:cubicBezTo>
                  <a:cubicBezTo>
                    <a:pt x="18115" y="7262"/>
                    <a:pt x="18180" y="7214"/>
                    <a:pt x="18212" y="7198"/>
                  </a:cubicBezTo>
                  <a:lnTo>
                    <a:pt x="18341" y="7198"/>
                  </a:lnTo>
                  <a:cubicBezTo>
                    <a:pt x="18389" y="7198"/>
                    <a:pt x="18454" y="7214"/>
                    <a:pt x="18518" y="7214"/>
                  </a:cubicBezTo>
                  <a:cubicBezTo>
                    <a:pt x="18599" y="7214"/>
                    <a:pt x="18680" y="7182"/>
                    <a:pt x="18760" y="7182"/>
                  </a:cubicBezTo>
                  <a:close/>
                  <a:moveTo>
                    <a:pt x="31261" y="7407"/>
                  </a:moveTo>
                  <a:cubicBezTo>
                    <a:pt x="31278" y="7423"/>
                    <a:pt x="31245" y="7504"/>
                    <a:pt x="31165" y="7553"/>
                  </a:cubicBezTo>
                  <a:lnTo>
                    <a:pt x="31100" y="7585"/>
                  </a:lnTo>
                  <a:cubicBezTo>
                    <a:pt x="31100" y="7587"/>
                    <a:pt x="31095" y="7588"/>
                    <a:pt x="31085" y="7588"/>
                  </a:cubicBezTo>
                  <a:cubicBezTo>
                    <a:pt x="31027" y="7588"/>
                    <a:pt x="30826" y="7553"/>
                    <a:pt x="30826" y="7553"/>
                  </a:cubicBezTo>
                  <a:cubicBezTo>
                    <a:pt x="30826" y="7536"/>
                    <a:pt x="30826" y="7520"/>
                    <a:pt x="30826" y="7504"/>
                  </a:cubicBezTo>
                  <a:cubicBezTo>
                    <a:pt x="30826" y="7488"/>
                    <a:pt x="30858" y="7488"/>
                    <a:pt x="30874" y="7488"/>
                  </a:cubicBezTo>
                  <a:lnTo>
                    <a:pt x="30955" y="7536"/>
                  </a:lnTo>
                  <a:cubicBezTo>
                    <a:pt x="31036" y="7504"/>
                    <a:pt x="31213" y="7472"/>
                    <a:pt x="31229" y="7456"/>
                  </a:cubicBezTo>
                  <a:cubicBezTo>
                    <a:pt x="31229" y="7423"/>
                    <a:pt x="31245" y="7407"/>
                    <a:pt x="31261" y="7407"/>
                  </a:cubicBezTo>
                  <a:close/>
                  <a:moveTo>
                    <a:pt x="23051" y="7391"/>
                  </a:moveTo>
                  <a:lnTo>
                    <a:pt x="23132" y="7456"/>
                  </a:lnTo>
                  <a:cubicBezTo>
                    <a:pt x="23143" y="7466"/>
                    <a:pt x="23151" y="7470"/>
                    <a:pt x="23159" y="7470"/>
                  </a:cubicBezTo>
                  <a:cubicBezTo>
                    <a:pt x="23175" y="7470"/>
                    <a:pt x="23186" y="7456"/>
                    <a:pt x="23196" y="7456"/>
                  </a:cubicBezTo>
                  <a:cubicBezTo>
                    <a:pt x="23220" y="7440"/>
                    <a:pt x="23243" y="7434"/>
                    <a:pt x="23264" y="7434"/>
                  </a:cubicBezTo>
                  <a:cubicBezTo>
                    <a:pt x="23326" y="7434"/>
                    <a:pt x="23378" y="7488"/>
                    <a:pt x="23438" y="7488"/>
                  </a:cubicBezTo>
                  <a:cubicBezTo>
                    <a:pt x="23487" y="7504"/>
                    <a:pt x="23454" y="7585"/>
                    <a:pt x="23406" y="7617"/>
                  </a:cubicBezTo>
                  <a:lnTo>
                    <a:pt x="23358" y="7649"/>
                  </a:lnTo>
                  <a:cubicBezTo>
                    <a:pt x="23341" y="7660"/>
                    <a:pt x="23322" y="7665"/>
                    <a:pt x="23302" y="7665"/>
                  </a:cubicBezTo>
                  <a:cubicBezTo>
                    <a:pt x="23263" y="7665"/>
                    <a:pt x="23223" y="7644"/>
                    <a:pt x="23212" y="7601"/>
                  </a:cubicBezTo>
                  <a:lnTo>
                    <a:pt x="23132" y="7585"/>
                  </a:lnTo>
                  <a:lnTo>
                    <a:pt x="23067" y="7585"/>
                  </a:lnTo>
                  <a:cubicBezTo>
                    <a:pt x="23019" y="7536"/>
                    <a:pt x="23003" y="7456"/>
                    <a:pt x="23051" y="7391"/>
                  </a:cubicBezTo>
                  <a:close/>
                  <a:moveTo>
                    <a:pt x="24017" y="7478"/>
                  </a:moveTo>
                  <a:cubicBezTo>
                    <a:pt x="24022" y="7478"/>
                    <a:pt x="24028" y="7481"/>
                    <a:pt x="24035" y="7488"/>
                  </a:cubicBezTo>
                  <a:cubicBezTo>
                    <a:pt x="24067" y="7504"/>
                    <a:pt x="24100" y="7601"/>
                    <a:pt x="24003" y="7633"/>
                  </a:cubicBezTo>
                  <a:lnTo>
                    <a:pt x="23922" y="7665"/>
                  </a:lnTo>
                  <a:lnTo>
                    <a:pt x="23906" y="7665"/>
                  </a:lnTo>
                  <a:cubicBezTo>
                    <a:pt x="23874" y="7649"/>
                    <a:pt x="23858" y="7617"/>
                    <a:pt x="23874" y="7569"/>
                  </a:cubicBezTo>
                  <a:lnTo>
                    <a:pt x="23874" y="7569"/>
                  </a:lnTo>
                  <a:lnTo>
                    <a:pt x="24003" y="7585"/>
                  </a:lnTo>
                  <a:cubicBezTo>
                    <a:pt x="23990" y="7521"/>
                    <a:pt x="23997" y="7478"/>
                    <a:pt x="24017" y="7478"/>
                  </a:cubicBezTo>
                  <a:close/>
                  <a:moveTo>
                    <a:pt x="26148" y="7262"/>
                  </a:moveTo>
                  <a:lnTo>
                    <a:pt x="26180" y="7278"/>
                  </a:lnTo>
                  <a:lnTo>
                    <a:pt x="26213" y="7294"/>
                  </a:lnTo>
                  <a:cubicBezTo>
                    <a:pt x="26229" y="7343"/>
                    <a:pt x="26197" y="7440"/>
                    <a:pt x="26180" y="7472"/>
                  </a:cubicBezTo>
                  <a:cubicBezTo>
                    <a:pt x="26180" y="7483"/>
                    <a:pt x="26148" y="7495"/>
                    <a:pt x="26118" y="7495"/>
                  </a:cubicBezTo>
                  <a:cubicBezTo>
                    <a:pt x="26105" y="7495"/>
                    <a:pt x="26093" y="7493"/>
                    <a:pt x="26084" y="7488"/>
                  </a:cubicBezTo>
                  <a:cubicBezTo>
                    <a:pt x="26067" y="7488"/>
                    <a:pt x="26035" y="7488"/>
                    <a:pt x="26035" y="7504"/>
                  </a:cubicBezTo>
                  <a:lnTo>
                    <a:pt x="26035" y="7520"/>
                  </a:lnTo>
                  <a:lnTo>
                    <a:pt x="26100" y="7569"/>
                  </a:lnTo>
                  <a:cubicBezTo>
                    <a:pt x="26148" y="7633"/>
                    <a:pt x="26164" y="7665"/>
                    <a:pt x="26132" y="7665"/>
                  </a:cubicBezTo>
                  <a:lnTo>
                    <a:pt x="26067" y="7665"/>
                  </a:lnTo>
                  <a:cubicBezTo>
                    <a:pt x="26019" y="7665"/>
                    <a:pt x="25971" y="7633"/>
                    <a:pt x="25971" y="7585"/>
                  </a:cubicBezTo>
                  <a:cubicBezTo>
                    <a:pt x="25971" y="7561"/>
                    <a:pt x="25890" y="7519"/>
                    <a:pt x="25856" y="7519"/>
                  </a:cubicBezTo>
                  <a:cubicBezTo>
                    <a:pt x="25844" y="7519"/>
                    <a:pt x="25838" y="7524"/>
                    <a:pt x="25842" y="7536"/>
                  </a:cubicBezTo>
                  <a:cubicBezTo>
                    <a:pt x="25842" y="7545"/>
                    <a:pt x="25833" y="7549"/>
                    <a:pt x="25821" y="7549"/>
                  </a:cubicBezTo>
                  <a:cubicBezTo>
                    <a:pt x="25789" y="7549"/>
                    <a:pt x="25733" y="7523"/>
                    <a:pt x="25745" y="7488"/>
                  </a:cubicBezTo>
                  <a:cubicBezTo>
                    <a:pt x="25745" y="7456"/>
                    <a:pt x="25793" y="7375"/>
                    <a:pt x="25858" y="7343"/>
                  </a:cubicBezTo>
                  <a:lnTo>
                    <a:pt x="25938" y="7343"/>
                  </a:lnTo>
                  <a:lnTo>
                    <a:pt x="26003" y="7359"/>
                  </a:lnTo>
                  <a:cubicBezTo>
                    <a:pt x="26051" y="7311"/>
                    <a:pt x="26116" y="7278"/>
                    <a:pt x="26148" y="7262"/>
                  </a:cubicBezTo>
                  <a:close/>
                  <a:moveTo>
                    <a:pt x="37058" y="7433"/>
                  </a:moveTo>
                  <a:cubicBezTo>
                    <a:pt x="37085" y="7433"/>
                    <a:pt x="37125" y="7448"/>
                    <a:pt x="37149" y="7472"/>
                  </a:cubicBezTo>
                  <a:cubicBezTo>
                    <a:pt x="37181" y="7488"/>
                    <a:pt x="37214" y="7536"/>
                    <a:pt x="37197" y="7553"/>
                  </a:cubicBezTo>
                  <a:cubicBezTo>
                    <a:pt x="37185" y="7565"/>
                    <a:pt x="37173" y="7570"/>
                    <a:pt x="37160" y="7570"/>
                  </a:cubicBezTo>
                  <a:cubicBezTo>
                    <a:pt x="37138" y="7570"/>
                    <a:pt x="37114" y="7556"/>
                    <a:pt x="37085" y="7536"/>
                  </a:cubicBezTo>
                  <a:lnTo>
                    <a:pt x="37068" y="7536"/>
                  </a:lnTo>
                  <a:cubicBezTo>
                    <a:pt x="37067" y="7535"/>
                    <a:pt x="37066" y="7535"/>
                    <a:pt x="37064" y="7535"/>
                  </a:cubicBezTo>
                  <a:cubicBezTo>
                    <a:pt x="37040" y="7535"/>
                    <a:pt x="36953" y="7636"/>
                    <a:pt x="36923" y="7682"/>
                  </a:cubicBezTo>
                  <a:cubicBezTo>
                    <a:pt x="36916" y="7692"/>
                    <a:pt x="36906" y="7696"/>
                    <a:pt x="36894" y="7696"/>
                  </a:cubicBezTo>
                  <a:cubicBezTo>
                    <a:pt x="36852" y="7696"/>
                    <a:pt x="36787" y="7639"/>
                    <a:pt x="36762" y="7601"/>
                  </a:cubicBezTo>
                  <a:cubicBezTo>
                    <a:pt x="36746" y="7569"/>
                    <a:pt x="36778" y="7504"/>
                    <a:pt x="36826" y="7472"/>
                  </a:cubicBezTo>
                  <a:lnTo>
                    <a:pt x="36891" y="7456"/>
                  </a:lnTo>
                  <a:cubicBezTo>
                    <a:pt x="36902" y="7452"/>
                    <a:pt x="36913" y="7451"/>
                    <a:pt x="36924" y="7451"/>
                  </a:cubicBezTo>
                  <a:cubicBezTo>
                    <a:pt x="36943" y="7451"/>
                    <a:pt x="36963" y="7455"/>
                    <a:pt x="36983" y="7455"/>
                  </a:cubicBezTo>
                  <a:cubicBezTo>
                    <a:pt x="37000" y="7455"/>
                    <a:pt x="37018" y="7452"/>
                    <a:pt x="37036" y="7440"/>
                  </a:cubicBezTo>
                  <a:cubicBezTo>
                    <a:pt x="37040" y="7435"/>
                    <a:pt x="37048" y="7433"/>
                    <a:pt x="37058" y="7433"/>
                  </a:cubicBezTo>
                  <a:close/>
                  <a:moveTo>
                    <a:pt x="30116" y="7488"/>
                  </a:moveTo>
                  <a:cubicBezTo>
                    <a:pt x="30148" y="7504"/>
                    <a:pt x="30165" y="7536"/>
                    <a:pt x="30148" y="7569"/>
                  </a:cubicBezTo>
                  <a:lnTo>
                    <a:pt x="30116" y="7569"/>
                  </a:lnTo>
                  <a:cubicBezTo>
                    <a:pt x="30052" y="7585"/>
                    <a:pt x="29987" y="7601"/>
                    <a:pt x="29923" y="7617"/>
                  </a:cubicBezTo>
                  <a:cubicBezTo>
                    <a:pt x="29923" y="7617"/>
                    <a:pt x="29923" y="7649"/>
                    <a:pt x="29923" y="7665"/>
                  </a:cubicBezTo>
                  <a:lnTo>
                    <a:pt x="29923" y="7682"/>
                  </a:lnTo>
                  <a:cubicBezTo>
                    <a:pt x="29923" y="7698"/>
                    <a:pt x="29874" y="7698"/>
                    <a:pt x="29874" y="7698"/>
                  </a:cubicBezTo>
                  <a:cubicBezTo>
                    <a:pt x="29858" y="7682"/>
                    <a:pt x="29842" y="7617"/>
                    <a:pt x="29842" y="7601"/>
                  </a:cubicBezTo>
                  <a:cubicBezTo>
                    <a:pt x="29842" y="7569"/>
                    <a:pt x="29923" y="7536"/>
                    <a:pt x="30003" y="7504"/>
                  </a:cubicBezTo>
                  <a:lnTo>
                    <a:pt x="30084" y="7488"/>
                  </a:lnTo>
                  <a:close/>
                  <a:moveTo>
                    <a:pt x="19986" y="7214"/>
                  </a:moveTo>
                  <a:cubicBezTo>
                    <a:pt x="19997" y="7218"/>
                    <a:pt x="20007" y="7220"/>
                    <a:pt x="20016" y="7220"/>
                  </a:cubicBezTo>
                  <a:cubicBezTo>
                    <a:pt x="20016" y="7220"/>
                    <a:pt x="20016" y="7220"/>
                    <a:pt x="20017" y="7220"/>
                  </a:cubicBezTo>
                  <a:lnTo>
                    <a:pt x="20017" y="7220"/>
                  </a:lnTo>
                  <a:cubicBezTo>
                    <a:pt x="20040" y="7256"/>
                    <a:pt x="20068" y="7297"/>
                    <a:pt x="20099" y="7343"/>
                  </a:cubicBezTo>
                  <a:lnTo>
                    <a:pt x="20067" y="7375"/>
                  </a:lnTo>
                  <a:cubicBezTo>
                    <a:pt x="20045" y="7398"/>
                    <a:pt x="20030" y="7428"/>
                    <a:pt x="19996" y="7428"/>
                  </a:cubicBezTo>
                  <a:cubicBezTo>
                    <a:pt x="19981" y="7428"/>
                    <a:pt x="19962" y="7422"/>
                    <a:pt x="19938" y="7407"/>
                  </a:cubicBezTo>
                  <a:lnTo>
                    <a:pt x="19873" y="7359"/>
                  </a:lnTo>
                  <a:cubicBezTo>
                    <a:pt x="19841" y="7456"/>
                    <a:pt x="19809" y="7714"/>
                    <a:pt x="19728" y="7762"/>
                  </a:cubicBezTo>
                  <a:cubicBezTo>
                    <a:pt x="19714" y="7773"/>
                    <a:pt x="19699" y="7777"/>
                    <a:pt x="19684" y="7777"/>
                  </a:cubicBezTo>
                  <a:cubicBezTo>
                    <a:pt x="19632" y="7777"/>
                    <a:pt x="19583" y="7723"/>
                    <a:pt x="19583" y="7698"/>
                  </a:cubicBezTo>
                  <a:cubicBezTo>
                    <a:pt x="19583" y="7649"/>
                    <a:pt x="19648" y="7617"/>
                    <a:pt x="19680" y="7617"/>
                  </a:cubicBezTo>
                  <a:cubicBezTo>
                    <a:pt x="19696" y="7617"/>
                    <a:pt x="19761" y="7536"/>
                    <a:pt x="19744" y="7504"/>
                  </a:cubicBezTo>
                  <a:cubicBezTo>
                    <a:pt x="19717" y="7490"/>
                    <a:pt x="19629" y="7452"/>
                    <a:pt x="19585" y="7452"/>
                  </a:cubicBezTo>
                  <a:cubicBezTo>
                    <a:pt x="19578" y="7452"/>
                    <a:pt x="19571" y="7453"/>
                    <a:pt x="19567" y="7456"/>
                  </a:cubicBezTo>
                  <a:cubicBezTo>
                    <a:pt x="19535" y="7456"/>
                    <a:pt x="19454" y="7504"/>
                    <a:pt x="19373" y="7536"/>
                  </a:cubicBezTo>
                  <a:lnTo>
                    <a:pt x="19325" y="7585"/>
                  </a:lnTo>
                  <a:cubicBezTo>
                    <a:pt x="19293" y="7617"/>
                    <a:pt x="19293" y="7649"/>
                    <a:pt x="19357" y="7665"/>
                  </a:cubicBezTo>
                  <a:lnTo>
                    <a:pt x="19438" y="7665"/>
                  </a:lnTo>
                  <a:cubicBezTo>
                    <a:pt x="19422" y="7698"/>
                    <a:pt x="19373" y="7746"/>
                    <a:pt x="19325" y="7762"/>
                  </a:cubicBezTo>
                  <a:lnTo>
                    <a:pt x="19293" y="7746"/>
                  </a:lnTo>
                  <a:lnTo>
                    <a:pt x="19244" y="7730"/>
                  </a:lnTo>
                  <a:cubicBezTo>
                    <a:pt x="19244" y="7633"/>
                    <a:pt x="19260" y="7536"/>
                    <a:pt x="19293" y="7488"/>
                  </a:cubicBezTo>
                  <a:lnTo>
                    <a:pt x="19309" y="7456"/>
                  </a:lnTo>
                  <a:cubicBezTo>
                    <a:pt x="19325" y="7440"/>
                    <a:pt x="19357" y="7423"/>
                    <a:pt x="19357" y="7407"/>
                  </a:cubicBezTo>
                  <a:cubicBezTo>
                    <a:pt x="19373" y="7375"/>
                    <a:pt x="19422" y="7343"/>
                    <a:pt x="19486" y="7343"/>
                  </a:cubicBezTo>
                  <a:cubicBezTo>
                    <a:pt x="19506" y="7347"/>
                    <a:pt x="19526" y="7349"/>
                    <a:pt x="19544" y="7349"/>
                  </a:cubicBezTo>
                  <a:cubicBezTo>
                    <a:pt x="19599" y="7349"/>
                    <a:pt x="19648" y="7331"/>
                    <a:pt x="19696" y="7294"/>
                  </a:cubicBezTo>
                  <a:lnTo>
                    <a:pt x="19761" y="7230"/>
                  </a:lnTo>
                  <a:cubicBezTo>
                    <a:pt x="19777" y="7262"/>
                    <a:pt x="19801" y="7278"/>
                    <a:pt x="19825" y="7278"/>
                  </a:cubicBezTo>
                  <a:cubicBezTo>
                    <a:pt x="19849" y="7278"/>
                    <a:pt x="19873" y="7262"/>
                    <a:pt x="19890" y="7230"/>
                  </a:cubicBezTo>
                  <a:lnTo>
                    <a:pt x="19938" y="7230"/>
                  </a:lnTo>
                  <a:lnTo>
                    <a:pt x="19986" y="7214"/>
                  </a:lnTo>
                  <a:close/>
                  <a:moveTo>
                    <a:pt x="25422" y="6940"/>
                  </a:moveTo>
                  <a:lnTo>
                    <a:pt x="25471" y="7004"/>
                  </a:lnTo>
                  <a:cubicBezTo>
                    <a:pt x="25519" y="7069"/>
                    <a:pt x="25600" y="7085"/>
                    <a:pt x="25697" y="7085"/>
                  </a:cubicBezTo>
                  <a:lnTo>
                    <a:pt x="25842" y="7085"/>
                  </a:lnTo>
                  <a:cubicBezTo>
                    <a:pt x="26003" y="7085"/>
                    <a:pt x="26100" y="7036"/>
                    <a:pt x="26100" y="7036"/>
                  </a:cubicBezTo>
                  <a:cubicBezTo>
                    <a:pt x="26084" y="7020"/>
                    <a:pt x="26229" y="6972"/>
                    <a:pt x="26293" y="6972"/>
                  </a:cubicBezTo>
                  <a:cubicBezTo>
                    <a:pt x="26342" y="6988"/>
                    <a:pt x="26390" y="7085"/>
                    <a:pt x="26390" y="7117"/>
                  </a:cubicBezTo>
                  <a:cubicBezTo>
                    <a:pt x="26390" y="7149"/>
                    <a:pt x="26342" y="7182"/>
                    <a:pt x="26293" y="7182"/>
                  </a:cubicBezTo>
                  <a:lnTo>
                    <a:pt x="26261" y="7165"/>
                  </a:lnTo>
                  <a:lnTo>
                    <a:pt x="26229" y="7133"/>
                  </a:lnTo>
                  <a:cubicBezTo>
                    <a:pt x="26197" y="7149"/>
                    <a:pt x="26100" y="7198"/>
                    <a:pt x="26067" y="7198"/>
                  </a:cubicBezTo>
                  <a:cubicBezTo>
                    <a:pt x="26035" y="7198"/>
                    <a:pt x="25971" y="7182"/>
                    <a:pt x="25906" y="7165"/>
                  </a:cubicBezTo>
                  <a:lnTo>
                    <a:pt x="25874" y="7198"/>
                  </a:lnTo>
                  <a:lnTo>
                    <a:pt x="25793" y="7230"/>
                  </a:lnTo>
                  <a:cubicBezTo>
                    <a:pt x="25777" y="7182"/>
                    <a:pt x="25729" y="7149"/>
                    <a:pt x="25713" y="7149"/>
                  </a:cubicBezTo>
                  <a:lnTo>
                    <a:pt x="25697" y="7149"/>
                  </a:lnTo>
                  <a:cubicBezTo>
                    <a:pt x="25648" y="7149"/>
                    <a:pt x="25616" y="7165"/>
                    <a:pt x="25567" y="7165"/>
                  </a:cubicBezTo>
                  <a:lnTo>
                    <a:pt x="25551" y="7182"/>
                  </a:lnTo>
                  <a:cubicBezTo>
                    <a:pt x="25547" y="7184"/>
                    <a:pt x="25542" y="7185"/>
                    <a:pt x="25537" y="7185"/>
                  </a:cubicBezTo>
                  <a:cubicBezTo>
                    <a:pt x="25507" y="7185"/>
                    <a:pt x="25471" y="7145"/>
                    <a:pt x="25471" y="7117"/>
                  </a:cubicBezTo>
                  <a:cubicBezTo>
                    <a:pt x="25471" y="7110"/>
                    <a:pt x="25467" y="7107"/>
                    <a:pt x="25460" y="7107"/>
                  </a:cubicBezTo>
                  <a:cubicBezTo>
                    <a:pt x="25436" y="7107"/>
                    <a:pt x="25373" y="7150"/>
                    <a:pt x="25309" y="7214"/>
                  </a:cubicBezTo>
                  <a:lnTo>
                    <a:pt x="25213" y="7246"/>
                  </a:lnTo>
                  <a:cubicBezTo>
                    <a:pt x="25148" y="7278"/>
                    <a:pt x="25148" y="7311"/>
                    <a:pt x="25148" y="7343"/>
                  </a:cubicBezTo>
                  <a:cubicBezTo>
                    <a:pt x="25148" y="7386"/>
                    <a:pt x="25170" y="7393"/>
                    <a:pt x="25198" y="7393"/>
                  </a:cubicBezTo>
                  <a:cubicBezTo>
                    <a:pt x="25213" y="7393"/>
                    <a:pt x="25229" y="7391"/>
                    <a:pt x="25245" y="7391"/>
                  </a:cubicBezTo>
                  <a:cubicBezTo>
                    <a:pt x="25261" y="7391"/>
                    <a:pt x="25293" y="7391"/>
                    <a:pt x="25293" y="7407"/>
                  </a:cubicBezTo>
                  <a:lnTo>
                    <a:pt x="25309" y="7423"/>
                  </a:lnTo>
                  <a:cubicBezTo>
                    <a:pt x="25309" y="7440"/>
                    <a:pt x="25293" y="7456"/>
                    <a:pt x="25277" y="7456"/>
                  </a:cubicBezTo>
                  <a:lnTo>
                    <a:pt x="25229" y="7456"/>
                  </a:lnTo>
                  <a:cubicBezTo>
                    <a:pt x="25196" y="7456"/>
                    <a:pt x="25148" y="7585"/>
                    <a:pt x="25100" y="7601"/>
                  </a:cubicBezTo>
                  <a:cubicBezTo>
                    <a:pt x="25035" y="7617"/>
                    <a:pt x="24987" y="7649"/>
                    <a:pt x="24987" y="7665"/>
                  </a:cubicBezTo>
                  <a:lnTo>
                    <a:pt x="24987" y="7682"/>
                  </a:lnTo>
                  <a:cubicBezTo>
                    <a:pt x="25003" y="7698"/>
                    <a:pt x="25084" y="7714"/>
                    <a:pt x="25180" y="7730"/>
                  </a:cubicBezTo>
                  <a:lnTo>
                    <a:pt x="25245" y="7762"/>
                  </a:lnTo>
                  <a:cubicBezTo>
                    <a:pt x="25261" y="7778"/>
                    <a:pt x="25213" y="7778"/>
                    <a:pt x="25148" y="7778"/>
                  </a:cubicBezTo>
                  <a:cubicBezTo>
                    <a:pt x="25084" y="7762"/>
                    <a:pt x="24906" y="7698"/>
                    <a:pt x="24874" y="7682"/>
                  </a:cubicBezTo>
                  <a:lnTo>
                    <a:pt x="24906" y="7649"/>
                  </a:lnTo>
                  <a:cubicBezTo>
                    <a:pt x="24949" y="7607"/>
                    <a:pt x="24916" y="7515"/>
                    <a:pt x="25006" y="7515"/>
                  </a:cubicBezTo>
                  <a:cubicBezTo>
                    <a:pt x="25019" y="7515"/>
                    <a:pt x="25034" y="7516"/>
                    <a:pt x="25051" y="7520"/>
                  </a:cubicBezTo>
                  <a:cubicBezTo>
                    <a:pt x="25067" y="7520"/>
                    <a:pt x="25100" y="7456"/>
                    <a:pt x="25100" y="7440"/>
                  </a:cubicBezTo>
                  <a:lnTo>
                    <a:pt x="25067" y="7375"/>
                  </a:lnTo>
                  <a:cubicBezTo>
                    <a:pt x="25067" y="7294"/>
                    <a:pt x="25051" y="7214"/>
                    <a:pt x="25019" y="7182"/>
                  </a:cubicBezTo>
                  <a:lnTo>
                    <a:pt x="24987" y="7198"/>
                  </a:lnTo>
                  <a:cubicBezTo>
                    <a:pt x="24955" y="7198"/>
                    <a:pt x="24906" y="7214"/>
                    <a:pt x="24874" y="7246"/>
                  </a:cubicBezTo>
                  <a:lnTo>
                    <a:pt x="24809" y="7278"/>
                  </a:lnTo>
                  <a:cubicBezTo>
                    <a:pt x="24793" y="7246"/>
                    <a:pt x="24874" y="7133"/>
                    <a:pt x="24987" y="7052"/>
                  </a:cubicBezTo>
                  <a:lnTo>
                    <a:pt x="25148" y="7085"/>
                  </a:lnTo>
                  <a:lnTo>
                    <a:pt x="25229" y="7085"/>
                  </a:lnTo>
                  <a:cubicBezTo>
                    <a:pt x="25277" y="7036"/>
                    <a:pt x="25374" y="6972"/>
                    <a:pt x="25422" y="6940"/>
                  </a:cubicBezTo>
                  <a:close/>
                  <a:moveTo>
                    <a:pt x="4769" y="7520"/>
                  </a:moveTo>
                  <a:cubicBezTo>
                    <a:pt x="4788" y="7520"/>
                    <a:pt x="4808" y="7536"/>
                    <a:pt x="4824" y="7569"/>
                  </a:cubicBezTo>
                  <a:lnTo>
                    <a:pt x="4759" y="7633"/>
                  </a:lnTo>
                  <a:cubicBezTo>
                    <a:pt x="4727" y="7649"/>
                    <a:pt x="4695" y="7682"/>
                    <a:pt x="4695" y="7714"/>
                  </a:cubicBezTo>
                  <a:cubicBezTo>
                    <a:pt x="4681" y="7756"/>
                    <a:pt x="4691" y="7798"/>
                    <a:pt x="4642" y="7798"/>
                  </a:cubicBezTo>
                  <a:cubicBezTo>
                    <a:pt x="4634" y="7798"/>
                    <a:pt x="4625" y="7797"/>
                    <a:pt x="4614" y="7794"/>
                  </a:cubicBezTo>
                  <a:cubicBezTo>
                    <a:pt x="4598" y="7778"/>
                    <a:pt x="4566" y="7698"/>
                    <a:pt x="4598" y="7682"/>
                  </a:cubicBezTo>
                  <a:cubicBezTo>
                    <a:pt x="4643" y="7652"/>
                    <a:pt x="4619" y="7567"/>
                    <a:pt x="4704" y="7567"/>
                  </a:cubicBezTo>
                  <a:cubicBezTo>
                    <a:pt x="4711" y="7567"/>
                    <a:pt x="4718" y="7567"/>
                    <a:pt x="4727" y="7569"/>
                  </a:cubicBezTo>
                  <a:cubicBezTo>
                    <a:pt x="4735" y="7536"/>
                    <a:pt x="4751" y="7520"/>
                    <a:pt x="4769" y="7520"/>
                  </a:cubicBezTo>
                  <a:close/>
                  <a:moveTo>
                    <a:pt x="21554" y="7548"/>
                  </a:moveTo>
                  <a:cubicBezTo>
                    <a:pt x="21560" y="7548"/>
                    <a:pt x="21564" y="7550"/>
                    <a:pt x="21567" y="7553"/>
                  </a:cubicBezTo>
                  <a:cubicBezTo>
                    <a:pt x="21583" y="7585"/>
                    <a:pt x="21535" y="7665"/>
                    <a:pt x="21503" y="7665"/>
                  </a:cubicBezTo>
                  <a:cubicBezTo>
                    <a:pt x="21470" y="7665"/>
                    <a:pt x="21454" y="7682"/>
                    <a:pt x="21454" y="7698"/>
                  </a:cubicBezTo>
                  <a:lnTo>
                    <a:pt x="21519" y="7698"/>
                  </a:lnTo>
                  <a:cubicBezTo>
                    <a:pt x="21535" y="7730"/>
                    <a:pt x="21503" y="7811"/>
                    <a:pt x="21470" y="7811"/>
                  </a:cubicBezTo>
                  <a:cubicBezTo>
                    <a:pt x="21438" y="7794"/>
                    <a:pt x="21357" y="7762"/>
                    <a:pt x="21277" y="7714"/>
                  </a:cubicBezTo>
                  <a:lnTo>
                    <a:pt x="21196" y="7698"/>
                  </a:lnTo>
                  <a:cubicBezTo>
                    <a:pt x="21180" y="7698"/>
                    <a:pt x="21148" y="7682"/>
                    <a:pt x="21132" y="7649"/>
                  </a:cubicBezTo>
                  <a:cubicBezTo>
                    <a:pt x="21132" y="7633"/>
                    <a:pt x="21132" y="7601"/>
                    <a:pt x="21132" y="7585"/>
                  </a:cubicBezTo>
                  <a:cubicBezTo>
                    <a:pt x="21132" y="7585"/>
                    <a:pt x="21180" y="7569"/>
                    <a:pt x="21196" y="7569"/>
                  </a:cubicBezTo>
                  <a:cubicBezTo>
                    <a:pt x="21245" y="7585"/>
                    <a:pt x="21277" y="7601"/>
                    <a:pt x="21309" y="7617"/>
                  </a:cubicBezTo>
                  <a:lnTo>
                    <a:pt x="21406" y="7633"/>
                  </a:lnTo>
                  <a:cubicBezTo>
                    <a:pt x="21459" y="7580"/>
                    <a:pt x="21524" y="7548"/>
                    <a:pt x="21554" y="7548"/>
                  </a:cubicBezTo>
                  <a:close/>
                  <a:moveTo>
                    <a:pt x="9921" y="7794"/>
                  </a:moveTo>
                  <a:cubicBezTo>
                    <a:pt x="9905" y="7811"/>
                    <a:pt x="9873" y="7827"/>
                    <a:pt x="9873" y="7843"/>
                  </a:cubicBezTo>
                  <a:cubicBezTo>
                    <a:pt x="9873" y="7859"/>
                    <a:pt x="9905" y="7875"/>
                    <a:pt x="9905" y="7875"/>
                  </a:cubicBezTo>
                  <a:cubicBezTo>
                    <a:pt x="9946" y="7881"/>
                    <a:pt x="9988" y="7885"/>
                    <a:pt x="10027" y="7885"/>
                  </a:cubicBezTo>
                  <a:cubicBezTo>
                    <a:pt x="10033" y="7885"/>
                    <a:pt x="10038" y="7885"/>
                    <a:pt x="10043" y="7885"/>
                  </a:cubicBezTo>
                  <a:lnTo>
                    <a:pt x="10043" y="7885"/>
                  </a:lnTo>
                  <a:lnTo>
                    <a:pt x="10050" y="7891"/>
                  </a:lnTo>
                  <a:cubicBezTo>
                    <a:pt x="10052" y="7889"/>
                    <a:pt x="10054" y="7887"/>
                    <a:pt x="10055" y="7884"/>
                  </a:cubicBezTo>
                  <a:lnTo>
                    <a:pt x="10055" y="7884"/>
                  </a:lnTo>
                  <a:cubicBezTo>
                    <a:pt x="10051" y="7884"/>
                    <a:pt x="10047" y="7884"/>
                    <a:pt x="10043" y="7885"/>
                  </a:cubicBezTo>
                  <a:lnTo>
                    <a:pt x="10043" y="7885"/>
                  </a:lnTo>
                  <a:lnTo>
                    <a:pt x="9969" y="7811"/>
                  </a:lnTo>
                  <a:cubicBezTo>
                    <a:pt x="9969" y="7794"/>
                    <a:pt x="9937" y="7794"/>
                    <a:pt x="9921" y="7794"/>
                  </a:cubicBezTo>
                  <a:close/>
                  <a:moveTo>
                    <a:pt x="24017" y="7776"/>
                  </a:moveTo>
                  <a:cubicBezTo>
                    <a:pt x="24065" y="7776"/>
                    <a:pt x="24129" y="7844"/>
                    <a:pt x="24100" y="7859"/>
                  </a:cubicBezTo>
                  <a:cubicBezTo>
                    <a:pt x="24051" y="7859"/>
                    <a:pt x="24051" y="7891"/>
                    <a:pt x="24067" y="7907"/>
                  </a:cubicBezTo>
                  <a:cubicBezTo>
                    <a:pt x="24070" y="7910"/>
                    <a:pt x="24070" y="7911"/>
                    <a:pt x="24069" y="7911"/>
                  </a:cubicBezTo>
                  <a:cubicBezTo>
                    <a:pt x="24062" y="7911"/>
                    <a:pt x="23996" y="7873"/>
                    <a:pt x="23954" y="7859"/>
                  </a:cubicBezTo>
                  <a:cubicBezTo>
                    <a:pt x="23922" y="7843"/>
                    <a:pt x="23938" y="7811"/>
                    <a:pt x="24003" y="7778"/>
                  </a:cubicBezTo>
                  <a:cubicBezTo>
                    <a:pt x="24007" y="7777"/>
                    <a:pt x="24012" y="7776"/>
                    <a:pt x="24017" y="7776"/>
                  </a:cubicBezTo>
                  <a:close/>
                  <a:moveTo>
                    <a:pt x="15942" y="7821"/>
                  </a:moveTo>
                  <a:cubicBezTo>
                    <a:pt x="16005" y="7821"/>
                    <a:pt x="16051" y="7839"/>
                    <a:pt x="16051" y="7875"/>
                  </a:cubicBezTo>
                  <a:lnTo>
                    <a:pt x="16034" y="7891"/>
                  </a:lnTo>
                  <a:cubicBezTo>
                    <a:pt x="16018" y="7924"/>
                    <a:pt x="15986" y="7940"/>
                    <a:pt x="15970" y="7956"/>
                  </a:cubicBezTo>
                  <a:cubicBezTo>
                    <a:pt x="15921" y="7988"/>
                    <a:pt x="15938" y="8004"/>
                    <a:pt x="15970" y="8020"/>
                  </a:cubicBezTo>
                  <a:lnTo>
                    <a:pt x="15986" y="8036"/>
                  </a:lnTo>
                  <a:cubicBezTo>
                    <a:pt x="15979" y="8058"/>
                    <a:pt x="15965" y="8067"/>
                    <a:pt x="15949" y="8067"/>
                  </a:cubicBezTo>
                  <a:cubicBezTo>
                    <a:pt x="15929" y="8067"/>
                    <a:pt x="15907" y="8054"/>
                    <a:pt x="15889" y="8036"/>
                  </a:cubicBezTo>
                  <a:lnTo>
                    <a:pt x="15873" y="8004"/>
                  </a:lnTo>
                  <a:cubicBezTo>
                    <a:pt x="15873" y="7956"/>
                    <a:pt x="15873" y="7924"/>
                    <a:pt x="15792" y="7924"/>
                  </a:cubicBezTo>
                  <a:cubicBezTo>
                    <a:pt x="15760" y="7924"/>
                    <a:pt x="15760" y="7843"/>
                    <a:pt x="15792" y="7843"/>
                  </a:cubicBezTo>
                  <a:lnTo>
                    <a:pt x="15873" y="7827"/>
                  </a:lnTo>
                  <a:cubicBezTo>
                    <a:pt x="15897" y="7823"/>
                    <a:pt x="15920" y="7821"/>
                    <a:pt x="15942" y="7821"/>
                  </a:cubicBezTo>
                  <a:close/>
                  <a:moveTo>
                    <a:pt x="6130" y="8117"/>
                  </a:moveTo>
                  <a:cubicBezTo>
                    <a:pt x="6195" y="8149"/>
                    <a:pt x="6163" y="8182"/>
                    <a:pt x="6130" y="8198"/>
                  </a:cubicBezTo>
                  <a:cubicBezTo>
                    <a:pt x="6122" y="8206"/>
                    <a:pt x="6078" y="8206"/>
                    <a:pt x="6028" y="8206"/>
                  </a:cubicBezTo>
                  <a:cubicBezTo>
                    <a:pt x="6027" y="8206"/>
                    <a:pt x="6027" y="8206"/>
                    <a:pt x="6027" y="8206"/>
                  </a:cubicBezTo>
                  <a:lnTo>
                    <a:pt x="6027" y="8206"/>
                  </a:lnTo>
                  <a:lnTo>
                    <a:pt x="6130" y="8117"/>
                  </a:lnTo>
                  <a:close/>
                  <a:moveTo>
                    <a:pt x="14280" y="7984"/>
                  </a:moveTo>
                  <a:cubicBezTo>
                    <a:pt x="14311" y="7984"/>
                    <a:pt x="14350" y="8007"/>
                    <a:pt x="14389" y="8020"/>
                  </a:cubicBezTo>
                  <a:cubicBezTo>
                    <a:pt x="14518" y="8020"/>
                    <a:pt x="14389" y="8069"/>
                    <a:pt x="14405" y="8085"/>
                  </a:cubicBezTo>
                  <a:lnTo>
                    <a:pt x="14438" y="8117"/>
                  </a:lnTo>
                  <a:cubicBezTo>
                    <a:pt x="14456" y="8129"/>
                    <a:pt x="14451" y="8135"/>
                    <a:pt x="14437" y="8135"/>
                  </a:cubicBezTo>
                  <a:cubicBezTo>
                    <a:pt x="14414" y="8135"/>
                    <a:pt x="14367" y="8121"/>
                    <a:pt x="14357" y="8101"/>
                  </a:cubicBezTo>
                  <a:cubicBezTo>
                    <a:pt x="14351" y="8089"/>
                    <a:pt x="14342" y="8083"/>
                    <a:pt x="14333" y="8083"/>
                  </a:cubicBezTo>
                  <a:cubicBezTo>
                    <a:pt x="14318" y="8083"/>
                    <a:pt x="14302" y="8097"/>
                    <a:pt x="14292" y="8117"/>
                  </a:cubicBezTo>
                  <a:cubicBezTo>
                    <a:pt x="14276" y="8149"/>
                    <a:pt x="14212" y="8230"/>
                    <a:pt x="14179" y="8246"/>
                  </a:cubicBezTo>
                  <a:lnTo>
                    <a:pt x="14163" y="8230"/>
                  </a:lnTo>
                  <a:cubicBezTo>
                    <a:pt x="14147" y="8230"/>
                    <a:pt x="14131" y="8198"/>
                    <a:pt x="14131" y="8182"/>
                  </a:cubicBezTo>
                  <a:lnTo>
                    <a:pt x="14147" y="8149"/>
                  </a:lnTo>
                  <a:cubicBezTo>
                    <a:pt x="14163" y="8133"/>
                    <a:pt x="14179" y="8069"/>
                    <a:pt x="14196" y="8004"/>
                  </a:cubicBezTo>
                  <a:lnTo>
                    <a:pt x="14260" y="7988"/>
                  </a:lnTo>
                  <a:cubicBezTo>
                    <a:pt x="14266" y="7985"/>
                    <a:pt x="14273" y="7984"/>
                    <a:pt x="14280" y="7984"/>
                  </a:cubicBezTo>
                  <a:close/>
                  <a:moveTo>
                    <a:pt x="15357" y="7891"/>
                  </a:moveTo>
                  <a:cubicBezTo>
                    <a:pt x="15373" y="7891"/>
                    <a:pt x="15438" y="7907"/>
                    <a:pt x="15438" y="7907"/>
                  </a:cubicBezTo>
                  <a:cubicBezTo>
                    <a:pt x="15438" y="7953"/>
                    <a:pt x="15453" y="7973"/>
                    <a:pt x="15478" y="7973"/>
                  </a:cubicBezTo>
                  <a:cubicBezTo>
                    <a:pt x="15497" y="7973"/>
                    <a:pt x="15522" y="7961"/>
                    <a:pt x="15551" y="7940"/>
                  </a:cubicBezTo>
                  <a:lnTo>
                    <a:pt x="15583" y="7940"/>
                  </a:lnTo>
                  <a:cubicBezTo>
                    <a:pt x="15615" y="7940"/>
                    <a:pt x="15647" y="7972"/>
                    <a:pt x="15647" y="7972"/>
                  </a:cubicBezTo>
                  <a:cubicBezTo>
                    <a:pt x="15647" y="7988"/>
                    <a:pt x="15631" y="8036"/>
                    <a:pt x="15631" y="8085"/>
                  </a:cubicBezTo>
                  <a:lnTo>
                    <a:pt x="15728" y="8069"/>
                  </a:lnTo>
                  <a:cubicBezTo>
                    <a:pt x="15760" y="8069"/>
                    <a:pt x="15809" y="8069"/>
                    <a:pt x="15825" y="8085"/>
                  </a:cubicBezTo>
                  <a:lnTo>
                    <a:pt x="15841" y="8101"/>
                  </a:lnTo>
                  <a:cubicBezTo>
                    <a:pt x="15857" y="8149"/>
                    <a:pt x="15873" y="8230"/>
                    <a:pt x="15857" y="8246"/>
                  </a:cubicBezTo>
                  <a:cubicBezTo>
                    <a:pt x="15857" y="8262"/>
                    <a:pt x="15809" y="8262"/>
                    <a:pt x="15776" y="8262"/>
                  </a:cubicBezTo>
                  <a:lnTo>
                    <a:pt x="15760" y="8214"/>
                  </a:lnTo>
                  <a:cubicBezTo>
                    <a:pt x="15760" y="8198"/>
                    <a:pt x="15728" y="8165"/>
                    <a:pt x="15696" y="8165"/>
                  </a:cubicBezTo>
                  <a:lnTo>
                    <a:pt x="15680" y="8165"/>
                  </a:lnTo>
                  <a:cubicBezTo>
                    <a:pt x="15647" y="8165"/>
                    <a:pt x="15615" y="8182"/>
                    <a:pt x="15615" y="8214"/>
                  </a:cubicBezTo>
                  <a:lnTo>
                    <a:pt x="15631" y="8230"/>
                  </a:lnTo>
                  <a:lnTo>
                    <a:pt x="15647" y="8246"/>
                  </a:lnTo>
                  <a:cubicBezTo>
                    <a:pt x="15680" y="8246"/>
                    <a:pt x="15696" y="8278"/>
                    <a:pt x="15696" y="8327"/>
                  </a:cubicBezTo>
                  <a:lnTo>
                    <a:pt x="15599" y="8327"/>
                  </a:lnTo>
                  <a:cubicBezTo>
                    <a:pt x="15518" y="8327"/>
                    <a:pt x="15454" y="8262"/>
                    <a:pt x="15454" y="8182"/>
                  </a:cubicBezTo>
                  <a:cubicBezTo>
                    <a:pt x="15470" y="8117"/>
                    <a:pt x="15341" y="7924"/>
                    <a:pt x="15341" y="7891"/>
                  </a:cubicBezTo>
                  <a:close/>
                  <a:moveTo>
                    <a:pt x="10258" y="8376"/>
                  </a:moveTo>
                  <a:cubicBezTo>
                    <a:pt x="10238" y="8381"/>
                    <a:pt x="10226" y="8382"/>
                    <a:pt x="10221" y="8382"/>
                  </a:cubicBezTo>
                  <a:cubicBezTo>
                    <a:pt x="10213" y="8382"/>
                    <a:pt x="10227" y="8377"/>
                    <a:pt x="10258" y="8376"/>
                  </a:cubicBezTo>
                  <a:close/>
                  <a:moveTo>
                    <a:pt x="10313" y="8242"/>
                  </a:moveTo>
                  <a:cubicBezTo>
                    <a:pt x="10326" y="8242"/>
                    <a:pt x="10357" y="8262"/>
                    <a:pt x="10357" y="8262"/>
                  </a:cubicBezTo>
                  <a:lnTo>
                    <a:pt x="10405" y="8311"/>
                  </a:lnTo>
                  <a:cubicBezTo>
                    <a:pt x="10437" y="8359"/>
                    <a:pt x="10469" y="8424"/>
                    <a:pt x="10453" y="8440"/>
                  </a:cubicBezTo>
                  <a:cubicBezTo>
                    <a:pt x="10453" y="8440"/>
                    <a:pt x="10317" y="8379"/>
                    <a:pt x="10264" y="8375"/>
                  </a:cubicBezTo>
                  <a:lnTo>
                    <a:pt x="10264" y="8375"/>
                  </a:lnTo>
                  <a:cubicBezTo>
                    <a:pt x="10268" y="8375"/>
                    <a:pt x="10272" y="8375"/>
                    <a:pt x="10276" y="8375"/>
                  </a:cubicBezTo>
                  <a:lnTo>
                    <a:pt x="10260" y="8295"/>
                  </a:lnTo>
                  <a:cubicBezTo>
                    <a:pt x="10260" y="8278"/>
                    <a:pt x="10292" y="8246"/>
                    <a:pt x="10308" y="8246"/>
                  </a:cubicBezTo>
                  <a:cubicBezTo>
                    <a:pt x="10308" y="8243"/>
                    <a:pt x="10310" y="8242"/>
                    <a:pt x="10313" y="8242"/>
                  </a:cubicBezTo>
                  <a:close/>
                  <a:moveTo>
                    <a:pt x="9716" y="8207"/>
                  </a:moveTo>
                  <a:cubicBezTo>
                    <a:pt x="9725" y="8207"/>
                    <a:pt x="9734" y="8209"/>
                    <a:pt x="9744" y="8214"/>
                  </a:cubicBezTo>
                  <a:lnTo>
                    <a:pt x="9776" y="8230"/>
                  </a:lnTo>
                  <a:lnTo>
                    <a:pt x="9840" y="8262"/>
                  </a:lnTo>
                  <a:cubicBezTo>
                    <a:pt x="9792" y="8311"/>
                    <a:pt x="9824" y="8375"/>
                    <a:pt x="9905" y="8407"/>
                  </a:cubicBezTo>
                  <a:lnTo>
                    <a:pt x="9986" y="8440"/>
                  </a:lnTo>
                  <a:cubicBezTo>
                    <a:pt x="9986" y="8440"/>
                    <a:pt x="9986" y="8472"/>
                    <a:pt x="9986" y="8472"/>
                  </a:cubicBezTo>
                  <a:cubicBezTo>
                    <a:pt x="9969" y="8488"/>
                    <a:pt x="9953" y="8488"/>
                    <a:pt x="9953" y="8504"/>
                  </a:cubicBezTo>
                  <a:lnTo>
                    <a:pt x="9840" y="8504"/>
                  </a:lnTo>
                  <a:cubicBezTo>
                    <a:pt x="9821" y="8523"/>
                    <a:pt x="9803" y="8531"/>
                    <a:pt x="9787" y="8531"/>
                  </a:cubicBezTo>
                  <a:cubicBezTo>
                    <a:pt x="9776" y="8531"/>
                    <a:pt x="9766" y="8527"/>
                    <a:pt x="9760" y="8520"/>
                  </a:cubicBezTo>
                  <a:cubicBezTo>
                    <a:pt x="9744" y="8512"/>
                    <a:pt x="9703" y="8508"/>
                    <a:pt x="9665" y="8508"/>
                  </a:cubicBezTo>
                  <a:cubicBezTo>
                    <a:pt x="9627" y="8508"/>
                    <a:pt x="9590" y="8512"/>
                    <a:pt x="9582" y="8520"/>
                  </a:cubicBezTo>
                  <a:cubicBezTo>
                    <a:pt x="9574" y="8529"/>
                    <a:pt x="9567" y="8533"/>
                    <a:pt x="9563" y="8533"/>
                  </a:cubicBezTo>
                  <a:cubicBezTo>
                    <a:pt x="9551" y="8533"/>
                    <a:pt x="9554" y="8503"/>
                    <a:pt x="9566" y="8456"/>
                  </a:cubicBezTo>
                  <a:lnTo>
                    <a:pt x="9598" y="8440"/>
                  </a:lnTo>
                  <a:lnTo>
                    <a:pt x="9711" y="8407"/>
                  </a:lnTo>
                  <a:cubicBezTo>
                    <a:pt x="9695" y="8327"/>
                    <a:pt x="9663" y="8246"/>
                    <a:pt x="9663" y="8230"/>
                  </a:cubicBezTo>
                  <a:cubicBezTo>
                    <a:pt x="9674" y="8219"/>
                    <a:pt x="9694" y="8207"/>
                    <a:pt x="9716" y="8207"/>
                  </a:cubicBezTo>
                  <a:close/>
                  <a:moveTo>
                    <a:pt x="6721" y="8485"/>
                  </a:moveTo>
                  <a:cubicBezTo>
                    <a:pt x="6730" y="8485"/>
                    <a:pt x="6738" y="8486"/>
                    <a:pt x="6743" y="8488"/>
                  </a:cubicBezTo>
                  <a:cubicBezTo>
                    <a:pt x="6776" y="8520"/>
                    <a:pt x="6711" y="8553"/>
                    <a:pt x="6582" y="8569"/>
                  </a:cubicBezTo>
                  <a:lnTo>
                    <a:pt x="6485" y="8601"/>
                  </a:lnTo>
                  <a:lnTo>
                    <a:pt x="6453" y="8601"/>
                  </a:lnTo>
                  <a:cubicBezTo>
                    <a:pt x="6435" y="8628"/>
                    <a:pt x="6417" y="8640"/>
                    <a:pt x="6400" y="8640"/>
                  </a:cubicBezTo>
                  <a:cubicBezTo>
                    <a:pt x="6385" y="8640"/>
                    <a:pt x="6371" y="8632"/>
                    <a:pt x="6356" y="8617"/>
                  </a:cubicBezTo>
                  <a:lnTo>
                    <a:pt x="6324" y="8585"/>
                  </a:lnTo>
                  <a:lnTo>
                    <a:pt x="6308" y="8569"/>
                  </a:lnTo>
                  <a:cubicBezTo>
                    <a:pt x="6292" y="8536"/>
                    <a:pt x="6340" y="8520"/>
                    <a:pt x="6405" y="8520"/>
                  </a:cubicBezTo>
                  <a:cubicBezTo>
                    <a:pt x="6412" y="8522"/>
                    <a:pt x="6421" y="8523"/>
                    <a:pt x="6432" y="8523"/>
                  </a:cubicBezTo>
                  <a:cubicBezTo>
                    <a:pt x="6507" y="8523"/>
                    <a:pt x="6656" y="8485"/>
                    <a:pt x="6721" y="8485"/>
                  </a:cubicBezTo>
                  <a:close/>
                  <a:moveTo>
                    <a:pt x="6055" y="8453"/>
                  </a:moveTo>
                  <a:cubicBezTo>
                    <a:pt x="6064" y="8453"/>
                    <a:pt x="6073" y="8454"/>
                    <a:pt x="6082" y="8456"/>
                  </a:cubicBezTo>
                  <a:lnTo>
                    <a:pt x="6017" y="8520"/>
                  </a:lnTo>
                  <a:cubicBezTo>
                    <a:pt x="5985" y="8536"/>
                    <a:pt x="6001" y="8585"/>
                    <a:pt x="6001" y="8617"/>
                  </a:cubicBezTo>
                  <a:lnTo>
                    <a:pt x="6001" y="8649"/>
                  </a:lnTo>
                  <a:cubicBezTo>
                    <a:pt x="6001" y="8669"/>
                    <a:pt x="5921" y="8683"/>
                    <a:pt x="5845" y="8683"/>
                  </a:cubicBezTo>
                  <a:cubicBezTo>
                    <a:pt x="5798" y="8683"/>
                    <a:pt x="5752" y="8678"/>
                    <a:pt x="5727" y="8666"/>
                  </a:cubicBezTo>
                  <a:cubicBezTo>
                    <a:pt x="5699" y="8647"/>
                    <a:pt x="5676" y="8639"/>
                    <a:pt x="5665" y="8639"/>
                  </a:cubicBezTo>
                  <a:cubicBezTo>
                    <a:pt x="5658" y="8639"/>
                    <a:pt x="5656" y="8643"/>
                    <a:pt x="5663" y="8649"/>
                  </a:cubicBezTo>
                  <a:lnTo>
                    <a:pt x="5695" y="8682"/>
                  </a:lnTo>
                  <a:lnTo>
                    <a:pt x="5711" y="8682"/>
                  </a:lnTo>
                  <a:cubicBezTo>
                    <a:pt x="5759" y="8698"/>
                    <a:pt x="5711" y="8730"/>
                    <a:pt x="5598" y="8778"/>
                  </a:cubicBezTo>
                  <a:lnTo>
                    <a:pt x="5501" y="8795"/>
                  </a:lnTo>
                  <a:lnTo>
                    <a:pt x="5469" y="8811"/>
                  </a:lnTo>
                  <a:cubicBezTo>
                    <a:pt x="5421" y="8811"/>
                    <a:pt x="5275" y="8795"/>
                    <a:pt x="5146" y="8795"/>
                  </a:cubicBezTo>
                  <a:lnTo>
                    <a:pt x="5017" y="8778"/>
                  </a:lnTo>
                  <a:cubicBezTo>
                    <a:pt x="4969" y="8778"/>
                    <a:pt x="4969" y="8795"/>
                    <a:pt x="4953" y="8811"/>
                  </a:cubicBezTo>
                  <a:cubicBezTo>
                    <a:pt x="4953" y="8843"/>
                    <a:pt x="4904" y="8859"/>
                    <a:pt x="4888" y="8859"/>
                  </a:cubicBezTo>
                  <a:lnTo>
                    <a:pt x="4808" y="8827"/>
                  </a:lnTo>
                  <a:cubicBezTo>
                    <a:pt x="4751" y="8808"/>
                    <a:pt x="4694" y="8800"/>
                    <a:pt x="4651" y="8800"/>
                  </a:cubicBezTo>
                  <a:cubicBezTo>
                    <a:pt x="4620" y="8800"/>
                    <a:pt x="4595" y="8804"/>
                    <a:pt x="4582" y="8811"/>
                  </a:cubicBezTo>
                  <a:cubicBezTo>
                    <a:pt x="4574" y="8819"/>
                    <a:pt x="4546" y="8823"/>
                    <a:pt x="4517" y="8823"/>
                  </a:cubicBezTo>
                  <a:cubicBezTo>
                    <a:pt x="4489" y="8823"/>
                    <a:pt x="4461" y="8819"/>
                    <a:pt x="4453" y="8811"/>
                  </a:cubicBezTo>
                  <a:cubicBezTo>
                    <a:pt x="4438" y="8781"/>
                    <a:pt x="4423" y="8680"/>
                    <a:pt x="4447" y="8680"/>
                  </a:cubicBezTo>
                  <a:cubicBezTo>
                    <a:pt x="4449" y="8680"/>
                    <a:pt x="4451" y="8681"/>
                    <a:pt x="4453" y="8682"/>
                  </a:cubicBezTo>
                  <a:cubicBezTo>
                    <a:pt x="4501" y="8682"/>
                    <a:pt x="4533" y="8633"/>
                    <a:pt x="4533" y="8633"/>
                  </a:cubicBezTo>
                  <a:cubicBezTo>
                    <a:pt x="4550" y="8617"/>
                    <a:pt x="4582" y="8601"/>
                    <a:pt x="4614" y="8601"/>
                  </a:cubicBezTo>
                  <a:lnTo>
                    <a:pt x="4630" y="8617"/>
                  </a:lnTo>
                  <a:cubicBezTo>
                    <a:pt x="4679" y="8649"/>
                    <a:pt x="4711" y="8682"/>
                    <a:pt x="4743" y="8714"/>
                  </a:cubicBezTo>
                  <a:cubicBezTo>
                    <a:pt x="4767" y="8738"/>
                    <a:pt x="4779" y="8750"/>
                    <a:pt x="4794" y="8750"/>
                  </a:cubicBezTo>
                  <a:cubicBezTo>
                    <a:pt x="4808" y="8750"/>
                    <a:pt x="4824" y="8738"/>
                    <a:pt x="4856" y="8714"/>
                  </a:cubicBezTo>
                  <a:lnTo>
                    <a:pt x="4904" y="8682"/>
                  </a:lnTo>
                  <a:cubicBezTo>
                    <a:pt x="4946" y="8640"/>
                    <a:pt x="5072" y="8562"/>
                    <a:pt x="5137" y="8562"/>
                  </a:cubicBezTo>
                  <a:cubicBezTo>
                    <a:pt x="5147" y="8562"/>
                    <a:pt x="5156" y="8564"/>
                    <a:pt x="5163" y="8569"/>
                  </a:cubicBezTo>
                  <a:cubicBezTo>
                    <a:pt x="5227" y="8585"/>
                    <a:pt x="5356" y="8633"/>
                    <a:pt x="5388" y="8633"/>
                  </a:cubicBezTo>
                  <a:cubicBezTo>
                    <a:pt x="5421" y="8617"/>
                    <a:pt x="5517" y="8585"/>
                    <a:pt x="5550" y="8585"/>
                  </a:cubicBezTo>
                  <a:cubicBezTo>
                    <a:pt x="5598" y="8585"/>
                    <a:pt x="5630" y="8553"/>
                    <a:pt x="5630" y="8488"/>
                  </a:cubicBezTo>
                  <a:lnTo>
                    <a:pt x="5711" y="8504"/>
                  </a:lnTo>
                  <a:lnTo>
                    <a:pt x="5872" y="8553"/>
                  </a:lnTo>
                  <a:cubicBezTo>
                    <a:pt x="5914" y="8497"/>
                    <a:pt x="5993" y="8453"/>
                    <a:pt x="6055" y="8453"/>
                  </a:cubicBezTo>
                  <a:close/>
                  <a:moveTo>
                    <a:pt x="8791" y="8712"/>
                  </a:moveTo>
                  <a:cubicBezTo>
                    <a:pt x="8798" y="8712"/>
                    <a:pt x="8804" y="8712"/>
                    <a:pt x="8808" y="8714"/>
                  </a:cubicBezTo>
                  <a:cubicBezTo>
                    <a:pt x="8856" y="8730"/>
                    <a:pt x="8856" y="8778"/>
                    <a:pt x="8808" y="8795"/>
                  </a:cubicBezTo>
                  <a:lnTo>
                    <a:pt x="8792" y="8795"/>
                  </a:lnTo>
                  <a:cubicBezTo>
                    <a:pt x="8771" y="8782"/>
                    <a:pt x="8752" y="8777"/>
                    <a:pt x="8735" y="8777"/>
                  </a:cubicBezTo>
                  <a:cubicBezTo>
                    <a:pt x="8688" y="8777"/>
                    <a:pt x="8659" y="8815"/>
                    <a:pt x="8647" y="8827"/>
                  </a:cubicBezTo>
                  <a:lnTo>
                    <a:pt x="8582" y="8875"/>
                  </a:lnTo>
                  <a:cubicBezTo>
                    <a:pt x="8534" y="8827"/>
                    <a:pt x="8518" y="8778"/>
                    <a:pt x="8534" y="8778"/>
                  </a:cubicBezTo>
                  <a:cubicBezTo>
                    <a:pt x="8563" y="8778"/>
                    <a:pt x="8726" y="8712"/>
                    <a:pt x="8791" y="8712"/>
                  </a:cubicBezTo>
                  <a:close/>
                  <a:moveTo>
                    <a:pt x="7066" y="8682"/>
                  </a:moveTo>
                  <a:lnTo>
                    <a:pt x="7066" y="8698"/>
                  </a:lnTo>
                  <a:lnTo>
                    <a:pt x="7098" y="8746"/>
                  </a:lnTo>
                  <a:cubicBezTo>
                    <a:pt x="7114" y="8795"/>
                    <a:pt x="7050" y="8859"/>
                    <a:pt x="6953" y="8891"/>
                  </a:cubicBezTo>
                  <a:lnTo>
                    <a:pt x="6872" y="8907"/>
                  </a:lnTo>
                  <a:cubicBezTo>
                    <a:pt x="6856" y="8907"/>
                    <a:pt x="6824" y="8875"/>
                    <a:pt x="6824" y="8875"/>
                  </a:cubicBezTo>
                  <a:cubicBezTo>
                    <a:pt x="6824" y="8859"/>
                    <a:pt x="6824" y="8827"/>
                    <a:pt x="6856" y="8811"/>
                  </a:cubicBezTo>
                  <a:cubicBezTo>
                    <a:pt x="6888" y="8795"/>
                    <a:pt x="6953" y="8795"/>
                    <a:pt x="6985" y="8778"/>
                  </a:cubicBezTo>
                  <a:cubicBezTo>
                    <a:pt x="7034" y="8762"/>
                    <a:pt x="7050" y="8746"/>
                    <a:pt x="7001" y="8714"/>
                  </a:cubicBezTo>
                  <a:cubicBezTo>
                    <a:pt x="7001" y="8698"/>
                    <a:pt x="7034" y="8682"/>
                    <a:pt x="7066" y="8682"/>
                  </a:cubicBezTo>
                  <a:close/>
                  <a:moveTo>
                    <a:pt x="7354" y="8702"/>
                  </a:moveTo>
                  <a:cubicBezTo>
                    <a:pt x="7389" y="8702"/>
                    <a:pt x="7421" y="8714"/>
                    <a:pt x="7437" y="8730"/>
                  </a:cubicBezTo>
                  <a:cubicBezTo>
                    <a:pt x="7469" y="8746"/>
                    <a:pt x="7501" y="8811"/>
                    <a:pt x="7518" y="8843"/>
                  </a:cubicBezTo>
                  <a:lnTo>
                    <a:pt x="7518" y="8891"/>
                  </a:lnTo>
                  <a:cubicBezTo>
                    <a:pt x="7518" y="8891"/>
                    <a:pt x="7469" y="8891"/>
                    <a:pt x="7453" y="8907"/>
                  </a:cubicBezTo>
                  <a:cubicBezTo>
                    <a:pt x="7442" y="8910"/>
                    <a:pt x="7433" y="8911"/>
                    <a:pt x="7424" y="8911"/>
                  </a:cubicBezTo>
                  <a:cubicBezTo>
                    <a:pt x="7368" y="8911"/>
                    <a:pt x="7356" y="8869"/>
                    <a:pt x="7356" y="8827"/>
                  </a:cubicBezTo>
                  <a:cubicBezTo>
                    <a:pt x="7340" y="8827"/>
                    <a:pt x="7324" y="8827"/>
                    <a:pt x="7292" y="8843"/>
                  </a:cubicBezTo>
                  <a:cubicBezTo>
                    <a:pt x="7290" y="8845"/>
                    <a:pt x="7287" y="8846"/>
                    <a:pt x="7283" y="8846"/>
                  </a:cubicBezTo>
                  <a:cubicBezTo>
                    <a:pt x="7261" y="8846"/>
                    <a:pt x="7217" y="8802"/>
                    <a:pt x="7259" y="8746"/>
                  </a:cubicBezTo>
                  <a:cubicBezTo>
                    <a:pt x="7284" y="8714"/>
                    <a:pt x="7320" y="8702"/>
                    <a:pt x="7354" y="8702"/>
                  </a:cubicBezTo>
                  <a:close/>
                  <a:moveTo>
                    <a:pt x="4293" y="8693"/>
                  </a:moveTo>
                  <a:cubicBezTo>
                    <a:pt x="4319" y="8693"/>
                    <a:pt x="4343" y="8720"/>
                    <a:pt x="4356" y="8746"/>
                  </a:cubicBezTo>
                  <a:lnTo>
                    <a:pt x="4340" y="8762"/>
                  </a:lnTo>
                  <a:cubicBezTo>
                    <a:pt x="4259" y="8795"/>
                    <a:pt x="4275" y="8907"/>
                    <a:pt x="4162" y="8907"/>
                  </a:cubicBezTo>
                  <a:lnTo>
                    <a:pt x="4146" y="8907"/>
                  </a:lnTo>
                  <a:cubicBezTo>
                    <a:pt x="4140" y="8920"/>
                    <a:pt x="4129" y="8925"/>
                    <a:pt x="4116" y="8925"/>
                  </a:cubicBezTo>
                  <a:cubicBezTo>
                    <a:pt x="4096" y="8925"/>
                    <a:pt x="4069" y="8911"/>
                    <a:pt x="4050" y="8891"/>
                  </a:cubicBezTo>
                  <a:lnTo>
                    <a:pt x="4033" y="8875"/>
                  </a:lnTo>
                  <a:cubicBezTo>
                    <a:pt x="4033" y="8859"/>
                    <a:pt x="4066" y="8811"/>
                    <a:pt x="4066" y="8811"/>
                  </a:cubicBezTo>
                  <a:cubicBezTo>
                    <a:pt x="4084" y="8815"/>
                    <a:pt x="4099" y="8817"/>
                    <a:pt x="4112" y="8817"/>
                  </a:cubicBezTo>
                  <a:cubicBezTo>
                    <a:pt x="4192" y="8817"/>
                    <a:pt x="4188" y="8742"/>
                    <a:pt x="4243" y="8714"/>
                  </a:cubicBezTo>
                  <a:lnTo>
                    <a:pt x="4275" y="8698"/>
                  </a:lnTo>
                  <a:cubicBezTo>
                    <a:pt x="4281" y="8695"/>
                    <a:pt x="4287" y="8693"/>
                    <a:pt x="4293" y="8693"/>
                  </a:cubicBezTo>
                  <a:close/>
                  <a:moveTo>
                    <a:pt x="8439" y="8703"/>
                  </a:moveTo>
                  <a:cubicBezTo>
                    <a:pt x="8458" y="8703"/>
                    <a:pt x="8469" y="8711"/>
                    <a:pt x="8469" y="8730"/>
                  </a:cubicBezTo>
                  <a:lnTo>
                    <a:pt x="8453" y="8746"/>
                  </a:lnTo>
                  <a:cubicBezTo>
                    <a:pt x="8389" y="8778"/>
                    <a:pt x="8356" y="8811"/>
                    <a:pt x="8292" y="8907"/>
                  </a:cubicBezTo>
                  <a:lnTo>
                    <a:pt x="8276" y="8940"/>
                  </a:lnTo>
                  <a:cubicBezTo>
                    <a:pt x="8264" y="8944"/>
                    <a:pt x="8253" y="8946"/>
                    <a:pt x="8242" y="8946"/>
                  </a:cubicBezTo>
                  <a:cubicBezTo>
                    <a:pt x="8207" y="8946"/>
                    <a:pt x="8179" y="8925"/>
                    <a:pt x="8179" y="8875"/>
                  </a:cubicBezTo>
                  <a:cubicBezTo>
                    <a:pt x="8179" y="8830"/>
                    <a:pt x="8235" y="8728"/>
                    <a:pt x="8282" y="8728"/>
                  </a:cubicBezTo>
                  <a:cubicBezTo>
                    <a:pt x="8285" y="8728"/>
                    <a:pt x="8289" y="8729"/>
                    <a:pt x="8292" y="8730"/>
                  </a:cubicBezTo>
                  <a:lnTo>
                    <a:pt x="8356" y="8730"/>
                  </a:lnTo>
                  <a:lnTo>
                    <a:pt x="8389" y="8714"/>
                  </a:lnTo>
                  <a:cubicBezTo>
                    <a:pt x="8409" y="8707"/>
                    <a:pt x="8426" y="8703"/>
                    <a:pt x="8439" y="8703"/>
                  </a:cubicBezTo>
                  <a:close/>
                  <a:moveTo>
                    <a:pt x="6556" y="8772"/>
                  </a:moveTo>
                  <a:cubicBezTo>
                    <a:pt x="6590" y="8772"/>
                    <a:pt x="6619" y="8787"/>
                    <a:pt x="6630" y="8811"/>
                  </a:cubicBezTo>
                  <a:cubicBezTo>
                    <a:pt x="6630" y="8855"/>
                    <a:pt x="6522" y="9008"/>
                    <a:pt x="6479" y="9008"/>
                  </a:cubicBezTo>
                  <a:cubicBezTo>
                    <a:pt x="6475" y="9008"/>
                    <a:pt x="6472" y="9007"/>
                    <a:pt x="6469" y="9004"/>
                  </a:cubicBezTo>
                  <a:cubicBezTo>
                    <a:pt x="6453" y="8956"/>
                    <a:pt x="6485" y="8811"/>
                    <a:pt x="6517" y="8778"/>
                  </a:cubicBezTo>
                  <a:cubicBezTo>
                    <a:pt x="6530" y="8774"/>
                    <a:pt x="6543" y="8772"/>
                    <a:pt x="6556" y="8772"/>
                  </a:cubicBezTo>
                  <a:close/>
                  <a:moveTo>
                    <a:pt x="2098" y="8921"/>
                  </a:moveTo>
                  <a:cubicBezTo>
                    <a:pt x="2104" y="8921"/>
                    <a:pt x="2110" y="8922"/>
                    <a:pt x="2114" y="8924"/>
                  </a:cubicBezTo>
                  <a:cubicBezTo>
                    <a:pt x="2162" y="8956"/>
                    <a:pt x="2162" y="8988"/>
                    <a:pt x="2114" y="8988"/>
                  </a:cubicBezTo>
                  <a:lnTo>
                    <a:pt x="2082" y="8988"/>
                  </a:lnTo>
                  <a:cubicBezTo>
                    <a:pt x="2001" y="8988"/>
                    <a:pt x="2017" y="9020"/>
                    <a:pt x="2049" y="9053"/>
                  </a:cubicBezTo>
                  <a:cubicBezTo>
                    <a:pt x="2066" y="9053"/>
                    <a:pt x="2001" y="9117"/>
                    <a:pt x="1985" y="9117"/>
                  </a:cubicBezTo>
                  <a:cubicBezTo>
                    <a:pt x="1904" y="9117"/>
                    <a:pt x="1824" y="9085"/>
                    <a:pt x="1743" y="9069"/>
                  </a:cubicBezTo>
                  <a:cubicBezTo>
                    <a:pt x="1743" y="9053"/>
                    <a:pt x="1743" y="9037"/>
                    <a:pt x="1743" y="9020"/>
                  </a:cubicBezTo>
                  <a:cubicBezTo>
                    <a:pt x="1759" y="9004"/>
                    <a:pt x="1791" y="8988"/>
                    <a:pt x="1807" y="8988"/>
                  </a:cubicBezTo>
                  <a:lnTo>
                    <a:pt x="1856" y="9004"/>
                  </a:lnTo>
                  <a:cubicBezTo>
                    <a:pt x="1900" y="8990"/>
                    <a:pt x="2037" y="8921"/>
                    <a:pt x="2098" y="8921"/>
                  </a:cubicBezTo>
                  <a:close/>
                  <a:moveTo>
                    <a:pt x="3307" y="8746"/>
                  </a:moveTo>
                  <a:cubicBezTo>
                    <a:pt x="3317" y="8746"/>
                    <a:pt x="3328" y="8751"/>
                    <a:pt x="3340" y="8762"/>
                  </a:cubicBezTo>
                  <a:lnTo>
                    <a:pt x="3356" y="8778"/>
                  </a:lnTo>
                  <a:lnTo>
                    <a:pt x="3388" y="8795"/>
                  </a:lnTo>
                  <a:cubicBezTo>
                    <a:pt x="3404" y="8811"/>
                    <a:pt x="3356" y="8875"/>
                    <a:pt x="3308" y="8875"/>
                  </a:cubicBezTo>
                  <a:cubicBezTo>
                    <a:pt x="3305" y="8874"/>
                    <a:pt x="3302" y="8873"/>
                    <a:pt x="3298" y="8873"/>
                  </a:cubicBezTo>
                  <a:cubicBezTo>
                    <a:pt x="3254" y="8873"/>
                    <a:pt x="3131" y="8958"/>
                    <a:pt x="3146" y="8988"/>
                  </a:cubicBezTo>
                  <a:cubicBezTo>
                    <a:pt x="3153" y="9008"/>
                    <a:pt x="3157" y="9023"/>
                    <a:pt x="3159" y="9032"/>
                  </a:cubicBezTo>
                  <a:lnTo>
                    <a:pt x="3159" y="9032"/>
                  </a:lnTo>
                  <a:cubicBezTo>
                    <a:pt x="3143" y="9017"/>
                    <a:pt x="3072" y="8993"/>
                    <a:pt x="3024" y="8993"/>
                  </a:cubicBezTo>
                  <a:cubicBezTo>
                    <a:pt x="3007" y="8993"/>
                    <a:pt x="2993" y="8997"/>
                    <a:pt x="2985" y="9004"/>
                  </a:cubicBezTo>
                  <a:cubicBezTo>
                    <a:pt x="2953" y="9037"/>
                    <a:pt x="2824" y="9101"/>
                    <a:pt x="2775" y="9117"/>
                  </a:cubicBezTo>
                  <a:cubicBezTo>
                    <a:pt x="2773" y="9118"/>
                    <a:pt x="2770" y="9118"/>
                    <a:pt x="2768" y="9118"/>
                  </a:cubicBezTo>
                  <a:cubicBezTo>
                    <a:pt x="2722" y="9118"/>
                    <a:pt x="2678" y="8985"/>
                    <a:pt x="2678" y="8924"/>
                  </a:cubicBezTo>
                  <a:cubicBezTo>
                    <a:pt x="2678" y="8887"/>
                    <a:pt x="2778" y="8842"/>
                    <a:pt x="2835" y="8842"/>
                  </a:cubicBezTo>
                  <a:cubicBezTo>
                    <a:pt x="2854" y="8842"/>
                    <a:pt x="2868" y="8847"/>
                    <a:pt x="2872" y="8859"/>
                  </a:cubicBezTo>
                  <a:cubicBezTo>
                    <a:pt x="2882" y="8874"/>
                    <a:pt x="2902" y="8880"/>
                    <a:pt x="2925" y="8880"/>
                  </a:cubicBezTo>
                  <a:cubicBezTo>
                    <a:pt x="2976" y="8880"/>
                    <a:pt x="3040" y="8849"/>
                    <a:pt x="3017" y="8827"/>
                  </a:cubicBezTo>
                  <a:cubicBezTo>
                    <a:pt x="3007" y="8807"/>
                    <a:pt x="3016" y="8793"/>
                    <a:pt x="3043" y="8793"/>
                  </a:cubicBezTo>
                  <a:cubicBezTo>
                    <a:pt x="3059" y="8793"/>
                    <a:pt x="3083" y="8798"/>
                    <a:pt x="3114" y="8811"/>
                  </a:cubicBezTo>
                  <a:lnTo>
                    <a:pt x="3162" y="8811"/>
                  </a:lnTo>
                  <a:cubicBezTo>
                    <a:pt x="3195" y="8811"/>
                    <a:pt x="3227" y="8811"/>
                    <a:pt x="3259" y="8795"/>
                  </a:cubicBezTo>
                  <a:lnTo>
                    <a:pt x="3275" y="8795"/>
                  </a:lnTo>
                  <a:cubicBezTo>
                    <a:pt x="3275" y="8763"/>
                    <a:pt x="3289" y="8746"/>
                    <a:pt x="3307" y="8746"/>
                  </a:cubicBezTo>
                  <a:close/>
                  <a:moveTo>
                    <a:pt x="45772" y="1"/>
                  </a:moveTo>
                  <a:cubicBezTo>
                    <a:pt x="45762" y="1"/>
                    <a:pt x="45754" y="2"/>
                    <a:pt x="45747" y="3"/>
                  </a:cubicBezTo>
                  <a:cubicBezTo>
                    <a:pt x="45682" y="3"/>
                    <a:pt x="45537" y="36"/>
                    <a:pt x="45424" y="52"/>
                  </a:cubicBezTo>
                  <a:lnTo>
                    <a:pt x="45311" y="68"/>
                  </a:lnTo>
                  <a:lnTo>
                    <a:pt x="45214" y="84"/>
                  </a:lnTo>
                  <a:cubicBezTo>
                    <a:pt x="45101" y="116"/>
                    <a:pt x="45021" y="133"/>
                    <a:pt x="45021" y="149"/>
                  </a:cubicBezTo>
                  <a:lnTo>
                    <a:pt x="45005" y="149"/>
                  </a:lnTo>
                  <a:cubicBezTo>
                    <a:pt x="45005" y="181"/>
                    <a:pt x="45005" y="229"/>
                    <a:pt x="44972" y="245"/>
                  </a:cubicBezTo>
                  <a:lnTo>
                    <a:pt x="44924" y="262"/>
                  </a:lnTo>
                  <a:cubicBezTo>
                    <a:pt x="44909" y="217"/>
                    <a:pt x="44841" y="147"/>
                    <a:pt x="44817" y="147"/>
                  </a:cubicBezTo>
                  <a:cubicBezTo>
                    <a:pt x="44814" y="147"/>
                    <a:pt x="44812" y="147"/>
                    <a:pt x="44811" y="149"/>
                  </a:cubicBezTo>
                  <a:cubicBezTo>
                    <a:pt x="44806" y="154"/>
                    <a:pt x="44798" y="156"/>
                    <a:pt x="44789" y="156"/>
                  </a:cubicBezTo>
                  <a:cubicBezTo>
                    <a:pt x="44740" y="156"/>
                    <a:pt x="44642" y="93"/>
                    <a:pt x="44601" y="52"/>
                  </a:cubicBezTo>
                  <a:cubicBezTo>
                    <a:pt x="44589" y="40"/>
                    <a:pt x="44574" y="34"/>
                    <a:pt x="44561" y="34"/>
                  </a:cubicBezTo>
                  <a:cubicBezTo>
                    <a:pt x="44539" y="34"/>
                    <a:pt x="44521" y="48"/>
                    <a:pt x="44521" y="68"/>
                  </a:cubicBezTo>
                  <a:cubicBezTo>
                    <a:pt x="44505" y="100"/>
                    <a:pt x="44456" y="116"/>
                    <a:pt x="44392" y="116"/>
                  </a:cubicBezTo>
                  <a:lnTo>
                    <a:pt x="44375" y="100"/>
                  </a:lnTo>
                  <a:cubicBezTo>
                    <a:pt x="44362" y="82"/>
                    <a:pt x="44349" y="75"/>
                    <a:pt x="44338" y="75"/>
                  </a:cubicBezTo>
                  <a:cubicBezTo>
                    <a:pt x="44309" y="75"/>
                    <a:pt x="44286" y="116"/>
                    <a:pt x="44263" y="116"/>
                  </a:cubicBezTo>
                  <a:cubicBezTo>
                    <a:pt x="44230" y="100"/>
                    <a:pt x="44198" y="84"/>
                    <a:pt x="44198" y="68"/>
                  </a:cubicBezTo>
                  <a:lnTo>
                    <a:pt x="44182" y="36"/>
                  </a:lnTo>
                  <a:cubicBezTo>
                    <a:pt x="44182" y="24"/>
                    <a:pt x="44180" y="19"/>
                    <a:pt x="44177" y="19"/>
                  </a:cubicBezTo>
                  <a:cubicBezTo>
                    <a:pt x="44170" y="19"/>
                    <a:pt x="44160" y="37"/>
                    <a:pt x="44150" y="68"/>
                  </a:cubicBezTo>
                  <a:lnTo>
                    <a:pt x="44117" y="100"/>
                  </a:lnTo>
                  <a:cubicBezTo>
                    <a:pt x="44101" y="116"/>
                    <a:pt x="44021" y="116"/>
                    <a:pt x="43988" y="133"/>
                  </a:cubicBezTo>
                  <a:lnTo>
                    <a:pt x="43924" y="165"/>
                  </a:lnTo>
                  <a:cubicBezTo>
                    <a:pt x="43859" y="149"/>
                    <a:pt x="43714" y="116"/>
                    <a:pt x="43682" y="116"/>
                  </a:cubicBezTo>
                  <a:cubicBezTo>
                    <a:pt x="43650" y="133"/>
                    <a:pt x="43521" y="181"/>
                    <a:pt x="43472" y="181"/>
                  </a:cubicBezTo>
                  <a:cubicBezTo>
                    <a:pt x="43440" y="165"/>
                    <a:pt x="43359" y="165"/>
                    <a:pt x="43311" y="165"/>
                  </a:cubicBezTo>
                  <a:lnTo>
                    <a:pt x="43262" y="165"/>
                  </a:lnTo>
                  <a:cubicBezTo>
                    <a:pt x="43262" y="165"/>
                    <a:pt x="43101" y="181"/>
                    <a:pt x="43101" y="181"/>
                  </a:cubicBezTo>
                  <a:cubicBezTo>
                    <a:pt x="43085" y="181"/>
                    <a:pt x="43069" y="181"/>
                    <a:pt x="43053" y="165"/>
                  </a:cubicBezTo>
                  <a:lnTo>
                    <a:pt x="42779" y="229"/>
                  </a:lnTo>
                  <a:cubicBezTo>
                    <a:pt x="42768" y="240"/>
                    <a:pt x="42755" y="244"/>
                    <a:pt x="42742" y="244"/>
                  </a:cubicBezTo>
                  <a:cubicBezTo>
                    <a:pt x="42716" y="244"/>
                    <a:pt x="42687" y="229"/>
                    <a:pt x="42666" y="229"/>
                  </a:cubicBezTo>
                  <a:lnTo>
                    <a:pt x="42585" y="229"/>
                  </a:lnTo>
                  <a:cubicBezTo>
                    <a:pt x="42537" y="221"/>
                    <a:pt x="42476" y="217"/>
                    <a:pt x="42418" y="217"/>
                  </a:cubicBezTo>
                  <a:cubicBezTo>
                    <a:pt x="42359" y="217"/>
                    <a:pt x="42303" y="221"/>
                    <a:pt x="42262" y="229"/>
                  </a:cubicBezTo>
                  <a:lnTo>
                    <a:pt x="42166" y="213"/>
                  </a:lnTo>
                  <a:cubicBezTo>
                    <a:pt x="42133" y="202"/>
                    <a:pt x="42099" y="201"/>
                    <a:pt x="42065" y="201"/>
                  </a:cubicBezTo>
                  <a:cubicBezTo>
                    <a:pt x="42047" y="201"/>
                    <a:pt x="42030" y="201"/>
                    <a:pt x="42012" y="201"/>
                  </a:cubicBezTo>
                  <a:cubicBezTo>
                    <a:pt x="41960" y="201"/>
                    <a:pt x="41908" y="197"/>
                    <a:pt x="41859" y="165"/>
                  </a:cubicBezTo>
                  <a:lnTo>
                    <a:pt x="41843" y="149"/>
                  </a:lnTo>
                  <a:cubicBezTo>
                    <a:pt x="41795" y="165"/>
                    <a:pt x="41714" y="181"/>
                    <a:pt x="41649" y="213"/>
                  </a:cubicBezTo>
                  <a:lnTo>
                    <a:pt x="41585" y="197"/>
                  </a:lnTo>
                  <a:lnTo>
                    <a:pt x="41488" y="197"/>
                  </a:lnTo>
                  <a:cubicBezTo>
                    <a:pt x="41471" y="210"/>
                    <a:pt x="41445" y="215"/>
                    <a:pt x="41415" y="215"/>
                  </a:cubicBezTo>
                  <a:cubicBezTo>
                    <a:pt x="41335" y="215"/>
                    <a:pt x="41229" y="181"/>
                    <a:pt x="41182" y="181"/>
                  </a:cubicBezTo>
                  <a:cubicBezTo>
                    <a:pt x="41117" y="181"/>
                    <a:pt x="41004" y="213"/>
                    <a:pt x="40940" y="245"/>
                  </a:cubicBezTo>
                  <a:lnTo>
                    <a:pt x="40891" y="245"/>
                  </a:lnTo>
                  <a:cubicBezTo>
                    <a:pt x="40843" y="245"/>
                    <a:pt x="40795" y="213"/>
                    <a:pt x="40746" y="213"/>
                  </a:cubicBezTo>
                  <a:cubicBezTo>
                    <a:pt x="40698" y="213"/>
                    <a:pt x="40633" y="229"/>
                    <a:pt x="40585" y="245"/>
                  </a:cubicBezTo>
                  <a:lnTo>
                    <a:pt x="40440" y="262"/>
                  </a:lnTo>
                  <a:cubicBezTo>
                    <a:pt x="40294" y="278"/>
                    <a:pt x="40165" y="294"/>
                    <a:pt x="40133" y="294"/>
                  </a:cubicBezTo>
                  <a:cubicBezTo>
                    <a:pt x="40096" y="263"/>
                    <a:pt x="40059" y="253"/>
                    <a:pt x="40022" y="253"/>
                  </a:cubicBezTo>
                  <a:cubicBezTo>
                    <a:pt x="39962" y="253"/>
                    <a:pt x="39902" y="278"/>
                    <a:pt x="39843" y="278"/>
                  </a:cubicBezTo>
                  <a:lnTo>
                    <a:pt x="39762" y="278"/>
                  </a:lnTo>
                  <a:cubicBezTo>
                    <a:pt x="39649" y="278"/>
                    <a:pt x="39552" y="213"/>
                    <a:pt x="39552" y="197"/>
                  </a:cubicBezTo>
                  <a:cubicBezTo>
                    <a:pt x="39551" y="195"/>
                    <a:pt x="39549" y="193"/>
                    <a:pt x="39546" y="193"/>
                  </a:cubicBezTo>
                  <a:cubicBezTo>
                    <a:pt x="39505" y="193"/>
                    <a:pt x="39319" y="363"/>
                    <a:pt x="39230" y="423"/>
                  </a:cubicBezTo>
                  <a:cubicBezTo>
                    <a:pt x="39165" y="466"/>
                    <a:pt x="39086" y="480"/>
                    <a:pt x="39036" y="480"/>
                  </a:cubicBezTo>
                  <a:cubicBezTo>
                    <a:pt x="39011" y="480"/>
                    <a:pt x="38993" y="477"/>
                    <a:pt x="38988" y="471"/>
                  </a:cubicBezTo>
                  <a:cubicBezTo>
                    <a:pt x="38972" y="455"/>
                    <a:pt x="38988" y="439"/>
                    <a:pt x="39020" y="423"/>
                  </a:cubicBezTo>
                  <a:lnTo>
                    <a:pt x="39036" y="423"/>
                  </a:lnTo>
                  <a:cubicBezTo>
                    <a:pt x="39052" y="407"/>
                    <a:pt x="39069" y="374"/>
                    <a:pt x="39069" y="358"/>
                  </a:cubicBezTo>
                  <a:cubicBezTo>
                    <a:pt x="39069" y="358"/>
                    <a:pt x="39020" y="342"/>
                    <a:pt x="39020" y="342"/>
                  </a:cubicBezTo>
                  <a:lnTo>
                    <a:pt x="38956" y="391"/>
                  </a:lnTo>
                  <a:cubicBezTo>
                    <a:pt x="38908" y="367"/>
                    <a:pt x="38809" y="352"/>
                    <a:pt x="38715" y="352"/>
                  </a:cubicBezTo>
                  <a:cubicBezTo>
                    <a:pt x="38681" y="352"/>
                    <a:pt x="38647" y="354"/>
                    <a:pt x="38617" y="358"/>
                  </a:cubicBezTo>
                  <a:lnTo>
                    <a:pt x="38536" y="326"/>
                  </a:lnTo>
                  <a:cubicBezTo>
                    <a:pt x="38502" y="309"/>
                    <a:pt x="38473" y="288"/>
                    <a:pt x="38450" y="288"/>
                  </a:cubicBezTo>
                  <a:cubicBezTo>
                    <a:pt x="38430" y="288"/>
                    <a:pt x="38415" y="305"/>
                    <a:pt x="38407" y="358"/>
                  </a:cubicBezTo>
                  <a:cubicBezTo>
                    <a:pt x="38407" y="358"/>
                    <a:pt x="38327" y="374"/>
                    <a:pt x="38327" y="374"/>
                  </a:cubicBezTo>
                  <a:cubicBezTo>
                    <a:pt x="38312" y="355"/>
                    <a:pt x="38297" y="349"/>
                    <a:pt x="38283" y="349"/>
                  </a:cubicBezTo>
                  <a:cubicBezTo>
                    <a:pt x="38259" y="349"/>
                    <a:pt x="38236" y="366"/>
                    <a:pt x="38216" y="366"/>
                  </a:cubicBezTo>
                  <a:cubicBezTo>
                    <a:pt x="38210" y="366"/>
                    <a:pt x="38203" y="364"/>
                    <a:pt x="38198" y="358"/>
                  </a:cubicBezTo>
                  <a:cubicBezTo>
                    <a:pt x="38177" y="338"/>
                    <a:pt x="38159" y="330"/>
                    <a:pt x="38144" y="330"/>
                  </a:cubicBezTo>
                  <a:cubicBezTo>
                    <a:pt x="38111" y="330"/>
                    <a:pt x="38085" y="364"/>
                    <a:pt x="38052" y="374"/>
                  </a:cubicBezTo>
                  <a:cubicBezTo>
                    <a:pt x="38043" y="378"/>
                    <a:pt x="38033" y="379"/>
                    <a:pt x="38023" y="379"/>
                  </a:cubicBezTo>
                  <a:cubicBezTo>
                    <a:pt x="37985" y="379"/>
                    <a:pt x="37949" y="358"/>
                    <a:pt x="37923" y="358"/>
                  </a:cubicBezTo>
                  <a:lnTo>
                    <a:pt x="37859" y="374"/>
                  </a:lnTo>
                  <a:cubicBezTo>
                    <a:pt x="37839" y="381"/>
                    <a:pt x="37819" y="385"/>
                    <a:pt x="37801" y="385"/>
                  </a:cubicBezTo>
                  <a:cubicBezTo>
                    <a:pt x="37776" y="385"/>
                    <a:pt x="37755" y="377"/>
                    <a:pt x="37746" y="358"/>
                  </a:cubicBezTo>
                  <a:lnTo>
                    <a:pt x="37730" y="342"/>
                  </a:lnTo>
                  <a:lnTo>
                    <a:pt x="37714" y="326"/>
                  </a:lnTo>
                  <a:cubicBezTo>
                    <a:pt x="37697" y="326"/>
                    <a:pt x="37633" y="407"/>
                    <a:pt x="37585" y="407"/>
                  </a:cubicBezTo>
                  <a:cubicBezTo>
                    <a:pt x="37552" y="391"/>
                    <a:pt x="37456" y="374"/>
                    <a:pt x="37359" y="358"/>
                  </a:cubicBezTo>
                  <a:lnTo>
                    <a:pt x="37310" y="407"/>
                  </a:lnTo>
                  <a:cubicBezTo>
                    <a:pt x="37278" y="447"/>
                    <a:pt x="37246" y="463"/>
                    <a:pt x="37212" y="463"/>
                  </a:cubicBezTo>
                  <a:cubicBezTo>
                    <a:pt x="37177" y="463"/>
                    <a:pt x="37141" y="447"/>
                    <a:pt x="37101" y="423"/>
                  </a:cubicBezTo>
                  <a:cubicBezTo>
                    <a:pt x="37036" y="391"/>
                    <a:pt x="36972" y="374"/>
                    <a:pt x="36923" y="342"/>
                  </a:cubicBezTo>
                  <a:lnTo>
                    <a:pt x="36778" y="391"/>
                  </a:lnTo>
                  <a:lnTo>
                    <a:pt x="36730" y="439"/>
                  </a:lnTo>
                  <a:cubicBezTo>
                    <a:pt x="36697" y="407"/>
                    <a:pt x="36617" y="342"/>
                    <a:pt x="36617" y="326"/>
                  </a:cubicBezTo>
                  <a:cubicBezTo>
                    <a:pt x="36614" y="323"/>
                    <a:pt x="36610" y="322"/>
                    <a:pt x="36606" y="322"/>
                  </a:cubicBezTo>
                  <a:cubicBezTo>
                    <a:pt x="36585" y="322"/>
                    <a:pt x="36550" y="356"/>
                    <a:pt x="36536" y="423"/>
                  </a:cubicBezTo>
                  <a:lnTo>
                    <a:pt x="36455" y="374"/>
                  </a:lnTo>
                  <a:lnTo>
                    <a:pt x="36375" y="326"/>
                  </a:lnTo>
                  <a:cubicBezTo>
                    <a:pt x="36278" y="326"/>
                    <a:pt x="36165" y="342"/>
                    <a:pt x="36133" y="342"/>
                  </a:cubicBezTo>
                  <a:lnTo>
                    <a:pt x="36133" y="358"/>
                  </a:lnTo>
                  <a:cubicBezTo>
                    <a:pt x="36081" y="410"/>
                    <a:pt x="36024" y="425"/>
                    <a:pt x="35963" y="425"/>
                  </a:cubicBezTo>
                  <a:cubicBezTo>
                    <a:pt x="35910" y="425"/>
                    <a:pt x="35854" y="414"/>
                    <a:pt x="35794" y="407"/>
                  </a:cubicBezTo>
                  <a:cubicBezTo>
                    <a:pt x="35730" y="391"/>
                    <a:pt x="35665" y="391"/>
                    <a:pt x="35601" y="374"/>
                  </a:cubicBezTo>
                  <a:lnTo>
                    <a:pt x="35504" y="358"/>
                  </a:lnTo>
                  <a:cubicBezTo>
                    <a:pt x="35504" y="397"/>
                    <a:pt x="35480" y="419"/>
                    <a:pt x="35447" y="419"/>
                  </a:cubicBezTo>
                  <a:cubicBezTo>
                    <a:pt x="35426" y="419"/>
                    <a:pt x="35400" y="410"/>
                    <a:pt x="35375" y="391"/>
                  </a:cubicBezTo>
                  <a:lnTo>
                    <a:pt x="35310" y="391"/>
                  </a:lnTo>
                  <a:cubicBezTo>
                    <a:pt x="35304" y="389"/>
                    <a:pt x="35299" y="388"/>
                    <a:pt x="35292" y="388"/>
                  </a:cubicBezTo>
                  <a:cubicBezTo>
                    <a:pt x="35265" y="388"/>
                    <a:pt x="35233" y="404"/>
                    <a:pt x="35200" y="404"/>
                  </a:cubicBezTo>
                  <a:cubicBezTo>
                    <a:pt x="35178" y="404"/>
                    <a:pt x="35155" y="397"/>
                    <a:pt x="35133" y="374"/>
                  </a:cubicBezTo>
                  <a:cubicBezTo>
                    <a:pt x="35101" y="391"/>
                    <a:pt x="34988" y="455"/>
                    <a:pt x="34923" y="455"/>
                  </a:cubicBezTo>
                  <a:cubicBezTo>
                    <a:pt x="34864" y="455"/>
                    <a:pt x="34699" y="388"/>
                    <a:pt x="34633" y="388"/>
                  </a:cubicBezTo>
                  <a:cubicBezTo>
                    <a:pt x="34627" y="388"/>
                    <a:pt x="34621" y="389"/>
                    <a:pt x="34617" y="391"/>
                  </a:cubicBezTo>
                  <a:cubicBezTo>
                    <a:pt x="34579" y="400"/>
                    <a:pt x="34515" y="409"/>
                    <a:pt x="34465" y="409"/>
                  </a:cubicBezTo>
                  <a:cubicBezTo>
                    <a:pt x="34427" y="409"/>
                    <a:pt x="34398" y="404"/>
                    <a:pt x="34391" y="391"/>
                  </a:cubicBezTo>
                  <a:cubicBezTo>
                    <a:pt x="34383" y="383"/>
                    <a:pt x="34373" y="380"/>
                    <a:pt x="34363" y="380"/>
                  </a:cubicBezTo>
                  <a:cubicBezTo>
                    <a:pt x="34328" y="380"/>
                    <a:pt x="34282" y="411"/>
                    <a:pt x="34246" y="423"/>
                  </a:cubicBezTo>
                  <a:cubicBezTo>
                    <a:pt x="34213" y="423"/>
                    <a:pt x="34117" y="391"/>
                    <a:pt x="34052" y="358"/>
                  </a:cubicBezTo>
                  <a:lnTo>
                    <a:pt x="34020" y="391"/>
                  </a:lnTo>
                  <a:lnTo>
                    <a:pt x="33955" y="439"/>
                  </a:lnTo>
                  <a:cubicBezTo>
                    <a:pt x="33946" y="430"/>
                    <a:pt x="33931" y="427"/>
                    <a:pt x="33914" y="427"/>
                  </a:cubicBezTo>
                  <a:cubicBezTo>
                    <a:pt x="33885" y="427"/>
                    <a:pt x="33851" y="435"/>
                    <a:pt x="33826" y="435"/>
                  </a:cubicBezTo>
                  <a:cubicBezTo>
                    <a:pt x="33810" y="435"/>
                    <a:pt x="33798" y="432"/>
                    <a:pt x="33794" y="423"/>
                  </a:cubicBezTo>
                  <a:cubicBezTo>
                    <a:pt x="33765" y="408"/>
                    <a:pt x="33642" y="340"/>
                    <a:pt x="33583" y="340"/>
                  </a:cubicBezTo>
                  <a:cubicBezTo>
                    <a:pt x="33578" y="340"/>
                    <a:pt x="33572" y="341"/>
                    <a:pt x="33568" y="342"/>
                  </a:cubicBezTo>
                  <a:cubicBezTo>
                    <a:pt x="33526" y="356"/>
                    <a:pt x="33401" y="394"/>
                    <a:pt x="33326" y="394"/>
                  </a:cubicBezTo>
                  <a:cubicBezTo>
                    <a:pt x="33314" y="394"/>
                    <a:pt x="33303" y="393"/>
                    <a:pt x="33294" y="391"/>
                  </a:cubicBezTo>
                  <a:cubicBezTo>
                    <a:pt x="33246" y="391"/>
                    <a:pt x="33181" y="342"/>
                    <a:pt x="33149" y="294"/>
                  </a:cubicBezTo>
                  <a:lnTo>
                    <a:pt x="33100" y="262"/>
                  </a:lnTo>
                  <a:lnTo>
                    <a:pt x="33084" y="245"/>
                  </a:lnTo>
                  <a:cubicBezTo>
                    <a:pt x="33036" y="245"/>
                    <a:pt x="33020" y="310"/>
                    <a:pt x="33036" y="326"/>
                  </a:cubicBezTo>
                  <a:cubicBezTo>
                    <a:pt x="33036" y="342"/>
                    <a:pt x="33004" y="391"/>
                    <a:pt x="32955" y="407"/>
                  </a:cubicBezTo>
                  <a:lnTo>
                    <a:pt x="32907" y="423"/>
                  </a:lnTo>
                  <a:cubicBezTo>
                    <a:pt x="32894" y="426"/>
                    <a:pt x="32883" y="427"/>
                    <a:pt x="32873" y="427"/>
                  </a:cubicBezTo>
                  <a:cubicBezTo>
                    <a:pt x="32829" y="427"/>
                    <a:pt x="32801" y="404"/>
                    <a:pt x="32762" y="391"/>
                  </a:cubicBezTo>
                  <a:cubicBezTo>
                    <a:pt x="32729" y="374"/>
                    <a:pt x="32693" y="366"/>
                    <a:pt x="32659" y="366"/>
                  </a:cubicBezTo>
                  <a:cubicBezTo>
                    <a:pt x="32624" y="366"/>
                    <a:pt x="32592" y="374"/>
                    <a:pt x="32568" y="391"/>
                  </a:cubicBezTo>
                  <a:cubicBezTo>
                    <a:pt x="32537" y="411"/>
                    <a:pt x="32508" y="419"/>
                    <a:pt x="32479" y="419"/>
                  </a:cubicBezTo>
                  <a:cubicBezTo>
                    <a:pt x="32420" y="419"/>
                    <a:pt x="32365" y="385"/>
                    <a:pt x="32310" y="374"/>
                  </a:cubicBezTo>
                  <a:cubicBezTo>
                    <a:pt x="32269" y="364"/>
                    <a:pt x="32231" y="359"/>
                    <a:pt x="32196" y="359"/>
                  </a:cubicBezTo>
                  <a:cubicBezTo>
                    <a:pt x="32118" y="359"/>
                    <a:pt x="32048" y="384"/>
                    <a:pt x="31971" y="439"/>
                  </a:cubicBezTo>
                  <a:lnTo>
                    <a:pt x="31955" y="455"/>
                  </a:lnTo>
                  <a:cubicBezTo>
                    <a:pt x="31946" y="459"/>
                    <a:pt x="31935" y="461"/>
                    <a:pt x="31923" y="461"/>
                  </a:cubicBezTo>
                  <a:cubicBezTo>
                    <a:pt x="31891" y="461"/>
                    <a:pt x="31850" y="447"/>
                    <a:pt x="31826" y="423"/>
                  </a:cubicBezTo>
                  <a:lnTo>
                    <a:pt x="31794" y="391"/>
                  </a:lnTo>
                  <a:cubicBezTo>
                    <a:pt x="31772" y="361"/>
                    <a:pt x="31750" y="352"/>
                    <a:pt x="31728" y="352"/>
                  </a:cubicBezTo>
                  <a:cubicBezTo>
                    <a:pt x="31702" y="352"/>
                    <a:pt x="31675" y="366"/>
                    <a:pt x="31649" y="374"/>
                  </a:cubicBezTo>
                  <a:cubicBezTo>
                    <a:pt x="31632" y="383"/>
                    <a:pt x="31612" y="383"/>
                    <a:pt x="31594" y="383"/>
                  </a:cubicBezTo>
                  <a:cubicBezTo>
                    <a:pt x="31576" y="383"/>
                    <a:pt x="31560" y="383"/>
                    <a:pt x="31552" y="391"/>
                  </a:cubicBezTo>
                  <a:cubicBezTo>
                    <a:pt x="31526" y="416"/>
                    <a:pt x="31503" y="427"/>
                    <a:pt x="31481" y="427"/>
                  </a:cubicBezTo>
                  <a:cubicBezTo>
                    <a:pt x="31449" y="427"/>
                    <a:pt x="31420" y="404"/>
                    <a:pt x="31391" y="374"/>
                  </a:cubicBezTo>
                  <a:cubicBezTo>
                    <a:pt x="31374" y="358"/>
                    <a:pt x="31342" y="342"/>
                    <a:pt x="31310" y="342"/>
                  </a:cubicBezTo>
                  <a:cubicBezTo>
                    <a:pt x="31294" y="342"/>
                    <a:pt x="31261" y="358"/>
                    <a:pt x="31261" y="358"/>
                  </a:cubicBezTo>
                  <a:lnTo>
                    <a:pt x="31278" y="374"/>
                  </a:lnTo>
                  <a:cubicBezTo>
                    <a:pt x="31278" y="407"/>
                    <a:pt x="31261" y="407"/>
                    <a:pt x="31229" y="407"/>
                  </a:cubicBezTo>
                  <a:lnTo>
                    <a:pt x="31197" y="407"/>
                  </a:lnTo>
                  <a:cubicBezTo>
                    <a:pt x="31132" y="374"/>
                    <a:pt x="31036" y="374"/>
                    <a:pt x="30923" y="374"/>
                  </a:cubicBezTo>
                  <a:lnTo>
                    <a:pt x="30858" y="374"/>
                  </a:lnTo>
                  <a:cubicBezTo>
                    <a:pt x="30790" y="363"/>
                    <a:pt x="30721" y="352"/>
                    <a:pt x="30670" y="352"/>
                  </a:cubicBezTo>
                  <a:cubicBezTo>
                    <a:pt x="30649" y="352"/>
                    <a:pt x="30630" y="354"/>
                    <a:pt x="30616" y="358"/>
                  </a:cubicBezTo>
                  <a:cubicBezTo>
                    <a:pt x="30606" y="401"/>
                    <a:pt x="30595" y="423"/>
                    <a:pt x="30560" y="423"/>
                  </a:cubicBezTo>
                  <a:cubicBezTo>
                    <a:pt x="30543" y="423"/>
                    <a:pt x="30519" y="418"/>
                    <a:pt x="30487" y="407"/>
                  </a:cubicBezTo>
                  <a:lnTo>
                    <a:pt x="30439" y="374"/>
                  </a:lnTo>
                  <a:cubicBezTo>
                    <a:pt x="30374" y="391"/>
                    <a:pt x="30181" y="391"/>
                    <a:pt x="30003" y="407"/>
                  </a:cubicBezTo>
                  <a:lnTo>
                    <a:pt x="29842" y="423"/>
                  </a:lnTo>
                  <a:cubicBezTo>
                    <a:pt x="29814" y="423"/>
                    <a:pt x="29751" y="387"/>
                    <a:pt x="29723" y="387"/>
                  </a:cubicBezTo>
                  <a:cubicBezTo>
                    <a:pt x="29719" y="387"/>
                    <a:pt x="29715" y="388"/>
                    <a:pt x="29713" y="391"/>
                  </a:cubicBezTo>
                  <a:cubicBezTo>
                    <a:pt x="29680" y="419"/>
                    <a:pt x="29651" y="429"/>
                    <a:pt x="29625" y="429"/>
                  </a:cubicBezTo>
                  <a:cubicBezTo>
                    <a:pt x="29562" y="429"/>
                    <a:pt x="29517" y="370"/>
                    <a:pt x="29471" y="358"/>
                  </a:cubicBezTo>
                  <a:cubicBezTo>
                    <a:pt x="29456" y="358"/>
                    <a:pt x="29455" y="292"/>
                    <a:pt x="29406" y="292"/>
                  </a:cubicBezTo>
                  <a:cubicBezTo>
                    <a:pt x="29402" y="292"/>
                    <a:pt x="29396" y="292"/>
                    <a:pt x="29390" y="294"/>
                  </a:cubicBezTo>
                  <a:cubicBezTo>
                    <a:pt x="29294" y="310"/>
                    <a:pt x="29423" y="342"/>
                    <a:pt x="29406" y="358"/>
                  </a:cubicBezTo>
                  <a:lnTo>
                    <a:pt x="29326" y="407"/>
                  </a:lnTo>
                  <a:cubicBezTo>
                    <a:pt x="29266" y="427"/>
                    <a:pt x="29212" y="440"/>
                    <a:pt x="29176" y="440"/>
                  </a:cubicBezTo>
                  <a:cubicBezTo>
                    <a:pt x="29154" y="440"/>
                    <a:pt x="29138" y="435"/>
                    <a:pt x="29132" y="423"/>
                  </a:cubicBezTo>
                  <a:lnTo>
                    <a:pt x="29132" y="407"/>
                  </a:lnTo>
                  <a:lnTo>
                    <a:pt x="29132" y="391"/>
                  </a:lnTo>
                  <a:cubicBezTo>
                    <a:pt x="29125" y="376"/>
                    <a:pt x="29111" y="368"/>
                    <a:pt x="29094" y="368"/>
                  </a:cubicBezTo>
                  <a:cubicBezTo>
                    <a:pt x="29073" y="368"/>
                    <a:pt x="29046" y="380"/>
                    <a:pt x="29019" y="407"/>
                  </a:cubicBezTo>
                  <a:lnTo>
                    <a:pt x="28890" y="391"/>
                  </a:lnTo>
                  <a:cubicBezTo>
                    <a:pt x="28858" y="374"/>
                    <a:pt x="28826" y="374"/>
                    <a:pt x="28777" y="374"/>
                  </a:cubicBezTo>
                  <a:lnTo>
                    <a:pt x="28713" y="391"/>
                  </a:lnTo>
                  <a:cubicBezTo>
                    <a:pt x="28701" y="394"/>
                    <a:pt x="28688" y="395"/>
                    <a:pt x="28673" y="395"/>
                  </a:cubicBezTo>
                  <a:cubicBezTo>
                    <a:pt x="28609" y="395"/>
                    <a:pt x="28524" y="369"/>
                    <a:pt x="28471" y="342"/>
                  </a:cubicBezTo>
                  <a:lnTo>
                    <a:pt x="28390" y="374"/>
                  </a:lnTo>
                  <a:lnTo>
                    <a:pt x="28374" y="391"/>
                  </a:lnTo>
                  <a:cubicBezTo>
                    <a:pt x="28358" y="391"/>
                    <a:pt x="28229" y="471"/>
                    <a:pt x="28164" y="487"/>
                  </a:cubicBezTo>
                  <a:cubicBezTo>
                    <a:pt x="28116" y="487"/>
                    <a:pt x="28019" y="391"/>
                    <a:pt x="28003" y="358"/>
                  </a:cubicBezTo>
                  <a:cubicBezTo>
                    <a:pt x="27997" y="339"/>
                    <a:pt x="27975" y="330"/>
                    <a:pt x="27944" y="330"/>
                  </a:cubicBezTo>
                  <a:cubicBezTo>
                    <a:pt x="27895" y="330"/>
                    <a:pt x="27823" y="352"/>
                    <a:pt x="27745" y="391"/>
                  </a:cubicBezTo>
                  <a:lnTo>
                    <a:pt x="27616" y="374"/>
                  </a:lnTo>
                  <a:cubicBezTo>
                    <a:pt x="27568" y="374"/>
                    <a:pt x="27519" y="342"/>
                    <a:pt x="27487" y="342"/>
                  </a:cubicBezTo>
                  <a:cubicBezTo>
                    <a:pt x="27455" y="358"/>
                    <a:pt x="27422" y="423"/>
                    <a:pt x="27390" y="423"/>
                  </a:cubicBezTo>
                  <a:lnTo>
                    <a:pt x="27293" y="407"/>
                  </a:lnTo>
                  <a:cubicBezTo>
                    <a:pt x="27269" y="439"/>
                    <a:pt x="27229" y="451"/>
                    <a:pt x="27193" y="451"/>
                  </a:cubicBezTo>
                  <a:cubicBezTo>
                    <a:pt x="27156" y="451"/>
                    <a:pt x="27124" y="439"/>
                    <a:pt x="27116" y="423"/>
                  </a:cubicBezTo>
                  <a:cubicBezTo>
                    <a:pt x="27102" y="409"/>
                    <a:pt x="27011" y="356"/>
                    <a:pt x="26968" y="356"/>
                  </a:cubicBezTo>
                  <a:cubicBezTo>
                    <a:pt x="26963" y="356"/>
                    <a:pt x="26958" y="357"/>
                    <a:pt x="26955" y="358"/>
                  </a:cubicBezTo>
                  <a:cubicBezTo>
                    <a:pt x="26922" y="358"/>
                    <a:pt x="26858" y="342"/>
                    <a:pt x="26826" y="342"/>
                  </a:cubicBezTo>
                  <a:lnTo>
                    <a:pt x="26809" y="342"/>
                  </a:lnTo>
                  <a:cubicBezTo>
                    <a:pt x="26761" y="358"/>
                    <a:pt x="26713" y="391"/>
                    <a:pt x="26664" y="407"/>
                  </a:cubicBezTo>
                  <a:lnTo>
                    <a:pt x="26584" y="439"/>
                  </a:lnTo>
                  <a:cubicBezTo>
                    <a:pt x="26535" y="403"/>
                    <a:pt x="26487" y="385"/>
                    <a:pt x="26466" y="385"/>
                  </a:cubicBezTo>
                  <a:cubicBezTo>
                    <a:pt x="26459" y="385"/>
                    <a:pt x="26455" y="387"/>
                    <a:pt x="26455" y="391"/>
                  </a:cubicBezTo>
                  <a:cubicBezTo>
                    <a:pt x="26451" y="394"/>
                    <a:pt x="26444" y="395"/>
                    <a:pt x="26435" y="395"/>
                  </a:cubicBezTo>
                  <a:cubicBezTo>
                    <a:pt x="26396" y="395"/>
                    <a:pt x="26316" y="374"/>
                    <a:pt x="26277" y="374"/>
                  </a:cubicBezTo>
                  <a:cubicBezTo>
                    <a:pt x="26229" y="358"/>
                    <a:pt x="26148" y="358"/>
                    <a:pt x="26116" y="342"/>
                  </a:cubicBezTo>
                  <a:lnTo>
                    <a:pt x="26100" y="342"/>
                  </a:lnTo>
                  <a:lnTo>
                    <a:pt x="26067" y="262"/>
                  </a:lnTo>
                  <a:cubicBezTo>
                    <a:pt x="26003" y="278"/>
                    <a:pt x="25938" y="310"/>
                    <a:pt x="25922" y="342"/>
                  </a:cubicBezTo>
                  <a:lnTo>
                    <a:pt x="25906" y="358"/>
                  </a:lnTo>
                  <a:cubicBezTo>
                    <a:pt x="25890" y="374"/>
                    <a:pt x="25826" y="391"/>
                    <a:pt x="25761" y="407"/>
                  </a:cubicBezTo>
                  <a:lnTo>
                    <a:pt x="25697" y="391"/>
                  </a:lnTo>
                  <a:lnTo>
                    <a:pt x="25632" y="358"/>
                  </a:lnTo>
                  <a:cubicBezTo>
                    <a:pt x="25621" y="361"/>
                    <a:pt x="25609" y="362"/>
                    <a:pt x="25598" y="362"/>
                  </a:cubicBezTo>
                  <a:cubicBezTo>
                    <a:pt x="25530" y="362"/>
                    <a:pt x="25471" y="324"/>
                    <a:pt x="25471" y="310"/>
                  </a:cubicBezTo>
                  <a:cubicBezTo>
                    <a:pt x="25469" y="308"/>
                    <a:pt x="25468" y="307"/>
                    <a:pt x="25467" y="307"/>
                  </a:cubicBezTo>
                  <a:lnTo>
                    <a:pt x="25467" y="307"/>
                  </a:lnTo>
                  <a:cubicBezTo>
                    <a:pt x="25458" y="307"/>
                    <a:pt x="25472" y="365"/>
                    <a:pt x="25487" y="423"/>
                  </a:cubicBezTo>
                  <a:lnTo>
                    <a:pt x="25342" y="423"/>
                  </a:lnTo>
                  <a:cubicBezTo>
                    <a:pt x="25330" y="405"/>
                    <a:pt x="25313" y="396"/>
                    <a:pt x="25295" y="396"/>
                  </a:cubicBezTo>
                  <a:cubicBezTo>
                    <a:pt x="25266" y="396"/>
                    <a:pt x="25233" y="421"/>
                    <a:pt x="25213" y="471"/>
                  </a:cubicBezTo>
                  <a:lnTo>
                    <a:pt x="25100" y="407"/>
                  </a:lnTo>
                  <a:lnTo>
                    <a:pt x="25035" y="358"/>
                  </a:lnTo>
                  <a:cubicBezTo>
                    <a:pt x="24987" y="374"/>
                    <a:pt x="24930" y="379"/>
                    <a:pt x="24882" y="379"/>
                  </a:cubicBezTo>
                  <a:cubicBezTo>
                    <a:pt x="24834" y="379"/>
                    <a:pt x="24793" y="374"/>
                    <a:pt x="24777" y="374"/>
                  </a:cubicBezTo>
                  <a:cubicBezTo>
                    <a:pt x="24766" y="380"/>
                    <a:pt x="24748" y="382"/>
                    <a:pt x="24727" y="382"/>
                  </a:cubicBezTo>
                  <a:cubicBezTo>
                    <a:pt x="24684" y="382"/>
                    <a:pt x="24627" y="374"/>
                    <a:pt x="24584" y="374"/>
                  </a:cubicBezTo>
                  <a:lnTo>
                    <a:pt x="24535" y="374"/>
                  </a:lnTo>
                  <a:cubicBezTo>
                    <a:pt x="24483" y="388"/>
                    <a:pt x="24410" y="411"/>
                    <a:pt x="24366" y="411"/>
                  </a:cubicBezTo>
                  <a:cubicBezTo>
                    <a:pt x="24356" y="411"/>
                    <a:pt x="24348" y="410"/>
                    <a:pt x="24342" y="407"/>
                  </a:cubicBezTo>
                  <a:cubicBezTo>
                    <a:pt x="24312" y="387"/>
                    <a:pt x="24288" y="379"/>
                    <a:pt x="24268" y="379"/>
                  </a:cubicBezTo>
                  <a:cubicBezTo>
                    <a:pt x="24225" y="379"/>
                    <a:pt x="24203" y="417"/>
                    <a:pt x="24180" y="439"/>
                  </a:cubicBezTo>
                  <a:lnTo>
                    <a:pt x="24132" y="487"/>
                  </a:lnTo>
                  <a:cubicBezTo>
                    <a:pt x="24132" y="552"/>
                    <a:pt x="24083" y="633"/>
                    <a:pt x="24067" y="633"/>
                  </a:cubicBezTo>
                  <a:cubicBezTo>
                    <a:pt x="24051" y="633"/>
                    <a:pt x="24035" y="633"/>
                    <a:pt x="24019" y="600"/>
                  </a:cubicBezTo>
                  <a:lnTo>
                    <a:pt x="24003" y="584"/>
                  </a:lnTo>
                  <a:lnTo>
                    <a:pt x="24003" y="552"/>
                  </a:lnTo>
                  <a:cubicBezTo>
                    <a:pt x="24019" y="536"/>
                    <a:pt x="23890" y="487"/>
                    <a:pt x="23922" y="439"/>
                  </a:cubicBezTo>
                  <a:cubicBezTo>
                    <a:pt x="23934" y="428"/>
                    <a:pt x="23933" y="422"/>
                    <a:pt x="23922" y="422"/>
                  </a:cubicBezTo>
                  <a:cubicBezTo>
                    <a:pt x="23903" y="422"/>
                    <a:pt x="23850" y="440"/>
                    <a:pt x="23777" y="471"/>
                  </a:cubicBezTo>
                  <a:lnTo>
                    <a:pt x="23696" y="455"/>
                  </a:lnTo>
                  <a:cubicBezTo>
                    <a:pt x="23629" y="426"/>
                    <a:pt x="23561" y="420"/>
                    <a:pt x="23493" y="420"/>
                  </a:cubicBezTo>
                  <a:cubicBezTo>
                    <a:pt x="23448" y="420"/>
                    <a:pt x="23403" y="423"/>
                    <a:pt x="23358" y="423"/>
                  </a:cubicBezTo>
                  <a:lnTo>
                    <a:pt x="23212" y="423"/>
                  </a:lnTo>
                  <a:cubicBezTo>
                    <a:pt x="23067" y="455"/>
                    <a:pt x="22874" y="471"/>
                    <a:pt x="22809" y="471"/>
                  </a:cubicBezTo>
                  <a:lnTo>
                    <a:pt x="22761" y="439"/>
                  </a:lnTo>
                  <a:cubicBezTo>
                    <a:pt x="22733" y="425"/>
                    <a:pt x="22710" y="419"/>
                    <a:pt x="22693" y="419"/>
                  </a:cubicBezTo>
                  <a:cubicBezTo>
                    <a:pt x="22629" y="419"/>
                    <a:pt x="22618" y="491"/>
                    <a:pt x="22567" y="504"/>
                  </a:cubicBezTo>
                  <a:cubicBezTo>
                    <a:pt x="22551" y="504"/>
                    <a:pt x="22535" y="471"/>
                    <a:pt x="22503" y="471"/>
                  </a:cubicBezTo>
                  <a:cubicBezTo>
                    <a:pt x="22429" y="459"/>
                    <a:pt x="22346" y="428"/>
                    <a:pt x="22283" y="428"/>
                  </a:cubicBezTo>
                  <a:cubicBezTo>
                    <a:pt x="22262" y="428"/>
                    <a:pt x="22244" y="431"/>
                    <a:pt x="22228" y="439"/>
                  </a:cubicBezTo>
                  <a:cubicBezTo>
                    <a:pt x="22207" y="452"/>
                    <a:pt x="22190" y="457"/>
                    <a:pt x="22177" y="457"/>
                  </a:cubicBezTo>
                  <a:cubicBezTo>
                    <a:pt x="22138" y="457"/>
                    <a:pt x="22123" y="419"/>
                    <a:pt x="22099" y="407"/>
                  </a:cubicBezTo>
                  <a:lnTo>
                    <a:pt x="22083" y="391"/>
                  </a:lnTo>
                  <a:cubicBezTo>
                    <a:pt x="22067" y="391"/>
                    <a:pt x="22019" y="423"/>
                    <a:pt x="22003" y="439"/>
                  </a:cubicBezTo>
                  <a:cubicBezTo>
                    <a:pt x="22000" y="442"/>
                    <a:pt x="21989" y="442"/>
                    <a:pt x="21971" y="442"/>
                  </a:cubicBezTo>
                  <a:cubicBezTo>
                    <a:pt x="21914" y="442"/>
                    <a:pt x="21791" y="433"/>
                    <a:pt x="21677" y="433"/>
                  </a:cubicBezTo>
                  <a:cubicBezTo>
                    <a:pt x="21595" y="433"/>
                    <a:pt x="21516" y="438"/>
                    <a:pt x="21470" y="455"/>
                  </a:cubicBezTo>
                  <a:cubicBezTo>
                    <a:pt x="21414" y="479"/>
                    <a:pt x="21345" y="487"/>
                    <a:pt x="21289" y="487"/>
                  </a:cubicBezTo>
                  <a:cubicBezTo>
                    <a:pt x="21232" y="487"/>
                    <a:pt x="21188" y="479"/>
                    <a:pt x="21180" y="471"/>
                  </a:cubicBezTo>
                  <a:cubicBezTo>
                    <a:pt x="21175" y="461"/>
                    <a:pt x="21164" y="457"/>
                    <a:pt x="21150" y="457"/>
                  </a:cubicBezTo>
                  <a:cubicBezTo>
                    <a:pt x="21120" y="457"/>
                    <a:pt x="21078" y="476"/>
                    <a:pt x="21067" y="487"/>
                  </a:cubicBezTo>
                  <a:cubicBezTo>
                    <a:pt x="21065" y="489"/>
                    <a:pt x="21062" y="490"/>
                    <a:pt x="21058" y="490"/>
                  </a:cubicBezTo>
                  <a:cubicBezTo>
                    <a:pt x="21024" y="490"/>
                    <a:pt x="20918" y="437"/>
                    <a:pt x="20890" y="423"/>
                  </a:cubicBezTo>
                  <a:cubicBezTo>
                    <a:pt x="20883" y="421"/>
                    <a:pt x="20872" y="420"/>
                    <a:pt x="20859" y="420"/>
                  </a:cubicBezTo>
                  <a:cubicBezTo>
                    <a:pt x="20780" y="420"/>
                    <a:pt x="20604" y="455"/>
                    <a:pt x="20535" y="455"/>
                  </a:cubicBezTo>
                  <a:cubicBezTo>
                    <a:pt x="20454" y="439"/>
                    <a:pt x="20373" y="439"/>
                    <a:pt x="20357" y="439"/>
                  </a:cubicBezTo>
                  <a:cubicBezTo>
                    <a:pt x="20326" y="458"/>
                    <a:pt x="20301" y="467"/>
                    <a:pt x="20284" y="467"/>
                  </a:cubicBezTo>
                  <a:cubicBezTo>
                    <a:pt x="20256" y="467"/>
                    <a:pt x="20244" y="446"/>
                    <a:pt x="20244" y="407"/>
                  </a:cubicBezTo>
                  <a:lnTo>
                    <a:pt x="20228" y="391"/>
                  </a:lnTo>
                  <a:cubicBezTo>
                    <a:pt x="20212" y="391"/>
                    <a:pt x="20132" y="423"/>
                    <a:pt x="20035" y="455"/>
                  </a:cubicBezTo>
                  <a:lnTo>
                    <a:pt x="19938" y="471"/>
                  </a:lnTo>
                  <a:cubicBezTo>
                    <a:pt x="19857" y="471"/>
                    <a:pt x="19793" y="487"/>
                    <a:pt x="19728" y="536"/>
                  </a:cubicBezTo>
                  <a:lnTo>
                    <a:pt x="19728" y="552"/>
                  </a:lnTo>
                  <a:cubicBezTo>
                    <a:pt x="19712" y="536"/>
                    <a:pt x="19696" y="504"/>
                    <a:pt x="19680" y="487"/>
                  </a:cubicBezTo>
                  <a:cubicBezTo>
                    <a:pt x="19680" y="485"/>
                    <a:pt x="19679" y="484"/>
                    <a:pt x="19676" y="484"/>
                  </a:cubicBezTo>
                  <a:cubicBezTo>
                    <a:pt x="19663" y="484"/>
                    <a:pt x="19613" y="522"/>
                    <a:pt x="19599" y="536"/>
                  </a:cubicBezTo>
                  <a:cubicBezTo>
                    <a:pt x="19583" y="544"/>
                    <a:pt x="19535" y="548"/>
                    <a:pt x="19484" y="548"/>
                  </a:cubicBezTo>
                  <a:cubicBezTo>
                    <a:pt x="19434" y="548"/>
                    <a:pt x="19381" y="544"/>
                    <a:pt x="19357" y="536"/>
                  </a:cubicBezTo>
                  <a:cubicBezTo>
                    <a:pt x="19325" y="520"/>
                    <a:pt x="19148" y="423"/>
                    <a:pt x="19083" y="423"/>
                  </a:cubicBezTo>
                  <a:cubicBezTo>
                    <a:pt x="19019" y="423"/>
                    <a:pt x="18954" y="439"/>
                    <a:pt x="18938" y="455"/>
                  </a:cubicBezTo>
                  <a:lnTo>
                    <a:pt x="18938" y="471"/>
                  </a:lnTo>
                  <a:cubicBezTo>
                    <a:pt x="18925" y="484"/>
                    <a:pt x="18901" y="508"/>
                    <a:pt x="18893" y="508"/>
                  </a:cubicBezTo>
                  <a:cubicBezTo>
                    <a:pt x="18891" y="508"/>
                    <a:pt x="18889" y="507"/>
                    <a:pt x="18889" y="504"/>
                  </a:cubicBezTo>
                  <a:cubicBezTo>
                    <a:pt x="18848" y="504"/>
                    <a:pt x="18795" y="468"/>
                    <a:pt x="18760" y="468"/>
                  </a:cubicBezTo>
                  <a:cubicBezTo>
                    <a:pt x="18754" y="468"/>
                    <a:pt x="18749" y="469"/>
                    <a:pt x="18744" y="471"/>
                  </a:cubicBezTo>
                  <a:lnTo>
                    <a:pt x="18696" y="487"/>
                  </a:lnTo>
                  <a:cubicBezTo>
                    <a:pt x="18644" y="487"/>
                    <a:pt x="18531" y="508"/>
                    <a:pt x="18463" y="508"/>
                  </a:cubicBezTo>
                  <a:cubicBezTo>
                    <a:pt x="18446" y="508"/>
                    <a:pt x="18431" y="507"/>
                    <a:pt x="18422" y="504"/>
                  </a:cubicBezTo>
                  <a:cubicBezTo>
                    <a:pt x="18398" y="495"/>
                    <a:pt x="18365" y="491"/>
                    <a:pt x="18333" y="491"/>
                  </a:cubicBezTo>
                  <a:cubicBezTo>
                    <a:pt x="18301" y="491"/>
                    <a:pt x="18268" y="495"/>
                    <a:pt x="18244" y="504"/>
                  </a:cubicBezTo>
                  <a:lnTo>
                    <a:pt x="18164" y="471"/>
                  </a:lnTo>
                  <a:lnTo>
                    <a:pt x="18115" y="455"/>
                  </a:lnTo>
                  <a:cubicBezTo>
                    <a:pt x="18035" y="471"/>
                    <a:pt x="17906" y="487"/>
                    <a:pt x="17841" y="504"/>
                  </a:cubicBezTo>
                  <a:lnTo>
                    <a:pt x="17776" y="504"/>
                  </a:lnTo>
                  <a:cubicBezTo>
                    <a:pt x="17764" y="507"/>
                    <a:pt x="17750" y="508"/>
                    <a:pt x="17736" y="508"/>
                  </a:cubicBezTo>
                  <a:cubicBezTo>
                    <a:pt x="17680" y="508"/>
                    <a:pt x="17618" y="487"/>
                    <a:pt x="17567" y="487"/>
                  </a:cubicBezTo>
                  <a:cubicBezTo>
                    <a:pt x="17502" y="487"/>
                    <a:pt x="17422" y="520"/>
                    <a:pt x="17357" y="520"/>
                  </a:cubicBezTo>
                  <a:lnTo>
                    <a:pt x="17244" y="504"/>
                  </a:lnTo>
                  <a:cubicBezTo>
                    <a:pt x="17203" y="521"/>
                    <a:pt x="17144" y="528"/>
                    <a:pt x="17083" y="528"/>
                  </a:cubicBezTo>
                  <a:cubicBezTo>
                    <a:pt x="16977" y="528"/>
                    <a:pt x="16866" y="508"/>
                    <a:pt x="16825" y="487"/>
                  </a:cubicBezTo>
                  <a:cubicBezTo>
                    <a:pt x="16808" y="479"/>
                    <a:pt x="16790" y="475"/>
                    <a:pt x="16774" y="475"/>
                  </a:cubicBezTo>
                  <a:cubicBezTo>
                    <a:pt x="16730" y="475"/>
                    <a:pt x="16696" y="505"/>
                    <a:pt x="16696" y="552"/>
                  </a:cubicBezTo>
                  <a:lnTo>
                    <a:pt x="16615" y="504"/>
                  </a:lnTo>
                  <a:cubicBezTo>
                    <a:pt x="16591" y="495"/>
                    <a:pt x="16571" y="487"/>
                    <a:pt x="16553" y="487"/>
                  </a:cubicBezTo>
                  <a:cubicBezTo>
                    <a:pt x="16534" y="487"/>
                    <a:pt x="16518" y="495"/>
                    <a:pt x="16502" y="520"/>
                  </a:cubicBezTo>
                  <a:cubicBezTo>
                    <a:pt x="16486" y="536"/>
                    <a:pt x="16470" y="544"/>
                    <a:pt x="16454" y="544"/>
                  </a:cubicBezTo>
                  <a:cubicBezTo>
                    <a:pt x="16438" y="544"/>
                    <a:pt x="16422" y="536"/>
                    <a:pt x="16405" y="520"/>
                  </a:cubicBezTo>
                  <a:cubicBezTo>
                    <a:pt x="16396" y="515"/>
                    <a:pt x="16382" y="513"/>
                    <a:pt x="16367" y="513"/>
                  </a:cubicBezTo>
                  <a:cubicBezTo>
                    <a:pt x="16330" y="513"/>
                    <a:pt x="16283" y="524"/>
                    <a:pt x="16260" y="536"/>
                  </a:cubicBezTo>
                  <a:lnTo>
                    <a:pt x="16131" y="616"/>
                  </a:lnTo>
                  <a:cubicBezTo>
                    <a:pt x="16119" y="554"/>
                    <a:pt x="16077" y="530"/>
                    <a:pt x="16052" y="530"/>
                  </a:cubicBezTo>
                  <a:cubicBezTo>
                    <a:pt x="16044" y="530"/>
                    <a:pt x="16038" y="532"/>
                    <a:pt x="16034" y="536"/>
                  </a:cubicBezTo>
                  <a:cubicBezTo>
                    <a:pt x="16002" y="568"/>
                    <a:pt x="15938" y="568"/>
                    <a:pt x="15889" y="568"/>
                  </a:cubicBezTo>
                  <a:lnTo>
                    <a:pt x="15825" y="568"/>
                  </a:lnTo>
                  <a:cubicBezTo>
                    <a:pt x="15825" y="584"/>
                    <a:pt x="15809" y="616"/>
                    <a:pt x="15792" y="665"/>
                  </a:cubicBezTo>
                  <a:lnTo>
                    <a:pt x="15744" y="649"/>
                  </a:lnTo>
                  <a:cubicBezTo>
                    <a:pt x="15663" y="616"/>
                    <a:pt x="15809" y="584"/>
                    <a:pt x="15760" y="552"/>
                  </a:cubicBezTo>
                  <a:lnTo>
                    <a:pt x="15760" y="536"/>
                  </a:lnTo>
                  <a:cubicBezTo>
                    <a:pt x="15756" y="532"/>
                    <a:pt x="15750" y="530"/>
                    <a:pt x="15743" y="530"/>
                  </a:cubicBezTo>
                  <a:cubicBezTo>
                    <a:pt x="15721" y="530"/>
                    <a:pt x="15688" y="548"/>
                    <a:pt x="15663" y="584"/>
                  </a:cubicBezTo>
                  <a:lnTo>
                    <a:pt x="15615" y="600"/>
                  </a:lnTo>
                  <a:lnTo>
                    <a:pt x="15599" y="600"/>
                  </a:lnTo>
                  <a:cubicBezTo>
                    <a:pt x="15567" y="584"/>
                    <a:pt x="15583" y="552"/>
                    <a:pt x="15599" y="536"/>
                  </a:cubicBezTo>
                  <a:cubicBezTo>
                    <a:pt x="15615" y="520"/>
                    <a:pt x="15518" y="520"/>
                    <a:pt x="15502" y="520"/>
                  </a:cubicBezTo>
                  <a:cubicBezTo>
                    <a:pt x="15470" y="520"/>
                    <a:pt x="15373" y="552"/>
                    <a:pt x="15260" y="568"/>
                  </a:cubicBezTo>
                  <a:lnTo>
                    <a:pt x="15099" y="568"/>
                  </a:lnTo>
                  <a:cubicBezTo>
                    <a:pt x="15090" y="566"/>
                    <a:pt x="15080" y="565"/>
                    <a:pt x="15071" y="565"/>
                  </a:cubicBezTo>
                  <a:cubicBezTo>
                    <a:pt x="15014" y="565"/>
                    <a:pt x="14952" y="593"/>
                    <a:pt x="14900" y="593"/>
                  </a:cubicBezTo>
                  <a:cubicBezTo>
                    <a:pt x="14885" y="593"/>
                    <a:pt x="14870" y="591"/>
                    <a:pt x="14857" y="584"/>
                  </a:cubicBezTo>
                  <a:cubicBezTo>
                    <a:pt x="14813" y="570"/>
                    <a:pt x="14776" y="562"/>
                    <a:pt x="14740" y="562"/>
                  </a:cubicBezTo>
                  <a:cubicBezTo>
                    <a:pt x="14696" y="562"/>
                    <a:pt x="14652" y="574"/>
                    <a:pt x="14599" y="600"/>
                  </a:cubicBezTo>
                  <a:cubicBezTo>
                    <a:pt x="14572" y="607"/>
                    <a:pt x="14537" y="611"/>
                    <a:pt x="14501" y="611"/>
                  </a:cubicBezTo>
                  <a:cubicBezTo>
                    <a:pt x="14449" y="611"/>
                    <a:pt x="14395" y="603"/>
                    <a:pt x="14357" y="584"/>
                  </a:cubicBezTo>
                  <a:lnTo>
                    <a:pt x="14292" y="552"/>
                  </a:lnTo>
                  <a:cubicBezTo>
                    <a:pt x="14212" y="552"/>
                    <a:pt x="14099" y="584"/>
                    <a:pt x="14050" y="633"/>
                  </a:cubicBezTo>
                  <a:lnTo>
                    <a:pt x="14002" y="633"/>
                  </a:lnTo>
                  <a:lnTo>
                    <a:pt x="13937" y="649"/>
                  </a:lnTo>
                  <a:cubicBezTo>
                    <a:pt x="13920" y="644"/>
                    <a:pt x="13899" y="642"/>
                    <a:pt x="13877" y="642"/>
                  </a:cubicBezTo>
                  <a:cubicBezTo>
                    <a:pt x="13815" y="642"/>
                    <a:pt x="13738" y="657"/>
                    <a:pt x="13679" y="681"/>
                  </a:cubicBezTo>
                  <a:lnTo>
                    <a:pt x="13566" y="649"/>
                  </a:lnTo>
                  <a:cubicBezTo>
                    <a:pt x="13531" y="642"/>
                    <a:pt x="13493" y="638"/>
                    <a:pt x="13452" y="638"/>
                  </a:cubicBezTo>
                  <a:cubicBezTo>
                    <a:pt x="13306" y="638"/>
                    <a:pt x="13130" y="679"/>
                    <a:pt x="12954" y="729"/>
                  </a:cubicBezTo>
                  <a:lnTo>
                    <a:pt x="12921" y="745"/>
                  </a:lnTo>
                  <a:cubicBezTo>
                    <a:pt x="12889" y="745"/>
                    <a:pt x="12760" y="729"/>
                    <a:pt x="12631" y="729"/>
                  </a:cubicBezTo>
                  <a:lnTo>
                    <a:pt x="12566" y="649"/>
                  </a:lnTo>
                  <a:cubicBezTo>
                    <a:pt x="12566" y="649"/>
                    <a:pt x="12518" y="649"/>
                    <a:pt x="12502" y="665"/>
                  </a:cubicBezTo>
                  <a:lnTo>
                    <a:pt x="12437" y="697"/>
                  </a:lnTo>
                  <a:cubicBezTo>
                    <a:pt x="12423" y="700"/>
                    <a:pt x="12406" y="700"/>
                    <a:pt x="12388" y="700"/>
                  </a:cubicBezTo>
                  <a:cubicBezTo>
                    <a:pt x="12317" y="700"/>
                    <a:pt x="12227" y="686"/>
                    <a:pt x="12169" y="686"/>
                  </a:cubicBezTo>
                  <a:cubicBezTo>
                    <a:pt x="12143" y="686"/>
                    <a:pt x="12123" y="689"/>
                    <a:pt x="12115" y="697"/>
                  </a:cubicBezTo>
                  <a:cubicBezTo>
                    <a:pt x="12087" y="711"/>
                    <a:pt x="11988" y="749"/>
                    <a:pt x="11940" y="749"/>
                  </a:cubicBezTo>
                  <a:cubicBezTo>
                    <a:pt x="11932" y="749"/>
                    <a:pt x="11926" y="748"/>
                    <a:pt x="11921" y="745"/>
                  </a:cubicBezTo>
                  <a:cubicBezTo>
                    <a:pt x="11873" y="745"/>
                    <a:pt x="11824" y="762"/>
                    <a:pt x="11808" y="762"/>
                  </a:cubicBezTo>
                  <a:cubicBezTo>
                    <a:pt x="11792" y="778"/>
                    <a:pt x="11760" y="810"/>
                    <a:pt x="11728" y="826"/>
                  </a:cubicBezTo>
                  <a:lnTo>
                    <a:pt x="11695" y="810"/>
                  </a:lnTo>
                  <a:cubicBezTo>
                    <a:pt x="11647" y="794"/>
                    <a:pt x="11582" y="778"/>
                    <a:pt x="11566" y="778"/>
                  </a:cubicBezTo>
                  <a:lnTo>
                    <a:pt x="11486" y="858"/>
                  </a:lnTo>
                  <a:cubicBezTo>
                    <a:pt x="11464" y="848"/>
                    <a:pt x="11445" y="843"/>
                    <a:pt x="11429" y="843"/>
                  </a:cubicBezTo>
                  <a:cubicBezTo>
                    <a:pt x="11370" y="843"/>
                    <a:pt x="11340" y="898"/>
                    <a:pt x="11340" y="923"/>
                  </a:cubicBezTo>
                  <a:cubicBezTo>
                    <a:pt x="11340" y="955"/>
                    <a:pt x="11421" y="1004"/>
                    <a:pt x="11502" y="1052"/>
                  </a:cubicBezTo>
                  <a:lnTo>
                    <a:pt x="11437" y="1116"/>
                  </a:lnTo>
                  <a:lnTo>
                    <a:pt x="11389" y="1197"/>
                  </a:lnTo>
                  <a:cubicBezTo>
                    <a:pt x="11308" y="1133"/>
                    <a:pt x="11228" y="1084"/>
                    <a:pt x="11195" y="1084"/>
                  </a:cubicBezTo>
                  <a:lnTo>
                    <a:pt x="11163" y="1084"/>
                  </a:lnTo>
                  <a:cubicBezTo>
                    <a:pt x="11147" y="1084"/>
                    <a:pt x="10953" y="1133"/>
                    <a:pt x="10873" y="1133"/>
                  </a:cubicBezTo>
                  <a:cubicBezTo>
                    <a:pt x="10792" y="1116"/>
                    <a:pt x="10792" y="1020"/>
                    <a:pt x="10808" y="971"/>
                  </a:cubicBezTo>
                  <a:cubicBezTo>
                    <a:pt x="10840" y="939"/>
                    <a:pt x="10840" y="907"/>
                    <a:pt x="10840" y="907"/>
                  </a:cubicBezTo>
                  <a:lnTo>
                    <a:pt x="10824" y="907"/>
                  </a:lnTo>
                  <a:cubicBezTo>
                    <a:pt x="10769" y="921"/>
                    <a:pt x="10689" y="958"/>
                    <a:pt x="10658" y="958"/>
                  </a:cubicBezTo>
                  <a:cubicBezTo>
                    <a:pt x="10653" y="958"/>
                    <a:pt x="10649" y="957"/>
                    <a:pt x="10647" y="955"/>
                  </a:cubicBezTo>
                  <a:cubicBezTo>
                    <a:pt x="10582" y="907"/>
                    <a:pt x="10453" y="955"/>
                    <a:pt x="10469" y="842"/>
                  </a:cubicBezTo>
                  <a:cubicBezTo>
                    <a:pt x="10469" y="842"/>
                    <a:pt x="10437" y="826"/>
                    <a:pt x="10437" y="826"/>
                  </a:cubicBezTo>
                  <a:cubicBezTo>
                    <a:pt x="10374" y="861"/>
                    <a:pt x="10310" y="869"/>
                    <a:pt x="10246" y="869"/>
                  </a:cubicBezTo>
                  <a:cubicBezTo>
                    <a:pt x="10197" y="869"/>
                    <a:pt x="10148" y="865"/>
                    <a:pt x="10098" y="865"/>
                  </a:cubicBezTo>
                  <a:cubicBezTo>
                    <a:pt x="10061" y="865"/>
                    <a:pt x="10024" y="867"/>
                    <a:pt x="9986" y="875"/>
                  </a:cubicBezTo>
                  <a:cubicBezTo>
                    <a:pt x="9889" y="875"/>
                    <a:pt x="9792" y="891"/>
                    <a:pt x="9695" y="923"/>
                  </a:cubicBezTo>
                  <a:lnTo>
                    <a:pt x="9631" y="923"/>
                  </a:lnTo>
                  <a:cubicBezTo>
                    <a:pt x="9612" y="947"/>
                    <a:pt x="9585" y="956"/>
                    <a:pt x="9556" y="956"/>
                  </a:cubicBezTo>
                  <a:cubicBezTo>
                    <a:pt x="9509" y="956"/>
                    <a:pt x="9457" y="933"/>
                    <a:pt x="9437" y="923"/>
                  </a:cubicBezTo>
                  <a:cubicBezTo>
                    <a:pt x="9435" y="919"/>
                    <a:pt x="9432" y="917"/>
                    <a:pt x="9428" y="917"/>
                  </a:cubicBezTo>
                  <a:cubicBezTo>
                    <a:pt x="9399" y="917"/>
                    <a:pt x="9322" y="1009"/>
                    <a:pt x="9308" y="1052"/>
                  </a:cubicBezTo>
                  <a:cubicBezTo>
                    <a:pt x="9303" y="1067"/>
                    <a:pt x="9298" y="1072"/>
                    <a:pt x="9294" y="1072"/>
                  </a:cubicBezTo>
                  <a:cubicBezTo>
                    <a:pt x="9284" y="1072"/>
                    <a:pt x="9276" y="1042"/>
                    <a:pt x="9276" y="1020"/>
                  </a:cubicBezTo>
                  <a:cubicBezTo>
                    <a:pt x="9269" y="1001"/>
                    <a:pt x="9256" y="994"/>
                    <a:pt x="9239" y="994"/>
                  </a:cubicBezTo>
                  <a:cubicBezTo>
                    <a:pt x="9214" y="994"/>
                    <a:pt x="9182" y="1010"/>
                    <a:pt x="9163" y="1020"/>
                  </a:cubicBezTo>
                  <a:cubicBezTo>
                    <a:pt x="9161" y="1022"/>
                    <a:pt x="9158" y="1023"/>
                    <a:pt x="9156" y="1023"/>
                  </a:cubicBezTo>
                  <a:cubicBezTo>
                    <a:pt x="9138" y="1023"/>
                    <a:pt x="9110" y="981"/>
                    <a:pt x="9082" y="939"/>
                  </a:cubicBezTo>
                  <a:lnTo>
                    <a:pt x="8985" y="955"/>
                  </a:lnTo>
                  <a:cubicBezTo>
                    <a:pt x="8944" y="969"/>
                    <a:pt x="8878" y="1007"/>
                    <a:pt x="8840" y="1007"/>
                  </a:cubicBezTo>
                  <a:cubicBezTo>
                    <a:pt x="8834" y="1007"/>
                    <a:pt x="8829" y="1006"/>
                    <a:pt x="8824" y="1004"/>
                  </a:cubicBezTo>
                  <a:cubicBezTo>
                    <a:pt x="8799" y="985"/>
                    <a:pt x="8778" y="978"/>
                    <a:pt x="8760" y="978"/>
                  </a:cubicBezTo>
                  <a:cubicBezTo>
                    <a:pt x="8732" y="978"/>
                    <a:pt x="8708" y="994"/>
                    <a:pt x="8679" y="1004"/>
                  </a:cubicBezTo>
                  <a:cubicBezTo>
                    <a:pt x="8631" y="1020"/>
                    <a:pt x="8602" y="1028"/>
                    <a:pt x="8570" y="1028"/>
                  </a:cubicBezTo>
                  <a:cubicBezTo>
                    <a:pt x="8538" y="1028"/>
                    <a:pt x="8502" y="1020"/>
                    <a:pt x="8437" y="1004"/>
                  </a:cubicBezTo>
                  <a:cubicBezTo>
                    <a:pt x="8389" y="1004"/>
                    <a:pt x="8292" y="1020"/>
                    <a:pt x="8292" y="1036"/>
                  </a:cubicBezTo>
                  <a:cubicBezTo>
                    <a:pt x="8278" y="1086"/>
                    <a:pt x="8254" y="1101"/>
                    <a:pt x="8226" y="1101"/>
                  </a:cubicBezTo>
                  <a:cubicBezTo>
                    <a:pt x="8191" y="1101"/>
                    <a:pt x="8150" y="1077"/>
                    <a:pt x="8114" y="1068"/>
                  </a:cubicBezTo>
                  <a:cubicBezTo>
                    <a:pt x="8100" y="1054"/>
                    <a:pt x="8082" y="1046"/>
                    <a:pt x="8066" y="1046"/>
                  </a:cubicBezTo>
                  <a:cubicBezTo>
                    <a:pt x="8045" y="1046"/>
                    <a:pt x="8027" y="1058"/>
                    <a:pt x="8018" y="1084"/>
                  </a:cubicBezTo>
                  <a:cubicBezTo>
                    <a:pt x="8010" y="1125"/>
                    <a:pt x="7993" y="1141"/>
                    <a:pt x="7971" y="1141"/>
                  </a:cubicBezTo>
                  <a:cubicBezTo>
                    <a:pt x="7949" y="1141"/>
                    <a:pt x="7921" y="1125"/>
                    <a:pt x="7889" y="1100"/>
                  </a:cubicBezTo>
                  <a:cubicBezTo>
                    <a:pt x="7877" y="1088"/>
                    <a:pt x="7865" y="1050"/>
                    <a:pt x="7840" y="1050"/>
                  </a:cubicBezTo>
                  <a:cubicBezTo>
                    <a:pt x="7831" y="1050"/>
                    <a:pt x="7821" y="1055"/>
                    <a:pt x="7808" y="1068"/>
                  </a:cubicBezTo>
                  <a:lnTo>
                    <a:pt x="7760" y="1100"/>
                  </a:lnTo>
                  <a:cubicBezTo>
                    <a:pt x="7727" y="1133"/>
                    <a:pt x="7630" y="1262"/>
                    <a:pt x="7582" y="1262"/>
                  </a:cubicBezTo>
                  <a:cubicBezTo>
                    <a:pt x="7518" y="1262"/>
                    <a:pt x="7469" y="1197"/>
                    <a:pt x="7469" y="1165"/>
                  </a:cubicBezTo>
                  <a:cubicBezTo>
                    <a:pt x="7460" y="1156"/>
                    <a:pt x="7413" y="1146"/>
                    <a:pt x="7344" y="1146"/>
                  </a:cubicBezTo>
                  <a:cubicBezTo>
                    <a:pt x="7293" y="1146"/>
                    <a:pt x="7231" y="1151"/>
                    <a:pt x="7163" y="1165"/>
                  </a:cubicBezTo>
                  <a:lnTo>
                    <a:pt x="7034" y="1181"/>
                  </a:lnTo>
                  <a:lnTo>
                    <a:pt x="7018" y="1181"/>
                  </a:lnTo>
                  <a:cubicBezTo>
                    <a:pt x="7001" y="1197"/>
                    <a:pt x="6953" y="1246"/>
                    <a:pt x="6921" y="1278"/>
                  </a:cubicBezTo>
                  <a:lnTo>
                    <a:pt x="6872" y="1246"/>
                  </a:lnTo>
                  <a:cubicBezTo>
                    <a:pt x="6835" y="1208"/>
                    <a:pt x="6802" y="1192"/>
                    <a:pt x="6759" y="1192"/>
                  </a:cubicBezTo>
                  <a:cubicBezTo>
                    <a:pt x="6729" y="1192"/>
                    <a:pt x="6693" y="1200"/>
                    <a:pt x="6647" y="1213"/>
                  </a:cubicBezTo>
                  <a:cubicBezTo>
                    <a:pt x="6534" y="1262"/>
                    <a:pt x="6405" y="1246"/>
                    <a:pt x="6276" y="1278"/>
                  </a:cubicBezTo>
                  <a:lnTo>
                    <a:pt x="6243" y="1278"/>
                  </a:lnTo>
                  <a:cubicBezTo>
                    <a:pt x="6219" y="1302"/>
                    <a:pt x="6179" y="1310"/>
                    <a:pt x="6140" y="1310"/>
                  </a:cubicBezTo>
                  <a:cubicBezTo>
                    <a:pt x="6102" y="1310"/>
                    <a:pt x="6066" y="1302"/>
                    <a:pt x="6050" y="1294"/>
                  </a:cubicBezTo>
                  <a:cubicBezTo>
                    <a:pt x="6047" y="1289"/>
                    <a:pt x="6045" y="1287"/>
                    <a:pt x="6041" y="1287"/>
                  </a:cubicBezTo>
                  <a:cubicBezTo>
                    <a:pt x="6021" y="1287"/>
                    <a:pt x="5985" y="1365"/>
                    <a:pt x="5985" y="1407"/>
                  </a:cubicBezTo>
                  <a:cubicBezTo>
                    <a:pt x="5985" y="1439"/>
                    <a:pt x="6017" y="1536"/>
                    <a:pt x="6001" y="1584"/>
                  </a:cubicBezTo>
                  <a:cubicBezTo>
                    <a:pt x="5996" y="1594"/>
                    <a:pt x="5988" y="1598"/>
                    <a:pt x="5979" y="1598"/>
                  </a:cubicBezTo>
                  <a:cubicBezTo>
                    <a:pt x="5960" y="1598"/>
                    <a:pt x="5937" y="1579"/>
                    <a:pt x="5937" y="1568"/>
                  </a:cubicBezTo>
                  <a:cubicBezTo>
                    <a:pt x="5934" y="1565"/>
                    <a:pt x="5928" y="1564"/>
                    <a:pt x="5921" y="1564"/>
                  </a:cubicBezTo>
                  <a:cubicBezTo>
                    <a:pt x="5887" y="1564"/>
                    <a:pt x="5818" y="1590"/>
                    <a:pt x="5792" y="1617"/>
                  </a:cubicBezTo>
                  <a:cubicBezTo>
                    <a:pt x="5789" y="1618"/>
                    <a:pt x="5787" y="1618"/>
                    <a:pt x="5784" y="1618"/>
                  </a:cubicBezTo>
                  <a:cubicBezTo>
                    <a:pt x="5755" y="1618"/>
                    <a:pt x="5727" y="1533"/>
                    <a:pt x="5727" y="1504"/>
                  </a:cubicBezTo>
                  <a:cubicBezTo>
                    <a:pt x="5727" y="1471"/>
                    <a:pt x="5711" y="1455"/>
                    <a:pt x="5679" y="1455"/>
                  </a:cubicBezTo>
                  <a:lnTo>
                    <a:pt x="5679" y="1439"/>
                  </a:lnTo>
                  <a:cubicBezTo>
                    <a:pt x="5614" y="1439"/>
                    <a:pt x="5566" y="1407"/>
                    <a:pt x="5501" y="1407"/>
                  </a:cubicBezTo>
                  <a:lnTo>
                    <a:pt x="5453" y="1391"/>
                  </a:lnTo>
                  <a:cubicBezTo>
                    <a:pt x="5388" y="1407"/>
                    <a:pt x="5308" y="1423"/>
                    <a:pt x="5308" y="1439"/>
                  </a:cubicBezTo>
                  <a:cubicBezTo>
                    <a:pt x="5292" y="1439"/>
                    <a:pt x="5227" y="1584"/>
                    <a:pt x="5146" y="1584"/>
                  </a:cubicBezTo>
                  <a:cubicBezTo>
                    <a:pt x="5139" y="1586"/>
                    <a:pt x="5133" y="1587"/>
                    <a:pt x="5128" y="1587"/>
                  </a:cubicBezTo>
                  <a:cubicBezTo>
                    <a:pt x="5086" y="1587"/>
                    <a:pt x="5102" y="1532"/>
                    <a:pt x="5130" y="1504"/>
                  </a:cubicBezTo>
                  <a:cubicBezTo>
                    <a:pt x="5153" y="1492"/>
                    <a:pt x="5128" y="1481"/>
                    <a:pt x="5071" y="1481"/>
                  </a:cubicBezTo>
                  <a:cubicBezTo>
                    <a:pt x="5047" y="1481"/>
                    <a:pt x="5018" y="1483"/>
                    <a:pt x="4985" y="1487"/>
                  </a:cubicBezTo>
                  <a:lnTo>
                    <a:pt x="4904" y="1471"/>
                  </a:lnTo>
                  <a:lnTo>
                    <a:pt x="4792" y="1439"/>
                  </a:lnTo>
                  <a:cubicBezTo>
                    <a:pt x="4736" y="1481"/>
                    <a:pt x="4631" y="1523"/>
                    <a:pt x="4563" y="1523"/>
                  </a:cubicBezTo>
                  <a:cubicBezTo>
                    <a:pt x="4552" y="1523"/>
                    <a:pt x="4542" y="1522"/>
                    <a:pt x="4533" y="1520"/>
                  </a:cubicBezTo>
                  <a:lnTo>
                    <a:pt x="4453" y="1520"/>
                  </a:lnTo>
                  <a:cubicBezTo>
                    <a:pt x="4437" y="1520"/>
                    <a:pt x="4421" y="1536"/>
                    <a:pt x="4404" y="1552"/>
                  </a:cubicBezTo>
                  <a:lnTo>
                    <a:pt x="4421" y="1552"/>
                  </a:lnTo>
                  <a:cubicBezTo>
                    <a:pt x="4453" y="1584"/>
                    <a:pt x="4501" y="1600"/>
                    <a:pt x="4550" y="1617"/>
                  </a:cubicBezTo>
                  <a:lnTo>
                    <a:pt x="4582" y="1633"/>
                  </a:lnTo>
                  <a:cubicBezTo>
                    <a:pt x="4646" y="1633"/>
                    <a:pt x="4695" y="1649"/>
                    <a:pt x="4695" y="1649"/>
                  </a:cubicBezTo>
                  <a:cubicBezTo>
                    <a:pt x="4695" y="1665"/>
                    <a:pt x="4533" y="1729"/>
                    <a:pt x="4469" y="1746"/>
                  </a:cubicBezTo>
                  <a:cubicBezTo>
                    <a:pt x="4421" y="1762"/>
                    <a:pt x="4388" y="1810"/>
                    <a:pt x="4404" y="1826"/>
                  </a:cubicBezTo>
                  <a:cubicBezTo>
                    <a:pt x="4404" y="1842"/>
                    <a:pt x="4501" y="1875"/>
                    <a:pt x="4566" y="1907"/>
                  </a:cubicBezTo>
                  <a:cubicBezTo>
                    <a:pt x="4579" y="1911"/>
                    <a:pt x="4594" y="1920"/>
                    <a:pt x="4609" y="1931"/>
                  </a:cubicBezTo>
                  <a:lnTo>
                    <a:pt x="4609" y="1931"/>
                  </a:lnTo>
                  <a:cubicBezTo>
                    <a:pt x="4574" y="1946"/>
                    <a:pt x="4536" y="1955"/>
                    <a:pt x="4501" y="1955"/>
                  </a:cubicBezTo>
                  <a:lnTo>
                    <a:pt x="4485" y="1988"/>
                  </a:lnTo>
                  <a:lnTo>
                    <a:pt x="4485" y="2004"/>
                  </a:lnTo>
                  <a:cubicBezTo>
                    <a:pt x="4501" y="2036"/>
                    <a:pt x="4421" y="2052"/>
                    <a:pt x="4388" y="2052"/>
                  </a:cubicBezTo>
                  <a:cubicBezTo>
                    <a:pt x="4356" y="2052"/>
                    <a:pt x="4324" y="2052"/>
                    <a:pt x="4324" y="2036"/>
                  </a:cubicBezTo>
                  <a:cubicBezTo>
                    <a:pt x="4324" y="2036"/>
                    <a:pt x="4372" y="1939"/>
                    <a:pt x="4388" y="1907"/>
                  </a:cubicBezTo>
                  <a:cubicBezTo>
                    <a:pt x="4404" y="1875"/>
                    <a:pt x="4372" y="1842"/>
                    <a:pt x="4324" y="1826"/>
                  </a:cubicBezTo>
                  <a:lnTo>
                    <a:pt x="4308" y="1875"/>
                  </a:lnTo>
                  <a:cubicBezTo>
                    <a:pt x="4308" y="1907"/>
                    <a:pt x="4324" y="1939"/>
                    <a:pt x="4308" y="1939"/>
                  </a:cubicBezTo>
                  <a:lnTo>
                    <a:pt x="4292" y="1955"/>
                  </a:lnTo>
                  <a:cubicBezTo>
                    <a:pt x="4282" y="1960"/>
                    <a:pt x="4273" y="1962"/>
                    <a:pt x="4264" y="1962"/>
                  </a:cubicBezTo>
                  <a:cubicBezTo>
                    <a:pt x="4243" y="1962"/>
                    <a:pt x="4227" y="1951"/>
                    <a:pt x="4227" y="1939"/>
                  </a:cubicBezTo>
                  <a:lnTo>
                    <a:pt x="4227" y="1923"/>
                  </a:lnTo>
                  <a:cubicBezTo>
                    <a:pt x="4227" y="1907"/>
                    <a:pt x="4195" y="1858"/>
                    <a:pt x="4162" y="1826"/>
                  </a:cubicBezTo>
                  <a:lnTo>
                    <a:pt x="4098" y="1794"/>
                  </a:lnTo>
                  <a:lnTo>
                    <a:pt x="4066" y="1778"/>
                  </a:lnTo>
                  <a:cubicBezTo>
                    <a:pt x="4062" y="1777"/>
                    <a:pt x="4059" y="1776"/>
                    <a:pt x="4056" y="1776"/>
                  </a:cubicBezTo>
                  <a:cubicBezTo>
                    <a:pt x="4022" y="1776"/>
                    <a:pt x="4051" y="1861"/>
                    <a:pt x="4066" y="1891"/>
                  </a:cubicBezTo>
                  <a:cubicBezTo>
                    <a:pt x="4082" y="1939"/>
                    <a:pt x="4017" y="1988"/>
                    <a:pt x="3985" y="1988"/>
                  </a:cubicBezTo>
                  <a:cubicBezTo>
                    <a:pt x="3969" y="2004"/>
                    <a:pt x="4098" y="2020"/>
                    <a:pt x="4146" y="2036"/>
                  </a:cubicBezTo>
                  <a:cubicBezTo>
                    <a:pt x="4179" y="2036"/>
                    <a:pt x="4195" y="2052"/>
                    <a:pt x="4162" y="2084"/>
                  </a:cubicBezTo>
                  <a:lnTo>
                    <a:pt x="4146" y="2084"/>
                  </a:lnTo>
                  <a:lnTo>
                    <a:pt x="4017" y="2181"/>
                  </a:lnTo>
                  <a:cubicBezTo>
                    <a:pt x="3945" y="2138"/>
                    <a:pt x="3822" y="2082"/>
                    <a:pt x="3785" y="2082"/>
                  </a:cubicBezTo>
                  <a:cubicBezTo>
                    <a:pt x="3780" y="2082"/>
                    <a:pt x="3777" y="2083"/>
                    <a:pt x="3775" y="2084"/>
                  </a:cubicBezTo>
                  <a:cubicBezTo>
                    <a:pt x="3759" y="2117"/>
                    <a:pt x="3695" y="2165"/>
                    <a:pt x="3630" y="2213"/>
                  </a:cubicBezTo>
                  <a:lnTo>
                    <a:pt x="3582" y="2197"/>
                  </a:lnTo>
                  <a:lnTo>
                    <a:pt x="3453" y="2149"/>
                  </a:lnTo>
                  <a:lnTo>
                    <a:pt x="3453" y="2149"/>
                  </a:lnTo>
                  <a:cubicBezTo>
                    <a:pt x="3372" y="2213"/>
                    <a:pt x="3388" y="2278"/>
                    <a:pt x="3485" y="2294"/>
                  </a:cubicBezTo>
                  <a:lnTo>
                    <a:pt x="3533" y="2310"/>
                  </a:lnTo>
                  <a:lnTo>
                    <a:pt x="3598" y="2342"/>
                  </a:lnTo>
                  <a:cubicBezTo>
                    <a:pt x="3618" y="2363"/>
                    <a:pt x="3653" y="2372"/>
                    <a:pt x="3694" y="2372"/>
                  </a:cubicBezTo>
                  <a:cubicBezTo>
                    <a:pt x="3752" y="2372"/>
                    <a:pt x="3823" y="2354"/>
                    <a:pt x="3888" y="2326"/>
                  </a:cubicBezTo>
                  <a:lnTo>
                    <a:pt x="3985" y="2294"/>
                  </a:lnTo>
                  <a:lnTo>
                    <a:pt x="4114" y="2278"/>
                  </a:lnTo>
                  <a:cubicBezTo>
                    <a:pt x="4167" y="2358"/>
                    <a:pt x="4231" y="2415"/>
                    <a:pt x="4270" y="2415"/>
                  </a:cubicBezTo>
                  <a:cubicBezTo>
                    <a:pt x="4279" y="2415"/>
                    <a:pt x="4286" y="2413"/>
                    <a:pt x="4292" y="2407"/>
                  </a:cubicBezTo>
                  <a:lnTo>
                    <a:pt x="4340" y="2375"/>
                  </a:lnTo>
                  <a:lnTo>
                    <a:pt x="4388" y="2375"/>
                  </a:lnTo>
                  <a:cubicBezTo>
                    <a:pt x="4404" y="2391"/>
                    <a:pt x="4404" y="2407"/>
                    <a:pt x="4421" y="2439"/>
                  </a:cubicBezTo>
                  <a:cubicBezTo>
                    <a:pt x="4404" y="2455"/>
                    <a:pt x="4388" y="2520"/>
                    <a:pt x="4372" y="2568"/>
                  </a:cubicBezTo>
                  <a:lnTo>
                    <a:pt x="4485" y="2568"/>
                  </a:lnTo>
                  <a:cubicBezTo>
                    <a:pt x="4517" y="2568"/>
                    <a:pt x="4550" y="2568"/>
                    <a:pt x="4582" y="2584"/>
                  </a:cubicBezTo>
                  <a:lnTo>
                    <a:pt x="4630" y="2617"/>
                  </a:lnTo>
                  <a:cubicBezTo>
                    <a:pt x="4663" y="2584"/>
                    <a:pt x="4759" y="2536"/>
                    <a:pt x="4840" y="2504"/>
                  </a:cubicBezTo>
                  <a:lnTo>
                    <a:pt x="4904" y="2488"/>
                  </a:lnTo>
                  <a:lnTo>
                    <a:pt x="4921" y="2488"/>
                  </a:lnTo>
                  <a:cubicBezTo>
                    <a:pt x="4937" y="2488"/>
                    <a:pt x="4953" y="2471"/>
                    <a:pt x="4953" y="2439"/>
                  </a:cubicBezTo>
                  <a:lnTo>
                    <a:pt x="4937" y="2423"/>
                  </a:lnTo>
                  <a:lnTo>
                    <a:pt x="4921" y="2423"/>
                  </a:lnTo>
                  <a:cubicBezTo>
                    <a:pt x="4872" y="2407"/>
                    <a:pt x="4904" y="2375"/>
                    <a:pt x="4937" y="2375"/>
                  </a:cubicBezTo>
                  <a:cubicBezTo>
                    <a:pt x="4953" y="2359"/>
                    <a:pt x="4904" y="2326"/>
                    <a:pt x="4888" y="2326"/>
                  </a:cubicBezTo>
                  <a:cubicBezTo>
                    <a:pt x="4856" y="2326"/>
                    <a:pt x="4888" y="2278"/>
                    <a:pt x="4937" y="2246"/>
                  </a:cubicBezTo>
                  <a:lnTo>
                    <a:pt x="4969" y="2246"/>
                  </a:lnTo>
                  <a:cubicBezTo>
                    <a:pt x="5001" y="2262"/>
                    <a:pt x="5050" y="2294"/>
                    <a:pt x="5066" y="2342"/>
                  </a:cubicBezTo>
                  <a:lnTo>
                    <a:pt x="5098" y="2407"/>
                  </a:lnTo>
                  <a:cubicBezTo>
                    <a:pt x="5118" y="2456"/>
                    <a:pt x="5150" y="2475"/>
                    <a:pt x="5179" y="2475"/>
                  </a:cubicBezTo>
                  <a:cubicBezTo>
                    <a:pt x="5197" y="2475"/>
                    <a:pt x="5215" y="2468"/>
                    <a:pt x="5227" y="2455"/>
                  </a:cubicBezTo>
                  <a:cubicBezTo>
                    <a:pt x="5230" y="2453"/>
                    <a:pt x="5233" y="2451"/>
                    <a:pt x="5236" y="2451"/>
                  </a:cubicBezTo>
                  <a:cubicBezTo>
                    <a:pt x="5253" y="2451"/>
                    <a:pt x="5275" y="2485"/>
                    <a:pt x="5275" y="2552"/>
                  </a:cubicBezTo>
                  <a:lnTo>
                    <a:pt x="5195" y="2600"/>
                  </a:lnTo>
                  <a:cubicBezTo>
                    <a:pt x="5114" y="2649"/>
                    <a:pt x="4985" y="2665"/>
                    <a:pt x="4953" y="2762"/>
                  </a:cubicBezTo>
                  <a:cubicBezTo>
                    <a:pt x="4953" y="2778"/>
                    <a:pt x="4904" y="2778"/>
                    <a:pt x="4888" y="2778"/>
                  </a:cubicBezTo>
                  <a:cubicBezTo>
                    <a:pt x="4840" y="2762"/>
                    <a:pt x="4759" y="2730"/>
                    <a:pt x="4743" y="2697"/>
                  </a:cubicBezTo>
                  <a:cubicBezTo>
                    <a:pt x="4734" y="2650"/>
                    <a:pt x="4713" y="2636"/>
                    <a:pt x="4687" y="2636"/>
                  </a:cubicBezTo>
                  <a:cubicBezTo>
                    <a:pt x="4670" y="2636"/>
                    <a:pt x="4650" y="2642"/>
                    <a:pt x="4630" y="2649"/>
                  </a:cubicBezTo>
                  <a:cubicBezTo>
                    <a:pt x="4550" y="2665"/>
                    <a:pt x="4485" y="2681"/>
                    <a:pt x="4421" y="2713"/>
                  </a:cubicBezTo>
                  <a:cubicBezTo>
                    <a:pt x="4389" y="2726"/>
                    <a:pt x="4368" y="2734"/>
                    <a:pt x="4352" y="2734"/>
                  </a:cubicBezTo>
                  <a:cubicBezTo>
                    <a:pt x="4327" y="2734"/>
                    <a:pt x="4318" y="2714"/>
                    <a:pt x="4308" y="2665"/>
                  </a:cubicBezTo>
                  <a:lnTo>
                    <a:pt x="4292" y="2633"/>
                  </a:lnTo>
                  <a:cubicBezTo>
                    <a:pt x="4243" y="2649"/>
                    <a:pt x="4114" y="2810"/>
                    <a:pt x="4050" y="2859"/>
                  </a:cubicBezTo>
                  <a:cubicBezTo>
                    <a:pt x="4035" y="2866"/>
                    <a:pt x="4020" y="2869"/>
                    <a:pt x="4005" y="2869"/>
                  </a:cubicBezTo>
                  <a:cubicBezTo>
                    <a:pt x="3959" y="2869"/>
                    <a:pt x="3921" y="2835"/>
                    <a:pt x="3921" y="2810"/>
                  </a:cubicBezTo>
                  <a:cubicBezTo>
                    <a:pt x="3921" y="2804"/>
                    <a:pt x="3912" y="2800"/>
                    <a:pt x="3900" y="2800"/>
                  </a:cubicBezTo>
                  <a:cubicBezTo>
                    <a:pt x="3883" y="2800"/>
                    <a:pt x="3859" y="2807"/>
                    <a:pt x="3840" y="2826"/>
                  </a:cubicBezTo>
                  <a:lnTo>
                    <a:pt x="3808" y="2842"/>
                  </a:lnTo>
                  <a:cubicBezTo>
                    <a:pt x="3791" y="2859"/>
                    <a:pt x="3743" y="2923"/>
                    <a:pt x="3759" y="2923"/>
                  </a:cubicBezTo>
                  <a:lnTo>
                    <a:pt x="3775" y="2971"/>
                  </a:lnTo>
                  <a:cubicBezTo>
                    <a:pt x="3791" y="3004"/>
                    <a:pt x="3824" y="3036"/>
                    <a:pt x="3840" y="3036"/>
                  </a:cubicBezTo>
                  <a:lnTo>
                    <a:pt x="3840" y="3052"/>
                  </a:lnTo>
                  <a:lnTo>
                    <a:pt x="3856" y="3084"/>
                  </a:lnTo>
                  <a:cubicBezTo>
                    <a:pt x="3856" y="3103"/>
                    <a:pt x="3878" y="3111"/>
                    <a:pt x="3906" y="3111"/>
                  </a:cubicBezTo>
                  <a:cubicBezTo>
                    <a:pt x="3926" y="3111"/>
                    <a:pt x="3949" y="3107"/>
                    <a:pt x="3969" y="3101"/>
                  </a:cubicBezTo>
                  <a:lnTo>
                    <a:pt x="3969" y="3149"/>
                  </a:lnTo>
                  <a:lnTo>
                    <a:pt x="3985" y="3246"/>
                  </a:lnTo>
                  <a:cubicBezTo>
                    <a:pt x="4066" y="3310"/>
                    <a:pt x="4066" y="3359"/>
                    <a:pt x="4001" y="3375"/>
                  </a:cubicBezTo>
                  <a:lnTo>
                    <a:pt x="3969" y="3359"/>
                  </a:lnTo>
                  <a:cubicBezTo>
                    <a:pt x="3934" y="3341"/>
                    <a:pt x="3908" y="3328"/>
                    <a:pt x="3887" y="3328"/>
                  </a:cubicBezTo>
                  <a:cubicBezTo>
                    <a:pt x="3869" y="3328"/>
                    <a:pt x="3854" y="3337"/>
                    <a:pt x="3840" y="3359"/>
                  </a:cubicBezTo>
                  <a:cubicBezTo>
                    <a:pt x="3808" y="3407"/>
                    <a:pt x="3759" y="3391"/>
                    <a:pt x="3695" y="3407"/>
                  </a:cubicBezTo>
                  <a:cubicBezTo>
                    <a:pt x="3662" y="3407"/>
                    <a:pt x="3630" y="3439"/>
                    <a:pt x="3598" y="3472"/>
                  </a:cubicBezTo>
                  <a:cubicBezTo>
                    <a:pt x="3598" y="3472"/>
                    <a:pt x="3598" y="3488"/>
                    <a:pt x="3598" y="3488"/>
                  </a:cubicBezTo>
                  <a:lnTo>
                    <a:pt x="3598" y="3504"/>
                  </a:lnTo>
                  <a:cubicBezTo>
                    <a:pt x="3598" y="3520"/>
                    <a:pt x="3501" y="3617"/>
                    <a:pt x="3453" y="3649"/>
                  </a:cubicBezTo>
                  <a:cubicBezTo>
                    <a:pt x="3420" y="3681"/>
                    <a:pt x="3469" y="3713"/>
                    <a:pt x="3485" y="3713"/>
                  </a:cubicBezTo>
                  <a:cubicBezTo>
                    <a:pt x="3517" y="3713"/>
                    <a:pt x="3662" y="3794"/>
                    <a:pt x="3630" y="3810"/>
                  </a:cubicBezTo>
                  <a:cubicBezTo>
                    <a:pt x="3598" y="3826"/>
                    <a:pt x="3566" y="3891"/>
                    <a:pt x="3533" y="3923"/>
                  </a:cubicBezTo>
                  <a:lnTo>
                    <a:pt x="3533" y="3972"/>
                  </a:lnTo>
                  <a:lnTo>
                    <a:pt x="3533" y="4020"/>
                  </a:lnTo>
                  <a:cubicBezTo>
                    <a:pt x="3501" y="4068"/>
                    <a:pt x="3420" y="4101"/>
                    <a:pt x="3372" y="4101"/>
                  </a:cubicBezTo>
                  <a:lnTo>
                    <a:pt x="3324" y="4101"/>
                  </a:lnTo>
                  <a:cubicBezTo>
                    <a:pt x="3324" y="4084"/>
                    <a:pt x="3420" y="3859"/>
                    <a:pt x="3372" y="3826"/>
                  </a:cubicBezTo>
                  <a:cubicBezTo>
                    <a:pt x="3324" y="3794"/>
                    <a:pt x="3275" y="3778"/>
                    <a:pt x="3275" y="3778"/>
                  </a:cubicBezTo>
                  <a:lnTo>
                    <a:pt x="3259" y="3778"/>
                  </a:lnTo>
                  <a:cubicBezTo>
                    <a:pt x="3243" y="3794"/>
                    <a:pt x="3227" y="3794"/>
                    <a:pt x="3211" y="3794"/>
                  </a:cubicBezTo>
                  <a:lnTo>
                    <a:pt x="3195" y="3810"/>
                  </a:lnTo>
                  <a:cubicBezTo>
                    <a:pt x="3130" y="3778"/>
                    <a:pt x="2985" y="3713"/>
                    <a:pt x="2937" y="3697"/>
                  </a:cubicBezTo>
                  <a:cubicBezTo>
                    <a:pt x="2930" y="3695"/>
                    <a:pt x="2925" y="3694"/>
                    <a:pt x="2919" y="3694"/>
                  </a:cubicBezTo>
                  <a:cubicBezTo>
                    <a:pt x="2885" y="3694"/>
                    <a:pt x="2876" y="3740"/>
                    <a:pt x="2904" y="3810"/>
                  </a:cubicBezTo>
                  <a:lnTo>
                    <a:pt x="2872" y="3875"/>
                  </a:lnTo>
                  <a:lnTo>
                    <a:pt x="2840" y="3907"/>
                  </a:lnTo>
                  <a:cubicBezTo>
                    <a:pt x="2828" y="3912"/>
                    <a:pt x="2817" y="3914"/>
                    <a:pt x="2806" y="3914"/>
                  </a:cubicBezTo>
                  <a:cubicBezTo>
                    <a:pt x="2743" y="3914"/>
                    <a:pt x="2702" y="3843"/>
                    <a:pt x="2743" y="3843"/>
                  </a:cubicBezTo>
                  <a:cubicBezTo>
                    <a:pt x="2791" y="3826"/>
                    <a:pt x="2808" y="3794"/>
                    <a:pt x="2775" y="3778"/>
                  </a:cubicBezTo>
                  <a:lnTo>
                    <a:pt x="2711" y="3778"/>
                  </a:lnTo>
                  <a:lnTo>
                    <a:pt x="2614" y="3810"/>
                  </a:lnTo>
                  <a:cubicBezTo>
                    <a:pt x="2485" y="3746"/>
                    <a:pt x="2372" y="3681"/>
                    <a:pt x="2356" y="3665"/>
                  </a:cubicBezTo>
                  <a:lnTo>
                    <a:pt x="2324" y="3665"/>
                  </a:lnTo>
                  <a:cubicBezTo>
                    <a:pt x="2307" y="3665"/>
                    <a:pt x="2291" y="3697"/>
                    <a:pt x="2291" y="3713"/>
                  </a:cubicBezTo>
                  <a:lnTo>
                    <a:pt x="2291" y="3746"/>
                  </a:lnTo>
                  <a:cubicBezTo>
                    <a:pt x="2291" y="3794"/>
                    <a:pt x="2146" y="3859"/>
                    <a:pt x="2114" y="3875"/>
                  </a:cubicBezTo>
                  <a:cubicBezTo>
                    <a:pt x="2066" y="3875"/>
                    <a:pt x="2049" y="3810"/>
                    <a:pt x="2049" y="3794"/>
                  </a:cubicBezTo>
                  <a:cubicBezTo>
                    <a:pt x="2053" y="3786"/>
                    <a:pt x="2052" y="3783"/>
                    <a:pt x="2046" y="3783"/>
                  </a:cubicBezTo>
                  <a:cubicBezTo>
                    <a:pt x="2030" y="3783"/>
                    <a:pt x="1977" y="3814"/>
                    <a:pt x="1953" y="3826"/>
                  </a:cubicBezTo>
                  <a:cubicBezTo>
                    <a:pt x="1936" y="3843"/>
                    <a:pt x="1969" y="3955"/>
                    <a:pt x="1985" y="3988"/>
                  </a:cubicBezTo>
                  <a:cubicBezTo>
                    <a:pt x="2001" y="4020"/>
                    <a:pt x="2017" y="4068"/>
                    <a:pt x="2017" y="4084"/>
                  </a:cubicBezTo>
                  <a:lnTo>
                    <a:pt x="2001" y="4101"/>
                  </a:lnTo>
                  <a:cubicBezTo>
                    <a:pt x="1985" y="4125"/>
                    <a:pt x="1936" y="4137"/>
                    <a:pt x="1886" y="4137"/>
                  </a:cubicBezTo>
                  <a:cubicBezTo>
                    <a:pt x="1836" y="4137"/>
                    <a:pt x="1783" y="4125"/>
                    <a:pt x="1759" y="4101"/>
                  </a:cubicBezTo>
                  <a:lnTo>
                    <a:pt x="1743" y="4084"/>
                  </a:lnTo>
                  <a:cubicBezTo>
                    <a:pt x="1740" y="4078"/>
                    <a:pt x="1735" y="4076"/>
                    <a:pt x="1729" y="4076"/>
                  </a:cubicBezTo>
                  <a:cubicBezTo>
                    <a:pt x="1703" y="4076"/>
                    <a:pt x="1656" y="4123"/>
                    <a:pt x="1630" y="4149"/>
                  </a:cubicBezTo>
                  <a:cubicBezTo>
                    <a:pt x="1628" y="4156"/>
                    <a:pt x="1625" y="4160"/>
                    <a:pt x="1623" y="4160"/>
                  </a:cubicBezTo>
                  <a:cubicBezTo>
                    <a:pt x="1609" y="4160"/>
                    <a:pt x="1598" y="4061"/>
                    <a:pt x="1598" y="4020"/>
                  </a:cubicBezTo>
                  <a:cubicBezTo>
                    <a:pt x="1598" y="3972"/>
                    <a:pt x="1662" y="3923"/>
                    <a:pt x="1695" y="3923"/>
                  </a:cubicBezTo>
                  <a:cubicBezTo>
                    <a:pt x="1711" y="3923"/>
                    <a:pt x="1678" y="3907"/>
                    <a:pt x="1598" y="3891"/>
                  </a:cubicBezTo>
                  <a:lnTo>
                    <a:pt x="1501" y="3891"/>
                  </a:lnTo>
                  <a:cubicBezTo>
                    <a:pt x="1485" y="3907"/>
                    <a:pt x="1453" y="3955"/>
                    <a:pt x="1420" y="3988"/>
                  </a:cubicBezTo>
                  <a:lnTo>
                    <a:pt x="1388" y="3972"/>
                  </a:lnTo>
                  <a:lnTo>
                    <a:pt x="1340" y="3939"/>
                  </a:lnTo>
                  <a:cubicBezTo>
                    <a:pt x="1291" y="3891"/>
                    <a:pt x="1243" y="3859"/>
                    <a:pt x="1227" y="3859"/>
                  </a:cubicBezTo>
                  <a:cubicBezTo>
                    <a:pt x="1211" y="3875"/>
                    <a:pt x="1178" y="3939"/>
                    <a:pt x="1146" y="4004"/>
                  </a:cubicBezTo>
                  <a:lnTo>
                    <a:pt x="1098" y="3972"/>
                  </a:lnTo>
                  <a:lnTo>
                    <a:pt x="969" y="3907"/>
                  </a:lnTo>
                  <a:cubicBezTo>
                    <a:pt x="856" y="3955"/>
                    <a:pt x="856" y="4084"/>
                    <a:pt x="856" y="4117"/>
                  </a:cubicBezTo>
                  <a:cubicBezTo>
                    <a:pt x="872" y="4165"/>
                    <a:pt x="888" y="4230"/>
                    <a:pt x="888" y="4246"/>
                  </a:cubicBezTo>
                  <a:cubicBezTo>
                    <a:pt x="904" y="4262"/>
                    <a:pt x="888" y="4294"/>
                    <a:pt x="888" y="4294"/>
                  </a:cubicBezTo>
                  <a:cubicBezTo>
                    <a:pt x="888" y="4294"/>
                    <a:pt x="791" y="4246"/>
                    <a:pt x="775" y="4214"/>
                  </a:cubicBezTo>
                  <a:cubicBezTo>
                    <a:pt x="743" y="4197"/>
                    <a:pt x="775" y="4084"/>
                    <a:pt x="743" y="4068"/>
                  </a:cubicBezTo>
                  <a:cubicBezTo>
                    <a:pt x="727" y="4060"/>
                    <a:pt x="698" y="4056"/>
                    <a:pt x="670" y="4056"/>
                  </a:cubicBezTo>
                  <a:cubicBezTo>
                    <a:pt x="642" y="4056"/>
                    <a:pt x="614" y="4060"/>
                    <a:pt x="598" y="4068"/>
                  </a:cubicBezTo>
                  <a:cubicBezTo>
                    <a:pt x="582" y="4068"/>
                    <a:pt x="582" y="4117"/>
                    <a:pt x="598" y="4181"/>
                  </a:cubicBezTo>
                  <a:lnTo>
                    <a:pt x="582" y="4197"/>
                  </a:lnTo>
                  <a:cubicBezTo>
                    <a:pt x="533" y="4230"/>
                    <a:pt x="501" y="4294"/>
                    <a:pt x="404" y="4294"/>
                  </a:cubicBezTo>
                  <a:cubicBezTo>
                    <a:pt x="404" y="4310"/>
                    <a:pt x="436" y="4326"/>
                    <a:pt x="452" y="4343"/>
                  </a:cubicBezTo>
                  <a:cubicBezTo>
                    <a:pt x="467" y="4343"/>
                    <a:pt x="407" y="4429"/>
                    <a:pt x="359" y="4429"/>
                  </a:cubicBezTo>
                  <a:cubicBezTo>
                    <a:pt x="352" y="4429"/>
                    <a:pt x="346" y="4427"/>
                    <a:pt x="340" y="4423"/>
                  </a:cubicBezTo>
                  <a:cubicBezTo>
                    <a:pt x="336" y="4422"/>
                    <a:pt x="332" y="4422"/>
                    <a:pt x="328" y="4422"/>
                  </a:cubicBezTo>
                  <a:cubicBezTo>
                    <a:pt x="266" y="4422"/>
                    <a:pt x="195" y="4540"/>
                    <a:pt x="211" y="4601"/>
                  </a:cubicBezTo>
                  <a:cubicBezTo>
                    <a:pt x="211" y="4644"/>
                    <a:pt x="203" y="4665"/>
                    <a:pt x="184" y="4665"/>
                  </a:cubicBezTo>
                  <a:cubicBezTo>
                    <a:pt x="175" y="4665"/>
                    <a:pt x="162" y="4660"/>
                    <a:pt x="146" y="4649"/>
                  </a:cubicBezTo>
                  <a:lnTo>
                    <a:pt x="130" y="4649"/>
                  </a:lnTo>
                  <a:cubicBezTo>
                    <a:pt x="124" y="4644"/>
                    <a:pt x="117" y="4642"/>
                    <a:pt x="110" y="4642"/>
                  </a:cubicBezTo>
                  <a:cubicBezTo>
                    <a:pt x="96" y="4642"/>
                    <a:pt x="81" y="4649"/>
                    <a:pt x="81" y="4649"/>
                  </a:cubicBezTo>
                  <a:lnTo>
                    <a:pt x="65" y="4665"/>
                  </a:lnTo>
                  <a:cubicBezTo>
                    <a:pt x="65" y="4681"/>
                    <a:pt x="114" y="4746"/>
                    <a:pt x="146" y="4746"/>
                  </a:cubicBezTo>
                  <a:cubicBezTo>
                    <a:pt x="155" y="4751"/>
                    <a:pt x="169" y="4753"/>
                    <a:pt x="184" y="4753"/>
                  </a:cubicBezTo>
                  <a:cubicBezTo>
                    <a:pt x="221" y="4753"/>
                    <a:pt x="268" y="4741"/>
                    <a:pt x="291" y="4730"/>
                  </a:cubicBezTo>
                  <a:cubicBezTo>
                    <a:pt x="307" y="4714"/>
                    <a:pt x="293" y="4567"/>
                    <a:pt x="333" y="4567"/>
                  </a:cubicBezTo>
                  <a:cubicBezTo>
                    <a:pt x="335" y="4567"/>
                    <a:pt x="337" y="4568"/>
                    <a:pt x="340" y="4568"/>
                  </a:cubicBezTo>
                  <a:cubicBezTo>
                    <a:pt x="388" y="4568"/>
                    <a:pt x="404" y="4617"/>
                    <a:pt x="388" y="4633"/>
                  </a:cubicBezTo>
                  <a:cubicBezTo>
                    <a:pt x="388" y="4649"/>
                    <a:pt x="452" y="4681"/>
                    <a:pt x="485" y="4697"/>
                  </a:cubicBezTo>
                  <a:cubicBezTo>
                    <a:pt x="517" y="4697"/>
                    <a:pt x="517" y="4762"/>
                    <a:pt x="501" y="4778"/>
                  </a:cubicBezTo>
                  <a:cubicBezTo>
                    <a:pt x="501" y="4786"/>
                    <a:pt x="505" y="4790"/>
                    <a:pt x="513" y="4790"/>
                  </a:cubicBezTo>
                  <a:cubicBezTo>
                    <a:pt x="521" y="4790"/>
                    <a:pt x="533" y="4786"/>
                    <a:pt x="549" y="4778"/>
                  </a:cubicBezTo>
                  <a:lnTo>
                    <a:pt x="565" y="4778"/>
                  </a:lnTo>
                  <a:lnTo>
                    <a:pt x="630" y="4794"/>
                  </a:lnTo>
                  <a:cubicBezTo>
                    <a:pt x="727" y="4826"/>
                    <a:pt x="743" y="4875"/>
                    <a:pt x="678" y="4891"/>
                  </a:cubicBezTo>
                  <a:lnTo>
                    <a:pt x="662" y="4891"/>
                  </a:lnTo>
                  <a:cubicBezTo>
                    <a:pt x="642" y="4881"/>
                    <a:pt x="628" y="4877"/>
                    <a:pt x="619" y="4877"/>
                  </a:cubicBezTo>
                  <a:cubicBezTo>
                    <a:pt x="598" y="4877"/>
                    <a:pt x="598" y="4896"/>
                    <a:pt x="598" y="4907"/>
                  </a:cubicBezTo>
                  <a:cubicBezTo>
                    <a:pt x="614" y="4939"/>
                    <a:pt x="646" y="4972"/>
                    <a:pt x="646" y="4988"/>
                  </a:cubicBezTo>
                  <a:lnTo>
                    <a:pt x="614" y="5020"/>
                  </a:lnTo>
                  <a:cubicBezTo>
                    <a:pt x="565" y="4988"/>
                    <a:pt x="501" y="4972"/>
                    <a:pt x="452" y="4956"/>
                  </a:cubicBezTo>
                  <a:lnTo>
                    <a:pt x="420" y="4988"/>
                  </a:lnTo>
                  <a:lnTo>
                    <a:pt x="372" y="5020"/>
                  </a:lnTo>
                  <a:cubicBezTo>
                    <a:pt x="307" y="5052"/>
                    <a:pt x="372" y="5085"/>
                    <a:pt x="420" y="5101"/>
                  </a:cubicBezTo>
                  <a:cubicBezTo>
                    <a:pt x="452" y="5101"/>
                    <a:pt x="436" y="5133"/>
                    <a:pt x="356" y="5181"/>
                  </a:cubicBezTo>
                  <a:lnTo>
                    <a:pt x="275" y="5181"/>
                  </a:lnTo>
                  <a:lnTo>
                    <a:pt x="65" y="5197"/>
                  </a:lnTo>
                  <a:cubicBezTo>
                    <a:pt x="33" y="5310"/>
                    <a:pt x="1" y="5439"/>
                    <a:pt x="1" y="5456"/>
                  </a:cubicBezTo>
                  <a:cubicBezTo>
                    <a:pt x="1" y="5472"/>
                    <a:pt x="65" y="5488"/>
                    <a:pt x="130" y="5488"/>
                  </a:cubicBezTo>
                  <a:lnTo>
                    <a:pt x="162" y="5520"/>
                  </a:lnTo>
                  <a:cubicBezTo>
                    <a:pt x="194" y="5536"/>
                    <a:pt x="211" y="5585"/>
                    <a:pt x="211" y="5617"/>
                  </a:cubicBezTo>
                  <a:cubicBezTo>
                    <a:pt x="227" y="5649"/>
                    <a:pt x="227" y="5681"/>
                    <a:pt x="211" y="5714"/>
                  </a:cubicBezTo>
                  <a:lnTo>
                    <a:pt x="211" y="5762"/>
                  </a:lnTo>
                  <a:cubicBezTo>
                    <a:pt x="194" y="5810"/>
                    <a:pt x="275" y="5810"/>
                    <a:pt x="307" y="5810"/>
                  </a:cubicBezTo>
                  <a:cubicBezTo>
                    <a:pt x="323" y="5794"/>
                    <a:pt x="340" y="5746"/>
                    <a:pt x="323" y="5698"/>
                  </a:cubicBezTo>
                  <a:lnTo>
                    <a:pt x="340" y="5681"/>
                  </a:lnTo>
                  <a:lnTo>
                    <a:pt x="372" y="5649"/>
                  </a:lnTo>
                  <a:cubicBezTo>
                    <a:pt x="404" y="5681"/>
                    <a:pt x="485" y="5730"/>
                    <a:pt x="549" y="5762"/>
                  </a:cubicBezTo>
                  <a:lnTo>
                    <a:pt x="630" y="5762"/>
                  </a:lnTo>
                  <a:cubicBezTo>
                    <a:pt x="630" y="5762"/>
                    <a:pt x="598" y="5827"/>
                    <a:pt x="598" y="5843"/>
                  </a:cubicBezTo>
                  <a:cubicBezTo>
                    <a:pt x="582" y="5859"/>
                    <a:pt x="630" y="6036"/>
                    <a:pt x="565" y="6052"/>
                  </a:cubicBezTo>
                  <a:cubicBezTo>
                    <a:pt x="501" y="6069"/>
                    <a:pt x="485" y="6165"/>
                    <a:pt x="485" y="6198"/>
                  </a:cubicBezTo>
                  <a:cubicBezTo>
                    <a:pt x="485" y="6230"/>
                    <a:pt x="501" y="6278"/>
                    <a:pt x="517" y="6278"/>
                  </a:cubicBezTo>
                  <a:lnTo>
                    <a:pt x="533" y="6278"/>
                  </a:lnTo>
                  <a:cubicBezTo>
                    <a:pt x="541" y="6286"/>
                    <a:pt x="553" y="6290"/>
                    <a:pt x="563" y="6290"/>
                  </a:cubicBezTo>
                  <a:cubicBezTo>
                    <a:pt x="573" y="6290"/>
                    <a:pt x="582" y="6286"/>
                    <a:pt x="582" y="6278"/>
                  </a:cubicBezTo>
                  <a:lnTo>
                    <a:pt x="614" y="6214"/>
                  </a:lnTo>
                  <a:cubicBezTo>
                    <a:pt x="638" y="6165"/>
                    <a:pt x="670" y="6149"/>
                    <a:pt x="698" y="6149"/>
                  </a:cubicBezTo>
                  <a:cubicBezTo>
                    <a:pt x="727" y="6149"/>
                    <a:pt x="751" y="6165"/>
                    <a:pt x="759" y="6181"/>
                  </a:cubicBezTo>
                  <a:cubicBezTo>
                    <a:pt x="768" y="6200"/>
                    <a:pt x="783" y="6208"/>
                    <a:pt x="801" y="6208"/>
                  </a:cubicBezTo>
                  <a:cubicBezTo>
                    <a:pt x="813" y="6208"/>
                    <a:pt x="826" y="6204"/>
                    <a:pt x="840" y="6198"/>
                  </a:cubicBezTo>
                  <a:lnTo>
                    <a:pt x="985" y="6198"/>
                  </a:lnTo>
                  <a:cubicBezTo>
                    <a:pt x="985" y="6222"/>
                    <a:pt x="991" y="6232"/>
                    <a:pt x="1000" y="6232"/>
                  </a:cubicBezTo>
                  <a:cubicBezTo>
                    <a:pt x="1020" y="6232"/>
                    <a:pt x="1054" y="6183"/>
                    <a:pt x="1065" y="6149"/>
                  </a:cubicBezTo>
                  <a:cubicBezTo>
                    <a:pt x="1098" y="6101"/>
                    <a:pt x="1146" y="6069"/>
                    <a:pt x="1162" y="6069"/>
                  </a:cubicBezTo>
                  <a:cubicBezTo>
                    <a:pt x="1162" y="6069"/>
                    <a:pt x="1227" y="6165"/>
                    <a:pt x="1307" y="6310"/>
                  </a:cubicBezTo>
                  <a:lnTo>
                    <a:pt x="1517" y="6214"/>
                  </a:lnTo>
                  <a:lnTo>
                    <a:pt x="1517" y="6198"/>
                  </a:lnTo>
                  <a:cubicBezTo>
                    <a:pt x="1549" y="6230"/>
                    <a:pt x="1549" y="6294"/>
                    <a:pt x="1549" y="6327"/>
                  </a:cubicBezTo>
                  <a:lnTo>
                    <a:pt x="1517" y="6359"/>
                  </a:lnTo>
                  <a:lnTo>
                    <a:pt x="1501" y="6375"/>
                  </a:lnTo>
                  <a:cubicBezTo>
                    <a:pt x="1453" y="6375"/>
                    <a:pt x="1404" y="6407"/>
                    <a:pt x="1388" y="6456"/>
                  </a:cubicBezTo>
                  <a:lnTo>
                    <a:pt x="1453" y="6456"/>
                  </a:lnTo>
                  <a:cubicBezTo>
                    <a:pt x="1477" y="6448"/>
                    <a:pt x="1501" y="6440"/>
                    <a:pt x="1515" y="6440"/>
                  </a:cubicBezTo>
                  <a:cubicBezTo>
                    <a:pt x="1529" y="6440"/>
                    <a:pt x="1533" y="6448"/>
                    <a:pt x="1517" y="6472"/>
                  </a:cubicBezTo>
                  <a:cubicBezTo>
                    <a:pt x="1485" y="6536"/>
                    <a:pt x="1501" y="6569"/>
                    <a:pt x="1565" y="6601"/>
                  </a:cubicBezTo>
                  <a:lnTo>
                    <a:pt x="1662" y="6633"/>
                  </a:lnTo>
                  <a:cubicBezTo>
                    <a:pt x="1662" y="6597"/>
                    <a:pt x="1682" y="6586"/>
                    <a:pt x="1705" y="6586"/>
                  </a:cubicBezTo>
                  <a:cubicBezTo>
                    <a:pt x="1724" y="6586"/>
                    <a:pt x="1745" y="6594"/>
                    <a:pt x="1759" y="6601"/>
                  </a:cubicBezTo>
                  <a:cubicBezTo>
                    <a:pt x="1774" y="6615"/>
                    <a:pt x="1824" y="6623"/>
                    <a:pt x="1878" y="6623"/>
                  </a:cubicBezTo>
                  <a:cubicBezTo>
                    <a:pt x="1944" y="6623"/>
                    <a:pt x="2015" y="6611"/>
                    <a:pt x="2033" y="6585"/>
                  </a:cubicBezTo>
                  <a:cubicBezTo>
                    <a:pt x="2062" y="6566"/>
                    <a:pt x="2090" y="6558"/>
                    <a:pt x="2109" y="6558"/>
                  </a:cubicBezTo>
                  <a:cubicBezTo>
                    <a:pt x="2122" y="6558"/>
                    <a:pt x="2130" y="6562"/>
                    <a:pt x="2130" y="6569"/>
                  </a:cubicBezTo>
                  <a:cubicBezTo>
                    <a:pt x="2132" y="6571"/>
                    <a:pt x="2135" y="6572"/>
                    <a:pt x="2139" y="6572"/>
                  </a:cubicBezTo>
                  <a:cubicBezTo>
                    <a:pt x="2163" y="6572"/>
                    <a:pt x="2215" y="6532"/>
                    <a:pt x="2243" y="6504"/>
                  </a:cubicBezTo>
                  <a:cubicBezTo>
                    <a:pt x="2259" y="6488"/>
                    <a:pt x="2372" y="6375"/>
                    <a:pt x="2356" y="6343"/>
                  </a:cubicBezTo>
                  <a:cubicBezTo>
                    <a:pt x="2356" y="6327"/>
                    <a:pt x="2501" y="6294"/>
                    <a:pt x="2566" y="6294"/>
                  </a:cubicBezTo>
                  <a:cubicBezTo>
                    <a:pt x="2630" y="6294"/>
                    <a:pt x="2646" y="6375"/>
                    <a:pt x="2630" y="6407"/>
                  </a:cubicBezTo>
                  <a:cubicBezTo>
                    <a:pt x="2614" y="6423"/>
                    <a:pt x="2630" y="6456"/>
                    <a:pt x="2630" y="6456"/>
                  </a:cubicBezTo>
                  <a:cubicBezTo>
                    <a:pt x="2646" y="6456"/>
                    <a:pt x="2711" y="6407"/>
                    <a:pt x="2727" y="6375"/>
                  </a:cubicBezTo>
                  <a:cubicBezTo>
                    <a:pt x="2730" y="6368"/>
                    <a:pt x="2734" y="6365"/>
                    <a:pt x="2739" y="6365"/>
                  </a:cubicBezTo>
                  <a:cubicBezTo>
                    <a:pt x="2756" y="6365"/>
                    <a:pt x="2779" y="6408"/>
                    <a:pt x="2791" y="6472"/>
                  </a:cubicBezTo>
                  <a:lnTo>
                    <a:pt x="2727" y="6536"/>
                  </a:lnTo>
                  <a:cubicBezTo>
                    <a:pt x="2727" y="6552"/>
                    <a:pt x="2743" y="6585"/>
                    <a:pt x="2759" y="6601"/>
                  </a:cubicBezTo>
                  <a:cubicBezTo>
                    <a:pt x="2775" y="6601"/>
                    <a:pt x="2808" y="6601"/>
                    <a:pt x="2824" y="6585"/>
                  </a:cubicBezTo>
                  <a:lnTo>
                    <a:pt x="2856" y="6552"/>
                  </a:lnTo>
                  <a:cubicBezTo>
                    <a:pt x="2875" y="6513"/>
                    <a:pt x="2895" y="6492"/>
                    <a:pt x="2911" y="6492"/>
                  </a:cubicBezTo>
                  <a:cubicBezTo>
                    <a:pt x="2921" y="6492"/>
                    <a:pt x="2930" y="6501"/>
                    <a:pt x="2937" y="6520"/>
                  </a:cubicBezTo>
                  <a:lnTo>
                    <a:pt x="2953" y="6520"/>
                  </a:lnTo>
                  <a:cubicBezTo>
                    <a:pt x="3001" y="6536"/>
                    <a:pt x="3066" y="6552"/>
                    <a:pt x="3114" y="6552"/>
                  </a:cubicBezTo>
                  <a:cubicBezTo>
                    <a:pt x="3195" y="6552"/>
                    <a:pt x="3130" y="6649"/>
                    <a:pt x="3227" y="6649"/>
                  </a:cubicBezTo>
                  <a:lnTo>
                    <a:pt x="3356" y="6633"/>
                  </a:lnTo>
                  <a:cubicBezTo>
                    <a:pt x="3485" y="6633"/>
                    <a:pt x="3598" y="6520"/>
                    <a:pt x="3582" y="6488"/>
                  </a:cubicBezTo>
                  <a:cubicBezTo>
                    <a:pt x="3582" y="6440"/>
                    <a:pt x="3662" y="6407"/>
                    <a:pt x="3759" y="6407"/>
                  </a:cubicBezTo>
                  <a:lnTo>
                    <a:pt x="3808" y="6440"/>
                  </a:lnTo>
                  <a:lnTo>
                    <a:pt x="3888" y="6520"/>
                  </a:lnTo>
                  <a:cubicBezTo>
                    <a:pt x="4017" y="6536"/>
                    <a:pt x="4179" y="6569"/>
                    <a:pt x="4259" y="6569"/>
                  </a:cubicBezTo>
                  <a:lnTo>
                    <a:pt x="4292" y="6601"/>
                  </a:lnTo>
                  <a:cubicBezTo>
                    <a:pt x="4306" y="6620"/>
                    <a:pt x="4320" y="6627"/>
                    <a:pt x="4332" y="6627"/>
                  </a:cubicBezTo>
                  <a:cubicBezTo>
                    <a:pt x="4352" y="6627"/>
                    <a:pt x="4370" y="6609"/>
                    <a:pt x="4387" y="6609"/>
                  </a:cubicBezTo>
                  <a:cubicBezTo>
                    <a:pt x="4393" y="6609"/>
                    <a:pt x="4399" y="6611"/>
                    <a:pt x="4404" y="6617"/>
                  </a:cubicBezTo>
                  <a:cubicBezTo>
                    <a:pt x="4453" y="6633"/>
                    <a:pt x="4501" y="6665"/>
                    <a:pt x="4566" y="6681"/>
                  </a:cubicBezTo>
                  <a:cubicBezTo>
                    <a:pt x="4566" y="6690"/>
                    <a:pt x="4574" y="6694"/>
                    <a:pt x="4584" y="6694"/>
                  </a:cubicBezTo>
                  <a:cubicBezTo>
                    <a:pt x="4594" y="6694"/>
                    <a:pt x="4606" y="6690"/>
                    <a:pt x="4614" y="6681"/>
                  </a:cubicBezTo>
                  <a:cubicBezTo>
                    <a:pt x="4646" y="6633"/>
                    <a:pt x="4727" y="6665"/>
                    <a:pt x="4775" y="6633"/>
                  </a:cubicBezTo>
                  <a:lnTo>
                    <a:pt x="4824" y="6601"/>
                  </a:lnTo>
                  <a:cubicBezTo>
                    <a:pt x="4856" y="6552"/>
                    <a:pt x="4921" y="6536"/>
                    <a:pt x="4921" y="6536"/>
                  </a:cubicBezTo>
                  <a:cubicBezTo>
                    <a:pt x="4921" y="6552"/>
                    <a:pt x="4969" y="6601"/>
                    <a:pt x="5017" y="6649"/>
                  </a:cubicBezTo>
                  <a:lnTo>
                    <a:pt x="5130" y="6617"/>
                  </a:lnTo>
                  <a:lnTo>
                    <a:pt x="5163" y="6601"/>
                  </a:lnTo>
                  <a:cubicBezTo>
                    <a:pt x="5195" y="6617"/>
                    <a:pt x="5259" y="6649"/>
                    <a:pt x="5308" y="6681"/>
                  </a:cubicBezTo>
                  <a:lnTo>
                    <a:pt x="5340" y="6714"/>
                  </a:lnTo>
                  <a:lnTo>
                    <a:pt x="5437" y="6794"/>
                  </a:lnTo>
                  <a:cubicBezTo>
                    <a:pt x="5485" y="6762"/>
                    <a:pt x="5566" y="6698"/>
                    <a:pt x="5630" y="6649"/>
                  </a:cubicBezTo>
                  <a:lnTo>
                    <a:pt x="5727" y="6633"/>
                  </a:lnTo>
                  <a:cubicBezTo>
                    <a:pt x="5775" y="6633"/>
                    <a:pt x="5824" y="6552"/>
                    <a:pt x="5872" y="6504"/>
                  </a:cubicBezTo>
                  <a:cubicBezTo>
                    <a:pt x="5905" y="6504"/>
                    <a:pt x="5905" y="6649"/>
                    <a:pt x="5888" y="6698"/>
                  </a:cubicBezTo>
                  <a:cubicBezTo>
                    <a:pt x="5875" y="6737"/>
                    <a:pt x="5927" y="6766"/>
                    <a:pt x="5964" y="6766"/>
                  </a:cubicBezTo>
                  <a:cubicBezTo>
                    <a:pt x="5972" y="6766"/>
                    <a:pt x="5979" y="6765"/>
                    <a:pt x="5985" y="6762"/>
                  </a:cubicBezTo>
                  <a:cubicBezTo>
                    <a:pt x="6011" y="6762"/>
                    <a:pt x="6109" y="6721"/>
                    <a:pt x="6172" y="6721"/>
                  </a:cubicBezTo>
                  <a:cubicBezTo>
                    <a:pt x="6188" y="6721"/>
                    <a:pt x="6201" y="6723"/>
                    <a:pt x="6211" y="6730"/>
                  </a:cubicBezTo>
                  <a:cubicBezTo>
                    <a:pt x="6243" y="6762"/>
                    <a:pt x="6292" y="6827"/>
                    <a:pt x="6324" y="6859"/>
                  </a:cubicBezTo>
                  <a:lnTo>
                    <a:pt x="6388" y="6859"/>
                  </a:lnTo>
                  <a:cubicBezTo>
                    <a:pt x="6437" y="6875"/>
                    <a:pt x="6485" y="6907"/>
                    <a:pt x="6534" y="6907"/>
                  </a:cubicBezTo>
                  <a:lnTo>
                    <a:pt x="6598" y="6907"/>
                  </a:lnTo>
                  <a:cubicBezTo>
                    <a:pt x="6663" y="6907"/>
                    <a:pt x="6743" y="6923"/>
                    <a:pt x="6759" y="6923"/>
                  </a:cubicBezTo>
                  <a:lnTo>
                    <a:pt x="6759" y="6940"/>
                  </a:lnTo>
                  <a:cubicBezTo>
                    <a:pt x="6759" y="6956"/>
                    <a:pt x="6776" y="6972"/>
                    <a:pt x="6759" y="6972"/>
                  </a:cubicBezTo>
                  <a:cubicBezTo>
                    <a:pt x="6748" y="6983"/>
                    <a:pt x="6729" y="6995"/>
                    <a:pt x="6712" y="6995"/>
                  </a:cubicBezTo>
                  <a:cubicBezTo>
                    <a:pt x="6706" y="6995"/>
                    <a:pt x="6700" y="6993"/>
                    <a:pt x="6695" y="6988"/>
                  </a:cubicBezTo>
                  <a:cubicBezTo>
                    <a:pt x="6686" y="6987"/>
                    <a:pt x="6676" y="6986"/>
                    <a:pt x="6666" y="6986"/>
                  </a:cubicBezTo>
                  <a:cubicBezTo>
                    <a:pt x="6613" y="6986"/>
                    <a:pt x="6553" y="7002"/>
                    <a:pt x="6498" y="7002"/>
                  </a:cubicBezTo>
                  <a:cubicBezTo>
                    <a:pt x="6439" y="7002"/>
                    <a:pt x="6387" y="6984"/>
                    <a:pt x="6356" y="6907"/>
                  </a:cubicBezTo>
                  <a:cubicBezTo>
                    <a:pt x="6356" y="6907"/>
                    <a:pt x="6292" y="6907"/>
                    <a:pt x="6292" y="6923"/>
                  </a:cubicBezTo>
                  <a:lnTo>
                    <a:pt x="6243" y="6956"/>
                  </a:lnTo>
                  <a:cubicBezTo>
                    <a:pt x="6219" y="6988"/>
                    <a:pt x="6191" y="7000"/>
                    <a:pt x="6167" y="7000"/>
                  </a:cubicBezTo>
                  <a:cubicBezTo>
                    <a:pt x="6142" y="7000"/>
                    <a:pt x="6122" y="6988"/>
                    <a:pt x="6114" y="6972"/>
                  </a:cubicBezTo>
                  <a:cubicBezTo>
                    <a:pt x="6113" y="6971"/>
                    <a:pt x="6112" y="6970"/>
                    <a:pt x="6110" y="6970"/>
                  </a:cubicBezTo>
                  <a:cubicBezTo>
                    <a:pt x="6090" y="6970"/>
                    <a:pt x="6033" y="7072"/>
                    <a:pt x="6017" y="7117"/>
                  </a:cubicBezTo>
                  <a:cubicBezTo>
                    <a:pt x="6006" y="7129"/>
                    <a:pt x="5967" y="7132"/>
                    <a:pt x="5920" y="7132"/>
                  </a:cubicBezTo>
                  <a:cubicBezTo>
                    <a:pt x="5867" y="7132"/>
                    <a:pt x="5804" y="7128"/>
                    <a:pt x="5752" y="7128"/>
                  </a:cubicBezTo>
                  <a:cubicBezTo>
                    <a:pt x="5723" y="7128"/>
                    <a:pt x="5697" y="7129"/>
                    <a:pt x="5679" y="7133"/>
                  </a:cubicBezTo>
                  <a:cubicBezTo>
                    <a:pt x="5598" y="7165"/>
                    <a:pt x="5501" y="7214"/>
                    <a:pt x="5453" y="7262"/>
                  </a:cubicBezTo>
                  <a:lnTo>
                    <a:pt x="5469" y="7294"/>
                  </a:lnTo>
                  <a:lnTo>
                    <a:pt x="5485" y="7327"/>
                  </a:lnTo>
                  <a:cubicBezTo>
                    <a:pt x="5498" y="7340"/>
                    <a:pt x="5314" y="7419"/>
                    <a:pt x="5204" y="7419"/>
                  </a:cubicBezTo>
                  <a:cubicBezTo>
                    <a:pt x="5180" y="7419"/>
                    <a:pt x="5160" y="7416"/>
                    <a:pt x="5146" y="7407"/>
                  </a:cubicBezTo>
                  <a:cubicBezTo>
                    <a:pt x="5050" y="7359"/>
                    <a:pt x="5017" y="7278"/>
                    <a:pt x="5034" y="7262"/>
                  </a:cubicBezTo>
                  <a:cubicBezTo>
                    <a:pt x="5066" y="7246"/>
                    <a:pt x="4921" y="7165"/>
                    <a:pt x="4856" y="7149"/>
                  </a:cubicBezTo>
                  <a:cubicBezTo>
                    <a:pt x="4845" y="7146"/>
                    <a:pt x="4834" y="7145"/>
                    <a:pt x="4824" y="7145"/>
                  </a:cubicBezTo>
                  <a:cubicBezTo>
                    <a:pt x="4776" y="7145"/>
                    <a:pt x="4743" y="7176"/>
                    <a:pt x="4743" y="7230"/>
                  </a:cubicBezTo>
                  <a:lnTo>
                    <a:pt x="4872" y="7230"/>
                  </a:lnTo>
                  <a:cubicBezTo>
                    <a:pt x="4888" y="7230"/>
                    <a:pt x="4904" y="7230"/>
                    <a:pt x="4904" y="7246"/>
                  </a:cubicBezTo>
                  <a:cubicBezTo>
                    <a:pt x="4904" y="7262"/>
                    <a:pt x="4921" y="7278"/>
                    <a:pt x="4904" y="7294"/>
                  </a:cubicBezTo>
                  <a:lnTo>
                    <a:pt x="4824" y="7343"/>
                  </a:lnTo>
                  <a:cubicBezTo>
                    <a:pt x="4751" y="7379"/>
                    <a:pt x="4642" y="7397"/>
                    <a:pt x="4579" y="7397"/>
                  </a:cubicBezTo>
                  <a:cubicBezTo>
                    <a:pt x="4558" y="7397"/>
                    <a:pt x="4542" y="7395"/>
                    <a:pt x="4533" y="7391"/>
                  </a:cubicBezTo>
                  <a:cubicBezTo>
                    <a:pt x="4501" y="7391"/>
                    <a:pt x="4550" y="7214"/>
                    <a:pt x="4517" y="7198"/>
                  </a:cubicBezTo>
                  <a:cubicBezTo>
                    <a:pt x="4507" y="7192"/>
                    <a:pt x="4494" y="7190"/>
                    <a:pt x="4482" y="7190"/>
                  </a:cubicBezTo>
                  <a:cubicBezTo>
                    <a:pt x="4458" y="7190"/>
                    <a:pt x="4437" y="7198"/>
                    <a:pt x="4437" y="7198"/>
                  </a:cubicBezTo>
                  <a:cubicBezTo>
                    <a:pt x="4421" y="7198"/>
                    <a:pt x="4388" y="7311"/>
                    <a:pt x="4356" y="7440"/>
                  </a:cubicBezTo>
                  <a:lnTo>
                    <a:pt x="4195" y="7488"/>
                  </a:lnTo>
                  <a:lnTo>
                    <a:pt x="4146" y="7504"/>
                  </a:lnTo>
                  <a:cubicBezTo>
                    <a:pt x="4126" y="7518"/>
                    <a:pt x="4103" y="7523"/>
                    <a:pt x="4081" y="7523"/>
                  </a:cubicBezTo>
                  <a:cubicBezTo>
                    <a:pt x="4052" y="7523"/>
                    <a:pt x="4027" y="7513"/>
                    <a:pt x="4017" y="7504"/>
                  </a:cubicBezTo>
                  <a:cubicBezTo>
                    <a:pt x="4001" y="7504"/>
                    <a:pt x="3937" y="7520"/>
                    <a:pt x="3921" y="7536"/>
                  </a:cubicBezTo>
                  <a:cubicBezTo>
                    <a:pt x="3904" y="7553"/>
                    <a:pt x="3872" y="7553"/>
                    <a:pt x="3872" y="7553"/>
                  </a:cubicBezTo>
                  <a:cubicBezTo>
                    <a:pt x="3856" y="7536"/>
                    <a:pt x="3824" y="7456"/>
                    <a:pt x="3791" y="7375"/>
                  </a:cubicBezTo>
                  <a:lnTo>
                    <a:pt x="3679" y="7343"/>
                  </a:lnTo>
                  <a:lnTo>
                    <a:pt x="3662" y="7343"/>
                  </a:lnTo>
                  <a:cubicBezTo>
                    <a:pt x="3662" y="7307"/>
                    <a:pt x="3644" y="7288"/>
                    <a:pt x="3628" y="7288"/>
                  </a:cubicBezTo>
                  <a:cubicBezTo>
                    <a:pt x="3623" y="7288"/>
                    <a:pt x="3618" y="7290"/>
                    <a:pt x="3614" y="7294"/>
                  </a:cubicBezTo>
                  <a:cubicBezTo>
                    <a:pt x="3614" y="7294"/>
                    <a:pt x="3582" y="7375"/>
                    <a:pt x="3566" y="7440"/>
                  </a:cubicBezTo>
                  <a:lnTo>
                    <a:pt x="3404" y="7359"/>
                  </a:lnTo>
                  <a:cubicBezTo>
                    <a:pt x="3404" y="7351"/>
                    <a:pt x="3396" y="7347"/>
                    <a:pt x="3386" y="7347"/>
                  </a:cubicBezTo>
                  <a:cubicBezTo>
                    <a:pt x="3376" y="7347"/>
                    <a:pt x="3364" y="7351"/>
                    <a:pt x="3356" y="7359"/>
                  </a:cubicBezTo>
                  <a:cubicBezTo>
                    <a:pt x="3340" y="7359"/>
                    <a:pt x="3340" y="7375"/>
                    <a:pt x="3340" y="7375"/>
                  </a:cubicBezTo>
                  <a:lnTo>
                    <a:pt x="3453" y="7488"/>
                  </a:lnTo>
                  <a:cubicBezTo>
                    <a:pt x="3340" y="7520"/>
                    <a:pt x="3195" y="7569"/>
                    <a:pt x="3114" y="7585"/>
                  </a:cubicBezTo>
                  <a:lnTo>
                    <a:pt x="3082" y="7553"/>
                  </a:lnTo>
                  <a:lnTo>
                    <a:pt x="3049" y="7536"/>
                  </a:lnTo>
                  <a:cubicBezTo>
                    <a:pt x="3033" y="7488"/>
                    <a:pt x="2985" y="7440"/>
                    <a:pt x="2904" y="7440"/>
                  </a:cubicBezTo>
                  <a:lnTo>
                    <a:pt x="2856" y="7456"/>
                  </a:lnTo>
                  <a:lnTo>
                    <a:pt x="2840" y="7456"/>
                  </a:lnTo>
                  <a:cubicBezTo>
                    <a:pt x="2840" y="7472"/>
                    <a:pt x="2872" y="7488"/>
                    <a:pt x="2904" y="7488"/>
                  </a:cubicBezTo>
                  <a:lnTo>
                    <a:pt x="2937" y="7488"/>
                  </a:lnTo>
                  <a:cubicBezTo>
                    <a:pt x="2953" y="7488"/>
                    <a:pt x="2985" y="7488"/>
                    <a:pt x="2985" y="7504"/>
                  </a:cubicBezTo>
                  <a:cubicBezTo>
                    <a:pt x="3001" y="7520"/>
                    <a:pt x="2985" y="7553"/>
                    <a:pt x="2985" y="7553"/>
                  </a:cubicBezTo>
                  <a:lnTo>
                    <a:pt x="2888" y="7569"/>
                  </a:lnTo>
                  <a:cubicBezTo>
                    <a:pt x="2878" y="7570"/>
                    <a:pt x="2868" y="7571"/>
                    <a:pt x="2857" y="7571"/>
                  </a:cubicBezTo>
                  <a:cubicBezTo>
                    <a:pt x="2755" y="7571"/>
                    <a:pt x="2658" y="7504"/>
                    <a:pt x="2614" y="7504"/>
                  </a:cubicBezTo>
                  <a:cubicBezTo>
                    <a:pt x="2605" y="7507"/>
                    <a:pt x="2594" y="7509"/>
                    <a:pt x="2582" y="7509"/>
                  </a:cubicBezTo>
                  <a:cubicBezTo>
                    <a:pt x="2531" y="7509"/>
                    <a:pt x="2463" y="7485"/>
                    <a:pt x="2437" y="7472"/>
                  </a:cubicBezTo>
                  <a:cubicBezTo>
                    <a:pt x="2388" y="7472"/>
                    <a:pt x="2388" y="7488"/>
                    <a:pt x="2437" y="7536"/>
                  </a:cubicBezTo>
                  <a:lnTo>
                    <a:pt x="2453" y="7553"/>
                  </a:lnTo>
                  <a:cubicBezTo>
                    <a:pt x="2549" y="7585"/>
                    <a:pt x="2453" y="7617"/>
                    <a:pt x="2453" y="7665"/>
                  </a:cubicBezTo>
                  <a:cubicBezTo>
                    <a:pt x="2453" y="7701"/>
                    <a:pt x="2433" y="7712"/>
                    <a:pt x="2410" y="7712"/>
                  </a:cubicBezTo>
                  <a:cubicBezTo>
                    <a:pt x="2391" y="7712"/>
                    <a:pt x="2370" y="7705"/>
                    <a:pt x="2356" y="7698"/>
                  </a:cubicBezTo>
                  <a:lnTo>
                    <a:pt x="2243" y="7665"/>
                  </a:lnTo>
                  <a:cubicBezTo>
                    <a:pt x="2114" y="7682"/>
                    <a:pt x="1904" y="7665"/>
                    <a:pt x="1872" y="7698"/>
                  </a:cubicBezTo>
                  <a:cubicBezTo>
                    <a:pt x="1840" y="7730"/>
                    <a:pt x="1759" y="7762"/>
                    <a:pt x="1695" y="7778"/>
                  </a:cubicBezTo>
                  <a:lnTo>
                    <a:pt x="1695" y="7714"/>
                  </a:lnTo>
                  <a:cubicBezTo>
                    <a:pt x="1683" y="7691"/>
                    <a:pt x="1664" y="7668"/>
                    <a:pt x="1653" y="7668"/>
                  </a:cubicBezTo>
                  <a:cubicBezTo>
                    <a:pt x="1649" y="7668"/>
                    <a:pt x="1646" y="7672"/>
                    <a:pt x="1646" y="7682"/>
                  </a:cubicBezTo>
                  <a:lnTo>
                    <a:pt x="1630" y="7762"/>
                  </a:lnTo>
                  <a:cubicBezTo>
                    <a:pt x="1565" y="7827"/>
                    <a:pt x="1485" y="8004"/>
                    <a:pt x="1453" y="8053"/>
                  </a:cubicBezTo>
                  <a:cubicBezTo>
                    <a:pt x="1442" y="8068"/>
                    <a:pt x="1430" y="8075"/>
                    <a:pt x="1418" y="8075"/>
                  </a:cubicBezTo>
                  <a:cubicBezTo>
                    <a:pt x="1391" y="8075"/>
                    <a:pt x="1362" y="8043"/>
                    <a:pt x="1340" y="7988"/>
                  </a:cubicBezTo>
                  <a:lnTo>
                    <a:pt x="1420" y="7859"/>
                  </a:lnTo>
                  <a:lnTo>
                    <a:pt x="1453" y="7794"/>
                  </a:lnTo>
                  <a:cubicBezTo>
                    <a:pt x="1485" y="7730"/>
                    <a:pt x="1517" y="7649"/>
                    <a:pt x="1501" y="7617"/>
                  </a:cubicBezTo>
                  <a:lnTo>
                    <a:pt x="1501" y="7617"/>
                  </a:lnTo>
                  <a:lnTo>
                    <a:pt x="1453" y="7649"/>
                  </a:lnTo>
                  <a:cubicBezTo>
                    <a:pt x="1449" y="7648"/>
                    <a:pt x="1445" y="7648"/>
                    <a:pt x="1442" y="7648"/>
                  </a:cubicBezTo>
                  <a:cubicBezTo>
                    <a:pt x="1397" y="7648"/>
                    <a:pt x="1356" y="7732"/>
                    <a:pt x="1356" y="7762"/>
                  </a:cubicBezTo>
                  <a:cubicBezTo>
                    <a:pt x="1356" y="7789"/>
                    <a:pt x="1341" y="7801"/>
                    <a:pt x="1314" y="7801"/>
                  </a:cubicBezTo>
                  <a:cubicBezTo>
                    <a:pt x="1293" y="7801"/>
                    <a:pt x="1263" y="7793"/>
                    <a:pt x="1227" y="7778"/>
                  </a:cubicBezTo>
                  <a:lnTo>
                    <a:pt x="1178" y="7730"/>
                  </a:lnTo>
                  <a:lnTo>
                    <a:pt x="1130" y="7682"/>
                  </a:lnTo>
                  <a:cubicBezTo>
                    <a:pt x="1033" y="7649"/>
                    <a:pt x="1017" y="7585"/>
                    <a:pt x="1082" y="7536"/>
                  </a:cubicBezTo>
                  <a:lnTo>
                    <a:pt x="1082" y="7504"/>
                  </a:lnTo>
                  <a:lnTo>
                    <a:pt x="1082" y="7456"/>
                  </a:lnTo>
                  <a:cubicBezTo>
                    <a:pt x="1067" y="7436"/>
                    <a:pt x="1048" y="7429"/>
                    <a:pt x="1028" y="7429"/>
                  </a:cubicBezTo>
                  <a:cubicBezTo>
                    <a:pt x="982" y="7429"/>
                    <a:pt x="932" y="7470"/>
                    <a:pt x="920" y="7504"/>
                  </a:cubicBezTo>
                  <a:cubicBezTo>
                    <a:pt x="904" y="7536"/>
                    <a:pt x="807" y="7553"/>
                    <a:pt x="775" y="7553"/>
                  </a:cubicBezTo>
                  <a:cubicBezTo>
                    <a:pt x="774" y="7552"/>
                    <a:pt x="773" y="7552"/>
                    <a:pt x="773" y="7552"/>
                  </a:cubicBezTo>
                  <a:lnTo>
                    <a:pt x="773" y="7552"/>
                  </a:lnTo>
                  <a:cubicBezTo>
                    <a:pt x="759" y="7552"/>
                    <a:pt x="969" y="7747"/>
                    <a:pt x="969" y="7778"/>
                  </a:cubicBezTo>
                  <a:cubicBezTo>
                    <a:pt x="953" y="7811"/>
                    <a:pt x="888" y="7811"/>
                    <a:pt x="872" y="7827"/>
                  </a:cubicBezTo>
                  <a:cubicBezTo>
                    <a:pt x="840" y="7827"/>
                    <a:pt x="791" y="7891"/>
                    <a:pt x="759" y="7956"/>
                  </a:cubicBezTo>
                  <a:lnTo>
                    <a:pt x="662" y="7988"/>
                  </a:lnTo>
                  <a:cubicBezTo>
                    <a:pt x="630" y="7988"/>
                    <a:pt x="582" y="8020"/>
                    <a:pt x="533" y="8053"/>
                  </a:cubicBezTo>
                  <a:cubicBezTo>
                    <a:pt x="469" y="8069"/>
                    <a:pt x="549" y="8117"/>
                    <a:pt x="533" y="8133"/>
                  </a:cubicBezTo>
                  <a:lnTo>
                    <a:pt x="485" y="8182"/>
                  </a:lnTo>
                  <a:cubicBezTo>
                    <a:pt x="420" y="8214"/>
                    <a:pt x="307" y="8262"/>
                    <a:pt x="307" y="8262"/>
                  </a:cubicBezTo>
                  <a:cubicBezTo>
                    <a:pt x="291" y="8278"/>
                    <a:pt x="323" y="8311"/>
                    <a:pt x="388" y="8343"/>
                  </a:cubicBezTo>
                  <a:lnTo>
                    <a:pt x="404" y="8327"/>
                  </a:lnTo>
                  <a:cubicBezTo>
                    <a:pt x="426" y="8305"/>
                    <a:pt x="445" y="8298"/>
                    <a:pt x="464" y="8298"/>
                  </a:cubicBezTo>
                  <a:cubicBezTo>
                    <a:pt x="503" y="8298"/>
                    <a:pt x="539" y="8327"/>
                    <a:pt x="582" y="8327"/>
                  </a:cubicBezTo>
                  <a:lnTo>
                    <a:pt x="646" y="8327"/>
                  </a:lnTo>
                  <a:cubicBezTo>
                    <a:pt x="711" y="8327"/>
                    <a:pt x="807" y="8327"/>
                    <a:pt x="856" y="8311"/>
                  </a:cubicBezTo>
                  <a:lnTo>
                    <a:pt x="872" y="8375"/>
                  </a:lnTo>
                  <a:lnTo>
                    <a:pt x="904" y="8456"/>
                  </a:lnTo>
                  <a:cubicBezTo>
                    <a:pt x="969" y="8424"/>
                    <a:pt x="1001" y="8343"/>
                    <a:pt x="1001" y="8327"/>
                  </a:cubicBezTo>
                  <a:cubicBezTo>
                    <a:pt x="1001" y="8311"/>
                    <a:pt x="1017" y="8295"/>
                    <a:pt x="1065" y="8295"/>
                  </a:cubicBezTo>
                  <a:lnTo>
                    <a:pt x="1082" y="8295"/>
                  </a:lnTo>
                  <a:cubicBezTo>
                    <a:pt x="1106" y="8319"/>
                    <a:pt x="1126" y="8331"/>
                    <a:pt x="1146" y="8331"/>
                  </a:cubicBezTo>
                  <a:cubicBezTo>
                    <a:pt x="1166" y="8331"/>
                    <a:pt x="1186" y="8319"/>
                    <a:pt x="1211" y="8295"/>
                  </a:cubicBezTo>
                  <a:cubicBezTo>
                    <a:pt x="1231" y="8274"/>
                    <a:pt x="1252" y="8247"/>
                    <a:pt x="1281" y="8247"/>
                  </a:cubicBezTo>
                  <a:cubicBezTo>
                    <a:pt x="1297" y="8247"/>
                    <a:pt x="1316" y="8255"/>
                    <a:pt x="1340" y="8278"/>
                  </a:cubicBezTo>
                  <a:cubicBezTo>
                    <a:pt x="1388" y="8262"/>
                    <a:pt x="1469" y="8246"/>
                    <a:pt x="1533" y="8230"/>
                  </a:cubicBezTo>
                  <a:lnTo>
                    <a:pt x="1678" y="8230"/>
                  </a:lnTo>
                  <a:cubicBezTo>
                    <a:pt x="1719" y="8261"/>
                    <a:pt x="1760" y="8272"/>
                    <a:pt x="1785" y="8272"/>
                  </a:cubicBezTo>
                  <a:cubicBezTo>
                    <a:pt x="1799" y="8272"/>
                    <a:pt x="1807" y="8268"/>
                    <a:pt x="1807" y="8262"/>
                  </a:cubicBezTo>
                  <a:cubicBezTo>
                    <a:pt x="1810" y="8259"/>
                    <a:pt x="1814" y="8258"/>
                    <a:pt x="1819" y="8258"/>
                  </a:cubicBezTo>
                  <a:cubicBezTo>
                    <a:pt x="1840" y="8258"/>
                    <a:pt x="1875" y="8284"/>
                    <a:pt x="1888" y="8311"/>
                  </a:cubicBezTo>
                  <a:cubicBezTo>
                    <a:pt x="1891" y="8314"/>
                    <a:pt x="1896" y="8315"/>
                    <a:pt x="1903" y="8315"/>
                  </a:cubicBezTo>
                  <a:cubicBezTo>
                    <a:pt x="1928" y="8315"/>
                    <a:pt x="1972" y="8295"/>
                    <a:pt x="1985" y="8295"/>
                  </a:cubicBezTo>
                  <a:cubicBezTo>
                    <a:pt x="2001" y="8278"/>
                    <a:pt x="1953" y="8198"/>
                    <a:pt x="1920" y="8165"/>
                  </a:cubicBezTo>
                  <a:cubicBezTo>
                    <a:pt x="1904" y="8133"/>
                    <a:pt x="1936" y="8101"/>
                    <a:pt x="2001" y="8101"/>
                  </a:cubicBezTo>
                  <a:lnTo>
                    <a:pt x="2033" y="8117"/>
                  </a:lnTo>
                  <a:cubicBezTo>
                    <a:pt x="2098" y="8117"/>
                    <a:pt x="2130" y="8165"/>
                    <a:pt x="2195" y="8182"/>
                  </a:cubicBezTo>
                  <a:cubicBezTo>
                    <a:pt x="2243" y="8198"/>
                    <a:pt x="2307" y="8182"/>
                    <a:pt x="2340" y="8214"/>
                  </a:cubicBezTo>
                  <a:cubicBezTo>
                    <a:pt x="2355" y="8229"/>
                    <a:pt x="2367" y="8234"/>
                    <a:pt x="2378" y="8234"/>
                  </a:cubicBezTo>
                  <a:cubicBezTo>
                    <a:pt x="2408" y="8234"/>
                    <a:pt x="2428" y="8192"/>
                    <a:pt x="2462" y="8192"/>
                  </a:cubicBezTo>
                  <a:cubicBezTo>
                    <a:pt x="2469" y="8192"/>
                    <a:pt x="2477" y="8194"/>
                    <a:pt x="2485" y="8198"/>
                  </a:cubicBezTo>
                  <a:lnTo>
                    <a:pt x="2566" y="8230"/>
                  </a:lnTo>
                  <a:cubicBezTo>
                    <a:pt x="2598" y="8165"/>
                    <a:pt x="2533" y="8101"/>
                    <a:pt x="2517" y="8101"/>
                  </a:cubicBezTo>
                  <a:cubicBezTo>
                    <a:pt x="2485" y="8101"/>
                    <a:pt x="2533" y="8069"/>
                    <a:pt x="2630" y="8053"/>
                  </a:cubicBezTo>
                  <a:lnTo>
                    <a:pt x="2695" y="8069"/>
                  </a:lnTo>
                  <a:cubicBezTo>
                    <a:pt x="2739" y="8069"/>
                    <a:pt x="2701" y="8151"/>
                    <a:pt x="2772" y="8151"/>
                  </a:cubicBezTo>
                  <a:cubicBezTo>
                    <a:pt x="2777" y="8151"/>
                    <a:pt x="2784" y="8151"/>
                    <a:pt x="2791" y="8149"/>
                  </a:cubicBezTo>
                  <a:cubicBezTo>
                    <a:pt x="2840" y="8149"/>
                    <a:pt x="2904" y="8117"/>
                    <a:pt x="2953" y="8101"/>
                  </a:cubicBezTo>
                  <a:lnTo>
                    <a:pt x="3049" y="8101"/>
                  </a:lnTo>
                  <a:cubicBezTo>
                    <a:pt x="3146" y="8101"/>
                    <a:pt x="3227" y="7988"/>
                    <a:pt x="3227" y="7956"/>
                  </a:cubicBezTo>
                  <a:cubicBezTo>
                    <a:pt x="3227" y="7935"/>
                    <a:pt x="3291" y="7915"/>
                    <a:pt x="3335" y="7915"/>
                  </a:cubicBezTo>
                  <a:cubicBezTo>
                    <a:pt x="3360" y="7915"/>
                    <a:pt x="3378" y="7922"/>
                    <a:pt x="3372" y="7940"/>
                  </a:cubicBezTo>
                  <a:cubicBezTo>
                    <a:pt x="3368" y="7947"/>
                    <a:pt x="3369" y="7951"/>
                    <a:pt x="3373" y="7951"/>
                  </a:cubicBezTo>
                  <a:cubicBezTo>
                    <a:pt x="3385" y="7951"/>
                    <a:pt x="3428" y="7920"/>
                    <a:pt x="3453" y="7907"/>
                  </a:cubicBezTo>
                  <a:cubicBezTo>
                    <a:pt x="3460" y="7900"/>
                    <a:pt x="3472" y="7897"/>
                    <a:pt x="3486" y="7897"/>
                  </a:cubicBezTo>
                  <a:cubicBezTo>
                    <a:pt x="3533" y="7897"/>
                    <a:pt x="3605" y="7931"/>
                    <a:pt x="3630" y="7956"/>
                  </a:cubicBezTo>
                  <a:cubicBezTo>
                    <a:pt x="3635" y="7965"/>
                    <a:pt x="3651" y="7968"/>
                    <a:pt x="3672" y="7968"/>
                  </a:cubicBezTo>
                  <a:cubicBezTo>
                    <a:pt x="3693" y="7968"/>
                    <a:pt x="3719" y="7965"/>
                    <a:pt x="3742" y="7965"/>
                  </a:cubicBezTo>
                  <a:cubicBezTo>
                    <a:pt x="3770" y="7965"/>
                    <a:pt x="3791" y="7969"/>
                    <a:pt x="3791" y="7988"/>
                  </a:cubicBezTo>
                  <a:cubicBezTo>
                    <a:pt x="3795" y="7994"/>
                    <a:pt x="3798" y="7997"/>
                    <a:pt x="3801" y="7997"/>
                  </a:cubicBezTo>
                  <a:cubicBezTo>
                    <a:pt x="3813" y="7997"/>
                    <a:pt x="3824" y="7950"/>
                    <a:pt x="3824" y="7924"/>
                  </a:cubicBezTo>
                  <a:cubicBezTo>
                    <a:pt x="3824" y="7897"/>
                    <a:pt x="3848" y="7885"/>
                    <a:pt x="3884" y="7885"/>
                  </a:cubicBezTo>
                  <a:cubicBezTo>
                    <a:pt x="3913" y="7885"/>
                    <a:pt x="3949" y="7893"/>
                    <a:pt x="3985" y="7907"/>
                  </a:cubicBezTo>
                  <a:lnTo>
                    <a:pt x="3904" y="7972"/>
                  </a:lnTo>
                  <a:lnTo>
                    <a:pt x="3824" y="8036"/>
                  </a:lnTo>
                  <a:cubicBezTo>
                    <a:pt x="3832" y="8038"/>
                    <a:pt x="3842" y="8039"/>
                    <a:pt x="3851" y="8039"/>
                  </a:cubicBezTo>
                  <a:cubicBezTo>
                    <a:pt x="3928" y="8039"/>
                    <a:pt x="4019" y="7985"/>
                    <a:pt x="4033" y="7956"/>
                  </a:cubicBezTo>
                  <a:cubicBezTo>
                    <a:pt x="4066" y="7924"/>
                    <a:pt x="4050" y="7875"/>
                    <a:pt x="4017" y="7859"/>
                  </a:cubicBezTo>
                  <a:lnTo>
                    <a:pt x="4001" y="7827"/>
                  </a:lnTo>
                  <a:cubicBezTo>
                    <a:pt x="3985" y="7794"/>
                    <a:pt x="3969" y="7746"/>
                    <a:pt x="3985" y="7730"/>
                  </a:cubicBezTo>
                  <a:cubicBezTo>
                    <a:pt x="4008" y="7719"/>
                    <a:pt x="4055" y="7707"/>
                    <a:pt x="4086" y="7707"/>
                  </a:cubicBezTo>
                  <a:cubicBezTo>
                    <a:pt x="4099" y="7707"/>
                    <a:pt x="4109" y="7709"/>
                    <a:pt x="4114" y="7714"/>
                  </a:cubicBezTo>
                  <a:cubicBezTo>
                    <a:pt x="4146" y="7738"/>
                    <a:pt x="4175" y="7750"/>
                    <a:pt x="4203" y="7750"/>
                  </a:cubicBezTo>
                  <a:cubicBezTo>
                    <a:pt x="4231" y="7750"/>
                    <a:pt x="4259" y="7738"/>
                    <a:pt x="4292" y="7714"/>
                  </a:cubicBezTo>
                  <a:lnTo>
                    <a:pt x="4340" y="7682"/>
                  </a:lnTo>
                  <a:cubicBezTo>
                    <a:pt x="4421" y="7682"/>
                    <a:pt x="4485" y="7698"/>
                    <a:pt x="4453" y="7730"/>
                  </a:cubicBezTo>
                  <a:lnTo>
                    <a:pt x="4437" y="7746"/>
                  </a:lnTo>
                  <a:lnTo>
                    <a:pt x="4372" y="7794"/>
                  </a:lnTo>
                  <a:cubicBezTo>
                    <a:pt x="4308" y="7843"/>
                    <a:pt x="4356" y="7972"/>
                    <a:pt x="4356" y="8020"/>
                  </a:cubicBezTo>
                  <a:cubicBezTo>
                    <a:pt x="4343" y="8060"/>
                    <a:pt x="4340" y="8089"/>
                    <a:pt x="4349" y="8089"/>
                  </a:cubicBezTo>
                  <a:cubicBezTo>
                    <a:pt x="4351" y="8089"/>
                    <a:pt x="4353" y="8088"/>
                    <a:pt x="4356" y="8085"/>
                  </a:cubicBezTo>
                  <a:lnTo>
                    <a:pt x="4356" y="8069"/>
                  </a:lnTo>
                  <a:cubicBezTo>
                    <a:pt x="4372" y="8036"/>
                    <a:pt x="4372" y="7988"/>
                    <a:pt x="4404" y="7972"/>
                  </a:cubicBezTo>
                  <a:cubicBezTo>
                    <a:pt x="4413" y="7969"/>
                    <a:pt x="4421" y="7968"/>
                    <a:pt x="4428" y="7968"/>
                  </a:cubicBezTo>
                  <a:cubicBezTo>
                    <a:pt x="4463" y="7968"/>
                    <a:pt x="4482" y="7997"/>
                    <a:pt x="4469" y="8036"/>
                  </a:cubicBezTo>
                  <a:cubicBezTo>
                    <a:pt x="4471" y="8038"/>
                    <a:pt x="4473" y="8038"/>
                    <a:pt x="4476" y="8038"/>
                  </a:cubicBezTo>
                  <a:cubicBezTo>
                    <a:pt x="4508" y="8038"/>
                    <a:pt x="4553" y="7938"/>
                    <a:pt x="4598" y="7907"/>
                  </a:cubicBezTo>
                  <a:cubicBezTo>
                    <a:pt x="4646" y="7891"/>
                    <a:pt x="4711" y="7827"/>
                    <a:pt x="4743" y="7811"/>
                  </a:cubicBezTo>
                  <a:cubicBezTo>
                    <a:pt x="4746" y="7809"/>
                    <a:pt x="4750" y="7809"/>
                    <a:pt x="4755" y="7809"/>
                  </a:cubicBezTo>
                  <a:cubicBezTo>
                    <a:pt x="4803" y="7809"/>
                    <a:pt x="4940" y="7879"/>
                    <a:pt x="4969" y="7924"/>
                  </a:cubicBezTo>
                  <a:cubicBezTo>
                    <a:pt x="5001" y="7956"/>
                    <a:pt x="5034" y="8004"/>
                    <a:pt x="5050" y="8020"/>
                  </a:cubicBezTo>
                  <a:lnTo>
                    <a:pt x="5066" y="8020"/>
                  </a:lnTo>
                  <a:cubicBezTo>
                    <a:pt x="5082" y="8020"/>
                    <a:pt x="5114" y="8004"/>
                    <a:pt x="5130" y="7988"/>
                  </a:cubicBezTo>
                  <a:cubicBezTo>
                    <a:pt x="5130" y="7988"/>
                    <a:pt x="5130" y="7956"/>
                    <a:pt x="5130" y="7940"/>
                  </a:cubicBezTo>
                  <a:cubicBezTo>
                    <a:pt x="5130" y="7901"/>
                    <a:pt x="5142" y="7879"/>
                    <a:pt x="5166" y="7879"/>
                  </a:cubicBezTo>
                  <a:cubicBezTo>
                    <a:pt x="5181" y="7879"/>
                    <a:pt x="5202" y="7888"/>
                    <a:pt x="5227" y="7907"/>
                  </a:cubicBezTo>
                  <a:lnTo>
                    <a:pt x="5259" y="7924"/>
                  </a:lnTo>
                  <a:cubicBezTo>
                    <a:pt x="5292" y="7907"/>
                    <a:pt x="5437" y="7875"/>
                    <a:pt x="5598" y="7843"/>
                  </a:cubicBezTo>
                  <a:lnTo>
                    <a:pt x="5727" y="7924"/>
                  </a:lnTo>
                  <a:lnTo>
                    <a:pt x="5727" y="7940"/>
                  </a:lnTo>
                  <a:cubicBezTo>
                    <a:pt x="5759" y="7924"/>
                    <a:pt x="5792" y="7859"/>
                    <a:pt x="5792" y="7843"/>
                  </a:cubicBezTo>
                  <a:cubicBezTo>
                    <a:pt x="5792" y="7828"/>
                    <a:pt x="5821" y="7820"/>
                    <a:pt x="5855" y="7820"/>
                  </a:cubicBezTo>
                  <a:cubicBezTo>
                    <a:pt x="5896" y="7820"/>
                    <a:pt x="5944" y="7832"/>
                    <a:pt x="5953" y="7859"/>
                  </a:cubicBezTo>
                  <a:cubicBezTo>
                    <a:pt x="5958" y="7869"/>
                    <a:pt x="5964" y="7873"/>
                    <a:pt x="5971" y="7873"/>
                  </a:cubicBezTo>
                  <a:cubicBezTo>
                    <a:pt x="5986" y="7873"/>
                    <a:pt x="6001" y="7854"/>
                    <a:pt x="6001" y="7843"/>
                  </a:cubicBezTo>
                  <a:cubicBezTo>
                    <a:pt x="6017" y="7827"/>
                    <a:pt x="6114" y="7827"/>
                    <a:pt x="6227" y="7827"/>
                  </a:cubicBezTo>
                  <a:lnTo>
                    <a:pt x="6324" y="7843"/>
                  </a:lnTo>
                  <a:cubicBezTo>
                    <a:pt x="6356" y="7843"/>
                    <a:pt x="6388" y="7843"/>
                    <a:pt x="6421" y="7827"/>
                  </a:cubicBezTo>
                  <a:lnTo>
                    <a:pt x="6437" y="7827"/>
                  </a:lnTo>
                  <a:cubicBezTo>
                    <a:pt x="6445" y="7822"/>
                    <a:pt x="6453" y="7820"/>
                    <a:pt x="6460" y="7820"/>
                  </a:cubicBezTo>
                  <a:cubicBezTo>
                    <a:pt x="6478" y="7820"/>
                    <a:pt x="6490" y="7835"/>
                    <a:pt x="6501" y="7859"/>
                  </a:cubicBezTo>
                  <a:lnTo>
                    <a:pt x="6517" y="7875"/>
                  </a:lnTo>
                  <a:lnTo>
                    <a:pt x="6534" y="7891"/>
                  </a:lnTo>
                  <a:cubicBezTo>
                    <a:pt x="6566" y="7875"/>
                    <a:pt x="6614" y="7778"/>
                    <a:pt x="6663" y="7778"/>
                  </a:cubicBezTo>
                  <a:cubicBezTo>
                    <a:pt x="6668" y="7777"/>
                    <a:pt x="6674" y="7776"/>
                    <a:pt x="6680" y="7776"/>
                  </a:cubicBezTo>
                  <a:cubicBezTo>
                    <a:pt x="6728" y="7776"/>
                    <a:pt x="6793" y="7829"/>
                    <a:pt x="6808" y="7843"/>
                  </a:cubicBezTo>
                  <a:cubicBezTo>
                    <a:pt x="6814" y="7849"/>
                    <a:pt x="6819" y="7851"/>
                    <a:pt x="6825" y="7851"/>
                  </a:cubicBezTo>
                  <a:cubicBezTo>
                    <a:pt x="6852" y="7851"/>
                    <a:pt x="6878" y="7793"/>
                    <a:pt x="6905" y="7714"/>
                  </a:cubicBezTo>
                  <a:lnTo>
                    <a:pt x="7066" y="7714"/>
                  </a:lnTo>
                  <a:cubicBezTo>
                    <a:pt x="7082" y="7730"/>
                    <a:pt x="7050" y="7811"/>
                    <a:pt x="7034" y="7827"/>
                  </a:cubicBezTo>
                  <a:cubicBezTo>
                    <a:pt x="7001" y="7859"/>
                    <a:pt x="7098" y="7875"/>
                    <a:pt x="7227" y="7875"/>
                  </a:cubicBezTo>
                  <a:lnTo>
                    <a:pt x="7211" y="7746"/>
                  </a:lnTo>
                  <a:cubicBezTo>
                    <a:pt x="7195" y="7730"/>
                    <a:pt x="7227" y="7714"/>
                    <a:pt x="7243" y="7714"/>
                  </a:cubicBezTo>
                  <a:lnTo>
                    <a:pt x="7276" y="7714"/>
                  </a:lnTo>
                  <a:cubicBezTo>
                    <a:pt x="7292" y="7730"/>
                    <a:pt x="7340" y="7762"/>
                    <a:pt x="7372" y="7794"/>
                  </a:cubicBezTo>
                  <a:lnTo>
                    <a:pt x="7421" y="7746"/>
                  </a:lnTo>
                  <a:lnTo>
                    <a:pt x="7469" y="7682"/>
                  </a:lnTo>
                  <a:cubicBezTo>
                    <a:pt x="7481" y="7678"/>
                    <a:pt x="7492" y="7676"/>
                    <a:pt x="7503" y="7676"/>
                  </a:cubicBezTo>
                  <a:cubicBezTo>
                    <a:pt x="7581" y="7676"/>
                    <a:pt x="7630" y="7768"/>
                    <a:pt x="7630" y="7811"/>
                  </a:cubicBezTo>
                  <a:cubicBezTo>
                    <a:pt x="7630" y="7831"/>
                    <a:pt x="7642" y="7839"/>
                    <a:pt x="7658" y="7839"/>
                  </a:cubicBezTo>
                  <a:cubicBezTo>
                    <a:pt x="7693" y="7839"/>
                    <a:pt x="7749" y="7805"/>
                    <a:pt x="7760" y="7794"/>
                  </a:cubicBezTo>
                  <a:cubicBezTo>
                    <a:pt x="7778" y="7776"/>
                    <a:pt x="7797" y="7768"/>
                    <a:pt x="7816" y="7768"/>
                  </a:cubicBezTo>
                  <a:cubicBezTo>
                    <a:pt x="7830" y="7768"/>
                    <a:pt x="7843" y="7772"/>
                    <a:pt x="7856" y="7778"/>
                  </a:cubicBezTo>
                  <a:lnTo>
                    <a:pt x="7872" y="7778"/>
                  </a:lnTo>
                  <a:cubicBezTo>
                    <a:pt x="7887" y="7781"/>
                    <a:pt x="7904" y="7783"/>
                    <a:pt x="7923" y="7783"/>
                  </a:cubicBezTo>
                  <a:cubicBezTo>
                    <a:pt x="8005" y="7783"/>
                    <a:pt x="8116" y="7756"/>
                    <a:pt x="8195" y="7730"/>
                  </a:cubicBezTo>
                  <a:cubicBezTo>
                    <a:pt x="8195" y="7725"/>
                    <a:pt x="8199" y="7723"/>
                    <a:pt x="8204" y="7723"/>
                  </a:cubicBezTo>
                  <a:cubicBezTo>
                    <a:pt x="8215" y="7723"/>
                    <a:pt x="8233" y="7730"/>
                    <a:pt x="8243" y="7730"/>
                  </a:cubicBezTo>
                  <a:lnTo>
                    <a:pt x="8292" y="7746"/>
                  </a:lnTo>
                  <a:cubicBezTo>
                    <a:pt x="8356" y="7746"/>
                    <a:pt x="8485" y="7730"/>
                    <a:pt x="8598" y="7682"/>
                  </a:cubicBezTo>
                  <a:lnTo>
                    <a:pt x="8679" y="7633"/>
                  </a:lnTo>
                  <a:cubicBezTo>
                    <a:pt x="8695" y="7633"/>
                    <a:pt x="8727" y="7633"/>
                    <a:pt x="8743" y="7649"/>
                  </a:cubicBezTo>
                  <a:lnTo>
                    <a:pt x="8792" y="7698"/>
                  </a:lnTo>
                  <a:cubicBezTo>
                    <a:pt x="8873" y="7682"/>
                    <a:pt x="8985" y="7649"/>
                    <a:pt x="9066" y="7633"/>
                  </a:cubicBezTo>
                  <a:lnTo>
                    <a:pt x="9131" y="7665"/>
                  </a:lnTo>
                  <a:cubicBezTo>
                    <a:pt x="9163" y="7682"/>
                    <a:pt x="9197" y="7687"/>
                    <a:pt x="9232" y="7687"/>
                  </a:cubicBezTo>
                  <a:cubicBezTo>
                    <a:pt x="9301" y="7687"/>
                    <a:pt x="9373" y="7665"/>
                    <a:pt x="9437" y="7665"/>
                  </a:cubicBezTo>
                  <a:lnTo>
                    <a:pt x="9534" y="7649"/>
                  </a:lnTo>
                  <a:cubicBezTo>
                    <a:pt x="9541" y="7665"/>
                    <a:pt x="9552" y="7671"/>
                    <a:pt x="9563" y="7671"/>
                  </a:cubicBezTo>
                  <a:cubicBezTo>
                    <a:pt x="9601" y="7671"/>
                    <a:pt x="9651" y="7606"/>
                    <a:pt x="9663" y="7569"/>
                  </a:cubicBezTo>
                  <a:cubicBezTo>
                    <a:pt x="9695" y="7504"/>
                    <a:pt x="9744" y="7456"/>
                    <a:pt x="9760" y="7456"/>
                  </a:cubicBezTo>
                  <a:cubicBezTo>
                    <a:pt x="9776" y="7456"/>
                    <a:pt x="9792" y="7456"/>
                    <a:pt x="9792" y="7472"/>
                  </a:cubicBezTo>
                  <a:lnTo>
                    <a:pt x="9776" y="7488"/>
                  </a:lnTo>
                  <a:lnTo>
                    <a:pt x="9776" y="7601"/>
                  </a:lnTo>
                  <a:cubicBezTo>
                    <a:pt x="9824" y="7649"/>
                    <a:pt x="10034" y="7698"/>
                    <a:pt x="10066" y="7730"/>
                  </a:cubicBezTo>
                  <a:cubicBezTo>
                    <a:pt x="10097" y="7761"/>
                    <a:pt x="10098" y="7822"/>
                    <a:pt x="10055" y="7884"/>
                  </a:cubicBezTo>
                  <a:lnTo>
                    <a:pt x="10055" y="7884"/>
                  </a:lnTo>
                  <a:cubicBezTo>
                    <a:pt x="10113" y="7881"/>
                    <a:pt x="10167" y="7869"/>
                    <a:pt x="10211" y="7843"/>
                  </a:cubicBezTo>
                  <a:lnTo>
                    <a:pt x="10244" y="7827"/>
                  </a:lnTo>
                  <a:cubicBezTo>
                    <a:pt x="10292" y="7794"/>
                    <a:pt x="10179" y="7698"/>
                    <a:pt x="10147" y="7665"/>
                  </a:cubicBezTo>
                  <a:cubicBezTo>
                    <a:pt x="10120" y="7638"/>
                    <a:pt x="10229" y="7577"/>
                    <a:pt x="10312" y="7577"/>
                  </a:cubicBezTo>
                  <a:cubicBezTo>
                    <a:pt x="10328" y="7577"/>
                    <a:pt x="10343" y="7580"/>
                    <a:pt x="10357" y="7585"/>
                  </a:cubicBezTo>
                  <a:cubicBezTo>
                    <a:pt x="10421" y="7617"/>
                    <a:pt x="10405" y="7649"/>
                    <a:pt x="10373" y="7665"/>
                  </a:cubicBezTo>
                  <a:cubicBezTo>
                    <a:pt x="10340" y="7665"/>
                    <a:pt x="10340" y="7698"/>
                    <a:pt x="10357" y="7714"/>
                  </a:cubicBezTo>
                  <a:cubicBezTo>
                    <a:pt x="10357" y="7714"/>
                    <a:pt x="10437" y="7762"/>
                    <a:pt x="10469" y="7778"/>
                  </a:cubicBezTo>
                  <a:cubicBezTo>
                    <a:pt x="10486" y="7778"/>
                    <a:pt x="10534" y="7730"/>
                    <a:pt x="10534" y="7714"/>
                  </a:cubicBezTo>
                  <a:cubicBezTo>
                    <a:pt x="10550" y="7698"/>
                    <a:pt x="10598" y="7665"/>
                    <a:pt x="10647" y="7665"/>
                  </a:cubicBezTo>
                  <a:lnTo>
                    <a:pt x="10647" y="7601"/>
                  </a:lnTo>
                  <a:lnTo>
                    <a:pt x="10631" y="7504"/>
                  </a:lnTo>
                  <a:lnTo>
                    <a:pt x="10631" y="7504"/>
                  </a:lnTo>
                  <a:cubicBezTo>
                    <a:pt x="10699" y="7516"/>
                    <a:pt x="10768" y="7527"/>
                    <a:pt x="10802" y="7527"/>
                  </a:cubicBezTo>
                  <a:cubicBezTo>
                    <a:pt x="10816" y="7527"/>
                    <a:pt x="10824" y="7525"/>
                    <a:pt x="10824" y="7520"/>
                  </a:cubicBezTo>
                  <a:cubicBezTo>
                    <a:pt x="10837" y="7520"/>
                    <a:pt x="10922" y="7479"/>
                    <a:pt x="10948" y="7479"/>
                  </a:cubicBezTo>
                  <a:cubicBezTo>
                    <a:pt x="10954" y="7479"/>
                    <a:pt x="10957" y="7482"/>
                    <a:pt x="10953" y="7488"/>
                  </a:cubicBezTo>
                  <a:cubicBezTo>
                    <a:pt x="10953" y="7510"/>
                    <a:pt x="10973" y="7519"/>
                    <a:pt x="10998" y="7519"/>
                  </a:cubicBezTo>
                  <a:cubicBezTo>
                    <a:pt x="11028" y="7519"/>
                    <a:pt x="11065" y="7506"/>
                    <a:pt x="11082" y="7488"/>
                  </a:cubicBezTo>
                  <a:cubicBezTo>
                    <a:pt x="11091" y="7485"/>
                    <a:pt x="11099" y="7484"/>
                    <a:pt x="11108" y="7484"/>
                  </a:cubicBezTo>
                  <a:cubicBezTo>
                    <a:pt x="11152" y="7484"/>
                    <a:pt x="11201" y="7515"/>
                    <a:pt x="11228" y="7569"/>
                  </a:cubicBezTo>
                  <a:lnTo>
                    <a:pt x="11324" y="7488"/>
                  </a:lnTo>
                  <a:cubicBezTo>
                    <a:pt x="11332" y="7480"/>
                    <a:pt x="11357" y="7476"/>
                    <a:pt x="11381" y="7476"/>
                  </a:cubicBezTo>
                  <a:cubicBezTo>
                    <a:pt x="11405" y="7476"/>
                    <a:pt x="11429" y="7480"/>
                    <a:pt x="11437" y="7488"/>
                  </a:cubicBezTo>
                  <a:cubicBezTo>
                    <a:pt x="11465" y="7516"/>
                    <a:pt x="11489" y="7526"/>
                    <a:pt x="11510" y="7526"/>
                  </a:cubicBezTo>
                  <a:cubicBezTo>
                    <a:pt x="11551" y="7526"/>
                    <a:pt x="11583" y="7488"/>
                    <a:pt x="11615" y="7456"/>
                  </a:cubicBezTo>
                  <a:cubicBezTo>
                    <a:pt x="11615" y="7456"/>
                    <a:pt x="11808" y="7311"/>
                    <a:pt x="11808" y="7311"/>
                  </a:cubicBezTo>
                  <a:cubicBezTo>
                    <a:pt x="11841" y="7311"/>
                    <a:pt x="11873" y="7311"/>
                    <a:pt x="11889" y="7327"/>
                  </a:cubicBezTo>
                  <a:cubicBezTo>
                    <a:pt x="11956" y="7382"/>
                    <a:pt x="11992" y="7400"/>
                    <a:pt x="12056" y="7400"/>
                  </a:cubicBezTo>
                  <a:cubicBezTo>
                    <a:pt x="12084" y="7400"/>
                    <a:pt x="12118" y="7396"/>
                    <a:pt x="12163" y="7391"/>
                  </a:cubicBezTo>
                  <a:lnTo>
                    <a:pt x="12324" y="7375"/>
                  </a:lnTo>
                  <a:cubicBezTo>
                    <a:pt x="12376" y="7401"/>
                    <a:pt x="12435" y="7414"/>
                    <a:pt x="12493" y="7414"/>
                  </a:cubicBezTo>
                  <a:cubicBezTo>
                    <a:pt x="12580" y="7414"/>
                    <a:pt x="12663" y="7385"/>
                    <a:pt x="12712" y="7327"/>
                  </a:cubicBezTo>
                  <a:lnTo>
                    <a:pt x="12857" y="7343"/>
                  </a:lnTo>
                  <a:cubicBezTo>
                    <a:pt x="12873" y="7343"/>
                    <a:pt x="12889" y="7278"/>
                    <a:pt x="12921" y="7262"/>
                  </a:cubicBezTo>
                  <a:cubicBezTo>
                    <a:pt x="12954" y="7262"/>
                    <a:pt x="13002" y="7294"/>
                    <a:pt x="13034" y="7311"/>
                  </a:cubicBezTo>
                  <a:cubicBezTo>
                    <a:pt x="13083" y="7311"/>
                    <a:pt x="13147" y="7311"/>
                    <a:pt x="13195" y="7294"/>
                  </a:cubicBezTo>
                  <a:cubicBezTo>
                    <a:pt x="13218" y="7278"/>
                    <a:pt x="13231" y="7271"/>
                    <a:pt x="13238" y="7271"/>
                  </a:cubicBezTo>
                  <a:cubicBezTo>
                    <a:pt x="13253" y="7271"/>
                    <a:pt x="13249" y="7295"/>
                    <a:pt x="13260" y="7327"/>
                  </a:cubicBezTo>
                  <a:cubicBezTo>
                    <a:pt x="13260" y="7327"/>
                    <a:pt x="13292" y="7343"/>
                    <a:pt x="13308" y="7343"/>
                  </a:cubicBezTo>
                  <a:cubicBezTo>
                    <a:pt x="13333" y="7351"/>
                    <a:pt x="13353" y="7351"/>
                    <a:pt x="13371" y="7351"/>
                  </a:cubicBezTo>
                  <a:cubicBezTo>
                    <a:pt x="13389" y="7351"/>
                    <a:pt x="13405" y="7351"/>
                    <a:pt x="13421" y="7359"/>
                  </a:cubicBezTo>
                  <a:lnTo>
                    <a:pt x="13583" y="7375"/>
                  </a:lnTo>
                  <a:cubicBezTo>
                    <a:pt x="13609" y="7339"/>
                    <a:pt x="13651" y="7328"/>
                    <a:pt x="13688" y="7328"/>
                  </a:cubicBezTo>
                  <a:cubicBezTo>
                    <a:pt x="13718" y="7328"/>
                    <a:pt x="13746" y="7336"/>
                    <a:pt x="13760" y="7343"/>
                  </a:cubicBezTo>
                  <a:cubicBezTo>
                    <a:pt x="13792" y="7359"/>
                    <a:pt x="13905" y="7456"/>
                    <a:pt x="13970" y="7456"/>
                  </a:cubicBezTo>
                  <a:cubicBezTo>
                    <a:pt x="14034" y="7440"/>
                    <a:pt x="14067" y="7407"/>
                    <a:pt x="14050" y="7375"/>
                  </a:cubicBezTo>
                  <a:lnTo>
                    <a:pt x="14050" y="7343"/>
                  </a:lnTo>
                  <a:cubicBezTo>
                    <a:pt x="14050" y="7327"/>
                    <a:pt x="14067" y="7294"/>
                    <a:pt x="14083" y="7278"/>
                  </a:cubicBezTo>
                  <a:cubicBezTo>
                    <a:pt x="14094" y="7271"/>
                    <a:pt x="14102" y="7267"/>
                    <a:pt x="14108" y="7267"/>
                  </a:cubicBezTo>
                  <a:cubicBezTo>
                    <a:pt x="14125" y="7267"/>
                    <a:pt x="14119" y="7298"/>
                    <a:pt x="14131" y="7311"/>
                  </a:cubicBezTo>
                  <a:lnTo>
                    <a:pt x="14179" y="7359"/>
                  </a:lnTo>
                  <a:cubicBezTo>
                    <a:pt x="14212" y="7343"/>
                    <a:pt x="14228" y="7294"/>
                    <a:pt x="14228" y="7246"/>
                  </a:cubicBezTo>
                  <a:lnTo>
                    <a:pt x="14308" y="7294"/>
                  </a:lnTo>
                  <a:cubicBezTo>
                    <a:pt x="14341" y="7311"/>
                    <a:pt x="14377" y="7314"/>
                    <a:pt x="14414" y="7314"/>
                  </a:cubicBezTo>
                  <a:cubicBezTo>
                    <a:pt x="14443" y="7314"/>
                    <a:pt x="14474" y="7312"/>
                    <a:pt x="14504" y="7312"/>
                  </a:cubicBezTo>
                  <a:cubicBezTo>
                    <a:pt x="14548" y="7312"/>
                    <a:pt x="14592" y="7317"/>
                    <a:pt x="14631" y="7343"/>
                  </a:cubicBezTo>
                  <a:lnTo>
                    <a:pt x="14647" y="7359"/>
                  </a:lnTo>
                  <a:cubicBezTo>
                    <a:pt x="14660" y="7354"/>
                    <a:pt x="14672" y="7351"/>
                    <a:pt x="14684" y="7351"/>
                  </a:cubicBezTo>
                  <a:cubicBezTo>
                    <a:pt x="14742" y="7351"/>
                    <a:pt x="14776" y="7413"/>
                    <a:pt x="14776" y="7440"/>
                  </a:cubicBezTo>
                  <a:cubicBezTo>
                    <a:pt x="14776" y="7472"/>
                    <a:pt x="14728" y="7536"/>
                    <a:pt x="14679" y="7553"/>
                  </a:cubicBezTo>
                  <a:lnTo>
                    <a:pt x="14776" y="7569"/>
                  </a:lnTo>
                  <a:cubicBezTo>
                    <a:pt x="14787" y="7571"/>
                    <a:pt x="14796" y="7572"/>
                    <a:pt x="14804" y="7572"/>
                  </a:cubicBezTo>
                  <a:cubicBezTo>
                    <a:pt x="14853" y="7572"/>
                    <a:pt x="14841" y="7532"/>
                    <a:pt x="14841" y="7504"/>
                  </a:cubicBezTo>
                  <a:lnTo>
                    <a:pt x="14841" y="7456"/>
                  </a:lnTo>
                  <a:cubicBezTo>
                    <a:pt x="14841" y="7410"/>
                    <a:pt x="14928" y="7277"/>
                    <a:pt x="14992" y="7277"/>
                  </a:cubicBezTo>
                  <a:cubicBezTo>
                    <a:pt x="14995" y="7277"/>
                    <a:pt x="14999" y="7277"/>
                    <a:pt x="15002" y="7278"/>
                  </a:cubicBezTo>
                  <a:cubicBezTo>
                    <a:pt x="15019" y="7283"/>
                    <a:pt x="15035" y="7285"/>
                    <a:pt x="15050" y="7285"/>
                  </a:cubicBezTo>
                  <a:cubicBezTo>
                    <a:pt x="15089" y="7285"/>
                    <a:pt x="15115" y="7270"/>
                    <a:pt x="15115" y="7246"/>
                  </a:cubicBezTo>
                  <a:lnTo>
                    <a:pt x="15115" y="7214"/>
                  </a:lnTo>
                  <a:lnTo>
                    <a:pt x="15115" y="7165"/>
                  </a:lnTo>
                  <a:cubicBezTo>
                    <a:pt x="15163" y="7182"/>
                    <a:pt x="15405" y="7262"/>
                    <a:pt x="15454" y="7262"/>
                  </a:cubicBezTo>
                  <a:cubicBezTo>
                    <a:pt x="15502" y="7246"/>
                    <a:pt x="15647" y="7198"/>
                    <a:pt x="15760" y="7165"/>
                  </a:cubicBezTo>
                  <a:lnTo>
                    <a:pt x="15857" y="7133"/>
                  </a:lnTo>
                  <a:lnTo>
                    <a:pt x="15889" y="7117"/>
                  </a:lnTo>
                  <a:lnTo>
                    <a:pt x="15889" y="7117"/>
                  </a:lnTo>
                  <a:cubicBezTo>
                    <a:pt x="15954" y="7133"/>
                    <a:pt x="15938" y="7182"/>
                    <a:pt x="15873" y="7230"/>
                  </a:cubicBezTo>
                  <a:lnTo>
                    <a:pt x="15809" y="7262"/>
                  </a:lnTo>
                  <a:lnTo>
                    <a:pt x="15728" y="7294"/>
                  </a:lnTo>
                  <a:cubicBezTo>
                    <a:pt x="15647" y="7311"/>
                    <a:pt x="15583" y="7359"/>
                    <a:pt x="15599" y="7391"/>
                  </a:cubicBezTo>
                  <a:lnTo>
                    <a:pt x="15696" y="7359"/>
                  </a:lnTo>
                  <a:cubicBezTo>
                    <a:pt x="15776" y="7327"/>
                    <a:pt x="15873" y="7327"/>
                    <a:pt x="15938" y="7246"/>
                  </a:cubicBezTo>
                  <a:lnTo>
                    <a:pt x="15970" y="7198"/>
                  </a:lnTo>
                  <a:cubicBezTo>
                    <a:pt x="16003" y="7193"/>
                    <a:pt x="16043" y="7191"/>
                    <a:pt x="16087" y="7191"/>
                  </a:cubicBezTo>
                  <a:cubicBezTo>
                    <a:pt x="16192" y="7191"/>
                    <a:pt x="16319" y="7202"/>
                    <a:pt x="16422" y="7214"/>
                  </a:cubicBezTo>
                  <a:lnTo>
                    <a:pt x="16551" y="7214"/>
                  </a:lnTo>
                  <a:lnTo>
                    <a:pt x="16696" y="7230"/>
                  </a:lnTo>
                  <a:cubicBezTo>
                    <a:pt x="16825" y="7230"/>
                    <a:pt x="17002" y="7117"/>
                    <a:pt x="16986" y="7101"/>
                  </a:cubicBezTo>
                  <a:cubicBezTo>
                    <a:pt x="16978" y="7085"/>
                    <a:pt x="16986" y="7077"/>
                    <a:pt x="17006" y="7077"/>
                  </a:cubicBezTo>
                  <a:cubicBezTo>
                    <a:pt x="17026" y="7077"/>
                    <a:pt x="17059" y="7085"/>
                    <a:pt x="17099" y="7101"/>
                  </a:cubicBezTo>
                  <a:lnTo>
                    <a:pt x="17131" y="7198"/>
                  </a:lnTo>
                  <a:lnTo>
                    <a:pt x="17131" y="7214"/>
                  </a:lnTo>
                  <a:cubicBezTo>
                    <a:pt x="17137" y="7225"/>
                    <a:pt x="17145" y="7231"/>
                    <a:pt x="17154" y="7231"/>
                  </a:cubicBezTo>
                  <a:cubicBezTo>
                    <a:pt x="17170" y="7231"/>
                    <a:pt x="17191" y="7213"/>
                    <a:pt x="17212" y="7182"/>
                  </a:cubicBezTo>
                  <a:lnTo>
                    <a:pt x="17244" y="7149"/>
                  </a:lnTo>
                  <a:cubicBezTo>
                    <a:pt x="17260" y="7133"/>
                    <a:pt x="17325" y="7133"/>
                    <a:pt x="17325" y="7133"/>
                  </a:cubicBezTo>
                  <a:lnTo>
                    <a:pt x="17422" y="7311"/>
                  </a:lnTo>
                  <a:cubicBezTo>
                    <a:pt x="17552" y="7263"/>
                    <a:pt x="17655" y="7233"/>
                    <a:pt x="17696" y="7233"/>
                  </a:cubicBezTo>
                  <a:cubicBezTo>
                    <a:pt x="17710" y="7233"/>
                    <a:pt x="17716" y="7237"/>
                    <a:pt x="17712" y="7246"/>
                  </a:cubicBezTo>
                  <a:lnTo>
                    <a:pt x="17696" y="7278"/>
                  </a:lnTo>
                  <a:lnTo>
                    <a:pt x="17647" y="7343"/>
                  </a:lnTo>
                  <a:cubicBezTo>
                    <a:pt x="17642" y="7342"/>
                    <a:pt x="17637" y="7341"/>
                    <a:pt x="17633" y="7341"/>
                  </a:cubicBezTo>
                  <a:cubicBezTo>
                    <a:pt x="17567" y="7341"/>
                    <a:pt x="17568" y="7442"/>
                    <a:pt x="17583" y="7472"/>
                  </a:cubicBezTo>
                  <a:cubicBezTo>
                    <a:pt x="17615" y="7520"/>
                    <a:pt x="17535" y="7569"/>
                    <a:pt x="17422" y="7601"/>
                  </a:cubicBezTo>
                  <a:lnTo>
                    <a:pt x="17260" y="7585"/>
                  </a:lnTo>
                  <a:lnTo>
                    <a:pt x="17228" y="7569"/>
                  </a:lnTo>
                  <a:cubicBezTo>
                    <a:pt x="17169" y="7598"/>
                    <a:pt x="17111" y="7668"/>
                    <a:pt x="17064" y="7668"/>
                  </a:cubicBezTo>
                  <a:cubicBezTo>
                    <a:pt x="17059" y="7668"/>
                    <a:pt x="17055" y="7667"/>
                    <a:pt x="17051" y="7665"/>
                  </a:cubicBezTo>
                  <a:cubicBezTo>
                    <a:pt x="17022" y="7665"/>
                    <a:pt x="16895" y="7579"/>
                    <a:pt x="16821" y="7579"/>
                  </a:cubicBezTo>
                  <a:cubicBezTo>
                    <a:pt x="16810" y="7579"/>
                    <a:pt x="16801" y="7581"/>
                    <a:pt x="16793" y="7585"/>
                  </a:cubicBezTo>
                  <a:cubicBezTo>
                    <a:pt x="16744" y="7601"/>
                    <a:pt x="16744" y="7665"/>
                    <a:pt x="16776" y="7682"/>
                  </a:cubicBezTo>
                  <a:cubicBezTo>
                    <a:pt x="16793" y="7682"/>
                    <a:pt x="16857" y="7746"/>
                    <a:pt x="16922" y="7827"/>
                  </a:cubicBezTo>
                  <a:lnTo>
                    <a:pt x="17115" y="7794"/>
                  </a:lnTo>
                  <a:cubicBezTo>
                    <a:pt x="17131" y="7794"/>
                    <a:pt x="17164" y="7794"/>
                    <a:pt x="17164" y="7811"/>
                  </a:cubicBezTo>
                  <a:lnTo>
                    <a:pt x="17196" y="7827"/>
                  </a:lnTo>
                  <a:cubicBezTo>
                    <a:pt x="17212" y="7843"/>
                    <a:pt x="17196" y="7875"/>
                    <a:pt x="17147" y="7891"/>
                  </a:cubicBezTo>
                  <a:lnTo>
                    <a:pt x="17018" y="7891"/>
                  </a:lnTo>
                  <a:lnTo>
                    <a:pt x="16889" y="7875"/>
                  </a:lnTo>
                  <a:cubicBezTo>
                    <a:pt x="16776" y="7940"/>
                    <a:pt x="16663" y="8004"/>
                    <a:pt x="16631" y="8004"/>
                  </a:cubicBezTo>
                  <a:lnTo>
                    <a:pt x="16599" y="8004"/>
                  </a:lnTo>
                  <a:lnTo>
                    <a:pt x="16357" y="7924"/>
                  </a:lnTo>
                  <a:lnTo>
                    <a:pt x="16276" y="7956"/>
                  </a:lnTo>
                  <a:cubicBezTo>
                    <a:pt x="16250" y="7964"/>
                    <a:pt x="16226" y="7968"/>
                    <a:pt x="16203" y="7968"/>
                  </a:cubicBezTo>
                  <a:cubicBezTo>
                    <a:pt x="16142" y="7968"/>
                    <a:pt x="16099" y="7938"/>
                    <a:pt x="16099" y="7891"/>
                  </a:cubicBezTo>
                  <a:lnTo>
                    <a:pt x="16163" y="7859"/>
                  </a:lnTo>
                  <a:cubicBezTo>
                    <a:pt x="16180" y="7843"/>
                    <a:pt x="16228" y="7843"/>
                    <a:pt x="16244" y="7827"/>
                  </a:cubicBezTo>
                  <a:cubicBezTo>
                    <a:pt x="16312" y="7776"/>
                    <a:pt x="16348" y="7752"/>
                    <a:pt x="16379" y="7752"/>
                  </a:cubicBezTo>
                  <a:cubicBezTo>
                    <a:pt x="16408" y="7752"/>
                    <a:pt x="16431" y="7772"/>
                    <a:pt x="16470" y="7811"/>
                  </a:cubicBezTo>
                  <a:lnTo>
                    <a:pt x="16534" y="7875"/>
                  </a:lnTo>
                  <a:cubicBezTo>
                    <a:pt x="16599" y="7875"/>
                    <a:pt x="16615" y="7746"/>
                    <a:pt x="16583" y="7698"/>
                  </a:cubicBezTo>
                  <a:cubicBezTo>
                    <a:pt x="16551" y="7665"/>
                    <a:pt x="16470" y="7633"/>
                    <a:pt x="16422" y="7617"/>
                  </a:cubicBezTo>
                  <a:lnTo>
                    <a:pt x="16373" y="7633"/>
                  </a:lnTo>
                  <a:cubicBezTo>
                    <a:pt x="16351" y="7644"/>
                    <a:pt x="16329" y="7663"/>
                    <a:pt x="16301" y="7663"/>
                  </a:cubicBezTo>
                  <a:cubicBezTo>
                    <a:pt x="16289" y="7663"/>
                    <a:pt x="16275" y="7659"/>
                    <a:pt x="16260" y="7649"/>
                  </a:cubicBezTo>
                  <a:lnTo>
                    <a:pt x="16228" y="7617"/>
                  </a:lnTo>
                  <a:cubicBezTo>
                    <a:pt x="16196" y="7617"/>
                    <a:pt x="16180" y="7569"/>
                    <a:pt x="16196" y="7536"/>
                  </a:cubicBezTo>
                  <a:lnTo>
                    <a:pt x="16196" y="7504"/>
                  </a:lnTo>
                  <a:cubicBezTo>
                    <a:pt x="16212" y="7488"/>
                    <a:pt x="16196" y="7456"/>
                    <a:pt x="16180" y="7456"/>
                  </a:cubicBezTo>
                  <a:cubicBezTo>
                    <a:pt x="16172" y="7448"/>
                    <a:pt x="16159" y="7444"/>
                    <a:pt x="16147" y="7444"/>
                  </a:cubicBezTo>
                  <a:cubicBezTo>
                    <a:pt x="16135" y="7444"/>
                    <a:pt x="16123" y="7448"/>
                    <a:pt x="16115" y="7456"/>
                  </a:cubicBezTo>
                  <a:lnTo>
                    <a:pt x="16067" y="7488"/>
                  </a:lnTo>
                  <a:cubicBezTo>
                    <a:pt x="16067" y="7536"/>
                    <a:pt x="16067" y="7617"/>
                    <a:pt x="16083" y="7665"/>
                  </a:cubicBezTo>
                  <a:lnTo>
                    <a:pt x="16115" y="7698"/>
                  </a:lnTo>
                  <a:cubicBezTo>
                    <a:pt x="16131" y="7730"/>
                    <a:pt x="16260" y="7714"/>
                    <a:pt x="16180" y="7778"/>
                  </a:cubicBezTo>
                  <a:cubicBezTo>
                    <a:pt x="16176" y="7785"/>
                    <a:pt x="16168" y="7789"/>
                    <a:pt x="16157" y="7789"/>
                  </a:cubicBezTo>
                  <a:cubicBezTo>
                    <a:pt x="16116" y="7789"/>
                    <a:pt x="16036" y="7748"/>
                    <a:pt x="15986" y="7698"/>
                  </a:cubicBezTo>
                  <a:lnTo>
                    <a:pt x="15970" y="7698"/>
                  </a:lnTo>
                  <a:cubicBezTo>
                    <a:pt x="15970" y="7695"/>
                    <a:pt x="15967" y="7693"/>
                    <a:pt x="15962" y="7693"/>
                  </a:cubicBezTo>
                  <a:cubicBezTo>
                    <a:pt x="15941" y="7693"/>
                    <a:pt x="15880" y="7720"/>
                    <a:pt x="15841" y="7746"/>
                  </a:cubicBezTo>
                  <a:cubicBezTo>
                    <a:pt x="15838" y="7747"/>
                    <a:pt x="15836" y="7748"/>
                    <a:pt x="15834" y="7748"/>
                  </a:cubicBezTo>
                  <a:cubicBezTo>
                    <a:pt x="15809" y="7748"/>
                    <a:pt x="15809" y="7664"/>
                    <a:pt x="15809" y="7649"/>
                  </a:cubicBezTo>
                  <a:cubicBezTo>
                    <a:pt x="15814" y="7638"/>
                    <a:pt x="15814" y="7633"/>
                    <a:pt x="15809" y="7633"/>
                  </a:cubicBezTo>
                  <a:cubicBezTo>
                    <a:pt x="15800" y="7633"/>
                    <a:pt x="15775" y="7650"/>
                    <a:pt x="15744" y="7682"/>
                  </a:cubicBezTo>
                  <a:lnTo>
                    <a:pt x="15599" y="7682"/>
                  </a:lnTo>
                  <a:cubicBezTo>
                    <a:pt x="15599" y="7630"/>
                    <a:pt x="15585" y="7611"/>
                    <a:pt x="15563" y="7611"/>
                  </a:cubicBezTo>
                  <a:cubicBezTo>
                    <a:pt x="15543" y="7611"/>
                    <a:pt x="15516" y="7626"/>
                    <a:pt x="15486" y="7649"/>
                  </a:cubicBezTo>
                  <a:cubicBezTo>
                    <a:pt x="15470" y="7665"/>
                    <a:pt x="15454" y="7682"/>
                    <a:pt x="15421" y="7698"/>
                  </a:cubicBezTo>
                  <a:lnTo>
                    <a:pt x="15405" y="7698"/>
                  </a:lnTo>
                  <a:cubicBezTo>
                    <a:pt x="15373" y="7698"/>
                    <a:pt x="15357" y="7665"/>
                    <a:pt x="15357" y="7649"/>
                  </a:cubicBezTo>
                  <a:cubicBezTo>
                    <a:pt x="15341" y="7633"/>
                    <a:pt x="15357" y="7569"/>
                    <a:pt x="15357" y="7536"/>
                  </a:cubicBezTo>
                  <a:cubicBezTo>
                    <a:pt x="15357" y="7517"/>
                    <a:pt x="15351" y="7510"/>
                    <a:pt x="15347" y="7510"/>
                  </a:cubicBezTo>
                  <a:cubicBezTo>
                    <a:pt x="15344" y="7510"/>
                    <a:pt x="15341" y="7514"/>
                    <a:pt x="15341" y="7520"/>
                  </a:cubicBezTo>
                  <a:lnTo>
                    <a:pt x="15325" y="7536"/>
                  </a:lnTo>
                  <a:lnTo>
                    <a:pt x="15325" y="7553"/>
                  </a:lnTo>
                  <a:cubicBezTo>
                    <a:pt x="15309" y="7553"/>
                    <a:pt x="15228" y="7504"/>
                    <a:pt x="15196" y="7488"/>
                  </a:cubicBezTo>
                  <a:cubicBezTo>
                    <a:pt x="15192" y="7485"/>
                    <a:pt x="15189" y="7483"/>
                    <a:pt x="15185" y="7483"/>
                  </a:cubicBezTo>
                  <a:cubicBezTo>
                    <a:pt x="15152" y="7483"/>
                    <a:pt x="15105" y="7604"/>
                    <a:pt x="15163" y="7633"/>
                  </a:cubicBezTo>
                  <a:cubicBezTo>
                    <a:pt x="15228" y="7665"/>
                    <a:pt x="15260" y="7746"/>
                    <a:pt x="15244" y="7778"/>
                  </a:cubicBezTo>
                  <a:cubicBezTo>
                    <a:pt x="15228" y="7794"/>
                    <a:pt x="15147" y="7827"/>
                    <a:pt x="15131" y="7843"/>
                  </a:cubicBezTo>
                  <a:cubicBezTo>
                    <a:pt x="15099" y="7843"/>
                    <a:pt x="15018" y="7746"/>
                    <a:pt x="15002" y="7698"/>
                  </a:cubicBezTo>
                  <a:cubicBezTo>
                    <a:pt x="14986" y="7665"/>
                    <a:pt x="14873" y="7649"/>
                    <a:pt x="14825" y="7649"/>
                  </a:cubicBezTo>
                  <a:cubicBezTo>
                    <a:pt x="14792" y="7665"/>
                    <a:pt x="14712" y="7665"/>
                    <a:pt x="14663" y="7665"/>
                  </a:cubicBezTo>
                  <a:lnTo>
                    <a:pt x="14631" y="7682"/>
                  </a:lnTo>
                  <a:lnTo>
                    <a:pt x="14567" y="7698"/>
                  </a:lnTo>
                  <a:cubicBezTo>
                    <a:pt x="14558" y="7699"/>
                    <a:pt x="14549" y="7700"/>
                    <a:pt x="14540" y="7700"/>
                  </a:cubicBezTo>
                  <a:cubicBezTo>
                    <a:pt x="14469" y="7700"/>
                    <a:pt x="14405" y="7646"/>
                    <a:pt x="14405" y="7617"/>
                  </a:cubicBezTo>
                  <a:cubicBezTo>
                    <a:pt x="14396" y="7598"/>
                    <a:pt x="14386" y="7590"/>
                    <a:pt x="14374" y="7590"/>
                  </a:cubicBezTo>
                  <a:cubicBezTo>
                    <a:pt x="14365" y="7590"/>
                    <a:pt x="14354" y="7594"/>
                    <a:pt x="14341" y="7601"/>
                  </a:cubicBezTo>
                  <a:lnTo>
                    <a:pt x="14325" y="7617"/>
                  </a:lnTo>
                  <a:cubicBezTo>
                    <a:pt x="14292" y="7633"/>
                    <a:pt x="14325" y="7649"/>
                    <a:pt x="14325" y="7682"/>
                  </a:cubicBezTo>
                  <a:lnTo>
                    <a:pt x="14341" y="7714"/>
                  </a:lnTo>
                  <a:cubicBezTo>
                    <a:pt x="14329" y="7750"/>
                    <a:pt x="14298" y="7768"/>
                    <a:pt x="14270" y="7768"/>
                  </a:cubicBezTo>
                  <a:cubicBezTo>
                    <a:pt x="14261" y="7768"/>
                    <a:pt x="14252" y="7766"/>
                    <a:pt x="14244" y="7762"/>
                  </a:cubicBezTo>
                  <a:lnTo>
                    <a:pt x="14212" y="7746"/>
                  </a:lnTo>
                  <a:lnTo>
                    <a:pt x="14179" y="7730"/>
                  </a:lnTo>
                  <a:cubicBezTo>
                    <a:pt x="14147" y="7698"/>
                    <a:pt x="14179" y="7601"/>
                    <a:pt x="14196" y="7585"/>
                  </a:cubicBezTo>
                  <a:cubicBezTo>
                    <a:pt x="14214" y="7566"/>
                    <a:pt x="14195" y="7558"/>
                    <a:pt x="14168" y="7558"/>
                  </a:cubicBezTo>
                  <a:cubicBezTo>
                    <a:pt x="14150" y="7558"/>
                    <a:pt x="14128" y="7562"/>
                    <a:pt x="14115" y="7569"/>
                  </a:cubicBezTo>
                  <a:cubicBezTo>
                    <a:pt x="14099" y="7585"/>
                    <a:pt x="14050" y="7585"/>
                    <a:pt x="14034" y="7585"/>
                  </a:cubicBezTo>
                  <a:lnTo>
                    <a:pt x="13970" y="7585"/>
                  </a:lnTo>
                  <a:cubicBezTo>
                    <a:pt x="13937" y="7585"/>
                    <a:pt x="13921" y="7617"/>
                    <a:pt x="13921" y="7633"/>
                  </a:cubicBezTo>
                  <a:lnTo>
                    <a:pt x="13937" y="7649"/>
                  </a:lnTo>
                  <a:cubicBezTo>
                    <a:pt x="13954" y="7682"/>
                    <a:pt x="13986" y="7698"/>
                    <a:pt x="14018" y="7698"/>
                  </a:cubicBezTo>
                  <a:cubicBezTo>
                    <a:pt x="14083" y="7714"/>
                    <a:pt x="14147" y="7762"/>
                    <a:pt x="14131" y="7811"/>
                  </a:cubicBezTo>
                  <a:lnTo>
                    <a:pt x="14083" y="7907"/>
                  </a:lnTo>
                  <a:cubicBezTo>
                    <a:pt x="14034" y="7843"/>
                    <a:pt x="13712" y="7859"/>
                    <a:pt x="13615" y="7843"/>
                  </a:cubicBezTo>
                  <a:cubicBezTo>
                    <a:pt x="13518" y="7827"/>
                    <a:pt x="13421" y="7730"/>
                    <a:pt x="13421" y="7714"/>
                  </a:cubicBezTo>
                  <a:cubicBezTo>
                    <a:pt x="13421" y="7682"/>
                    <a:pt x="13518" y="7665"/>
                    <a:pt x="13566" y="7665"/>
                  </a:cubicBezTo>
                  <a:cubicBezTo>
                    <a:pt x="13599" y="7665"/>
                    <a:pt x="13631" y="7649"/>
                    <a:pt x="13615" y="7617"/>
                  </a:cubicBezTo>
                  <a:lnTo>
                    <a:pt x="13534" y="7617"/>
                  </a:lnTo>
                  <a:cubicBezTo>
                    <a:pt x="13454" y="7617"/>
                    <a:pt x="13373" y="7665"/>
                    <a:pt x="13389" y="7714"/>
                  </a:cubicBezTo>
                  <a:lnTo>
                    <a:pt x="13357" y="7762"/>
                  </a:lnTo>
                  <a:cubicBezTo>
                    <a:pt x="13341" y="7794"/>
                    <a:pt x="13292" y="7811"/>
                    <a:pt x="13260" y="7827"/>
                  </a:cubicBezTo>
                  <a:cubicBezTo>
                    <a:pt x="13228" y="7843"/>
                    <a:pt x="13212" y="7875"/>
                    <a:pt x="13195" y="7875"/>
                  </a:cubicBezTo>
                  <a:cubicBezTo>
                    <a:pt x="13163" y="7886"/>
                    <a:pt x="13131" y="7888"/>
                    <a:pt x="13099" y="7888"/>
                  </a:cubicBezTo>
                  <a:cubicBezTo>
                    <a:pt x="13083" y="7888"/>
                    <a:pt x="13066" y="7887"/>
                    <a:pt x="13050" y="7887"/>
                  </a:cubicBezTo>
                  <a:cubicBezTo>
                    <a:pt x="13002" y="7887"/>
                    <a:pt x="12954" y="7891"/>
                    <a:pt x="12905" y="7924"/>
                  </a:cubicBezTo>
                  <a:cubicBezTo>
                    <a:pt x="12889" y="7924"/>
                    <a:pt x="12808" y="7891"/>
                    <a:pt x="12760" y="7859"/>
                  </a:cubicBezTo>
                  <a:lnTo>
                    <a:pt x="12728" y="7827"/>
                  </a:lnTo>
                  <a:cubicBezTo>
                    <a:pt x="12717" y="7795"/>
                    <a:pt x="12727" y="7778"/>
                    <a:pt x="12753" y="7778"/>
                  </a:cubicBezTo>
                  <a:cubicBezTo>
                    <a:pt x="12767" y="7778"/>
                    <a:pt x="12785" y="7783"/>
                    <a:pt x="12808" y="7794"/>
                  </a:cubicBezTo>
                  <a:lnTo>
                    <a:pt x="12873" y="7730"/>
                  </a:lnTo>
                  <a:lnTo>
                    <a:pt x="12905" y="7714"/>
                  </a:lnTo>
                  <a:cubicBezTo>
                    <a:pt x="12986" y="7714"/>
                    <a:pt x="13083" y="7682"/>
                    <a:pt x="13099" y="7665"/>
                  </a:cubicBezTo>
                  <a:cubicBezTo>
                    <a:pt x="13107" y="7649"/>
                    <a:pt x="13054" y="7645"/>
                    <a:pt x="12988" y="7645"/>
                  </a:cubicBezTo>
                  <a:cubicBezTo>
                    <a:pt x="12921" y="7645"/>
                    <a:pt x="12841" y="7649"/>
                    <a:pt x="12792" y="7649"/>
                  </a:cubicBezTo>
                  <a:cubicBezTo>
                    <a:pt x="12712" y="7649"/>
                    <a:pt x="12502" y="7682"/>
                    <a:pt x="12437" y="7682"/>
                  </a:cubicBezTo>
                  <a:cubicBezTo>
                    <a:pt x="12389" y="7665"/>
                    <a:pt x="12373" y="7585"/>
                    <a:pt x="12389" y="7553"/>
                  </a:cubicBezTo>
                  <a:cubicBezTo>
                    <a:pt x="12397" y="7536"/>
                    <a:pt x="12393" y="7528"/>
                    <a:pt x="12381" y="7528"/>
                  </a:cubicBezTo>
                  <a:cubicBezTo>
                    <a:pt x="12369" y="7528"/>
                    <a:pt x="12349" y="7536"/>
                    <a:pt x="12324" y="7553"/>
                  </a:cubicBezTo>
                  <a:lnTo>
                    <a:pt x="12308" y="7569"/>
                  </a:lnTo>
                  <a:lnTo>
                    <a:pt x="12292" y="7569"/>
                  </a:lnTo>
                  <a:cubicBezTo>
                    <a:pt x="12260" y="7585"/>
                    <a:pt x="12244" y="7601"/>
                    <a:pt x="12244" y="7601"/>
                  </a:cubicBezTo>
                  <a:cubicBezTo>
                    <a:pt x="12244" y="7601"/>
                    <a:pt x="12276" y="7682"/>
                    <a:pt x="12324" y="7778"/>
                  </a:cubicBezTo>
                  <a:lnTo>
                    <a:pt x="12470" y="7746"/>
                  </a:lnTo>
                  <a:cubicBezTo>
                    <a:pt x="12470" y="7746"/>
                    <a:pt x="12486" y="7778"/>
                    <a:pt x="12486" y="7778"/>
                  </a:cubicBezTo>
                  <a:cubicBezTo>
                    <a:pt x="12486" y="7811"/>
                    <a:pt x="12470" y="7843"/>
                    <a:pt x="12470" y="7843"/>
                  </a:cubicBezTo>
                  <a:cubicBezTo>
                    <a:pt x="12456" y="7837"/>
                    <a:pt x="12444" y="7834"/>
                    <a:pt x="12435" y="7834"/>
                  </a:cubicBezTo>
                  <a:cubicBezTo>
                    <a:pt x="12376" y="7834"/>
                    <a:pt x="12386" y="7932"/>
                    <a:pt x="12327" y="7932"/>
                  </a:cubicBezTo>
                  <a:cubicBezTo>
                    <a:pt x="12317" y="7932"/>
                    <a:pt x="12306" y="7929"/>
                    <a:pt x="12292" y="7924"/>
                  </a:cubicBezTo>
                  <a:lnTo>
                    <a:pt x="12163" y="7843"/>
                  </a:lnTo>
                  <a:cubicBezTo>
                    <a:pt x="12089" y="7892"/>
                    <a:pt x="11996" y="7913"/>
                    <a:pt x="11950" y="7913"/>
                  </a:cubicBezTo>
                  <a:cubicBezTo>
                    <a:pt x="11935" y="7913"/>
                    <a:pt x="11925" y="7911"/>
                    <a:pt x="11921" y="7907"/>
                  </a:cubicBezTo>
                  <a:cubicBezTo>
                    <a:pt x="11905" y="7891"/>
                    <a:pt x="11808" y="7811"/>
                    <a:pt x="11792" y="7794"/>
                  </a:cubicBezTo>
                  <a:cubicBezTo>
                    <a:pt x="11760" y="7762"/>
                    <a:pt x="11711" y="7730"/>
                    <a:pt x="11679" y="7698"/>
                  </a:cubicBezTo>
                  <a:lnTo>
                    <a:pt x="11663" y="7714"/>
                  </a:lnTo>
                  <a:lnTo>
                    <a:pt x="11631" y="7714"/>
                  </a:lnTo>
                  <a:cubicBezTo>
                    <a:pt x="11599" y="7746"/>
                    <a:pt x="11566" y="7827"/>
                    <a:pt x="11550" y="7875"/>
                  </a:cubicBezTo>
                  <a:lnTo>
                    <a:pt x="11518" y="7907"/>
                  </a:lnTo>
                  <a:cubicBezTo>
                    <a:pt x="11511" y="7911"/>
                    <a:pt x="11501" y="7912"/>
                    <a:pt x="11489" y="7912"/>
                  </a:cubicBezTo>
                  <a:cubicBezTo>
                    <a:pt x="11469" y="7912"/>
                    <a:pt x="11444" y="7908"/>
                    <a:pt x="11419" y="7908"/>
                  </a:cubicBezTo>
                  <a:cubicBezTo>
                    <a:pt x="11397" y="7908"/>
                    <a:pt x="11374" y="7912"/>
                    <a:pt x="11357" y="7924"/>
                  </a:cubicBezTo>
                  <a:cubicBezTo>
                    <a:pt x="11324" y="7907"/>
                    <a:pt x="11260" y="7907"/>
                    <a:pt x="11211" y="7907"/>
                  </a:cubicBezTo>
                  <a:lnTo>
                    <a:pt x="11179" y="7875"/>
                  </a:lnTo>
                  <a:lnTo>
                    <a:pt x="11179" y="7859"/>
                  </a:lnTo>
                  <a:cubicBezTo>
                    <a:pt x="11002" y="7891"/>
                    <a:pt x="10760" y="7924"/>
                    <a:pt x="10631" y="7956"/>
                  </a:cubicBezTo>
                  <a:lnTo>
                    <a:pt x="10502" y="7924"/>
                  </a:lnTo>
                  <a:lnTo>
                    <a:pt x="10469" y="7924"/>
                  </a:lnTo>
                  <a:cubicBezTo>
                    <a:pt x="10457" y="7911"/>
                    <a:pt x="10440" y="7906"/>
                    <a:pt x="10423" y="7906"/>
                  </a:cubicBezTo>
                  <a:cubicBezTo>
                    <a:pt x="10395" y="7906"/>
                    <a:pt x="10366" y="7920"/>
                    <a:pt x="10357" y="7940"/>
                  </a:cubicBezTo>
                  <a:lnTo>
                    <a:pt x="10324" y="7972"/>
                  </a:lnTo>
                  <a:cubicBezTo>
                    <a:pt x="10324" y="7972"/>
                    <a:pt x="10276" y="7972"/>
                    <a:pt x="10260" y="7956"/>
                  </a:cubicBezTo>
                  <a:cubicBezTo>
                    <a:pt x="10244" y="7940"/>
                    <a:pt x="10373" y="7907"/>
                    <a:pt x="10260" y="7891"/>
                  </a:cubicBezTo>
                  <a:lnTo>
                    <a:pt x="10163" y="7875"/>
                  </a:lnTo>
                  <a:lnTo>
                    <a:pt x="10163" y="7875"/>
                  </a:lnTo>
                  <a:cubicBezTo>
                    <a:pt x="10163" y="7940"/>
                    <a:pt x="10163" y="8036"/>
                    <a:pt x="10179" y="8085"/>
                  </a:cubicBezTo>
                  <a:lnTo>
                    <a:pt x="10131" y="8053"/>
                  </a:lnTo>
                  <a:lnTo>
                    <a:pt x="10034" y="7988"/>
                  </a:lnTo>
                  <a:cubicBezTo>
                    <a:pt x="10025" y="7989"/>
                    <a:pt x="10017" y="7990"/>
                    <a:pt x="10008" y="7990"/>
                  </a:cubicBezTo>
                  <a:cubicBezTo>
                    <a:pt x="9902" y="7990"/>
                    <a:pt x="9792" y="7905"/>
                    <a:pt x="9792" y="7875"/>
                  </a:cubicBezTo>
                  <a:cubicBezTo>
                    <a:pt x="9776" y="7827"/>
                    <a:pt x="9840" y="7730"/>
                    <a:pt x="9840" y="7730"/>
                  </a:cubicBezTo>
                  <a:cubicBezTo>
                    <a:pt x="9840" y="7729"/>
                    <a:pt x="9840" y="7729"/>
                    <a:pt x="9839" y="7729"/>
                  </a:cubicBezTo>
                  <a:cubicBezTo>
                    <a:pt x="9822" y="7729"/>
                    <a:pt x="9678" y="7845"/>
                    <a:pt x="9663" y="7875"/>
                  </a:cubicBezTo>
                  <a:cubicBezTo>
                    <a:pt x="9663" y="7891"/>
                    <a:pt x="9647" y="7956"/>
                    <a:pt x="9647" y="8004"/>
                  </a:cubicBezTo>
                  <a:lnTo>
                    <a:pt x="9615" y="8020"/>
                  </a:lnTo>
                  <a:cubicBezTo>
                    <a:pt x="9582" y="8036"/>
                    <a:pt x="9534" y="8053"/>
                    <a:pt x="9485" y="8053"/>
                  </a:cubicBezTo>
                  <a:lnTo>
                    <a:pt x="9453" y="8053"/>
                  </a:lnTo>
                  <a:cubicBezTo>
                    <a:pt x="9440" y="8026"/>
                    <a:pt x="9416" y="8000"/>
                    <a:pt x="9390" y="8000"/>
                  </a:cubicBezTo>
                  <a:cubicBezTo>
                    <a:pt x="9384" y="8000"/>
                    <a:pt x="9378" y="8001"/>
                    <a:pt x="9373" y="8004"/>
                  </a:cubicBezTo>
                  <a:lnTo>
                    <a:pt x="9356" y="8020"/>
                  </a:lnTo>
                  <a:lnTo>
                    <a:pt x="9340" y="8020"/>
                  </a:lnTo>
                  <a:cubicBezTo>
                    <a:pt x="9331" y="8039"/>
                    <a:pt x="9316" y="8047"/>
                    <a:pt x="9299" y="8047"/>
                  </a:cubicBezTo>
                  <a:cubicBezTo>
                    <a:pt x="9286" y="8047"/>
                    <a:pt x="9273" y="8043"/>
                    <a:pt x="9260" y="8036"/>
                  </a:cubicBezTo>
                  <a:lnTo>
                    <a:pt x="9244" y="8020"/>
                  </a:lnTo>
                  <a:lnTo>
                    <a:pt x="9211" y="7972"/>
                  </a:lnTo>
                  <a:cubicBezTo>
                    <a:pt x="9179" y="7907"/>
                    <a:pt x="9244" y="7843"/>
                    <a:pt x="9276" y="7843"/>
                  </a:cubicBezTo>
                  <a:cubicBezTo>
                    <a:pt x="9308" y="7827"/>
                    <a:pt x="9324" y="7811"/>
                    <a:pt x="9324" y="7811"/>
                  </a:cubicBezTo>
                  <a:cubicBezTo>
                    <a:pt x="9324" y="7811"/>
                    <a:pt x="9227" y="7794"/>
                    <a:pt x="9195" y="7794"/>
                  </a:cubicBezTo>
                  <a:cubicBezTo>
                    <a:pt x="9163" y="7794"/>
                    <a:pt x="9114" y="7843"/>
                    <a:pt x="9082" y="7907"/>
                  </a:cubicBezTo>
                  <a:lnTo>
                    <a:pt x="9050" y="7956"/>
                  </a:lnTo>
                  <a:cubicBezTo>
                    <a:pt x="9050" y="7972"/>
                    <a:pt x="9034" y="8004"/>
                    <a:pt x="9018" y="8020"/>
                  </a:cubicBezTo>
                  <a:cubicBezTo>
                    <a:pt x="8969" y="8036"/>
                    <a:pt x="8921" y="8053"/>
                    <a:pt x="8873" y="8053"/>
                  </a:cubicBezTo>
                  <a:cubicBezTo>
                    <a:pt x="8873" y="8056"/>
                    <a:pt x="8871" y="8057"/>
                    <a:pt x="8869" y="8057"/>
                  </a:cubicBezTo>
                  <a:cubicBezTo>
                    <a:pt x="8861" y="8057"/>
                    <a:pt x="8840" y="8036"/>
                    <a:pt x="8840" y="8036"/>
                  </a:cubicBezTo>
                  <a:cubicBezTo>
                    <a:pt x="8840" y="8020"/>
                    <a:pt x="8840" y="8004"/>
                    <a:pt x="8840" y="7988"/>
                  </a:cubicBezTo>
                  <a:lnTo>
                    <a:pt x="8889" y="7972"/>
                  </a:lnTo>
                  <a:cubicBezTo>
                    <a:pt x="8969" y="7940"/>
                    <a:pt x="8937" y="7875"/>
                    <a:pt x="8824" y="7827"/>
                  </a:cubicBezTo>
                  <a:lnTo>
                    <a:pt x="8743" y="7794"/>
                  </a:lnTo>
                  <a:cubicBezTo>
                    <a:pt x="8737" y="7794"/>
                    <a:pt x="8723" y="7792"/>
                    <a:pt x="8710" y="7792"/>
                  </a:cubicBezTo>
                  <a:cubicBezTo>
                    <a:pt x="8691" y="7792"/>
                    <a:pt x="8676" y="7798"/>
                    <a:pt x="8695" y="7827"/>
                  </a:cubicBezTo>
                  <a:lnTo>
                    <a:pt x="8695" y="7843"/>
                  </a:lnTo>
                  <a:cubicBezTo>
                    <a:pt x="8711" y="7859"/>
                    <a:pt x="8631" y="7875"/>
                    <a:pt x="8518" y="7875"/>
                  </a:cubicBezTo>
                  <a:lnTo>
                    <a:pt x="8469" y="7778"/>
                  </a:lnTo>
                  <a:lnTo>
                    <a:pt x="8453" y="7762"/>
                  </a:lnTo>
                  <a:cubicBezTo>
                    <a:pt x="8421" y="7762"/>
                    <a:pt x="8405" y="7859"/>
                    <a:pt x="8405" y="7891"/>
                  </a:cubicBezTo>
                  <a:cubicBezTo>
                    <a:pt x="8405" y="7918"/>
                    <a:pt x="8459" y="7944"/>
                    <a:pt x="8487" y="7944"/>
                  </a:cubicBezTo>
                  <a:cubicBezTo>
                    <a:pt x="8493" y="7944"/>
                    <a:pt x="8499" y="7943"/>
                    <a:pt x="8502" y="7940"/>
                  </a:cubicBezTo>
                  <a:cubicBezTo>
                    <a:pt x="8534" y="7940"/>
                    <a:pt x="8566" y="7972"/>
                    <a:pt x="8582" y="8020"/>
                  </a:cubicBezTo>
                  <a:lnTo>
                    <a:pt x="8550" y="8036"/>
                  </a:lnTo>
                  <a:lnTo>
                    <a:pt x="8502" y="8085"/>
                  </a:lnTo>
                  <a:cubicBezTo>
                    <a:pt x="8461" y="8101"/>
                    <a:pt x="8425" y="8109"/>
                    <a:pt x="8399" y="8109"/>
                  </a:cubicBezTo>
                  <a:cubicBezTo>
                    <a:pt x="8372" y="8109"/>
                    <a:pt x="8356" y="8101"/>
                    <a:pt x="8356" y="8085"/>
                  </a:cubicBezTo>
                  <a:lnTo>
                    <a:pt x="8340" y="8069"/>
                  </a:lnTo>
                  <a:cubicBezTo>
                    <a:pt x="8340" y="8053"/>
                    <a:pt x="8292" y="8020"/>
                    <a:pt x="8276" y="8020"/>
                  </a:cubicBezTo>
                  <a:cubicBezTo>
                    <a:pt x="8227" y="8036"/>
                    <a:pt x="8227" y="8069"/>
                    <a:pt x="8260" y="8101"/>
                  </a:cubicBezTo>
                  <a:lnTo>
                    <a:pt x="8276" y="8117"/>
                  </a:lnTo>
                  <a:cubicBezTo>
                    <a:pt x="8284" y="8133"/>
                    <a:pt x="8276" y="8141"/>
                    <a:pt x="8256" y="8141"/>
                  </a:cubicBezTo>
                  <a:cubicBezTo>
                    <a:pt x="8235" y="8141"/>
                    <a:pt x="8203" y="8133"/>
                    <a:pt x="8163" y="8117"/>
                  </a:cubicBezTo>
                  <a:lnTo>
                    <a:pt x="8098" y="8101"/>
                  </a:lnTo>
                  <a:cubicBezTo>
                    <a:pt x="8098" y="8101"/>
                    <a:pt x="8066" y="8085"/>
                    <a:pt x="8082" y="8069"/>
                  </a:cubicBezTo>
                  <a:cubicBezTo>
                    <a:pt x="8082" y="8036"/>
                    <a:pt x="8114" y="7988"/>
                    <a:pt x="8114" y="7956"/>
                  </a:cubicBezTo>
                  <a:cubicBezTo>
                    <a:pt x="8131" y="7956"/>
                    <a:pt x="8098" y="7940"/>
                    <a:pt x="8098" y="7924"/>
                  </a:cubicBezTo>
                  <a:cubicBezTo>
                    <a:pt x="8082" y="7924"/>
                    <a:pt x="8050" y="7924"/>
                    <a:pt x="8050" y="7940"/>
                  </a:cubicBezTo>
                  <a:lnTo>
                    <a:pt x="8034" y="7956"/>
                  </a:lnTo>
                  <a:cubicBezTo>
                    <a:pt x="8034" y="7972"/>
                    <a:pt x="8034" y="8101"/>
                    <a:pt x="8018" y="8117"/>
                  </a:cubicBezTo>
                  <a:cubicBezTo>
                    <a:pt x="7985" y="8149"/>
                    <a:pt x="7889" y="8182"/>
                    <a:pt x="7856" y="8198"/>
                  </a:cubicBezTo>
                  <a:cubicBezTo>
                    <a:pt x="7840" y="8198"/>
                    <a:pt x="7776" y="8085"/>
                    <a:pt x="7792" y="8053"/>
                  </a:cubicBezTo>
                  <a:cubicBezTo>
                    <a:pt x="7792" y="8020"/>
                    <a:pt x="7824" y="7988"/>
                    <a:pt x="7840" y="7972"/>
                  </a:cubicBezTo>
                  <a:lnTo>
                    <a:pt x="7905" y="7972"/>
                  </a:lnTo>
                  <a:cubicBezTo>
                    <a:pt x="7935" y="7942"/>
                    <a:pt x="7937" y="7857"/>
                    <a:pt x="7912" y="7857"/>
                  </a:cubicBezTo>
                  <a:cubicBezTo>
                    <a:pt x="7909" y="7857"/>
                    <a:pt x="7907" y="7858"/>
                    <a:pt x="7905" y="7859"/>
                  </a:cubicBezTo>
                  <a:cubicBezTo>
                    <a:pt x="7872" y="7875"/>
                    <a:pt x="7824" y="7907"/>
                    <a:pt x="7792" y="7924"/>
                  </a:cubicBezTo>
                  <a:lnTo>
                    <a:pt x="7776" y="7940"/>
                  </a:lnTo>
                  <a:cubicBezTo>
                    <a:pt x="7723" y="7979"/>
                    <a:pt x="7669" y="8008"/>
                    <a:pt x="7598" y="8008"/>
                  </a:cubicBezTo>
                  <a:cubicBezTo>
                    <a:pt x="7583" y="8008"/>
                    <a:pt x="7567" y="8007"/>
                    <a:pt x="7550" y="8004"/>
                  </a:cubicBezTo>
                  <a:lnTo>
                    <a:pt x="7469" y="8004"/>
                  </a:lnTo>
                  <a:cubicBezTo>
                    <a:pt x="7389" y="7972"/>
                    <a:pt x="7308" y="7891"/>
                    <a:pt x="7308" y="7875"/>
                  </a:cubicBezTo>
                  <a:cubicBezTo>
                    <a:pt x="7305" y="7869"/>
                    <a:pt x="7299" y="7866"/>
                    <a:pt x="7292" y="7866"/>
                  </a:cubicBezTo>
                  <a:cubicBezTo>
                    <a:pt x="7263" y="7866"/>
                    <a:pt x="7208" y="7914"/>
                    <a:pt x="7195" y="7940"/>
                  </a:cubicBezTo>
                  <a:cubicBezTo>
                    <a:pt x="7179" y="7972"/>
                    <a:pt x="7227" y="8053"/>
                    <a:pt x="7292" y="8117"/>
                  </a:cubicBezTo>
                  <a:lnTo>
                    <a:pt x="7405" y="8117"/>
                  </a:lnTo>
                  <a:lnTo>
                    <a:pt x="7437" y="8101"/>
                  </a:lnTo>
                  <a:lnTo>
                    <a:pt x="7437" y="8101"/>
                  </a:lnTo>
                  <a:cubicBezTo>
                    <a:pt x="7453" y="8133"/>
                    <a:pt x="7453" y="8165"/>
                    <a:pt x="7421" y="8182"/>
                  </a:cubicBezTo>
                  <a:lnTo>
                    <a:pt x="7405" y="8198"/>
                  </a:lnTo>
                  <a:cubicBezTo>
                    <a:pt x="7390" y="8201"/>
                    <a:pt x="7377" y="8202"/>
                    <a:pt x="7363" y="8202"/>
                  </a:cubicBezTo>
                  <a:cubicBezTo>
                    <a:pt x="7302" y="8202"/>
                    <a:pt x="7251" y="8173"/>
                    <a:pt x="7211" y="8133"/>
                  </a:cubicBezTo>
                  <a:cubicBezTo>
                    <a:pt x="7147" y="8069"/>
                    <a:pt x="7050" y="8004"/>
                    <a:pt x="6985" y="7940"/>
                  </a:cubicBezTo>
                  <a:lnTo>
                    <a:pt x="6969" y="7940"/>
                  </a:lnTo>
                  <a:cubicBezTo>
                    <a:pt x="6953" y="7940"/>
                    <a:pt x="6921" y="8020"/>
                    <a:pt x="6921" y="8053"/>
                  </a:cubicBezTo>
                  <a:cubicBezTo>
                    <a:pt x="6921" y="8059"/>
                    <a:pt x="6915" y="8063"/>
                    <a:pt x="6905" y="8063"/>
                  </a:cubicBezTo>
                  <a:cubicBezTo>
                    <a:pt x="6891" y="8063"/>
                    <a:pt x="6868" y="8055"/>
                    <a:pt x="6840" y="8036"/>
                  </a:cubicBezTo>
                  <a:lnTo>
                    <a:pt x="6808" y="8036"/>
                  </a:lnTo>
                  <a:cubicBezTo>
                    <a:pt x="6792" y="8031"/>
                    <a:pt x="6776" y="8029"/>
                    <a:pt x="6759" y="8029"/>
                  </a:cubicBezTo>
                  <a:cubicBezTo>
                    <a:pt x="6727" y="8029"/>
                    <a:pt x="6695" y="8036"/>
                    <a:pt x="6663" y="8036"/>
                  </a:cubicBezTo>
                  <a:lnTo>
                    <a:pt x="6647" y="8036"/>
                  </a:lnTo>
                  <a:cubicBezTo>
                    <a:pt x="6647" y="8029"/>
                    <a:pt x="6639" y="8026"/>
                    <a:pt x="6626" y="8026"/>
                  </a:cubicBezTo>
                  <a:cubicBezTo>
                    <a:pt x="6584" y="8026"/>
                    <a:pt x="6490" y="8060"/>
                    <a:pt x="6453" y="8085"/>
                  </a:cubicBezTo>
                  <a:cubicBezTo>
                    <a:pt x="6429" y="8101"/>
                    <a:pt x="6392" y="8109"/>
                    <a:pt x="6354" y="8109"/>
                  </a:cubicBezTo>
                  <a:cubicBezTo>
                    <a:pt x="6316" y="8109"/>
                    <a:pt x="6276" y="8101"/>
                    <a:pt x="6243" y="8085"/>
                  </a:cubicBezTo>
                  <a:lnTo>
                    <a:pt x="6179" y="8069"/>
                  </a:lnTo>
                  <a:cubicBezTo>
                    <a:pt x="6114" y="8053"/>
                    <a:pt x="6066" y="8036"/>
                    <a:pt x="6001" y="8036"/>
                  </a:cubicBezTo>
                  <a:lnTo>
                    <a:pt x="5953" y="8036"/>
                  </a:lnTo>
                  <a:cubicBezTo>
                    <a:pt x="5891" y="8068"/>
                    <a:pt x="5919" y="8129"/>
                    <a:pt x="6008" y="8206"/>
                  </a:cubicBezTo>
                  <a:lnTo>
                    <a:pt x="6008" y="8206"/>
                  </a:lnTo>
                  <a:cubicBezTo>
                    <a:pt x="5963" y="8206"/>
                    <a:pt x="5917" y="8207"/>
                    <a:pt x="5888" y="8214"/>
                  </a:cubicBezTo>
                  <a:cubicBezTo>
                    <a:pt x="5840" y="8246"/>
                    <a:pt x="5727" y="8278"/>
                    <a:pt x="5663" y="8311"/>
                  </a:cubicBezTo>
                  <a:lnTo>
                    <a:pt x="5614" y="8327"/>
                  </a:lnTo>
                  <a:cubicBezTo>
                    <a:pt x="5598" y="8327"/>
                    <a:pt x="5566" y="8295"/>
                    <a:pt x="5566" y="8278"/>
                  </a:cubicBezTo>
                  <a:cubicBezTo>
                    <a:pt x="5566" y="8262"/>
                    <a:pt x="5598" y="8246"/>
                    <a:pt x="5614" y="8246"/>
                  </a:cubicBezTo>
                  <a:lnTo>
                    <a:pt x="5646" y="8230"/>
                  </a:lnTo>
                  <a:cubicBezTo>
                    <a:pt x="5695" y="8230"/>
                    <a:pt x="5534" y="8214"/>
                    <a:pt x="5469" y="8165"/>
                  </a:cubicBezTo>
                  <a:cubicBezTo>
                    <a:pt x="5454" y="8150"/>
                    <a:pt x="5446" y="8145"/>
                    <a:pt x="5444" y="8145"/>
                  </a:cubicBezTo>
                  <a:lnTo>
                    <a:pt x="5444" y="8145"/>
                  </a:lnTo>
                  <a:cubicBezTo>
                    <a:pt x="5439" y="8145"/>
                    <a:pt x="5458" y="8171"/>
                    <a:pt x="5469" y="8182"/>
                  </a:cubicBezTo>
                  <a:cubicBezTo>
                    <a:pt x="5476" y="8196"/>
                    <a:pt x="5454" y="8204"/>
                    <a:pt x="5423" y="8204"/>
                  </a:cubicBezTo>
                  <a:cubicBezTo>
                    <a:pt x="5385" y="8204"/>
                    <a:pt x="5334" y="8192"/>
                    <a:pt x="5308" y="8165"/>
                  </a:cubicBezTo>
                  <a:cubicBezTo>
                    <a:pt x="5298" y="8155"/>
                    <a:pt x="5285" y="8152"/>
                    <a:pt x="5271" y="8152"/>
                  </a:cubicBezTo>
                  <a:cubicBezTo>
                    <a:pt x="5242" y="8152"/>
                    <a:pt x="5211" y="8170"/>
                    <a:pt x="5211" y="8182"/>
                  </a:cubicBezTo>
                  <a:cubicBezTo>
                    <a:pt x="5195" y="8198"/>
                    <a:pt x="5227" y="8214"/>
                    <a:pt x="5259" y="8230"/>
                  </a:cubicBezTo>
                  <a:lnTo>
                    <a:pt x="5308" y="8246"/>
                  </a:lnTo>
                  <a:lnTo>
                    <a:pt x="5324" y="8246"/>
                  </a:lnTo>
                  <a:cubicBezTo>
                    <a:pt x="5324" y="8246"/>
                    <a:pt x="5292" y="8327"/>
                    <a:pt x="5275" y="8359"/>
                  </a:cubicBezTo>
                  <a:cubicBezTo>
                    <a:pt x="5273" y="8362"/>
                    <a:pt x="5267" y="8363"/>
                    <a:pt x="5258" y="8363"/>
                  </a:cubicBezTo>
                  <a:cubicBezTo>
                    <a:pt x="5215" y="8363"/>
                    <a:pt x="5105" y="8332"/>
                    <a:pt x="4985" y="8278"/>
                  </a:cubicBezTo>
                  <a:lnTo>
                    <a:pt x="5130" y="8133"/>
                  </a:lnTo>
                  <a:lnTo>
                    <a:pt x="5130" y="8117"/>
                  </a:lnTo>
                  <a:cubicBezTo>
                    <a:pt x="5119" y="8109"/>
                    <a:pt x="5106" y="8106"/>
                    <a:pt x="5094" y="8106"/>
                  </a:cubicBezTo>
                  <a:cubicBezTo>
                    <a:pt x="5055" y="8106"/>
                    <a:pt x="5017" y="8137"/>
                    <a:pt x="5017" y="8149"/>
                  </a:cubicBezTo>
                  <a:cubicBezTo>
                    <a:pt x="5017" y="8165"/>
                    <a:pt x="4888" y="8198"/>
                    <a:pt x="4856" y="8198"/>
                  </a:cubicBezTo>
                  <a:cubicBezTo>
                    <a:pt x="4808" y="8214"/>
                    <a:pt x="4872" y="8246"/>
                    <a:pt x="4888" y="8246"/>
                  </a:cubicBezTo>
                  <a:cubicBezTo>
                    <a:pt x="4904" y="8246"/>
                    <a:pt x="4985" y="8295"/>
                    <a:pt x="5001" y="8311"/>
                  </a:cubicBezTo>
                  <a:cubicBezTo>
                    <a:pt x="5016" y="8318"/>
                    <a:pt x="4969" y="8325"/>
                    <a:pt x="4911" y="8325"/>
                  </a:cubicBezTo>
                  <a:cubicBezTo>
                    <a:pt x="4840" y="8325"/>
                    <a:pt x="4752" y="8314"/>
                    <a:pt x="4743" y="8278"/>
                  </a:cubicBezTo>
                  <a:cubicBezTo>
                    <a:pt x="4711" y="8230"/>
                    <a:pt x="4663" y="8165"/>
                    <a:pt x="4646" y="8165"/>
                  </a:cubicBezTo>
                  <a:cubicBezTo>
                    <a:pt x="4645" y="8165"/>
                    <a:pt x="4644" y="8164"/>
                    <a:pt x="4643" y="8164"/>
                  </a:cubicBezTo>
                  <a:cubicBezTo>
                    <a:pt x="4625" y="8164"/>
                    <a:pt x="4580" y="8280"/>
                    <a:pt x="4550" y="8311"/>
                  </a:cubicBezTo>
                  <a:cubicBezTo>
                    <a:pt x="4517" y="8343"/>
                    <a:pt x="4550" y="8343"/>
                    <a:pt x="4582" y="8343"/>
                  </a:cubicBezTo>
                  <a:cubicBezTo>
                    <a:pt x="4585" y="8340"/>
                    <a:pt x="4588" y="8339"/>
                    <a:pt x="4591" y="8339"/>
                  </a:cubicBezTo>
                  <a:cubicBezTo>
                    <a:pt x="4603" y="8339"/>
                    <a:pt x="4611" y="8365"/>
                    <a:pt x="4598" y="8391"/>
                  </a:cubicBezTo>
                  <a:lnTo>
                    <a:pt x="4566" y="8407"/>
                  </a:lnTo>
                  <a:lnTo>
                    <a:pt x="4533" y="8424"/>
                  </a:lnTo>
                  <a:cubicBezTo>
                    <a:pt x="4522" y="8435"/>
                    <a:pt x="4507" y="8440"/>
                    <a:pt x="4488" y="8440"/>
                  </a:cubicBezTo>
                  <a:cubicBezTo>
                    <a:pt x="4455" y="8440"/>
                    <a:pt x="4414" y="8423"/>
                    <a:pt x="4372" y="8391"/>
                  </a:cubicBezTo>
                  <a:lnTo>
                    <a:pt x="4324" y="8375"/>
                  </a:lnTo>
                  <a:cubicBezTo>
                    <a:pt x="4259" y="8359"/>
                    <a:pt x="4259" y="8343"/>
                    <a:pt x="4259" y="8295"/>
                  </a:cubicBezTo>
                  <a:lnTo>
                    <a:pt x="4227" y="8230"/>
                  </a:lnTo>
                  <a:cubicBezTo>
                    <a:pt x="4195" y="8246"/>
                    <a:pt x="4158" y="8254"/>
                    <a:pt x="4124" y="8254"/>
                  </a:cubicBezTo>
                  <a:cubicBezTo>
                    <a:pt x="4090" y="8254"/>
                    <a:pt x="4058" y="8246"/>
                    <a:pt x="4033" y="8230"/>
                  </a:cubicBezTo>
                  <a:lnTo>
                    <a:pt x="3985" y="8214"/>
                  </a:lnTo>
                  <a:lnTo>
                    <a:pt x="3904" y="8182"/>
                  </a:lnTo>
                  <a:cubicBezTo>
                    <a:pt x="3840" y="8198"/>
                    <a:pt x="3775" y="8262"/>
                    <a:pt x="3775" y="8295"/>
                  </a:cubicBezTo>
                  <a:cubicBezTo>
                    <a:pt x="3775" y="8311"/>
                    <a:pt x="3824" y="8327"/>
                    <a:pt x="3840" y="8327"/>
                  </a:cubicBezTo>
                  <a:cubicBezTo>
                    <a:pt x="3856" y="8327"/>
                    <a:pt x="3904" y="8407"/>
                    <a:pt x="3953" y="8407"/>
                  </a:cubicBezTo>
                  <a:cubicBezTo>
                    <a:pt x="3957" y="8405"/>
                    <a:pt x="3963" y="8404"/>
                    <a:pt x="3970" y="8404"/>
                  </a:cubicBezTo>
                  <a:cubicBezTo>
                    <a:pt x="4012" y="8404"/>
                    <a:pt x="4089" y="8440"/>
                    <a:pt x="4130" y="8440"/>
                  </a:cubicBezTo>
                  <a:cubicBezTo>
                    <a:pt x="4162" y="8440"/>
                    <a:pt x="4146" y="8472"/>
                    <a:pt x="4114" y="8520"/>
                  </a:cubicBezTo>
                  <a:lnTo>
                    <a:pt x="3904" y="8536"/>
                  </a:lnTo>
                  <a:cubicBezTo>
                    <a:pt x="3896" y="8545"/>
                    <a:pt x="3884" y="8549"/>
                    <a:pt x="3872" y="8549"/>
                  </a:cubicBezTo>
                  <a:cubicBezTo>
                    <a:pt x="3860" y="8549"/>
                    <a:pt x="3848" y="8545"/>
                    <a:pt x="3840" y="8536"/>
                  </a:cubicBezTo>
                  <a:lnTo>
                    <a:pt x="3824" y="8520"/>
                  </a:lnTo>
                  <a:cubicBezTo>
                    <a:pt x="3817" y="8507"/>
                    <a:pt x="3808" y="8499"/>
                    <a:pt x="3798" y="8499"/>
                  </a:cubicBezTo>
                  <a:cubicBezTo>
                    <a:pt x="3784" y="8499"/>
                    <a:pt x="3769" y="8515"/>
                    <a:pt x="3759" y="8553"/>
                  </a:cubicBezTo>
                  <a:lnTo>
                    <a:pt x="3743" y="8553"/>
                  </a:lnTo>
                  <a:cubicBezTo>
                    <a:pt x="3646" y="8553"/>
                    <a:pt x="3566" y="8553"/>
                    <a:pt x="3485" y="8601"/>
                  </a:cubicBezTo>
                  <a:cubicBezTo>
                    <a:pt x="3469" y="8585"/>
                    <a:pt x="3437" y="8553"/>
                    <a:pt x="3404" y="8520"/>
                  </a:cubicBezTo>
                  <a:lnTo>
                    <a:pt x="3372" y="8504"/>
                  </a:lnTo>
                  <a:lnTo>
                    <a:pt x="3340" y="8488"/>
                  </a:lnTo>
                  <a:cubicBezTo>
                    <a:pt x="3335" y="8478"/>
                    <a:pt x="3316" y="8474"/>
                    <a:pt x="3291" y="8474"/>
                  </a:cubicBezTo>
                  <a:cubicBezTo>
                    <a:pt x="3235" y="8474"/>
                    <a:pt x="3147" y="8493"/>
                    <a:pt x="3114" y="8504"/>
                  </a:cubicBezTo>
                  <a:cubicBezTo>
                    <a:pt x="3105" y="8509"/>
                    <a:pt x="3095" y="8511"/>
                    <a:pt x="3085" y="8511"/>
                  </a:cubicBezTo>
                  <a:cubicBezTo>
                    <a:pt x="3020" y="8511"/>
                    <a:pt x="2932" y="8433"/>
                    <a:pt x="2904" y="8391"/>
                  </a:cubicBezTo>
                  <a:cubicBezTo>
                    <a:pt x="2895" y="8372"/>
                    <a:pt x="2841" y="8365"/>
                    <a:pt x="2788" y="8365"/>
                  </a:cubicBezTo>
                  <a:cubicBezTo>
                    <a:pt x="2751" y="8365"/>
                    <a:pt x="2715" y="8368"/>
                    <a:pt x="2695" y="8375"/>
                  </a:cubicBezTo>
                  <a:cubicBezTo>
                    <a:pt x="2662" y="8375"/>
                    <a:pt x="2614" y="8424"/>
                    <a:pt x="2630" y="8472"/>
                  </a:cubicBezTo>
                  <a:lnTo>
                    <a:pt x="2614" y="8520"/>
                  </a:lnTo>
                  <a:cubicBezTo>
                    <a:pt x="2614" y="8536"/>
                    <a:pt x="2582" y="8553"/>
                    <a:pt x="2566" y="8553"/>
                  </a:cubicBezTo>
                  <a:cubicBezTo>
                    <a:pt x="2549" y="8553"/>
                    <a:pt x="2517" y="8536"/>
                    <a:pt x="2517" y="8520"/>
                  </a:cubicBezTo>
                  <a:lnTo>
                    <a:pt x="2501" y="8440"/>
                  </a:lnTo>
                  <a:cubicBezTo>
                    <a:pt x="2501" y="8359"/>
                    <a:pt x="2420" y="8295"/>
                    <a:pt x="2388" y="8295"/>
                  </a:cubicBezTo>
                  <a:cubicBezTo>
                    <a:pt x="2356" y="8295"/>
                    <a:pt x="2388" y="8327"/>
                    <a:pt x="2388" y="8359"/>
                  </a:cubicBezTo>
                  <a:cubicBezTo>
                    <a:pt x="2404" y="8375"/>
                    <a:pt x="2420" y="8440"/>
                    <a:pt x="2420" y="8440"/>
                  </a:cubicBezTo>
                  <a:cubicBezTo>
                    <a:pt x="2437" y="8456"/>
                    <a:pt x="2453" y="8504"/>
                    <a:pt x="2453" y="8553"/>
                  </a:cubicBezTo>
                  <a:lnTo>
                    <a:pt x="2372" y="8553"/>
                  </a:lnTo>
                  <a:cubicBezTo>
                    <a:pt x="2340" y="8553"/>
                    <a:pt x="2275" y="8553"/>
                    <a:pt x="2291" y="8601"/>
                  </a:cubicBezTo>
                  <a:cubicBezTo>
                    <a:pt x="2302" y="8674"/>
                    <a:pt x="2265" y="8693"/>
                    <a:pt x="2225" y="8693"/>
                  </a:cubicBezTo>
                  <a:cubicBezTo>
                    <a:pt x="2203" y="8693"/>
                    <a:pt x="2179" y="8687"/>
                    <a:pt x="2162" y="8682"/>
                  </a:cubicBezTo>
                  <a:cubicBezTo>
                    <a:pt x="2066" y="8633"/>
                    <a:pt x="1920" y="8633"/>
                    <a:pt x="1904" y="8504"/>
                  </a:cubicBezTo>
                  <a:lnTo>
                    <a:pt x="1904" y="8472"/>
                  </a:lnTo>
                  <a:cubicBezTo>
                    <a:pt x="1904" y="8448"/>
                    <a:pt x="1878" y="8433"/>
                    <a:pt x="1852" y="8433"/>
                  </a:cubicBezTo>
                  <a:cubicBezTo>
                    <a:pt x="1842" y="8433"/>
                    <a:pt x="1832" y="8435"/>
                    <a:pt x="1824" y="8440"/>
                  </a:cubicBezTo>
                  <a:lnTo>
                    <a:pt x="1775" y="8440"/>
                  </a:lnTo>
                  <a:cubicBezTo>
                    <a:pt x="1769" y="8443"/>
                    <a:pt x="1763" y="8444"/>
                    <a:pt x="1757" y="8444"/>
                  </a:cubicBezTo>
                  <a:cubicBezTo>
                    <a:pt x="1732" y="8444"/>
                    <a:pt x="1714" y="8420"/>
                    <a:pt x="1727" y="8407"/>
                  </a:cubicBezTo>
                  <a:cubicBezTo>
                    <a:pt x="1727" y="8391"/>
                    <a:pt x="1646" y="8375"/>
                    <a:pt x="1614" y="8375"/>
                  </a:cubicBezTo>
                  <a:cubicBezTo>
                    <a:pt x="1582" y="8375"/>
                    <a:pt x="1711" y="8520"/>
                    <a:pt x="1759" y="8553"/>
                  </a:cubicBezTo>
                  <a:cubicBezTo>
                    <a:pt x="1807" y="8601"/>
                    <a:pt x="1840" y="8633"/>
                    <a:pt x="1840" y="8633"/>
                  </a:cubicBezTo>
                  <a:cubicBezTo>
                    <a:pt x="1835" y="8638"/>
                    <a:pt x="1827" y="8640"/>
                    <a:pt x="1819" y="8640"/>
                  </a:cubicBezTo>
                  <a:cubicBezTo>
                    <a:pt x="1798" y="8640"/>
                    <a:pt x="1770" y="8629"/>
                    <a:pt x="1759" y="8617"/>
                  </a:cubicBezTo>
                  <a:cubicBezTo>
                    <a:pt x="1727" y="8617"/>
                    <a:pt x="1630" y="8666"/>
                    <a:pt x="1598" y="8698"/>
                  </a:cubicBezTo>
                  <a:cubicBezTo>
                    <a:pt x="1565" y="8714"/>
                    <a:pt x="1565" y="8795"/>
                    <a:pt x="1565" y="8811"/>
                  </a:cubicBezTo>
                  <a:cubicBezTo>
                    <a:pt x="1565" y="8827"/>
                    <a:pt x="1533" y="8859"/>
                    <a:pt x="1485" y="8859"/>
                  </a:cubicBezTo>
                  <a:lnTo>
                    <a:pt x="1453" y="8859"/>
                  </a:lnTo>
                  <a:cubicBezTo>
                    <a:pt x="1436" y="8859"/>
                    <a:pt x="1420" y="8827"/>
                    <a:pt x="1388" y="8827"/>
                  </a:cubicBezTo>
                  <a:cubicBezTo>
                    <a:pt x="1303" y="8795"/>
                    <a:pt x="1217" y="8728"/>
                    <a:pt x="1128" y="8728"/>
                  </a:cubicBezTo>
                  <a:cubicBezTo>
                    <a:pt x="1081" y="8728"/>
                    <a:pt x="1034" y="8745"/>
                    <a:pt x="985" y="8795"/>
                  </a:cubicBezTo>
                  <a:cubicBezTo>
                    <a:pt x="979" y="8800"/>
                    <a:pt x="972" y="8802"/>
                    <a:pt x="964" y="8802"/>
                  </a:cubicBezTo>
                  <a:cubicBezTo>
                    <a:pt x="949" y="8802"/>
                    <a:pt x="931" y="8795"/>
                    <a:pt x="920" y="8795"/>
                  </a:cubicBezTo>
                  <a:cubicBezTo>
                    <a:pt x="888" y="8795"/>
                    <a:pt x="849" y="8787"/>
                    <a:pt x="816" y="8787"/>
                  </a:cubicBezTo>
                  <a:cubicBezTo>
                    <a:pt x="800" y="8787"/>
                    <a:pt x="786" y="8789"/>
                    <a:pt x="775" y="8795"/>
                  </a:cubicBezTo>
                  <a:cubicBezTo>
                    <a:pt x="759" y="8803"/>
                    <a:pt x="747" y="8807"/>
                    <a:pt x="735" y="8807"/>
                  </a:cubicBezTo>
                  <a:cubicBezTo>
                    <a:pt x="723" y="8807"/>
                    <a:pt x="711" y="8803"/>
                    <a:pt x="694" y="8795"/>
                  </a:cubicBezTo>
                  <a:lnTo>
                    <a:pt x="662" y="8762"/>
                  </a:lnTo>
                  <a:cubicBezTo>
                    <a:pt x="655" y="8755"/>
                    <a:pt x="643" y="8752"/>
                    <a:pt x="627" y="8752"/>
                  </a:cubicBezTo>
                  <a:cubicBezTo>
                    <a:pt x="569" y="8752"/>
                    <a:pt x="457" y="8796"/>
                    <a:pt x="356" y="8859"/>
                  </a:cubicBezTo>
                  <a:lnTo>
                    <a:pt x="243" y="8795"/>
                  </a:lnTo>
                  <a:lnTo>
                    <a:pt x="130" y="8746"/>
                  </a:lnTo>
                  <a:lnTo>
                    <a:pt x="130" y="8746"/>
                  </a:lnTo>
                  <a:cubicBezTo>
                    <a:pt x="81" y="8795"/>
                    <a:pt x="130" y="8843"/>
                    <a:pt x="211" y="8843"/>
                  </a:cubicBezTo>
                  <a:lnTo>
                    <a:pt x="259" y="8907"/>
                  </a:lnTo>
                  <a:cubicBezTo>
                    <a:pt x="279" y="8937"/>
                    <a:pt x="299" y="8947"/>
                    <a:pt x="318" y="8947"/>
                  </a:cubicBezTo>
                  <a:cubicBezTo>
                    <a:pt x="359" y="8947"/>
                    <a:pt x="399" y="8906"/>
                    <a:pt x="439" y="8906"/>
                  </a:cubicBezTo>
                  <a:cubicBezTo>
                    <a:pt x="444" y="8906"/>
                    <a:pt x="448" y="8906"/>
                    <a:pt x="452" y="8907"/>
                  </a:cubicBezTo>
                  <a:cubicBezTo>
                    <a:pt x="485" y="8907"/>
                    <a:pt x="501" y="8940"/>
                    <a:pt x="517" y="8956"/>
                  </a:cubicBezTo>
                  <a:lnTo>
                    <a:pt x="565" y="8972"/>
                  </a:lnTo>
                  <a:cubicBezTo>
                    <a:pt x="614" y="9004"/>
                    <a:pt x="630" y="9053"/>
                    <a:pt x="582" y="9085"/>
                  </a:cubicBezTo>
                  <a:lnTo>
                    <a:pt x="533" y="9117"/>
                  </a:lnTo>
                  <a:cubicBezTo>
                    <a:pt x="469" y="9149"/>
                    <a:pt x="549" y="9214"/>
                    <a:pt x="501" y="9262"/>
                  </a:cubicBezTo>
                  <a:cubicBezTo>
                    <a:pt x="469" y="9278"/>
                    <a:pt x="469" y="9359"/>
                    <a:pt x="582" y="9359"/>
                  </a:cubicBezTo>
                  <a:cubicBezTo>
                    <a:pt x="585" y="9356"/>
                    <a:pt x="589" y="9355"/>
                    <a:pt x="593" y="9355"/>
                  </a:cubicBezTo>
                  <a:cubicBezTo>
                    <a:pt x="611" y="9355"/>
                    <a:pt x="636" y="9375"/>
                    <a:pt x="662" y="9375"/>
                  </a:cubicBezTo>
                  <a:lnTo>
                    <a:pt x="694" y="9391"/>
                  </a:lnTo>
                  <a:cubicBezTo>
                    <a:pt x="727" y="9375"/>
                    <a:pt x="759" y="9278"/>
                    <a:pt x="791" y="9278"/>
                  </a:cubicBezTo>
                  <a:cubicBezTo>
                    <a:pt x="840" y="9262"/>
                    <a:pt x="807" y="9230"/>
                    <a:pt x="743" y="9198"/>
                  </a:cubicBezTo>
                  <a:lnTo>
                    <a:pt x="678" y="9166"/>
                  </a:lnTo>
                  <a:cubicBezTo>
                    <a:pt x="662" y="9149"/>
                    <a:pt x="662" y="9101"/>
                    <a:pt x="678" y="9101"/>
                  </a:cubicBezTo>
                  <a:cubicBezTo>
                    <a:pt x="690" y="9089"/>
                    <a:pt x="702" y="9051"/>
                    <a:pt x="733" y="9051"/>
                  </a:cubicBezTo>
                  <a:cubicBezTo>
                    <a:pt x="744" y="9051"/>
                    <a:pt x="758" y="9056"/>
                    <a:pt x="775" y="9069"/>
                  </a:cubicBezTo>
                  <a:lnTo>
                    <a:pt x="791" y="9085"/>
                  </a:lnTo>
                  <a:cubicBezTo>
                    <a:pt x="823" y="9069"/>
                    <a:pt x="920" y="9037"/>
                    <a:pt x="985" y="9004"/>
                  </a:cubicBezTo>
                  <a:lnTo>
                    <a:pt x="1098" y="8988"/>
                  </a:lnTo>
                  <a:cubicBezTo>
                    <a:pt x="1130" y="8988"/>
                    <a:pt x="1162" y="8988"/>
                    <a:pt x="1194" y="8972"/>
                  </a:cubicBezTo>
                  <a:lnTo>
                    <a:pt x="1275" y="8940"/>
                  </a:lnTo>
                  <a:cubicBezTo>
                    <a:pt x="1340" y="8956"/>
                    <a:pt x="1420" y="9037"/>
                    <a:pt x="1453" y="9133"/>
                  </a:cubicBezTo>
                  <a:lnTo>
                    <a:pt x="1485" y="9198"/>
                  </a:lnTo>
                  <a:cubicBezTo>
                    <a:pt x="1485" y="9230"/>
                    <a:pt x="1533" y="9246"/>
                    <a:pt x="1549" y="9262"/>
                  </a:cubicBezTo>
                  <a:lnTo>
                    <a:pt x="1565" y="9262"/>
                  </a:lnTo>
                  <a:cubicBezTo>
                    <a:pt x="1582" y="9262"/>
                    <a:pt x="1614" y="9246"/>
                    <a:pt x="1614" y="9230"/>
                  </a:cubicBezTo>
                  <a:lnTo>
                    <a:pt x="1614" y="9214"/>
                  </a:lnTo>
                  <a:cubicBezTo>
                    <a:pt x="1565" y="9182"/>
                    <a:pt x="1565" y="9149"/>
                    <a:pt x="1614" y="9133"/>
                  </a:cubicBezTo>
                  <a:cubicBezTo>
                    <a:pt x="1630" y="9133"/>
                    <a:pt x="1678" y="9149"/>
                    <a:pt x="1695" y="9166"/>
                  </a:cubicBezTo>
                  <a:cubicBezTo>
                    <a:pt x="1711" y="9198"/>
                    <a:pt x="1727" y="9230"/>
                    <a:pt x="1743" y="9246"/>
                  </a:cubicBezTo>
                  <a:cubicBezTo>
                    <a:pt x="1856" y="9311"/>
                    <a:pt x="1888" y="9391"/>
                    <a:pt x="1807" y="9488"/>
                  </a:cubicBezTo>
                  <a:lnTo>
                    <a:pt x="1791" y="9504"/>
                  </a:lnTo>
                  <a:cubicBezTo>
                    <a:pt x="1800" y="9509"/>
                    <a:pt x="1809" y="9511"/>
                    <a:pt x="1817" y="9511"/>
                  </a:cubicBezTo>
                  <a:cubicBezTo>
                    <a:pt x="1841" y="9511"/>
                    <a:pt x="1864" y="9496"/>
                    <a:pt x="1888" y="9472"/>
                  </a:cubicBezTo>
                  <a:lnTo>
                    <a:pt x="1904" y="9440"/>
                  </a:lnTo>
                  <a:cubicBezTo>
                    <a:pt x="1936" y="9424"/>
                    <a:pt x="1953" y="9391"/>
                    <a:pt x="1969" y="9391"/>
                  </a:cubicBezTo>
                  <a:lnTo>
                    <a:pt x="2066" y="9408"/>
                  </a:lnTo>
                  <a:cubicBezTo>
                    <a:pt x="2162" y="9440"/>
                    <a:pt x="2243" y="9504"/>
                    <a:pt x="2275" y="9553"/>
                  </a:cubicBezTo>
                  <a:lnTo>
                    <a:pt x="2324" y="9520"/>
                  </a:lnTo>
                  <a:cubicBezTo>
                    <a:pt x="2340" y="9504"/>
                    <a:pt x="2324" y="9456"/>
                    <a:pt x="2307" y="9424"/>
                  </a:cubicBezTo>
                  <a:cubicBezTo>
                    <a:pt x="2259" y="9391"/>
                    <a:pt x="2211" y="9343"/>
                    <a:pt x="2146" y="9311"/>
                  </a:cubicBezTo>
                  <a:cubicBezTo>
                    <a:pt x="2082" y="9278"/>
                    <a:pt x="2066" y="9278"/>
                    <a:pt x="2114" y="9246"/>
                  </a:cubicBezTo>
                  <a:cubicBezTo>
                    <a:pt x="2195" y="9214"/>
                    <a:pt x="2291" y="9133"/>
                    <a:pt x="2372" y="9133"/>
                  </a:cubicBezTo>
                  <a:cubicBezTo>
                    <a:pt x="2485" y="9149"/>
                    <a:pt x="2420" y="9278"/>
                    <a:pt x="2517" y="9327"/>
                  </a:cubicBezTo>
                  <a:cubicBezTo>
                    <a:pt x="2517" y="9327"/>
                    <a:pt x="2501" y="9343"/>
                    <a:pt x="2517" y="9359"/>
                  </a:cubicBezTo>
                  <a:cubicBezTo>
                    <a:pt x="2539" y="9414"/>
                    <a:pt x="2554" y="9439"/>
                    <a:pt x="2592" y="9439"/>
                  </a:cubicBezTo>
                  <a:cubicBezTo>
                    <a:pt x="2609" y="9439"/>
                    <a:pt x="2632" y="9434"/>
                    <a:pt x="2662" y="9424"/>
                  </a:cubicBezTo>
                  <a:cubicBezTo>
                    <a:pt x="2695" y="9424"/>
                    <a:pt x="2743" y="9391"/>
                    <a:pt x="2775" y="9391"/>
                  </a:cubicBezTo>
                  <a:lnTo>
                    <a:pt x="2920" y="9424"/>
                  </a:lnTo>
                  <a:cubicBezTo>
                    <a:pt x="2985" y="9343"/>
                    <a:pt x="2969" y="9246"/>
                    <a:pt x="2937" y="9230"/>
                  </a:cubicBezTo>
                  <a:cubicBezTo>
                    <a:pt x="2904" y="9214"/>
                    <a:pt x="3017" y="9166"/>
                    <a:pt x="3066" y="9166"/>
                  </a:cubicBezTo>
                  <a:cubicBezTo>
                    <a:pt x="3130" y="9166"/>
                    <a:pt x="3195" y="9149"/>
                    <a:pt x="3211" y="9149"/>
                  </a:cubicBezTo>
                  <a:cubicBezTo>
                    <a:pt x="3215" y="9145"/>
                    <a:pt x="3222" y="9143"/>
                    <a:pt x="3228" y="9143"/>
                  </a:cubicBezTo>
                  <a:cubicBezTo>
                    <a:pt x="3243" y="9143"/>
                    <a:pt x="3259" y="9154"/>
                    <a:pt x="3259" y="9166"/>
                  </a:cubicBezTo>
                  <a:lnTo>
                    <a:pt x="3340" y="9166"/>
                  </a:lnTo>
                  <a:cubicBezTo>
                    <a:pt x="3356" y="9166"/>
                    <a:pt x="3308" y="9053"/>
                    <a:pt x="3340" y="9020"/>
                  </a:cubicBezTo>
                  <a:cubicBezTo>
                    <a:pt x="3353" y="9007"/>
                    <a:pt x="3390" y="9002"/>
                    <a:pt x="3430" y="9002"/>
                  </a:cubicBezTo>
                  <a:cubicBezTo>
                    <a:pt x="3485" y="9002"/>
                    <a:pt x="3547" y="9011"/>
                    <a:pt x="3566" y="9020"/>
                  </a:cubicBezTo>
                  <a:cubicBezTo>
                    <a:pt x="3575" y="9027"/>
                    <a:pt x="3584" y="9029"/>
                    <a:pt x="3591" y="9029"/>
                  </a:cubicBezTo>
                  <a:cubicBezTo>
                    <a:pt x="3625" y="9029"/>
                    <a:pt x="3646" y="8982"/>
                    <a:pt x="3646" y="8956"/>
                  </a:cubicBezTo>
                  <a:cubicBezTo>
                    <a:pt x="3646" y="8937"/>
                    <a:pt x="3641" y="8929"/>
                    <a:pt x="3630" y="8929"/>
                  </a:cubicBezTo>
                  <a:cubicBezTo>
                    <a:pt x="3622" y="8929"/>
                    <a:pt x="3611" y="8933"/>
                    <a:pt x="3598" y="8940"/>
                  </a:cubicBezTo>
                  <a:lnTo>
                    <a:pt x="3582" y="8940"/>
                  </a:lnTo>
                  <a:lnTo>
                    <a:pt x="3533" y="8956"/>
                  </a:lnTo>
                  <a:cubicBezTo>
                    <a:pt x="3517" y="8924"/>
                    <a:pt x="3501" y="8859"/>
                    <a:pt x="3517" y="8811"/>
                  </a:cubicBezTo>
                  <a:lnTo>
                    <a:pt x="3501" y="8762"/>
                  </a:lnTo>
                  <a:cubicBezTo>
                    <a:pt x="3501" y="8762"/>
                    <a:pt x="3550" y="8730"/>
                    <a:pt x="3566" y="8730"/>
                  </a:cubicBezTo>
                  <a:lnTo>
                    <a:pt x="3598" y="8730"/>
                  </a:lnTo>
                  <a:cubicBezTo>
                    <a:pt x="3601" y="8736"/>
                    <a:pt x="3606" y="8739"/>
                    <a:pt x="3612" y="8739"/>
                  </a:cubicBezTo>
                  <a:cubicBezTo>
                    <a:pt x="3637" y="8739"/>
                    <a:pt x="3685" y="8692"/>
                    <a:pt x="3711" y="8666"/>
                  </a:cubicBezTo>
                  <a:cubicBezTo>
                    <a:pt x="3712" y="8664"/>
                    <a:pt x="3715" y="8663"/>
                    <a:pt x="3718" y="8663"/>
                  </a:cubicBezTo>
                  <a:cubicBezTo>
                    <a:pt x="3750" y="8663"/>
                    <a:pt x="3860" y="8730"/>
                    <a:pt x="3904" y="8730"/>
                  </a:cubicBezTo>
                  <a:cubicBezTo>
                    <a:pt x="3969" y="8730"/>
                    <a:pt x="4001" y="8778"/>
                    <a:pt x="4001" y="8859"/>
                  </a:cubicBezTo>
                  <a:lnTo>
                    <a:pt x="3985" y="8907"/>
                  </a:lnTo>
                  <a:cubicBezTo>
                    <a:pt x="3985" y="8924"/>
                    <a:pt x="3953" y="8956"/>
                    <a:pt x="3937" y="8956"/>
                  </a:cubicBezTo>
                  <a:lnTo>
                    <a:pt x="3921" y="8956"/>
                  </a:lnTo>
                  <a:cubicBezTo>
                    <a:pt x="3888" y="8940"/>
                    <a:pt x="3824" y="8778"/>
                    <a:pt x="3759" y="8778"/>
                  </a:cubicBezTo>
                  <a:cubicBezTo>
                    <a:pt x="3695" y="8778"/>
                    <a:pt x="3711" y="8859"/>
                    <a:pt x="3743" y="8875"/>
                  </a:cubicBezTo>
                  <a:cubicBezTo>
                    <a:pt x="3775" y="8891"/>
                    <a:pt x="3840" y="8972"/>
                    <a:pt x="3872" y="9037"/>
                  </a:cubicBezTo>
                  <a:lnTo>
                    <a:pt x="4001" y="9037"/>
                  </a:lnTo>
                  <a:cubicBezTo>
                    <a:pt x="4055" y="9037"/>
                    <a:pt x="4159" y="9022"/>
                    <a:pt x="4232" y="9022"/>
                  </a:cubicBezTo>
                  <a:cubicBezTo>
                    <a:pt x="4268" y="9022"/>
                    <a:pt x="4297" y="9026"/>
                    <a:pt x="4308" y="9037"/>
                  </a:cubicBezTo>
                  <a:cubicBezTo>
                    <a:pt x="4356" y="9053"/>
                    <a:pt x="4340" y="9085"/>
                    <a:pt x="4259" y="9101"/>
                  </a:cubicBezTo>
                  <a:lnTo>
                    <a:pt x="4211" y="9133"/>
                  </a:lnTo>
                  <a:lnTo>
                    <a:pt x="4195" y="9133"/>
                  </a:lnTo>
                  <a:cubicBezTo>
                    <a:pt x="4162" y="9166"/>
                    <a:pt x="4179" y="9166"/>
                    <a:pt x="4227" y="9166"/>
                  </a:cubicBezTo>
                  <a:lnTo>
                    <a:pt x="4275" y="9311"/>
                  </a:lnTo>
                  <a:cubicBezTo>
                    <a:pt x="4404" y="9278"/>
                    <a:pt x="4582" y="9246"/>
                    <a:pt x="4679" y="9230"/>
                  </a:cubicBezTo>
                  <a:lnTo>
                    <a:pt x="4759" y="9214"/>
                  </a:lnTo>
                  <a:lnTo>
                    <a:pt x="4775" y="9214"/>
                  </a:lnTo>
                  <a:cubicBezTo>
                    <a:pt x="4792" y="9198"/>
                    <a:pt x="4743" y="9166"/>
                    <a:pt x="4695" y="9149"/>
                  </a:cubicBezTo>
                  <a:cubicBezTo>
                    <a:pt x="4663" y="9133"/>
                    <a:pt x="4711" y="9117"/>
                    <a:pt x="4824" y="9117"/>
                  </a:cubicBezTo>
                  <a:lnTo>
                    <a:pt x="4824" y="9133"/>
                  </a:lnTo>
                  <a:cubicBezTo>
                    <a:pt x="4888" y="9246"/>
                    <a:pt x="5050" y="9198"/>
                    <a:pt x="5146" y="9246"/>
                  </a:cubicBezTo>
                  <a:cubicBezTo>
                    <a:pt x="5163" y="9259"/>
                    <a:pt x="5178" y="9264"/>
                    <a:pt x="5191" y="9264"/>
                  </a:cubicBezTo>
                  <a:cubicBezTo>
                    <a:pt x="5228" y="9264"/>
                    <a:pt x="5252" y="9226"/>
                    <a:pt x="5275" y="9214"/>
                  </a:cubicBezTo>
                  <a:cubicBezTo>
                    <a:pt x="5324" y="9166"/>
                    <a:pt x="5292" y="9133"/>
                    <a:pt x="5243" y="9117"/>
                  </a:cubicBezTo>
                  <a:lnTo>
                    <a:pt x="5146" y="9085"/>
                  </a:lnTo>
                  <a:cubicBezTo>
                    <a:pt x="5082" y="9020"/>
                    <a:pt x="5098" y="8956"/>
                    <a:pt x="5195" y="8956"/>
                  </a:cubicBezTo>
                  <a:lnTo>
                    <a:pt x="5275" y="8956"/>
                  </a:lnTo>
                  <a:cubicBezTo>
                    <a:pt x="5334" y="8944"/>
                    <a:pt x="5384" y="8899"/>
                    <a:pt x="5431" y="8899"/>
                  </a:cubicBezTo>
                  <a:cubicBezTo>
                    <a:pt x="5449" y="8899"/>
                    <a:pt x="5467" y="8906"/>
                    <a:pt x="5485" y="8924"/>
                  </a:cubicBezTo>
                  <a:cubicBezTo>
                    <a:pt x="5499" y="8932"/>
                    <a:pt x="5512" y="8935"/>
                    <a:pt x="5525" y="8935"/>
                  </a:cubicBezTo>
                  <a:cubicBezTo>
                    <a:pt x="5565" y="8935"/>
                    <a:pt x="5601" y="8903"/>
                    <a:pt x="5633" y="8903"/>
                  </a:cubicBezTo>
                  <a:cubicBezTo>
                    <a:pt x="5649" y="8903"/>
                    <a:pt x="5665" y="8912"/>
                    <a:pt x="5679" y="8940"/>
                  </a:cubicBezTo>
                  <a:cubicBezTo>
                    <a:pt x="5679" y="8940"/>
                    <a:pt x="5727" y="8924"/>
                    <a:pt x="5743" y="8924"/>
                  </a:cubicBezTo>
                  <a:lnTo>
                    <a:pt x="5775" y="8891"/>
                  </a:lnTo>
                  <a:cubicBezTo>
                    <a:pt x="5784" y="8879"/>
                    <a:pt x="5792" y="8874"/>
                    <a:pt x="5800" y="8874"/>
                  </a:cubicBezTo>
                  <a:cubicBezTo>
                    <a:pt x="5822" y="8874"/>
                    <a:pt x="5840" y="8916"/>
                    <a:pt x="5840" y="8940"/>
                  </a:cubicBezTo>
                  <a:cubicBezTo>
                    <a:pt x="5840" y="8972"/>
                    <a:pt x="5808" y="9020"/>
                    <a:pt x="5775" y="9069"/>
                  </a:cubicBezTo>
                  <a:lnTo>
                    <a:pt x="5743" y="9085"/>
                  </a:lnTo>
                  <a:cubicBezTo>
                    <a:pt x="5711" y="9085"/>
                    <a:pt x="5663" y="9069"/>
                    <a:pt x="5614" y="9053"/>
                  </a:cubicBezTo>
                  <a:lnTo>
                    <a:pt x="5485" y="8988"/>
                  </a:lnTo>
                  <a:cubicBezTo>
                    <a:pt x="5437" y="9004"/>
                    <a:pt x="5388" y="9020"/>
                    <a:pt x="5372" y="9053"/>
                  </a:cubicBezTo>
                  <a:cubicBezTo>
                    <a:pt x="5356" y="9069"/>
                    <a:pt x="5388" y="9101"/>
                    <a:pt x="5405" y="9133"/>
                  </a:cubicBezTo>
                  <a:cubicBezTo>
                    <a:pt x="5415" y="9160"/>
                    <a:pt x="5424" y="9169"/>
                    <a:pt x="5433" y="9169"/>
                  </a:cubicBezTo>
                  <a:cubicBezTo>
                    <a:pt x="5449" y="9169"/>
                    <a:pt x="5464" y="9133"/>
                    <a:pt x="5485" y="9133"/>
                  </a:cubicBezTo>
                  <a:cubicBezTo>
                    <a:pt x="5499" y="9128"/>
                    <a:pt x="5512" y="9126"/>
                    <a:pt x="5524" y="9126"/>
                  </a:cubicBezTo>
                  <a:cubicBezTo>
                    <a:pt x="5587" y="9126"/>
                    <a:pt x="5641" y="9182"/>
                    <a:pt x="5695" y="9182"/>
                  </a:cubicBezTo>
                  <a:lnTo>
                    <a:pt x="5727" y="9182"/>
                  </a:lnTo>
                  <a:cubicBezTo>
                    <a:pt x="5735" y="9206"/>
                    <a:pt x="5747" y="9218"/>
                    <a:pt x="5759" y="9218"/>
                  </a:cubicBezTo>
                  <a:cubicBezTo>
                    <a:pt x="5771" y="9218"/>
                    <a:pt x="5784" y="9206"/>
                    <a:pt x="5792" y="9182"/>
                  </a:cubicBezTo>
                  <a:lnTo>
                    <a:pt x="5824" y="9182"/>
                  </a:lnTo>
                  <a:lnTo>
                    <a:pt x="5953" y="9133"/>
                  </a:lnTo>
                  <a:cubicBezTo>
                    <a:pt x="5966" y="9054"/>
                    <a:pt x="6001" y="8996"/>
                    <a:pt x="6031" y="8996"/>
                  </a:cubicBezTo>
                  <a:cubicBezTo>
                    <a:pt x="6038" y="8996"/>
                    <a:pt x="6044" y="8999"/>
                    <a:pt x="6050" y="9004"/>
                  </a:cubicBezTo>
                  <a:lnTo>
                    <a:pt x="6050" y="9020"/>
                  </a:lnTo>
                  <a:lnTo>
                    <a:pt x="6034" y="9069"/>
                  </a:lnTo>
                  <a:cubicBezTo>
                    <a:pt x="5985" y="9117"/>
                    <a:pt x="6017" y="9149"/>
                    <a:pt x="6114" y="9149"/>
                  </a:cubicBezTo>
                  <a:lnTo>
                    <a:pt x="6179" y="9101"/>
                  </a:lnTo>
                  <a:cubicBezTo>
                    <a:pt x="6195" y="9093"/>
                    <a:pt x="6223" y="9089"/>
                    <a:pt x="6249" y="9089"/>
                  </a:cubicBezTo>
                  <a:cubicBezTo>
                    <a:pt x="6276" y="9089"/>
                    <a:pt x="6300" y="9093"/>
                    <a:pt x="6308" y="9101"/>
                  </a:cubicBezTo>
                  <a:cubicBezTo>
                    <a:pt x="6356" y="9149"/>
                    <a:pt x="6324" y="9166"/>
                    <a:pt x="6243" y="9182"/>
                  </a:cubicBezTo>
                  <a:cubicBezTo>
                    <a:pt x="6227" y="9214"/>
                    <a:pt x="6211" y="9278"/>
                    <a:pt x="6179" y="9295"/>
                  </a:cubicBezTo>
                  <a:lnTo>
                    <a:pt x="6163" y="9311"/>
                  </a:lnTo>
                  <a:cubicBezTo>
                    <a:pt x="6098" y="9311"/>
                    <a:pt x="6098" y="9359"/>
                    <a:pt x="6130" y="9375"/>
                  </a:cubicBezTo>
                  <a:lnTo>
                    <a:pt x="6163" y="9391"/>
                  </a:lnTo>
                  <a:cubicBezTo>
                    <a:pt x="6227" y="9391"/>
                    <a:pt x="6276" y="9295"/>
                    <a:pt x="6276" y="9278"/>
                  </a:cubicBezTo>
                  <a:cubicBezTo>
                    <a:pt x="6276" y="9246"/>
                    <a:pt x="6372" y="9182"/>
                    <a:pt x="6501" y="9133"/>
                  </a:cubicBezTo>
                  <a:lnTo>
                    <a:pt x="6598" y="9069"/>
                  </a:lnTo>
                  <a:cubicBezTo>
                    <a:pt x="6614" y="9053"/>
                    <a:pt x="6663" y="9037"/>
                    <a:pt x="6679" y="9037"/>
                  </a:cubicBezTo>
                  <a:lnTo>
                    <a:pt x="6711" y="9069"/>
                  </a:lnTo>
                  <a:cubicBezTo>
                    <a:pt x="6714" y="9074"/>
                    <a:pt x="6720" y="9076"/>
                    <a:pt x="6730" y="9076"/>
                  </a:cubicBezTo>
                  <a:cubicBezTo>
                    <a:pt x="6778" y="9076"/>
                    <a:pt x="6899" y="9020"/>
                    <a:pt x="6953" y="9020"/>
                  </a:cubicBezTo>
                  <a:cubicBezTo>
                    <a:pt x="7034" y="9037"/>
                    <a:pt x="7098" y="9117"/>
                    <a:pt x="7098" y="9133"/>
                  </a:cubicBezTo>
                  <a:cubicBezTo>
                    <a:pt x="7114" y="9149"/>
                    <a:pt x="7130" y="9166"/>
                    <a:pt x="7130" y="9166"/>
                  </a:cubicBezTo>
                  <a:cubicBezTo>
                    <a:pt x="7130" y="9166"/>
                    <a:pt x="7147" y="9101"/>
                    <a:pt x="7147" y="9085"/>
                  </a:cubicBezTo>
                  <a:cubicBezTo>
                    <a:pt x="7152" y="9073"/>
                    <a:pt x="7162" y="9068"/>
                    <a:pt x="7174" y="9068"/>
                  </a:cubicBezTo>
                  <a:cubicBezTo>
                    <a:pt x="7197" y="9068"/>
                    <a:pt x="7228" y="9086"/>
                    <a:pt x="7259" y="9117"/>
                  </a:cubicBezTo>
                  <a:lnTo>
                    <a:pt x="7324" y="9117"/>
                  </a:lnTo>
                  <a:lnTo>
                    <a:pt x="7356" y="9133"/>
                  </a:lnTo>
                  <a:cubicBezTo>
                    <a:pt x="7385" y="9122"/>
                    <a:pt x="7405" y="9117"/>
                    <a:pt x="7417" y="9117"/>
                  </a:cubicBezTo>
                  <a:cubicBezTo>
                    <a:pt x="7438" y="9117"/>
                    <a:pt x="7430" y="9134"/>
                    <a:pt x="7389" y="9166"/>
                  </a:cubicBezTo>
                  <a:lnTo>
                    <a:pt x="7372" y="9198"/>
                  </a:lnTo>
                  <a:lnTo>
                    <a:pt x="7356" y="9246"/>
                  </a:lnTo>
                  <a:cubicBezTo>
                    <a:pt x="7356" y="9311"/>
                    <a:pt x="7292" y="9343"/>
                    <a:pt x="7211" y="9343"/>
                  </a:cubicBezTo>
                  <a:lnTo>
                    <a:pt x="7227" y="9262"/>
                  </a:lnTo>
                  <a:lnTo>
                    <a:pt x="7227" y="9246"/>
                  </a:lnTo>
                  <a:cubicBezTo>
                    <a:pt x="7243" y="9246"/>
                    <a:pt x="7227" y="9214"/>
                    <a:pt x="7211" y="9214"/>
                  </a:cubicBezTo>
                  <a:lnTo>
                    <a:pt x="7195" y="9214"/>
                  </a:lnTo>
                  <a:cubicBezTo>
                    <a:pt x="7147" y="9246"/>
                    <a:pt x="7114" y="9278"/>
                    <a:pt x="7066" y="9295"/>
                  </a:cubicBezTo>
                  <a:lnTo>
                    <a:pt x="7050" y="9311"/>
                  </a:lnTo>
                  <a:cubicBezTo>
                    <a:pt x="7018" y="9311"/>
                    <a:pt x="6985" y="9214"/>
                    <a:pt x="6985" y="9182"/>
                  </a:cubicBezTo>
                  <a:cubicBezTo>
                    <a:pt x="6985" y="9149"/>
                    <a:pt x="6888" y="9133"/>
                    <a:pt x="6872" y="9133"/>
                  </a:cubicBezTo>
                  <a:cubicBezTo>
                    <a:pt x="6840" y="9133"/>
                    <a:pt x="6856" y="9166"/>
                    <a:pt x="6872" y="9166"/>
                  </a:cubicBezTo>
                  <a:cubicBezTo>
                    <a:pt x="6888" y="9166"/>
                    <a:pt x="6921" y="9230"/>
                    <a:pt x="6953" y="9311"/>
                  </a:cubicBezTo>
                  <a:lnTo>
                    <a:pt x="6969" y="9375"/>
                  </a:lnTo>
                  <a:lnTo>
                    <a:pt x="6969" y="9391"/>
                  </a:lnTo>
                  <a:cubicBezTo>
                    <a:pt x="6951" y="9404"/>
                    <a:pt x="6920" y="9409"/>
                    <a:pt x="6884" y="9409"/>
                  </a:cubicBezTo>
                  <a:cubicBezTo>
                    <a:pt x="6825" y="9409"/>
                    <a:pt x="6749" y="9395"/>
                    <a:pt x="6679" y="9375"/>
                  </a:cubicBezTo>
                  <a:lnTo>
                    <a:pt x="6614" y="9295"/>
                  </a:lnTo>
                  <a:cubicBezTo>
                    <a:pt x="6594" y="9275"/>
                    <a:pt x="6568" y="9261"/>
                    <a:pt x="6544" y="9261"/>
                  </a:cubicBezTo>
                  <a:cubicBezTo>
                    <a:pt x="6528" y="9261"/>
                    <a:pt x="6514" y="9266"/>
                    <a:pt x="6501" y="9278"/>
                  </a:cubicBezTo>
                  <a:cubicBezTo>
                    <a:pt x="6485" y="9295"/>
                    <a:pt x="6517" y="9327"/>
                    <a:pt x="6534" y="9359"/>
                  </a:cubicBezTo>
                  <a:lnTo>
                    <a:pt x="6550" y="9375"/>
                  </a:lnTo>
                  <a:cubicBezTo>
                    <a:pt x="6582" y="9408"/>
                    <a:pt x="6550" y="9472"/>
                    <a:pt x="6517" y="9488"/>
                  </a:cubicBezTo>
                  <a:cubicBezTo>
                    <a:pt x="6485" y="9504"/>
                    <a:pt x="6663" y="9553"/>
                    <a:pt x="6727" y="9553"/>
                  </a:cubicBezTo>
                  <a:cubicBezTo>
                    <a:pt x="6744" y="9557"/>
                    <a:pt x="6759" y="9559"/>
                    <a:pt x="6771" y="9559"/>
                  </a:cubicBezTo>
                  <a:cubicBezTo>
                    <a:pt x="6804" y="9559"/>
                    <a:pt x="6815" y="9544"/>
                    <a:pt x="6792" y="9520"/>
                  </a:cubicBezTo>
                  <a:lnTo>
                    <a:pt x="6792" y="9520"/>
                  </a:lnTo>
                  <a:lnTo>
                    <a:pt x="6792" y="9537"/>
                  </a:lnTo>
                  <a:lnTo>
                    <a:pt x="6727" y="9537"/>
                  </a:lnTo>
                  <a:cubicBezTo>
                    <a:pt x="6711" y="9488"/>
                    <a:pt x="6743" y="9456"/>
                    <a:pt x="6776" y="9440"/>
                  </a:cubicBezTo>
                  <a:lnTo>
                    <a:pt x="6824" y="9456"/>
                  </a:lnTo>
                  <a:cubicBezTo>
                    <a:pt x="6888" y="9504"/>
                    <a:pt x="6969" y="9553"/>
                    <a:pt x="7050" y="9601"/>
                  </a:cubicBezTo>
                  <a:cubicBezTo>
                    <a:pt x="7072" y="9616"/>
                    <a:pt x="7093" y="9624"/>
                    <a:pt x="7111" y="9624"/>
                  </a:cubicBezTo>
                  <a:cubicBezTo>
                    <a:pt x="7132" y="9624"/>
                    <a:pt x="7147" y="9612"/>
                    <a:pt x="7147" y="9585"/>
                  </a:cubicBezTo>
                  <a:cubicBezTo>
                    <a:pt x="7147" y="9520"/>
                    <a:pt x="7195" y="9537"/>
                    <a:pt x="7227" y="9520"/>
                  </a:cubicBezTo>
                  <a:cubicBezTo>
                    <a:pt x="7243" y="9504"/>
                    <a:pt x="7243" y="9472"/>
                    <a:pt x="7243" y="9440"/>
                  </a:cubicBezTo>
                  <a:cubicBezTo>
                    <a:pt x="7211" y="9408"/>
                    <a:pt x="7308" y="9391"/>
                    <a:pt x="7340" y="9391"/>
                  </a:cubicBezTo>
                  <a:cubicBezTo>
                    <a:pt x="7372" y="9391"/>
                    <a:pt x="7437" y="9504"/>
                    <a:pt x="7389" y="9520"/>
                  </a:cubicBezTo>
                  <a:cubicBezTo>
                    <a:pt x="7340" y="9537"/>
                    <a:pt x="7437" y="9585"/>
                    <a:pt x="7485" y="9601"/>
                  </a:cubicBezTo>
                  <a:cubicBezTo>
                    <a:pt x="7534" y="9601"/>
                    <a:pt x="7550" y="9553"/>
                    <a:pt x="7534" y="9520"/>
                  </a:cubicBezTo>
                  <a:cubicBezTo>
                    <a:pt x="7534" y="9504"/>
                    <a:pt x="7534" y="9440"/>
                    <a:pt x="7550" y="9375"/>
                  </a:cubicBezTo>
                  <a:lnTo>
                    <a:pt x="7469" y="9327"/>
                  </a:lnTo>
                  <a:cubicBezTo>
                    <a:pt x="7469" y="9327"/>
                    <a:pt x="7501" y="9262"/>
                    <a:pt x="7518" y="9246"/>
                  </a:cubicBezTo>
                  <a:lnTo>
                    <a:pt x="7550" y="9230"/>
                  </a:lnTo>
                  <a:cubicBezTo>
                    <a:pt x="7598" y="9214"/>
                    <a:pt x="7614" y="9182"/>
                    <a:pt x="7598" y="9182"/>
                  </a:cubicBezTo>
                  <a:lnTo>
                    <a:pt x="7582" y="9166"/>
                  </a:lnTo>
                  <a:lnTo>
                    <a:pt x="7566" y="9166"/>
                  </a:lnTo>
                  <a:cubicBezTo>
                    <a:pt x="7534" y="9149"/>
                    <a:pt x="7663" y="9101"/>
                    <a:pt x="7679" y="9069"/>
                  </a:cubicBezTo>
                  <a:cubicBezTo>
                    <a:pt x="7695" y="9020"/>
                    <a:pt x="7743" y="8972"/>
                    <a:pt x="7760" y="8956"/>
                  </a:cubicBezTo>
                  <a:cubicBezTo>
                    <a:pt x="7776" y="8956"/>
                    <a:pt x="7808" y="9020"/>
                    <a:pt x="7808" y="9037"/>
                  </a:cubicBezTo>
                  <a:cubicBezTo>
                    <a:pt x="7808" y="9053"/>
                    <a:pt x="7937" y="9101"/>
                    <a:pt x="7969" y="9101"/>
                  </a:cubicBezTo>
                  <a:cubicBezTo>
                    <a:pt x="8001" y="9085"/>
                    <a:pt x="8114" y="9069"/>
                    <a:pt x="8211" y="9053"/>
                  </a:cubicBezTo>
                  <a:lnTo>
                    <a:pt x="8308" y="9037"/>
                  </a:lnTo>
                  <a:cubicBezTo>
                    <a:pt x="8324" y="9037"/>
                    <a:pt x="8324" y="8988"/>
                    <a:pt x="8356" y="8972"/>
                  </a:cubicBezTo>
                  <a:cubicBezTo>
                    <a:pt x="8372" y="8956"/>
                    <a:pt x="8421" y="8956"/>
                    <a:pt x="8437" y="8956"/>
                  </a:cubicBezTo>
                  <a:cubicBezTo>
                    <a:pt x="8485" y="8988"/>
                    <a:pt x="8518" y="9020"/>
                    <a:pt x="8566" y="9037"/>
                  </a:cubicBezTo>
                  <a:lnTo>
                    <a:pt x="8631" y="9053"/>
                  </a:lnTo>
                  <a:cubicBezTo>
                    <a:pt x="8663" y="9004"/>
                    <a:pt x="8695" y="8956"/>
                    <a:pt x="8711" y="8956"/>
                  </a:cubicBezTo>
                  <a:lnTo>
                    <a:pt x="8727" y="8972"/>
                  </a:lnTo>
                  <a:cubicBezTo>
                    <a:pt x="8764" y="8994"/>
                    <a:pt x="8803" y="9003"/>
                    <a:pt x="8845" y="9003"/>
                  </a:cubicBezTo>
                  <a:cubicBezTo>
                    <a:pt x="8895" y="9003"/>
                    <a:pt x="8948" y="8990"/>
                    <a:pt x="9002" y="8972"/>
                  </a:cubicBezTo>
                  <a:lnTo>
                    <a:pt x="9050" y="8956"/>
                  </a:lnTo>
                  <a:cubicBezTo>
                    <a:pt x="9050" y="8972"/>
                    <a:pt x="9114" y="9037"/>
                    <a:pt x="9147" y="9053"/>
                  </a:cubicBezTo>
                  <a:cubicBezTo>
                    <a:pt x="9148" y="9054"/>
                    <a:pt x="9151" y="9055"/>
                    <a:pt x="9155" y="9055"/>
                  </a:cubicBezTo>
                  <a:cubicBezTo>
                    <a:pt x="9187" y="9055"/>
                    <a:pt x="9293" y="9013"/>
                    <a:pt x="9354" y="9013"/>
                  </a:cubicBezTo>
                  <a:cubicBezTo>
                    <a:pt x="9369" y="9013"/>
                    <a:pt x="9380" y="9015"/>
                    <a:pt x="9389" y="9020"/>
                  </a:cubicBezTo>
                  <a:cubicBezTo>
                    <a:pt x="9401" y="9023"/>
                    <a:pt x="9410" y="9025"/>
                    <a:pt x="9416" y="9025"/>
                  </a:cubicBezTo>
                  <a:cubicBezTo>
                    <a:pt x="9440" y="9025"/>
                    <a:pt x="9412" y="9001"/>
                    <a:pt x="9373" y="8988"/>
                  </a:cubicBezTo>
                  <a:cubicBezTo>
                    <a:pt x="9340" y="8972"/>
                    <a:pt x="9373" y="8940"/>
                    <a:pt x="9453" y="8940"/>
                  </a:cubicBezTo>
                  <a:lnTo>
                    <a:pt x="9518" y="8956"/>
                  </a:lnTo>
                  <a:cubicBezTo>
                    <a:pt x="9566" y="8956"/>
                    <a:pt x="9598" y="8988"/>
                    <a:pt x="9647" y="8988"/>
                  </a:cubicBezTo>
                  <a:cubicBezTo>
                    <a:pt x="9695" y="8988"/>
                    <a:pt x="9760" y="8972"/>
                    <a:pt x="9760" y="8956"/>
                  </a:cubicBezTo>
                  <a:cubicBezTo>
                    <a:pt x="9760" y="8912"/>
                    <a:pt x="9780" y="8901"/>
                    <a:pt x="9806" y="8901"/>
                  </a:cubicBezTo>
                  <a:cubicBezTo>
                    <a:pt x="9831" y="8901"/>
                    <a:pt x="9861" y="8910"/>
                    <a:pt x="9885" y="8910"/>
                  </a:cubicBezTo>
                  <a:cubicBezTo>
                    <a:pt x="9892" y="8910"/>
                    <a:pt x="9899" y="8909"/>
                    <a:pt x="9905" y="8907"/>
                  </a:cubicBezTo>
                  <a:lnTo>
                    <a:pt x="10002" y="8875"/>
                  </a:lnTo>
                  <a:cubicBezTo>
                    <a:pt x="10008" y="8902"/>
                    <a:pt x="10024" y="8912"/>
                    <a:pt x="10042" y="8912"/>
                  </a:cubicBezTo>
                  <a:cubicBezTo>
                    <a:pt x="10067" y="8912"/>
                    <a:pt x="10096" y="8894"/>
                    <a:pt x="10115" y="8875"/>
                  </a:cubicBezTo>
                  <a:cubicBezTo>
                    <a:pt x="10126" y="8864"/>
                    <a:pt x="10143" y="8858"/>
                    <a:pt x="10165" y="8858"/>
                  </a:cubicBezTo>
                  <a:cubicBezTo>
                    <a:pt x="10204" y="8858"/>
                    <a:pt x="10256" y="8876"/>
                    <a:pt x="10308" y="8907"/>
                  </a:cubicBezTo>
                  <a:lnTo>
                    <a:pt x="10421" y="8907"/>
                  </a:lnTo>
                  <a:lnTo>
                    <a:pt x="10502" y="8924"/>
                  </a:lnTo>
                  <a:cubicBezTo>
                    <a:pt x="10530" y="8928"/>
                    <a:pt x="10555" y="8930"/>
                    <a:pt x="10577" y="8930"/>
                  </a:cubicBezTo>
                  <a:cubicBezTo>
                    <a:pt x="10642" y="8930"/>
                    <a:pt x="10675" y="8912"/>
                    <a:pt x="10663" y="8875"/>
                  </a:cubicBezTo>
                  <a:lnTo>
                    <a:pt x="10744" y="8859"/>
                  </a:lnTo>
                  <a:cubicBezTo>
                    <a:pt x="10776" y="8859"/>
                    <a:pt x="10792" y="8827"/>
                    <a:pt x="10824" y="8827"/>
                  </a:cubicBezTo>
                  <a:lnTo>
                    <a:pt x="10857" y="8827"/>
                  </a:lnTo>
                  <a:cubicBezTo>
                    <a:pt x="10873" y="8827"/>
                    <a:pt x="10969" y="8714"/>
                    <a:pt x="11034" y="8714"/>
                  </a:cubicBezTo>
                  <a:cubicBezTo>
                    <a:pt x="11115" y="8730"/>
                    <a:pt x="11179" y="8762"/>
                    <a:pt x="11211" y="8778"/>
                  </a:cubicBezTo>
                  <a:lnTo>
                    <a:pt x="11211" y="8811"/>
                  </a:lnTo>
                  <a:lnTo>
                    <a:pt x="11211" y="8859"/>
                  </a:lnTo>
                  <a:cubicBezTo>
                    <a:pt x="11206" y="8882"/>
                    <a:pt x="11212" y="8891"/>
                    <a:pt x="11224" y="8891"/>
                  </a:cubicBezTo>
                  <a:cubicBezTo>
                    <a:pt x="11245" y="8891"/>
                    <a:pt x="11282" y="8864"/>
                    <a:pt x="11292" y="8843"/>
                  </a:cubicBezTo>
                  <a:cubicBezTo>
                    <a:pt x="11324" y="8827"/>
                    <a:pt x="11453" y="8746"/>
                    <a:pt x="11453" y="8698"/>
                  </a:cubicBezTo>
                  <a:cubicBezTo>
                    <a:pt x="11458" y="8689"/>
                    <a:pt x="11461" y="8685"/>
                    <a:pt x="11463" y="8685"/>
                  </a:cubicBezTo>
                  <a:lnTo>
                    <a:pt x="11463" y="8685"/>
                  </a:lnTo>
                  <a:cubicBezTo>
                    <a:pt x="11468" y="8685"/>
                    <a:pt x="11465" y="8715"/>
                    <a:pt x="11453" y="8762"/>
                  </a:cubicBezTo>
                  <a:lnTo>
                    <a:pt x="11550" y="8778"/>
                  </a:lnTo>
                  <a:lnTo>
                    <a:pt x="11663" y="8795"/>
                  </a:lnTo>
                  <a:cubicBezTo>
                    <a:pt x="11695" y="8752"/>
                    <a:pt x="11742" y="8730"/>
                    <a:pt x="11789" y="8730"/>
                  </a:cubicBezTo>
                  <a:cubicBezTo>
                    <a:pt x="11812" y="8730"/>
                    <a:pt x="11835" y="8735"/>
                    <a:pt x="11857" y="8746"/>
                  </a:cubicBezTo>
                  <a:lnTo>
                    <a:pt x="11905" y="8778"/>
                  </a:lnTo>
                  <a:cubicBezTo>
                    <a:pt x="11953" y="8811"/>
                    <a:pt x="11986" y="8859"/>
                    <a:pt x="12018" y="8891"/>
                  </a:cubicBezTo>
                  <a:lnTo>
                    <a:pt x="12034" y="8907"/>
                  </a:lnTo>
                  <a:cubicBezTo>
                    <a:pt x="12066" y="8907"/>
                    <a:pt x="12082" y="8859"/>
                    <a:pt x="12066" y="8843"/>
                  </a:cubicBezTo>
                  <a:cubicBezTo>
                    <a:pt x="12066" y="8827"/>
                    <a:pt x="12212" y="8778"/>
                    <a:pt x="12260" y="8762"/>
                  </a:cubicBezTo>
                  <a:cubicBezTo>
                    <a:pt x="12274" y="8758"/>
                    <a:pt x="12292" y="8756"/>
                    <a:pt x="12312" y="8756"/>
                  </a:cubicBezTo>
                  <a:cubicBezTo>
                    <a:pt x="12358" y="8756"/>
                    <a:pt x="12410" y="8767"/>
                    <a:pt x="12421" y="8778"/>
                  </a:cubicBezTo>
                  <a:cubicBezTo>
                    <a:pt x="12429" y="8787"/>
                    <a:pt x="12449" y="8791"/>
                    <a:pt x="12474" y="8791"/>
                  </a:cubicBezTo>
                  <a:cubicBezTo>
                    <a:pt x="12498" y="8791"/>
                    <a:pt x="12526" y="8787"/>
                    <a:pt x="12550" y="8778"/>
                  </a:cubicBezTo>
                  <a:lnTo>
                    <a:pt x="12599" y="8778"/>
                  </a:lnTo>
                  <a:cubicBezTo>
                    <a:pt x="12631" y="8762"/>
                    <a:pt x="12695" y="8730"/>
                    <a:pt x="12695" y="8714"/>
                  </a:cubicBezTo>
                  <a:lnTo>
                    <a:pt x="12679" y="8601"/>
                  </a:lnTo>
                  <a:cubicBezTo>
                    <a:pt x="12792" y="8536"/>
                    <a:pt x="12841" y="8472"/>
                    <a:pt x="12841" y="8472"/>
                  </a:cubicBezTo>
                  <a:cubicBezTo>
                    <a:pt x="12841" y="8471"/>
                    <a:pt x="12840" y="8470"/>
                    <a:pt x="12838" y="8470"/>
                  </a:cubicBezTo>
                  <a:cubicBezTo>
                    <a:pt x="12818" y="8470"/>
                    <a:pt x="12707" y="8539"/>
                    <a:pt x="12663" y="8569"/>
                  </a:cubicBezTo>
                  <a:cubicBezTo>
                    <a:pt x="12646" y="8580"/>
                    <a:pt x="12629" y="8586"/>
                    <a:pt x="12613" y="8586"/>
                  </a:cubicBezTo>
                  <a:cubicBezTo>
                    <a:pt x="12585" y="8586"/>
                    <a:pt x="12561" y="8568"/>
                    <a:pt x="12550" y="8536"/>
                  </a:cubicBezTo>
                  <a:lnTo>
                    <a:pt x="12453" y="8553"/>
                  </a:lnTo>
                  <a:lnTo>
                    <a:pt x="12373" y="8569"/>
                  </a:lnTo>
                  <a:cubicBezTo>
                    <a:pt x="12373" y="8504"/>
                    <a:pt x="12421" y="8407"/>
                    <a:pt x="12437" y="8391"/>
                  </a:cubicBezTo>
                  <a:cubicBezTo>
                    <a:pt x="12439" y="8390"/>
                    <a:pt x="12442" y="8389"/>
                    <a:pt x="12445" y="8389"/>
                  </a:cubicBezTo>
                  <a:cubicBezTo>
                    <a:pt x="12470" y="8389"/>
                    <a:pt x="12536" y="8441"/>
                    <a:pt x="12550" y="8456"/>
                  </a:cubicBezTo>
                  <a:cubicBezTo>
                    <a:pt x="12553" y="8462"/>
                    <a:pt x="12562" y="8465"/>
                    <a:pt x="12575" y="8465"/>
                  </a:cubicBezTo>
                  <a:cubicBezTo>
                    <a:pt x="12630" y="8465"/>
                    <a:pt x="12756" y="8417"/>
                    <a:pt x="12808" y="8391"/>
                  </a:cubicBezTo>
                  <a:cubicBezTo>
                    <a:pt x="12827" y="8382"/>
                    <a:pt x="12846" y="8378"/>
                    <a:pt x="12863" y="8378"/>
                  </a:cubicBezTo>
                  <a:cubicBezTo>
                    <a:pt x="12905" y="8378"/>
                    <a:pt x="12937" y="8401"/>
                    <a:pt x="12937" y="8424"/>
                  </a:cubicBezTo>
                  <a:cubicBezTo>
                    <a:pt x="12937" y="8440"/>
                    <a:pt x="13083" y="8440"/>
                    <a:pt x="13115" y="8472"/>
                  </a:cubicBezTo>
                  <a:cubicBezTo>
                    <a:pt x="13131" y="8504"/>
                    <a:pt x="13115" y="8536"/>
                    <a:pt x="13066" y="8536"/>
                  </a:cubicBezTo>
                  <a:lnTo>
                    <a:pt x="13034" y="8553"/>
                  </a:lnTo>
                  <a:lnTo>
                    <a:pt x="12808" y="8601"/>
                  </a:lnTo>
                  <a:cubicBezTo>
                    <a:pt x="12852" y="8653"/>
                    <a:pt x="12909" y="8668"/>
                    <a:pt x="12960" y="8668"/>
                  </a:cubicBezTo>
                  <a:cubicBezTo>
                    <a:pt x="13004" y="8668"/>
                    <a:pt x="13044" y="8657"/>
                    <a:pt x="13066" y="8649"/>
                  </a:cubicBezTo>
                  <a:cubicBezTo>
                    <a:pt x="13073" y="8647"/>
                    <a:pt x="13081" y="8646"/>
                    <a:pt x="13090" y="8646"/>
                  </a:cubicBezTo>
                  <a:cubicBezTo>
                    <a:pt x="13145" y="8646"/>
                    <a:pt x="13232" y="8684"/>
                    <a:pt x="13260" y="8698"/>
                  </a:cubicBezTo>
                  <a:cubicBezTo>
                    <a:pt x="13262" y="8700"/>
                    <a:pt x="13264" y="8700"/>
                    <a:pt x="13266" y="8700"/>
                  </a:cubicBezTo>
                  <a:cubicBezTo>
                    <a:pt x="13283" y="8700"/>
                    <a:pt x="13310" y="8646"/>
                    <a:pt x="13325" y="8617"/>
                  </a:cubicBezTo>
                  <a:cubicBezTo>
                    <a:pt x="13328" y="8610"/>
                    <a:pt x="13331" y="8607"/>
                    <a:pt x="13335" y="8607"/>
                  </a:cubicBezTo>
                  <a:cubicBezTo>
                    <a:pt x="13348" y="8607"/>
                    <a:pt x="13364" y="8650"/>
                    <a:pt x="13389" y="8714"/>
                  </a:cubicBezTo>
                  <a:lnTo>
                    <a:pt x="13421" y="8778"/>
                  </a:lnTo>
                  <a:cubicBezTo>
                    <a:pt x="13437" y="8795"/>
                    <a:pt x="13470" y="8811"/>
                    <a:pt x="13486" y="8811"/>
                  </a:cubicBezTo>
                  <a:cubicBezTo>
                    <a:pt x="13566" y="8795"/>
                    <a:pt x="13502" y="8778"/>
                    <a:pt x="13486" y="8762"/>
                  </a:cubicBezTo>
                  <a:cubicBezTo>
                    <a:pt x="13470" y="8730"/>
                    <a:pt x="13470" y="8698"/>
                    <a:pt x="13534" y="8682"/>
                  </a:cubicBezTo>
                  <a:cubicBezTo>
                    <a:pt x="13538" y="8680"/>
                    <a:pt x="13542" y="8680"/>
                    <a:pt x="13545" y="8680"/>
                  </a:cubicBezTo>
                  <a:cubicBezTo>
                    <a:pt x="13574" y="8680"/>
                    <a:pt x="13592" y="8720"/>
                    <a:pt x="13622" y="8720"/>
                  </a:cubicBezTo>
                  <a:cubicBezTo>
                    <a:pt x="13633" y="8720"/>
                    <a:pt x="13647" y="8714"/>
                    <a:pt x="13663" y="8698"/>
                  </a:cubicBezTo>
                  <a:cubicBezTo>
                    <a:pt x="13677" y="8684"/>
                    <a:pt x="13702" y="8679"/>
                    <a:pt x="13730" y="8679"/>
                  </a:cubicBezTo>
                  <a:cubicBezTo>
                    <a:pt x="13769" y="8679"/>
                    <a:pt x="13813" y="8688"/>
                    <a:pt x="13841" y="8698"/>
                  </a:cubicBezTo>
                  <a:cubicBezTo>
                    <a:pt x="13857" y="8706"/>
                    <a:pt x="13869" y="8710"/>
                    <a:pt x="13883" y="8710"/>
                  </a:cubicBezTo>
                  <a:cubicBezTo>
                    <a:pt x="13897" y="8710"/>
                    <a:pt x="13913" y="8706"/>
                    <a:pt x="13937" y="8698"/>
                  </a:cubicBezTo>
                  <a:cubicBezTo>
                    <a:pt x="13975" y="8679"/>
                    <a:pt x="14019" y="8671"/>
                    <a:pt x="14061" y="8671"/>
                  </a:cubicBezTo>
                  <a:cubicBezTo>
                    <a:pt x="14091" y="8671"/>
                    <a:pt x="14120" y="8675"/>
                    <a:pt x="14147" y="8682"/>
                  </a:cubicBezTo>
                  <a:cubicBezTo>
                    <a:pt x="14161" y="8687"/>
                    <a:pt x="14174" y="8689"/>
                    <a:pt x="14186" y="8689"/>
                  </a:cubicBezTo>
                  <a:cubicBezTo>
                    <a:pt x="14233" y="8689"/>
                    <a:pt x="14271" y="8658"/>
                    <a:pt x="14318" y="8658"/>
                  </a:cubicBezTo>
                  <a:cubicBezTo>
                    <a:pt x="14330" y="8658"/>
                    <a:pt x="14343" y="8660"/>
                    <a:pt x="14357" y="8666"/>
                  </a:cubicBezTo>
                  <a:lnTo>
                    <a:pt x="14405" y="8682"/>
                  </a:lnTo>
                  <a:cubicBezTo>
                    <a:pt x="14470" y="8682"/>
                    <a:pt x="14534" y="8666"/>
                    <a:pt x="14550" y="8649"/>
                  </a:cubicBezTo>
                  <a:lnTo>
                    <a:pt x="14567" y="8633"/>
                  </a:lnTo>
                  <a:cubicBezTo>
                    <a:pt x="14583" y="8617"/>
                    <a:pt x="14615" y="8601"/>
                    <a:pt x="14631" y="8601"/>
                  </a:cubicBezTo>
                  <a:lnTo>
                    <a:pt x="14712" y="8617"/>
                  </a:lnTo>
                  <a:cubicBezTo>
                    <a:pt x="14753" y="8631"/>
                    <a:pt x="14794" y="8636"/>
                    <a:pt x="14827" y="8636"/>
                  </a:cubicBezTo>
                  <a:cubicBezTo>
                    <a:pt x="14873" y="8636"/>
                    <a:pt x="14905" y="8626"/>
                    <a:pt x="14905" y="8617"/>
                  </a:cubicBezTo>
                  <a:cubicBezTo>
                    <a:pt x="14911" y="8606"/>
                    <a:pt x="14921" y="8600"/>
                    <a:pt x="14933" y="8600"/>
                  </a:cubicBezTo>
                  <a:cubicBezTo>
                    <a:pt x="14956" y="8600"/>
                    <a:pt x="14987" y="8618"/>
                    <a:pt x="15018" y="8649"/>
                  </a:cubicBezTo>
                  <a:lnTo>
                    <a:pt x="15067" y="8666"/>
                  </a:lnTo>
                  <a:lnTo>
                    <a:pt x="15099" y="8682"/>
                  </a:lnTo>
                  <a:cubicBezTo>
                    <a:pt x="15115" y="8682"/>
                    <a:pt x="15147" y="8649"/>
                    <a:pt x="15147" y="8633"/>
                  </a:cubicBezTo>
                  <a:lnTo>
                    <a:pt x="15147" y="8601"/>
                  </a:lnTo>
                  <a:cubicBezTo>
                    <a:pt x="15147" y="8601"/>
                    <a:pt x="15131" y="8585"/>
                    <a:pt x="15131" y="8585"/>
                  </a:cubicBezTo>
                  <a:cubicBezTo>
                    <a:pt x="15131" y="8569"/>
                    <a:pt x="15131" y="8553"/>
                    <a:pt x="15131" y="8553"/>
                  </a:cubicBezTo>
                  <a:lnTo>
                    <a:pt x="15180" y="8553"/>
                  </a:lnTo>
                  <a:lnTo>
                    <a:pt x="15244" y="8617"/>
                  </a:lnTo>
                  <a:cubicBezTo>
                    <a:pt x="15309" y="8698"/>
                    <a:pt x="15309" y="8762"/>
                    <a:pt x="15244" y="8762"/>
                  </a:cubicBezTo>
                  <a:lnTo>
                    <a:pt x="15212" y="8778"/>
                  </a:lnTo>
                  <a:cubicBezTo>
                    <a:pt x="15196" y="8778"/>
                    <a:pt x="15180" y="8795"/>
                    <a:pt x="15163" y="8811"/>
                  </a:cubicBezTo>
                  <a:cubicBezTo>
                    <a:pt x="15163" y="8854"/>
                    <a:pt x="15192" y="8861"/>
                    <a:pt x="15221" y="8861"/>
                  </a:cubicBezTo>
                  <a:cubicBezTo>
                    <a:pt x="15235" y="8861"/>
                    <a:pt x="15249" y="8859"/>
                    <a:pt x="15260" y="8859"/>
                  </a:cubicBezTo>
                  <a:lnTo>
                    <a:pt x="15276" y="8875"/>
                  </a:lnTo>
                  <a:cubicBezTo>
                    <a:pt x="15309" y="8875"/>
                    <a:pt x="15357" y="8843"/>
                    <a:pt x="15405" y="8811"/>
                  </a:cubicBezTo>
                  <a:lnTo>
                    <a:pt x="15470" y="8859"/>
                  </a:lnTo>
                  <a:cubicBezTo>
                    <a:pt x="15486" y="8859"/>
                    <a:pt x="15518" y="8859"/>
                    <a:pt x="15534" y="8843"/>
                  </a:cubicBezTo>
                  <a:cubicBezTo>
                    <a:pt x="15551" y="8827"/>
                    <a:pt x="15551" y="8811"/>
                    <a:pt x="15534" y="8795"/>
                  </a:cubicBezTo>
                  <a:cubicBezTo>
                    <a:pt x="15534" y="8762"/>
                    <a:pt x="15502" y="8746"/>
                    <a:pt x="15486" y="8746"/>
                  </a:cubicBezTo>
                  <a:cubicBezTo>
                    <a:pt x="15454" y="8714"/>
                    <a:pt x="15357" y="8730"/>
                    <a:pt x="15389" y="8666"/>
                  </a:cubicBezTo>
                  <a:lnTo>
                    <a:pt x="15405" y="8617"/>
                  </a:lnTo>
                  <a:cubicBezTo>
                    <a:pt x="15411" y="8611"/>
                    <a:pt x="15420" y="8608"/>
                    <a:pt x="15430" y="8608"/>
                  </a:cubicBezTo>
                  <a:cubicBezTo>
                    <a:pt x="15472" y="8608"/>
                    <a:pt x="15537" y="8656"/>
                    <a:pt x="15551" y="8682"/>
                  </a:cubicBezTo>
                  <a:cubicBezTo>
                    <a:pt x="15555" y="8695"/>
                    <a:pt x="15569" y="8701"/>
                    <a:pt x="15590" y="8701"/>
                  </a:cubicBezTo>
                  <a:cubicBezTo>
                    <a:pt x="15645" y="8701"/>
                    <a:pt x="15747" y="8659"/>
                    <a:pt x="15841" y="8601"/>
                  </a:cubicBezTo>
                  <a:lnTo>
                    <a:pt x="16002" y="8585"/>
                  </a:lnTo>
                  <a:lnTo>
                    <a:pt x="16163" y="8585"/>
                  </a:lnTo>
                  <a:cubicBezTo>
                    <a:pt x="16180" y="8456"/>
                    <a:pt x="16180" y="8311"/>
                    <a:pt x="16163" y="8295"/>
                  </a:cubicBezTo>
                  <a:cubicBezTo>
                    <a:pt x="16147" y="8278"/>
                    <a:pt x="16212" y="8246"/>
                    <a:pt x="16292" y="8230"/>
                  </a:cubicBezTo>
                  <a:lnTo>
                    <a:pt x="16341" y="8295"/>
                  </a:lnTo>
                  <a:cubicBezTo>
                    <a:pt x="16357" y="8295"/>
                    <a:pt x="16309" y="8327"/>
                    <a:pt x="16309" y="8359"/>
                  </a:cubicBezTo>
                  <a:cubicBezTo>
                    <a:pt x="16309" y="8391"/>
                    <a:pt x="16325" y="8424"/>
                    <a:pt x="16341" y="8456"/>
                  </a:cubicBezTo>
                  <a:cubicBezTo>
                    <a:pt x="16341" y="8488"/>
                    <a:pt x="16357" y="8504"/>
                    <a:pt x="16357" y="8536"/>
                  </a:cubicBezTo>
                  <a:cubicBezTo>
                    <a:pt x="16357" y="8536"/>
                    <a:pt x="16341" y="8536"/>
                    <a:pt x="16325" y="8553"/>
                  </a:cubicBezTo>
                  <a:lnTo>
                    <a:pt x="16276" y="8569"/>
                  </a:lnTo>
                  <a:cubicBezTo>
                    <a:pt x="16228" y="8601"/>
                    <a:pt x="16244" y="8698"/>
                    <a:pt x="16260" y="8730"/>
                  </a:cubicBezTo>
                  <a:cubicBezTo>
                    <a:pt x="16263" y="8733"/>
                    <a:pt x="16266" y="8734"/>
                    <a:pt x="16270" y="8734"/>
                  </a:cubicBezTo>
                  <a:cubicBezTo>
                    <a:pt x="16288" y="8734"/>
                    <a:pt x="16317" y="8700"/>
                    <a:pt x="16357" y="8633"/>
                  </a:cubicBezTo>
                  <a:lnTo>
                    <a:pt x="16438" y="8601"/>
                  </a:lnTo>
                  <a:cubicBezTo>
                    <a:pt x="16440" y="8600"/>
                    <a:pt x="16443" y="8599"/>
                    <a:pt x="16446" y="8599"/>
                  </a:cubicBezTo>
                  <a:cubicBezTo>
                    <a:pt x="16466" y="8599"/>
                    <a:pt x="16490" y="8629"/>
                    <a:pt x="16508" y="8629"/>
                  </a:cubicBezTo>
                  <a:cubicBezTo>
                    <a:pt x="16520" y="8629"/>
                    <a:pt x="16529" y="8618"/>
                    <a:pt x="16534" y="8585"/>
                  </a:cubicBezTo>
                  <a:cubicBezTo>
                    <a:pt x="16534" y="8553"/>
                    <a:pt x="16599" y="8520"/>
                    <a:pt x="16631" y="8488"/>
                  </a:cubicBezTo>
                  <a:cubicBezTo>
                    <a:pt x="16649" y="8470"/>
                    <a:pt x="16671" y="8458"/>
                    <a:pt x="16694" y="8458"/>
                  </a:cubicBezTo>
                  <a:cubicBezTo>
                    <a:pt x="16712" y="8458"/>
                    <a:pt x="16730" y="8466"/>
                    <a:pt x="16744" y="8488"/>
                  </a:cubicBezTo>
                  <a:cubicBezTo>
                    <a:pt x="16760" y="8504"/>
                    <a:pt x="16728" y="8536"/>
                    <a:pt x="16712" y="8553"/>
                  </a:cubicBezTo>
                  <a:lnTo>
                    <a:pt x="16712" y="8569"/>
                  </a:lnTo>
                  <a:cubicBezTo>
                    <a:pt x="16712" y="8585"/>
                    <a:pt x="16793" y="8585"/>
                    <a:pt x="16809" y="8585"/>
                  </a:cubicBezTo>
                  <a:cubicBezTo>
                    <a:pt x="16825" y="8585"/>
                    <a:pt x="16922" y="8472"/>
                    <a:pt x="16970" y="8440"/>
                  </a:cubicBezTo>
                  <a:cubicBezTo>
                    <a:pt x="16979" y="8435"/>
                    <a:pt x="16990" y="8433"/>
                    <a:pt x="17002" y="8433"/>
                  </a:cubicBezTo>
                  <a:cubicBezTo>
                    <a:pt x="17034" y="8433"/>
                    <a:pt x="17075" y="8448"/>
                    <a:pt x="17099" y="8472"/>
                  </a:cubicBezTo>
                  <a:lnTo>
                    <a:pt x="17131" y="8504"/>
                  </a:lnTo>
                  <a:cubicBezTo>
                    <a:pt x="17147" y="8520"/>
                    <a:pt x="17180" y="8553"/>
                    <a:pt x="17196" y="8553"/>
                  </a:cubicBezTo>
                  <a:cubicBezTo>
                    <a:pt x="17260" y="8536"/>
                    <a:pt x="17260" y="8488"/>
                    <a:pt x="17212" y="8472"/>
                  </a:cubicBezTo>
                  <a:cubicBezTo>
                    <a:pt x="17180" y="8440"/>
                    <a:pt x="17164" y="8391"/>
                    <a:pt x="17212" y="8375"/>
                  </a:cubicBezTo>
                  <a:cubicBezTo>
                    <a:pt x="17244" y="8375"/>
                    <a:pt x="17293" y="8391"/>
                    <a:pt x="17325" y="8424"/>
                  </a:cubicBezTo>
                  <a:lnTo>
                    <a:pt x="17341" y="8440"/>
                  </a:lnTo>
                  <a:cubicBezTo>
                    <a:pt x="17341" y="8472"/>
                    <a:pt x="17357" y="8520"/>
                    <a:pt x="17373" y="8536"/>
                  </a:cubicBezTo>
                  <a:cubicBezTo>
                    <a:pt x="17373" y="8536"/>
                    <a:pt x="17454" y="8569"/>
                    <a:pt x="17535" y="8617"/>
                  </a:cubicBezTo>
                  <a:lnTo>
                    <a:pt x="17631" y="8633"/>
                  </a:lnTo>
                  <a:lnTo>
                    <a:pt x="17728" y="8649"/>
                  </a:lnTo>
                  <a:cubicBezTo>
                    <a:pt x="17776" y="8601"/>
                    <a:pt x="17776" y="8536"/>
                    <a:pt x="17760" y="8520"/>
                  </a:cubicBezTo>
                  <a:cubicBezTo>
                    <a:pt x="17744" y="8520"/>
                    <a:pt x="17728" y="8424"/>
                    <a:pt x="17760" y="8407"/>
                  </a:cubicBezTo>
                  <a:cubicBezTo>
                    <a:pt x="17764" y="8406"/>
                    <a:pt x="17768" y="8405"/>
                    <a:pt x="17773" y="8405"/>
                  </a:cubicBezTo>
                  <a:cubicBezTo>
                    <a:pt x="17810" y="8405"/>
                    <a:pt x="17875" y="8458"/>
                    <a:pt x="17889" y="8472"/>
                  </a:cubicBezTo>
                  <a:cubicBezTo>
                    <a:pt x="17893" y="8476"/>
                    <a:pt x="17898" y="8478"/>
                    <a:pt x="17904" y="8478"/>
                  </a:cubicBezTo>
                  <a:cubicBezTo>
                    <a:pt x="17921" y="8478"/>
                    <a:pt x="17942" y="8460"/>
                    <a:pt x="17954" y="8424"/>
                  </a:cubicBezTo>
                  <a:lnTo>
                    <a:pt x="17986" y="8424"/>
                  </a:lnTo>
                  <a:lnTo>
                    <a:pt x="18067" y="8391"/>
                  </a:lnTo>
                  <a:cubicBezTo>
                    <a:pt x="18067" y="8456"/>
                    <a:pt x="18180" y="8617"/>
                    <a:pt x="18260" y="8617"/>
                  </a:cubicBezTo>
                  <a:cubicBezTo>
                    <a:pt x="18325" y="8617"/>
                    <a:pt x="18389" y="8456"/>
                    <a:pt x="18373" y="8391"/>
                  </a:cubicBezTo>
                  <a:cubicBezTo>
                    <a:pt x="18373" y="8364"/>
                    <a:pt x="18379" y="8351"/>
                    <a:pt x="18389" y="8351"/>
                  </a:cubicBezTo>
                  <a:cubicBezTo>
                    <a:pt x="18403" y="8351"/>
                    <a:pt x="18426" y="8377"/>
                    <a:pt x="18454" y="8424"/>
                  </a:cubicBezTo>
                  <a:lnTo>
                    <a:pt x="18664" y="8424"/>
                  </a:lnTo>
                  <a:cubicBezTo>
                    <a:pt x="18728" y="8424"/>
                    <a:pt x="18857" y="8391"/>
                    <a:pt x="18954" y="8359"/>
                  </a:cubicBezTo>
                  <a:lnTo>
                    <a:pt x="18986" y="8375"/>
                  </a:lnTo>
                  <a:cubicBezTo>
                    <a:pt x="19016" y="8390"/>
                    <a:pt x="19039" y="8396"/>
                    <a:pt x="19059" y="8396"/>
                  </a:cubicBezTo>
                  <a:cubicBezTo>
                    <a:pt x="19104" y="8396"/>
                    <a:pt x="19130" y="8365"/>
                    <a:pt x="19164" y="8343"/>
                  </a:cubicBezTo>
                  <a:cubicBezTo>
                    <a:pt x="19180" y="8343"/>
                    <a:pt x="19196" y="8359"/>
                    <a:pt x="19228" y="8359"/>
                  </a:cubicBezTo>
                  <a:lnTo>
                    <a:pt x="19277" y="8375"/>
                  </a:lnTo>
                  <a:cubicBezTo>
                    <a:pt x="19293" y="8343"/>
                    <a:pt x="19341" y="8311"/>
                    <a:pt x="19357" y="8295"/>
                  </a:cubicBezTo>
                  <a:cubicBezTo>
                    <a:pt x="19373" y="8295"/>
                    <a:pt x="19406" y="8311"/>
                    <a:pt x="19406" y="8327"/>
                  </a:cubicBezTo>
                  <a:cubicBezTo>
                    <a:pt x="19406" y="8343"/>
                    <a:pt x="19357" y="8440"/>
                    <a:pt x="19390" y="8472"/>
                  </a:cubicBezTo>
                  <a:cubicBezTo>
                    <a:pt x="19401" y="8480"/>
                    <a:pt x="19411" y="8483"/>
                    <a:pt x="19419" y="8483"/>
                  </a:cubicBezTo>
                  <a:cubicBezTo>
                    <a:pt x="19446" y="8483"/>
                    <a:pt x="19458" y="8452"/>
                    <a:pt x="19470" y="8440"/>
                  </a:cubicBezTo>
                  <a:cubicBezTo>
                    <a:pt x="19486" y="8424"/>
                    <a:pt x="19502" y="8375"/>
                    <a:pt x="19519" y="8343"/>
                  </a:cubicBezTo>
                  <a:cubicBezTo>
                    <a:pt x="19535" y="8327"/>
                    <a:pt x="19567" y="8246"/>
                    <a:pt x="19583" y="8230"/>
                  </a:cubicBezTo>
                  <a:cubicBezTo>
                    <a:pt x="19587" y="8226"/>
                    <a:pt x="19596" y="8224"/>
                    <a:pt x="19608" y="8224"/>
                  </a:cubicBezTo>
                  <a:cubicBezTo>
                    <a:pt x="19641" y="8224"/>
                    <a:pt x="19697" y="8239"/>
                    <a:pt x="19744" y="8262"/>
                  </a:cubicBezTo>
                  <a:lnTo>
                    <a:pt x="19809" y="8311"/>
                  </a:lnTo>
                  <a:cubicBezTo>
                    <a:pt x="19803" y="8330"/>
                    <a:pt x="19789" y="8336"/>
                    <a:pt x="19773" y="8336"/>
                  </a:cubicBezTo>
                  <a:cubicBezTo>
                    <a:pt x="19750" y="8336"/>
                    <a:pt x="19722" y="8320"/>
                    <a:pt x="19712" y="8311"/>
                  </a:cubicBezTo>
                  <a:cubicBezTo>
                    <a:pt x="19707" y="8306"/>
                    <a:pt x="19699" y="8304"/>
                    <a:pt x="19688" y="8304"/>
                  </a:cubicBezTo>
                  <a:cubicBezTo>
                    <a:pt x="19662" y="8304"/>
                    <a:pt x="19627" y="8315"/>
                    <a:pt x="19615" y="8327"/>
                  </a:cubicBezTo>
                  <a:cubicBezTo>
                    <a:pt x="19599" y="8343"/>
                    <a:pt x="19680" y="8391"/>
                    <a:pt x="19728" y="8424"/>
                  </a:cubicBezTo>
                  <a:cubicBezTo>
                    <a:pt x="19737" y="8428"/>
                    <a:pt x="19748" y="8430"/>
                    <a:pt x="19760" y="8430"/>
                  </a:cubicBezTo>
                  <a:cubicBezTo>
                    <a:pt x="19793" y="8430"/>
                    <a:pt x="19834" y="8415"/>
                    <a:pt x="19857" y="8391"/>
                  </a:cubicBezTo>
                  <a:lnTo>
                    <a:pt x="19906" y="8359"/>
                  </a:lnTo>
                  <a:cubicBezTo>
                    <a:pt x="19938" y="8343"/>
                    <a:pt x="19986" y="8327"/>
                    <a:pt x="20002" y="8327"/>
                  </a:cubicBezTo>
                  <a:lnTo>
                    <a:pt x="20019" y="8359"/>
                  </a:lnTo>
                  <a:cubicBezTo>
                    <a:pt x="20021" y="8363"/>
                    <a:pt x="20023" y="8365"/>
                    <a:pt x="20027" y="8365"/>
                  </a:cubicBezTo>
                  <a:cubicBezTo>
                    <a:pt x="20050" y="8365"/>
                    <a:pt x="20103" y="8272"/>
                    <a:pt x="20132" y="8230"/>
                  </a:cubicBezTo>
                  <a:cubicBezTo>
                    <a:pt x="20135" y="8219"/>
                    <a:pt x="20141" y="8214"/>
                    <a:pt x="20149" y="8214"/>
                  </a:cubicBezTo>
                  <a:cubicBezTo>
                    <a:pt x="20178" y="8214"/>
                    <a:pt x="20230" y="8275"/>
                    <a:pt x="20293" y="8375"/>
                  </a:cubicBezTo>
                  <a:lnTo>
                    <a:pt x="20390" y="8375"/>
                  </a:lnTo>
                  <a:lnTo>
                    <a:pt x="20503" y="8359"/>
                  </a:lnTo>
                  <a:cubicBezTo>
                    <a:pt x="20615" y="8295"/>
                    <a:pt x="20809" y="8295"/>
                    <a:pt x="20857" y="8295"/>
                  </a:cubicBezTo>
                  <a:cubicBezTo>
                    <a:pt x="20866" y="8297"/>
                    <a:pt x="20875" y="8299"/>
                    <a:pt x="20884" y="8299"/>
                  </a:cubicBezTo>
                  <a:cubicBezTo>
                    <a:pt x="20922" y="8299"/>
                    <a:pt x="20954" y="8272"/>
                    <a:pt x="20954" y="8246"/>
                  </a:cubicBezTo>
                  <a:lnTo>
                    <a:pt x="20938" y="8214"/>
                  </a:lnTo>
                  <a:lnTo>
                    <a:pt x="20922" y="8198"/>
                  </a:lnTo>
                  <a:cubicBezTo>
                    <a:pt x="20881" y="8184"/>
                    <a:pt x="21010" y="8126"/>
                    <a:pt x="21091" y="8126"/>
                  </a:cubicBezTo>
                  <a:cubicBezTo>
                    <a:pt x="21107" y="8126"/>
                    <a:pt x="21121" y="8128"/>
                    <a:pt x="21132" y="8133"/>
                  </a:cubicBezTo>
                  <a:cubicBezTo>
                    <a:pt x="21212" y="8149"/>
                    <a:pt x="21261" y="8182"/>
                    <a:pt x="21228" y="8198"/>
                  </a:cubicBezTo>
                  <a:lnTo>
                    <a:pt x="21245" y="8198"/>
                  </a:lnTo>
                  <a:cubicBezTo>
                    <a:pt x="21256" y="8233"/>
                    <a:pt x="21318" y="8259"/>
                    <a:pt x="21364" y="8259"/>
                  </a:cubicBezTo>
                  <a:cubicBezTo>
                    <a:pt x="21382" y="8259"/>
                    <a:pt x="21397" y="8255"/>
                    <a:pt x="21406" y="8246"/>
                  </a:cubicBezTo>
                  <a:cubicBezTo>
                    <a:pt x="21437" y="8225"/>
                    <a:pt x="21461" y="8198"/>
                    <a:pt x="21496" y="8198"/>
                  </a:cubicBezTo>
                  <a:cubicBezTo>
                    <a:pt x="21515" y="8198"/>
                    <a:pt x="21538" y="8207"/>
                    <a:pt x="21567" y="8230"/>
                  </a:cubicBezTo>
                  <a:cubicBezTo>
                    <a:pt x="21574" y="8233"/>
                    <a:pt x="21581" y="8235"/>
                    <a:pt x="21590" y="8235"/>
                  </a:cubicBezTo>
                  <a:cubicBezTo>
                    <a:pt x="21625" y="8235"/>
                    <a:pt x="21674" y="8214"/>
                    <a:pt x="21712" y="8214"/>
                  </a:cubicBezTo>
                  <a:cubicBezTo>
                    <a:pt x="21745" y="8214"/>
                    <a:pt x="21777" y="8198"/>
                    <a:pt x="21809" y="8198"/>
                  </a:cubicBezTo>
                  <a:cubicBezTo>
                    <a:pt x="21841" y="8198"/>
                    <a:pt x="21874" y="8214"/>
                    <a:pt x="21874" y="8230"/>
                  </a:cubicBezTo>
                  <a:cubicBezTo>
                    <a:pt x="21874" y="8246"/>
                    <a:pt x="21874" y="8278"/>
                    <a:pt x="21857" y="8278"/>
                  </a:cubicBezTo>
                  <a:lnTo>
                    <a:pt x="21809" y="8311"/>
                  </a:lnTo>
                  <a:cubicBezTo>
                    <a:pt x="21745" y="8327"/>
                    <a:pt x="21777" y="8359"/>
                    <a:pt x="21857" y="8375"/>
                  </a:cubicBezTo>
                  <a:lnTo>
                    <a:pt x="21906" y="8327"/>
                  </a:lnTo>
                  <a:cubicBezTo>
                    <a:pt x="21928" y="8316"/>
                    <a:pt x="21942" y="8290"/>
                    <a:pt x="21960" y="8290"/>
                  </a:cubicBezTo>
                  <a:cubicBezTo>
                    <a:pt x="21968" y="8290"/>
                    <a:pt x="21976" y="8295"/>
                    <a:pt x="21987" y="8311"/>
                  </a:cubicBezTo>
                  <a:lnTo>
                    <a:pt x="22003" y="8327"/>
                  </a:lnTo>
                  <a:cubicBezTo>
                    <a:pt x="22003" y="8343"/>
                    <a:pt x="22003" y="8391"/>
                    <a:pt x="22003" y="8424"/>
                  </a:cubicBezTo>
                  <a:lnTo>
                    <a:pt x="22051" y="8407"/>
                  </a:lnTo>
                  <a:lnTo>
                    <a:pt x="22067" y="8407"/>
                  </a:lnTo>
                  <a:cubicBezTo>
                    <a:pt x="22083" y="8391"/>
                    <a:pt x="22099" y="8311"/>
                    <a:pt x="22116" y="8278"/>
                  </a:cubicBezTo>
                  <a:cubicBezTo>
                    <a:pt x="22116" y="8255"/>
                    <a:pt x="22141" y="8240"/>
                    <a:pt x="22181" y="8240"/>
                  </a:cubicBezTo>
                  <a:cubicBezTo>
                    <a:pt x="22195" y="8240"/>
                    <a:pt x="22211" y="8242"/>
                    <a:pt x="22228" y="8246"/>
                  </a:cubicBezTo>
                  <a:lnTo>
                    <a:pt x="22261" y="8262"/>
                  </a:lnTo>
                  <a:cubicBezTo>
                    <a:pt x="22277" y="8295"/>
                    <a:pt x="22261" y="8327"/>
                    <a:pt x="22196" y="8327"/>
                  </a:cubicBezTo>
                  <a:lnTo>
                    <a:pt x="22180" y="8327"/>
                  </a:lnTo>
                  <a:cubicBezTo>
                    <a:pt x="22164" y="8359"/>
                    <a:pt x="22180" y="8407"/>
                    <a:pt x="22228" y="8407"/>
                  </a:cubicBezTo>
                  <a:lnTo>
                    <a:pt x="22245" y="8407"/>
                  </a:lnTo>
                  <a:cubicBezTo>
                    <a:pt x="22261" y="8391"/>
                    <a:pt x="22273" y="8386"/>
                    <a:pt x="22284" y="8386"/>
                  </a:cubicBezTo>
                  <a:cubicBezTo>
                    <a:pt x="22306" y="8386"/>
                    <a:pt x="22320" y="8407"/>
                    <a:pt x="22341" y="8407"/>
                  </a:cubicBezTo>
                  <a:lnTo>
                    <a:pt x="22390" y="8424"/>
                  </a:lnTo>
                  <a:cubicBezTo>
                    <a:pt x="22438" y="8391"/>
                    <a:pt x="22487" y="8359"/>
                    <a:pt x="22519" y="8327"/>
                  </a:cubicBezTo>
                  <a:lnTo>
                    <a:pt x="22583" y="8343"/>
                  </a:lnTo>
                  <a:lnTo>
                    <a:pt x="22712" y="8375"/>
                  </a:lnTo>
                  <a:cubicBezTo>
                    <a:pt x="22722" y="8376"/>
                    <a:pt x="22731" y="8377"/>
                    <a:pt x="22739" y="8377"/>
                  </a:cubicBezTo>
                  <a:cubicBezTo>
                    <a:pt x="22858" y="8377"/>
                    <a:pt x="22858" y="8274"/>
                    <a:pt x="22858" y="8214"/>
                  </a:cubicBezTo>
                  <a:cubicBezTo>
                    <a:pt x="22858" y="8165"/>
                    <a:pt x="22858" y="8020"/>
                    <a:pt x="22841" y="7972"/>
                  </a:cubicBezTo>
                  <a:cubicBezTo>
                    <a:pt x="22825" y="7940"/>
                    <a:pt x="22858" y="7891"/>
                    <a:pt x="22906" y="7859"/>
                  </a:cubicBezTo>
                  <a:lnTo>
                    <a:pt x="22954" y="7843"/>
                  </a:lnTo>
                  <a:lnTo>
                    <a:pt x="22987" y="7843"/>
                  </a:lnTo>
                  <a:cubicBezTo>
                    <a:pt x="23003" y="7843"/>
                    <a:pt x="23019" y="7859"/>
                    <a:pt x="23035" y="7859"/>
                  </a:cubicBezTo>
                  <a:cubicBezTo>
                    <a:pt x="23051" y="7907"/>
                    <a:pt x="23051" y="7940"/>
                    <a:pt x="23083" y="7988"/>
                  </a:cubicBezTo>
                  <a:cubicBezTo>
                    <a:pt x="23100" y="8004"/>
                    <a:pt x="23132" y="8004"/>
                    <a:pt x="23164" y="8020"/>
                  </a:cubicBezTo>
                  <a:lnTo>
                    <a:pt x="23229" y="8020"/>
                  </a:lnTo>
                  <a:cubicBezTo>
                    <a:pt x="23240" y="8023"/>
                    <a:pt x="23250" y="8025"/>
                    <a:pt x="23258" y="8025"/>
                  </a:cubicBezTo>
                  <a:cubicBezTo>
                    <a:pt x="23297" y="8025"/>
                    <a:pt x="23303" y="7996"/>
                    <a:pt x="23277" y="7956"/>
                  </a:cubicBezTo>
                  <a:lnTo>
                    <a:pt x="23245" y="7907"/>
                  </a:lnTo>
                  <a:lnTo>
                    <a:pt x="23229" y="7891"/>
                  </a:lnTo>
                  <a:cubicBezTo>
                    <a:pt x="23245" y="7859"/>
                    <a:pt x="23325" y="7827"/>
                    <a:pt x="23390" y="7827"/>
                  </a:cubicBezTo>
                  <a:lnTo>
                    <a:pt x="23454" y="7843"/>
                  </a:lnTo>
                  <a:lnTo>
                    <a:pt x="23551" y="7859"/>
                  </a:lnTo>
                  <a:cubicBezTo>
                    <a:pt x="23551" y="7924"/>
                    <a:pt x="23503" y="7972"/>
                    <a:pt x="23487" y="7972"/>
                  </a:cubicBezTo>
                  <a:cubicBezTo>
                    <a:pt x="23471" y="7988"/>
                    <a:pt x="23535" y="8069"/>
                    <a:pt x="23567" y="8101"/>
                  </a:cubicBezTo>
                  <a:cubicBezTo>
                    <a:pt x="23570" y="8103"/>
                    <a:pt x="23572" y="8104"/>
                    <a:pt x="23576" y="8104"/>
                  </a:cubicBezTo>
                  <a:cubicBezTo>
                    <a:pt x="23596" y="8104"/>
                    <a:pt x="23632" y="8066"/>
                    <a:pt x="23632" y="8053"/>
                  </a:cubicBezTo>
                  <a:cubicBezTo>
                    <a:pt x="23635" y="8046"/>
                    <a:pt x="23643" y="8044"/>
                    <a:pt x="23654" y="8044"/>
                  </a:cubicBezTo>
                  <a:cubicBezTo>
                    <a:pt x="23700" y="8044"/>
                    <a:pt x="23799" y="8088"/>
                    <a:pt x="23825" y="8101"/>
                  </a:cubicBezTo>
                  <a:cubicBezTo>
                    <a:pt x="23874" y="8133"/>
                    <a:pt x="23906" y="8165"/>
                    <a:pt x="23890" y="8182"/>
                  </a:cubicBezTo>
                  <a:lnTo>
                    <a:pt x="23874" y="8182"/>
                  </a:lnTo>
                  <a:cubicBezTo>
                    <a:pt x="23745" y="8198"/>
                    <a:pt x="23616" y="8214"/>
                    <a:pt x="23503" y="8246"/>
                  </a:cubicBezTo>
                  <a:cubicBezTo>
                    <a:pt x="23487" y="8246"/>
                    <a:pt x="23471" y="8278"/>
                    <a:pt x="23471" y="8295"/>
                  </a:cubicBezTo>
                  <a:lnTo>
                    <a:pt x="23454" y="8295"/>
                  </a:lnTo>
                  <a:cubicBezTo>
                    <a:pt x="23471" y="8311"/>
                    <a:pt x="23535" y="8327"/>
                    <a:pt x="23583" y="8327"/>
                  </a:cubicBezTo>
                  <a:lnTo>
                    <a:pt x="23616" y="8343"/>
                  </a:lnTo>
                  <a:lnTo>
                    <a:pt x="23648" y="8359"/>
                  </a:lnTo>
                  <a:cubicBezTo>
                    <a:pt x="23664" y="8327"/>
                    <a:pt x="23745" y="8262"/>
                    <a:pt x="23825" y="8214"/>
                  </a:cubicBezTo>
                  <a:lnTo>
                    <a:pt x="23906" y="8278"/>
                  </a:lnTo>
                  <a:cubicBezTo>
                    <a:pt x="23976" y="8320"/>
                    <a:pt x="24070" y="8362"/>
                    <a:pt x="24157" y="8362"/>
                  </a:cubicBezTo>
                  <a:cubicBezTo>
                    <a:pt x="24170" y="8362"/>
                    <a:pt x="24183" y="8361"/>
                    <a:pt x="24196" y="8359"/>
                  </a:cubicBezTo>
                  <a:lnTo>
                    <a:pt x="24309" y="8343"/>
                  </a:lnTo>
                  <a:cubicBezTo>
                    <a:pt x="24422" y="8295"/>
                    <a:pt x="24567" y="8198"/>
                    <a:pt x="24535" y="8182"/>
                  </a:cubicBezTo>
                  <a:cubicBezTo>
                    <a:pt x="24519" y="8165"/>
                    <a:pt x="24438" y="8117"/>
                    <a:pt x="24390" y="8069"/>
                  </a:cubicBezTo>
                  <a:lnTo>
                    <a:pt x="24342" y="8020"/>
                  </a:lnTo>
                  <a:cubicBezTo>
                    <a:pt x="24325" y="8020"/>
                    <a:pt x="24342" y="7988"/>
                    <a:pt x="24358" y="7988"/>
                  </a:cubicBezTo>
                  <a:cubicBezTo>
                    <a:pt x="24366" y="7980"/>
                    <a:pt x="24378" y="7976"/>
                    <a:pt x="24390" y="7976"/>
                  </a:cubicBezTo>
                  <a:cubicBezTo>
                    <a:pt x="24402" y="7976"/>
                    <a:pt x="24414" y="7980"/>
                    <a:pt x="24422" y="7988"/>
                  </a:cubicBezTo>
                  <a:lnTo>
                    <a:pt x="24438" y="8004"/>
                  </a:lnTo>
                  <a:cubicBezTo>
                    <a:pt x="24442" y="8012"/>
                    <a:pt x="24451" y="8015"/>
                    <a:pt x="24463" y="8015"/>
                  </a:cubicBezTo>
                  <a:cubicBezTo>
                    <a:pt x="24503" y="8015"/>
                    <a:pt x="24579" y="7981"/>
                    <a:pt x="24616" y="7956"/>
                  </a:cubicBezTo>
                  <a:cubicBezTo>
                    <a:pt x="24621" y="7952"/>
                    <a:pt x="24626" y="7951"/>
                    <a:pt x="24631" y="7951"/>
                  </a:cubicBezTo>
                  <a:cubicBezTo>
                    <a:pt x="24674" y="7951"/>
                    <a:pt x="24711" y="8058"/>
                    <a:pt x="24696" y="8101"/>
                  </a:cubicBezTo>
                  <a:cubicBezTo>
                    <a:pt x="24680" y="8149"/>
                    <a:pt x="24777" y="8198"/>
                    <a:pt x="24809" y="8198"/>
                  </a:cubicBezTo>
                  <a:cubicBezTo>
                    <a:pt x="24858" y="8182"/>
                    <a:pt x="24729" y="8101"/>
                    <a:pt x="24745" y="8053"/>
                  </a:cubicBezTo>
                  <a:cubicBezTo>
                    <a:pt x="24758" y="8013"/>
                    <a:pt x="24826" y="7984"/>
                    <a:pt x="24904" y="7984"/>
                  </a:cubicBezTo>
                  <a:cubicBezTo>
                    <a:pt x="24920" y="7984"/>
                    <a:pt x="24937" y="7985"/>
                    <a:pt x="24955" y="7988"/>
                  </a:cubicBezTo>
                  <a:lnTo>
                    <a:pt x="25003" y="8020"/>
                  </a:lnTo>
                  <a:cubicBezTo>
                    <a:pt x="25055" y="8052"/>
                    <a:pt x="25100" y="8069"/>
                    <a:pt x="25143" y="8069"/>
                  </a:cubicBezTo>
                  <a:cubicBezTo>
                    <a:pt x="25167" y="8069"/>
                    <a:pt x="25190" y="8064"/>
                    <a:pt x="25213" y="8053"/>
                  </a:cubicBezTo>
                  <a:cubicBezTo>
                    <a:pt x="25246" y="8039"/>
                    <a:pt x="25277" y="8031"/>
                    <a:pt x="25306" y="8031"/>
                  </a:cubicBezTo>
                  <a:cubicBezTo>
                    <a:pt x="25347" y="8031"/>
                    <a:pt x="25384" y="8047"/>
                    <a:pt x="25422" y="8085"/>
                  </a:cubicBezTo>
                  <a:lnTo>
                    <a:pt x="25471" y="8133"/>
                  </a:lnTo>
                  <a:cubicBezTo>
                    <a:pt x="25535" y="8101"/>
                    <a:pt x="25616" y="8036"/>
                    <a:pt x="25648" y="8004"/>
                  </a:cubicBezTo>
                  <a:lnTo>
                    <a:pt x="25632" y="7988"/>
                  </a:lnTo>
                  <a:lnTo>
                    <a:pt x="25551" y="7924"/>
                  </a:lnTo>
                  <a:cubicBezTo>
                    <a:pt x="25563" y="7921"/>
                    <a:pt x="25575" y="7919"/>
                    <a:pt x="25587" y="7919"/>
                  </a:cubicBezTo>
                  <a:cubicBezTo>
                    <a:pt x="25643" y="7919"/>
                    <a:pt x="25702" y="7948"/>
                    <a:pt x="25729" y="7988"/>
                  </a:cubicBezTo>
                  <a:lnTo>
                    <a:pt x="25777" y="8004"/>
                  </a:lnTo>
                  <a:cubicBezTo>
                    <a:pt x="25796" y="8016"/>
                    <a:pt x="25816" y="8022"/>
                    <a:pt x="25838" y="8022"/>
                  </a:cubicBezTo>
                  <a:cubicBezTo>
                    <a:pt x="25872" y="8022"/>
                    <a:pt x="25909" y="8008"/>
                    <a:pt x="25938" y="7988"/>
                  </a:cubicBezTo>
                  <a:lnTo>
                    <a:pt x="25987" y="7956"/>
                  </a:lnTo>
                  <a:cubicBezTo>
                    <a:pt x="26067" y="7972"/>
                    <a:pt x="26116" y="8020"/>
                    <a:pt x="26084" y="8085"/>
                  </a:cubicBezTo>
                  <a:lnTo>
                    <a:pt x="26084" y="8117"/>
                  </a:lnTo>
                  <a:lnTo>
                    <a:pt x="26084" y="8133"/>
                  </a:lnTo>
                  <a:cubicBezTo>
                    <a:pt x="26148" y="8165"/>
                    <a:pt x="26164" y="8182"/>
                    <a:pt x="26148" y="8198"/>
                  </a:cubicBezTo>
                  <a:lnTo>
                    <a:pt x="26100" y="8198"/>
                  </a:lnTo>
                  <a:cubicBezTo>
                    <a:pt x="26051" y="8214"/>
                    <a:pt x="26035" y="8246"/>
                    <a:pt x="26035" y="8278"/>
                  </a:cubicBezTo>
                  <a:lnTo>
                    <a:pt x="26100" y="8295"/>
                  </a:lnTo>
                  <a:lnTo>
                    <a:pt x="26164" y="8295"/>
                  </a:lnTo>
                  <a:cubicBezTo>
                    <a:pt x="26148" y="8359"/>
                    <a:pt x="26148" y="8424"/>
                    <a:pt x="26148" y="8456"/>
                  </a:cubicBezTo>
                  <a:lnTo>
                    <a:pt x="26164" y="8456"/>
                  </a:lnTo>
                  <a:lnTo>
                    <a:pt x="26180" y="8472"/>
                  </a:lnTo>
                  <a:cubicBezTo>
                    <a:pt x="26213" y="8456"/>
                    <a:pt x="26293" y="8375"/>
                    <a:pt x="26309" y="8359"/>
                  </a:cubicBezTo>
                  <a:cubicBezTo>
                    <a:pt x="26342" y="8327"/>
                    <a:pt x="26245" y="8214"/>
                    <a:pt x="26277" y="8182"/>
                  </a:cubicBezTo>
                  <a:cubicBezTo>
                    <a:pt x="26309" y="8149"/>
                    <a:pt x="26261" y="8101"/>
                    <a:pt x="26229" y="8101"/>
                  </a:cubicBezTo>
                  <a:cubicBezTo>
                    <a:pt x="26197" y="8085"/>
                    <a:pt x="26229" y="8020"/>
                    <a:pt x="26309" y="7924"/>
                  </a:cubicBezTo>
                  <a:lnTo>
                    <a:pt x="26406" y="7924"/>
                  </a:lnTo>
                  <a:cubicBezTo>
                    <a:pt x="26438" y="7956"/>
                    <a:pt x="26455" y="7988"/>
                    <a:pt x="26438" y="8004"/>
                  </a:cubicBezTo>
                  <a:lnTo>
                    <a:pt x="26422" y="8020"/>
                  </a:lnTo>
                  <a:lnTo>
                    <a:pt x="26406" y="8020"/>
                  </a:lnTo>
                  <a:cubicBezTo>
                    <a:pt x="26374" y="8036"/>
                    <a:pt x="26390" y="8069"/>
                    <a:pt x="26422" y="8101"/>
                  </a:cubicBezTo>
                  <a:cubicBezTo>
                    <a:pt x="26424" y="8102"/>
                    <a:pt x="26426" y="8103"/>
                    <a:pt x="26429" y="8103"/>
                  </a:cubicBezTo>
                  <a:cubicBezTo>
                    <a:pt x="26458" y="8103"/>
                    <a:pt x="26554" y="8034"/>
                    <a:pt x="26584" y="8004"/>
                  </a:cubicBezTo>
                  <a:cubicBezTo>
                    <a:pt x="26610" y="7978"/>
                    <a:pt x="26637" y="7966"/>
                    <a:pt x="26658" y="7966"/>
                  </a:cubicBezTo>
                  <a:cubicBezTo>
                    <a:pt x="26676" y="7966"/>
                    <a:pt x="26689" y="7974"/>
                    <a:pt x="26697" y="7988"/>
                  </a:cubicBezTo>
                  <a:lnTo>
                    <a:pt x="26729" y="8020"/>
                  </a:lnTo>
                  <a:lnTo>
                    <a:pt x="26761" y="8053"/>
                  </a:lnTo>
                  <a:cubicBezTo>
                    <a:pt x="26809" y="8069"/>
                    <a:pt x="26874" y="8117"/>
                    <a:pt x="26874" y="8133"/>
                  </a:cubicBezTo>
                  <a:cubicBezTo>
                    <a:pt x="26890" y="8133"/>
                    <a:pt x="26922" y="8133"/>
                    <a:pt x="26939" y="8117"/>
                  </a:cubicBezTo>
                  <a:lnTo>
                    <a:pt x="26955" y="8085"/>
                  </a:lnTo>
                  <a:lnTo>
                    <a:pt x="26955" y="8069"/>
                  </a:lnTo>
                  <a:cubicBezTo>
                    <a:pt x="26971" y="8053"/>
                    <a:pt x="27132" y="7891"/>
                    <a:pt x="27148" y="7827"/>
                  </a:cubicBezTo>
                  <a:cubicBezTo>
                    <a:pt x="27158" y="7807"/>
                    <a:pt x="27183" y="7801"/>
                    <a:pt x="27215" y="7801"/>
                  </a:cubicBezTo>
                  <a:cubicBezTo>
                    <a:pt x="27269" y="7801"/>
                    <a:pt x="27344" y="7819"/>
                    <a:pt x="27402" y="7819"/>
                  </a:cubicBezTo>
                  <a:cubicBezTo>
                    <a:pt x="27422" y="7819"/>
                    <a:pt x="27440" y="7816"/>
                    <a:pt x="27455" y="7811"/>
                  </a:cubicBezTo>
                  <a:cubicBezTo>
                    <a:pt x="27465" y="7807"/>
                    <a:pt x="27474" y="7805"/>
                    <a:pt x="27482" y="7805"/>
                  </a:cubicBezTo>
                  <a:cubicBezTo>
                    <a:pt x="27542" y="7805"/>
                    <a:pt x="27560" y="7893"/>
                    <a:pt x="27503" y="7907"/>
                  </a:cubicBezTo>
                  <a:cubicBezTo>
                    <a:pt x="27439" y="7907"/>
                    <a:pt x="27406" y="7988"/>
                    <a:pt x="27406" y="8004"/>
                  </a:cubicBezTo>
                  <a:cubicBezTo>
                    <a:pt x="27422" y="8020"/>
                    <a:pt x="27374" y="8133"/>
                    <a:pt x="27406" y="8149"/>
                  </a:cubicBezTo>
                  <a:cubicBezTo>
                    <a:pt x="27408" y="8150"/>
                    <a:pt x="27411" y="8151"/>
                    <a:pt x="27414" y="8151"/>
                  </a:cubicBezTo>
                  <a:cubicBezTo>
                    <a:pt x="27455" y="8151"/>
                    <a:pt x="27575" y="8044"/>
                    <a:pt x="27681" y="7924"/>
                  </a:cubicBezTo>
                  <a:lnTo>
                    <a:pt x="27874" y="8036"/>
                  </a:lnTo>
                  <a:lnTo>
                    <a:pt x="27906" y="8053"/>
                  </a:lnTo>
                  <a:cubicBezTo>
                    <a:pt x="27939" y="8053"/>
                    <a:pt x="28003" y="8004"/>
                    <a:pt x="27987" y="7988"/>
                  </a:cubicBezTo>
                  <a:cubicBezTo>
                    <a:pt x="27971" y="7972"/>
                    <a:pt x="27890" y="7891"/>
                    <a:pt x="27906" y="7843"/>
                  </a:cubicBezTo>
                  <a:cubicBezTo>
                    <a:pt x="27906" y="7829"/>
                    <a:pt x="27924" y="7824"/>
                    <a:pt x="27946" y="7824"/>
                  </a:cubicBezTo>
                  <a:cubicBezTo>
                    <a:pt x="27977" y="7824"/>
                    <a:pt x="28017" y="7834"/>
                    <a:pt x="28035" y="7843"/>
                  </a:cubicBezTo>
                  <a:cubicBezTo>
                    <a:pt x="28042" y="7849"/>
                    <a:pt x="28048" y="7852"/>
                    <a:pt x="28054" y="7852"/>
                  </a:cubicBezTo>
                  <a:cubicBezTo>
                    <a:pt x="28079" y="7852"/>
                    <a:pt x="28100" y="7807"/>
                    <a:pt x="28100" y="7794"/>
                  </a:cubicBezTo>
                  <a:cubicBezTo>
                    <a:pt x="28107" y="7781"/>
                    <a:pt x="28119" y="7776"/>
                    <a:pt x="28133" y="7776"/>
                  </a:cubicBezTo>
                  <a:cubicBezTo>
                    <a:pt x="28151" y="7776"/>
                    <a:pt x="28171" y="7785"/>
                    <a:pt x="28181" y="7794"/>
                  </a:cubicBezTo>
                  <a:cubicBezTo>
                    <a:pt x="28197" y="7811"/>
                    <a:pt x="28181" y="7843"/>
                    <a:pt x="28148" y="7891"/>
                  </a:cubicBezTo>
                  <a:lnTo>
                    <a:pt x="28229" y="7891"/>
                  </a:lnTo>
                  <a:lnTo>
                    <a:pt x="28261" y="7875"/>
                  </a:lnTo>
                  <a:cubicBezTo>
                    <a:pt x="28293" y="7875"/>
                    <a:pt x="28342" y="7859"/>
                    <a:pt x="28342" y="7859"/>
                  </a:cubicBezTo>
                  <a:cubicBezTo>
                    <a:pt x="28342" y="7859"/>
                    <a:pt x="28471" y="7972"/>
                    <a:pt x="28503" y="8036"/>
                  </a:cubicBezTo>
                  <a:cubicBezTo>
                    <a:pt x="28519" y="8101"/>
                    <a:pt x="28681" y="8165"/>
                    <a:pt x="28745" y="8165"/>
                  </a:cubicBezTo>
                  <a:cubicBezTo>
                    <a:pt x="28749" y="8167"/>
                    <a:pt x="28753" y="8167"/>
                    <a:pt x="28757" y="8167"/>
                  </a:cubicBezTo>
                  <a:cubicBezTo>
                    <a:pt x="28807" y="8167"/>
                    <a:pt x="28791" y="8066"/>
                    <a:pt x="28761" y="8020"/>
                  </a:cubicBezTo>
                  <a:cubicBezTo>
                    <a:pt x="28745" y="7988"/>
                    <a:pt x="28777" y="7891"/>
                    <a:pt x="28794" y="7875"/>
                  </a:cubicBezTo>
                  <a:cubicBezTo>
                    <a:pt x="28804" y="7864"/>
                    <a:pt x="28815" y="7861"/>
                    <a:pt x="28825" y="7861"/>
                  </a:cubicBezTo>
                  <a:cubicBezTo>
                    <a:pt x="28844" y="7861"/>
                    <a:pt x="28858" y="7875"/>
                    <a:pt x="28858" y="7875"/>
                  </a:cubicBezTo>
                  <a:cubicBezTo>
                    <a:pt x="28858" y="7891"/>
                    <a:pt x="28906" y="7972"/>
                    <a:pt x="28971" y="8053"/>
                  </a:cubicBezTo>
                  <a:lnTo>
                    <a:pt x="29084" y="8053"/>
                  </a:lnTo>
                  <a:cubicBezTo>
                    <a:pt x="29116" y="8053"/>
                    <a:pt x="29100" y="8004"/>
                    <a:pt x="29084" y="7988"/>
                  </a:cubicBezTo>
                  <a:cubicBezTo>
                    <a:pt x="29079" y="7983"/>
                    <a:pt x="29087" y="7981"/>
                    <a:pt x="29104" y="7981"/>
                  </a:cubicBezTo>
                  <a:cubicBezTo>
                    <a:pt x="29136" y="7981"/>
                    <a:pt x="29197" y="7988"/>
                    <a:pt x="29229" y="7988"/>
                  </a:cubicBezTo>
                  <a:cubicBezTo>
                    <a:pt x="29261" y="7988"/>
                    <a:pt x="29294" y="7956"/>
                    <a:pt x="29310" y="7940"/>
                  </a:cubicBezTo>
                  <a:cubicBezTo>
                    <a:pt x="29310" y="7911"/>
                    <a:pt x="29361" y="7856"/>
                    <a:pt x="29384" y="7856"/>
                  </a:cubicBezTo>
                  <a:cubicBezTo>
                    <a:pt x="29386" y="7856"/>
                    <a:pt x="29389" y="7857"/>
                    <a:pt x="29390" y="7859"/>
                  </a:cubicBezTo>
                  <a:cubicBezTo>
                    <a:pt x="29423" y="7859"/>
                    <a:pt x="29455" y="7811"/>
                    <a:pt x="29471" y="7794"/>
                  </a:cubicBezTo>
                  <a:cubicBezTo>
                    <a:pt x="29471" y="7788"/>
                    <a:pt x="29478" y="7785"/>
                    <a:pt x="29490" y="7785"/>
                  </a:cubicBezTo>
                  <a:cubicBezTo>
                    <a:pt x="29522" y="7785"/>
                    <a:pt x="29589" y="7804"/>
                    <a:pt x="29637" y="7804"/>
                  </a:cubicBezTo>
                  <a:cubicBezTo>
                    <a:pt x="29655" y="7804"/>
                    <a:pt x="29670" y="7801"/>
                    <a:pt x="29681" y="7794"/>
                  </a:cubicBezTo>
                  <a:cubicBezTo>
                    <a:pt x="29707" y="7788"/>
                    <a:pt x="29731" y="7784"/>
                    <a:pt x="29750" y="7784"/>
                  </a:cubicBezTo>
                  <a:cubicBezTo>
                    <a:pt x="29777" y="7784"/>
                    <a:pt x="29794" y="7792"/>
                    <a:pt x="29794" y="7811"/>
                  </a:cubicBezTo>
                  <a:lnTo>
                    <a:pt x="29794" y="7843"/>
                  </a:lnTo>
                  <a:cubicBezTo>
                    <a:pt x="29794" y="7874"/>
                    <a:pt x="29813" y="7885"/>
                    <a:pt x="29836" y="7885"/>
                  </a:cubicBezTo>
                  <a:cubicBezTo>
                    <a:pt x="29848" y="7885"/>
                    <a:pt x="29862" y="7881"/>
                    <a:pt x="29874" y="7875"/>
                  </a:cubicBezTo>
                  <a:cubicBezTo>
                    <a:pt x="29907" y="7859"/>
                    <a:pt x="29907" y="7811"/>
                    <a:pt x="29939" y="7794"/>
                  </a:cubicBezTo>
                  <a:lnTo>
                    <a:pt x="29971" y="7778"/>
                  </a:lnTo>
                  <a:cubicBezTo>
                    <a:pt x="30019" y="7778"/>
                    <a:pt x="30036" y="7714"/>
                    <a:pt x="30019" y="7698"/>
                  </a:cubicBezTo>
                  <a:cubicBezTo>
                    <a:pt x="30019" y="7695"/>
                    <a:pt x="30025" y="7693"/>
                    <a:pt x="30036" y="7693"/>
                  </a:cubicBezTo>
                  <a:cubicBezTo>
                    <a:pt x="30081" y="7693"/>
                    <a:pt x="30209" y="7720"/>
                    <a:pt x="30261" y="7746"/>
                  </a:cubicBezTo>
                  <a:cubicBezTo>
                    <a:pt x="30317" y="7774"/>
                    <a:pt x="30396" y="7849"/>
                    <a:pt x="30438" y="7849"/>
                  </a:cubicBezTo>
                  <a:cubicBezTo>
                    <a:pt x="30445" y="7849"/>
                    <a:pt x="30450" y="7847"/>
                    <a:pt x="30455" y="7843"/>
                  </a:cubicBezTo>
                  <a:cubicBezTo>
                    <a:pt x="30460" y="7840"/>
                    <a:pt x="30465" y="7839"/>
                    <a:pt x="30469" y="7839"/>
                  </a:cubicBezTo>
                  <a:cubicBezTo>
                    <a:pt x="30486" y="7839"/>
                    <a:pt x="30482" y="7870"/>
                    <a:pt x="30455" y="7924"/>
                  </a:cubicBezTo>
                  <a:lnTo>
                    <a:pt x="30503" y="7972"/>
                  </a:lnTo>
                  <a:cubicBezTo>
                    <a:pt x="30505" y="7974"/>
                    <a:pt x="30508" y="7974"/>
                    <a:pt x="30512" y="7974"/>
                  </a:cubicBezTo>
                  <a:cubicBezTo>
                    <a:pt x="30543" y="7974"/>
                    <a:pt x="30638" y="7920"/>
                    <a:pt x="30681" y="7891"/>
                  </a:cubicBezTo>
                  <a:cubicBezTo>
                    <a:pt x="30691" y="7881"/>
                    <a:pt x="30704" y="7877"/>
                    <a:pt x="30717" y="7877"/>
                  </a:cubicBezTo>
                  <a:cubicBezTo>
                    <a:pt x="30747" y="7877"/>
                    <a:pt x="30778" y="7896"/>
                    <a:pt x="30778" y="7907"/>
                  </a:cubicBezTo>
                  <a:cubicBezTo>
                    <a:pt x="30778" y="7908"/>
                    <a:pt x="30779" y="7909"/>
                    <a:pt x="30780" y="7909"/>
                  </a:cubicBezTo>
                  <a:cubicBezTo>
                    <a:pt x="30797" y="7909"/>
                    <a:pt x="30828" y="7777"/>
                    <a:pt x="30874" y="7746"/>
                  </a:cubicBezTo>
                  <a:cubicBezTo>
                    <a:pt x="30895" y="7715"/>
                    <a:pt x="30936" y="7697"/>
                    <a:pt x="30980" y="7697"/>
                  </a:cubicBezTo>
                  <a:cubicBezTo>
                    <a:pt x="31004" y="7697"/>
                    <a:pt x="31029" y="7702"/>
                    <a:pt x="31052" y="7714"/>
                  </a:cubicBezTo>
                  <a:lnTo>
                    <a:pt x="31052" y="7698"/>
                  </a:lnTo>
                  <a:lnTo>
                    <a:pt x="31132" y="7633"/>
                  </a:lnTo>
                  <a:cubicBezTo>
                    <a:pt x="31191" y="7677"/>
                    <a:pt x="31304" y="7748"/>
                    <a:pt x="31348" y="7748"/>
                  </a:cubicBezTo>
                  <a:cubicBezTo>
                    <a:pt x="31352" y="7748"/>
                    <a:pt x="31355" y="7748"/>
                    <a:pt x="31358" y="7746"/>
                  </a:cubicBezTo>
                  <a:cubicBezTo>
                    <a:pt x="31391" y="7746"/>
                    <a:pt x="31520" y="7698"/>
                    <a:pt x="31552" y="7682"/>
                  </a:cubicBezTo>
                  <a:cubicBezTo>
                    <a:pt x="31567" y="7672"/>
                    <a:pt x="31583" y="7668"/>
                    <a:pt x="31600" y="7668"/>
                  </a:cubicBezTo>
                  <a:cubicBezTo>
                    <a:pt x="31636" y="7668"/>
                    <a:pt x="31670" y="7687"/>
                    <a:pt x="31681" y="7698"/>
                  </a:cubicBezTo>
                  <a:cubicBezTo>
                    <a:pt x="31697" y="7714"/>
                    <a:pt x="31745" y="7730"/>
                    <a:pt x="31794" y="7730"/>
                  </a:cubicBezTo>
                  <a:lnTo>
                    <a:pt x="31842" y="7714"/>
                  </a:lnTo>
                  <a:lnTo>
                    <a:pt x="31842" y="7698"/>
                  </a:lnTo>
                  <a:cubicBezTo>
                    <a:pt x="31849" y="7700"/>
                    <a:pt x="31856" y="7701"/>
                    <a:pt x="31864" y="7701"/>
                  </a:cubicBezTo>
                  <a:cubicBezTo>
                    <a:pt x="31912" y="7701"/>
                    <a:pt x="31971" y="7663"/>
                    <a:pt x="31971" y="7649"/>
                  </a:cubicBezTo>
                  <a:cubicBezTo>
                    <a:pt x="31973" y="7648"/>
                    <a:pt x="31976" y="7647"/>
                    <a:pt x="31981" y="7647"/>
                  </a:cubicBezTo>
                  <a:cubicBezTo>
                    <a:pt x="32018" y="7647"/>
                    <a:pt x="32138" y="7699"/>
                    <a:pt x="32181" y="7714"/>
                  </a:cubicBezTo>
                  <a:cubicBezTo>
                    <a:pt x="32186" y="7716"/>
                    <a:pt x="32192" y="7716"/>
                    <a:pt x="32199" y="7716"/>
                  </a:cubicBezTo>
                  <a:cubicBezTo>
                    <a:pt x="32252" y="7716"/>
                    <a:pt x="32340" y="7662"/>
                    <a:pt x="32326" y="7633"/>
                  </a:cubicBezTo>
                  <a:cubicBezTo>
                    <a:pt x="32326" y="7628"/>
                    <a:pt x="32329" y="7626"/>
                    <a:pt x="32333" y="7626"/>
                  </a:cubicBezTo>
                  <a:cubicBezTo>
                    <a:pt x="32356" y="7626"/>
                    <a:pt x="32431" y="7689"/>
                    <a:pt x="32471" y="7730"/>
                  </a:cubicBezTo>
                  <a:cubicBezTo>
                    <a:pt x="32481" y="7740"/>
                    <a:pt x="32499" y="7744"/>
                    <a:pt x="32519" y="7744"/>
                  </a:cubicBezTo>
                  <a:cubicBezTo>
                    <a:pt x="32564" y="7744"/>
                    <a:pt x="32621" y="7725"/>
                    <a:pt x="32633" y="7714"/>
                  </a:cubicBezTo>
                  <a:cubicBezTo>
                    <a:pt x="32649" y="7682"/>
                    <a:pt x="32665" y="7633"/>
                    <a:pt x="32665" y="7601"/>
                  </a:cubicBezTo>
                  <a:lnTo>
                    <a:pt x="32665" y="7585"/>
                  </a:lnTo>
                  <a:lnTo>
                    <a:pt x="32665" y="7553"/>
                  </a:lnTo>
                  <a:cubicBezTo>
                    <a:pt x="32633" y="7520"/>
                    <a:pt x="32568" y="7472"/>
                    <a:pt x="32504" y="7456"/>
                  </a:cubicBezTo>
                  <a:lnTo>
                    <a:pt x="32439" y="7440"/>
                  </a:lnTo>
                  <a:cubicBezTo>
                    <a:pt x="32423" y="7440"/>
                    <a:pt x="32407" y="7407"/>
                    <a:pt x="32407" y="7391"/>
                  </a:cubicBezTo>
                  <a:lnTo>
                    <a:pt x="32407" y="7327"/>
                  </a:lnTo>
                  <a:cubicBezTo>
                    <a:pt x="32471" y="7246"/>
                    <a:pt x="32504" y="7133"/>
                    <a:pt x="32487" y="7101"/>
                  </a:cubicBezTo>
                  <a:lnTo>
                    <a:pt x="32552" y="7085"/>
                  </a:lnTo>
                  <a:lnTo>
                    <a:pt x="32665" y="7069"/>
                  </a:lnTo>
                  <a:cubicBezTo>
                    <a:pt x="32729" y="7061"/>
                    <a:pt x="32790" y="7057"/>
                    <a:pt x="32838" y="7057"/>
                  </a:cubicBezTo>
                  <a:cubicBezTo>
                    <a:pt x="32887" y="7057"/>
                    <a:pt x="32923" y="7061"/>
                    <a:pt x="32939" y="7069"/>
                  </a:cubicBezTo>
                  <a:lnTo>
                    <a:pt x="32971" y="7085"/>
                  </a:lnTo>
                  <a:cubicBezTo>
                    <a:pt x="33052" y="7117"/>
                    <a:pt x="32955" y="7133"/>
                    <a:pt x="32955" y="7149"/>
                  </a:cubicBezTo>
                  <a:cubicBezTo>
                    <a:pt x="32955" y="7189"/>
                    <a:pt x="32944" y="7218"/>
                    <a:pt x="32904" y="7218"/>
                  </a:cubicBezTo>
                  <a:cubicBezTo>
                    <a:pt x="32896" y="7218"/>
                    <a:pt x="32886" y="7217"/>
                    <a:pt x="32875" y="7214"/>
                  </a:cubicBezTo>
                  <a:lnTo>
                    <a:pt x="32858" y="7214"/>
                  </a:lnTo>
                  <a:cubicBezTo>
                    <a:pt x="32830" y="7214"/>
                    <a:pt x="32712" y="7163"/>
                    <a:pt x="32663" y="7163"/>
                  </a:cubicBezTo>
                  <a:cubicBezTo>
                    <a:pt x="32657" y="7163"/>
                    <a:pt x="32652" y="7164"/>
                    <a:pt x="32649" y="7165"/>
                  </a:cubicBezTo>
                  <a:cubicBezTo>
                    <a:pt x="32600" y="7198"/>
                    <a:pt x="32649" y="7343"/>
                    <a:pt x="32633" y="7391"/>
                  </a:cubicBezTo>
                  <a:cubicBezTo>
                    <a:pt x="32633" y="7440"/>
                    <a:pt x="32665" y="7488"/>
                    <a:pt x="32713" y="7504"/>
                  </a:cubicBezTo>
                  <a:lnTo>
                    <a:pt x="32729" y="7456"/>
                  </a:lnTo>
                  <a:cubicBezTo>
                    <a:pt x="32745" y="7407"/>
                    <a:pt x="32745" y="7359"/>
                    <a:pt x="32778" y="7359"/>
                  </a:cubicBezTo>
                  <a:cubicBezTo>
                    <a:pt x="32782" y="7354"/>
                    <a:pt x="32791" y="7352"/>
                    <a:pt x="32802" y="7352"/>
                  </a:cubicBezTo>
                  <a:cubicBezTo>
                    <a:pt x="32829" y="7352"/>
                    <a:pt x="32868" y="7364"/>
                    <a:pt x="32891" y="7375"/>
                  </a:cubicBezTo>
                  <a:lnTo>
                    <a:pt x="32971" y="7375"/>
                  </a:lnTo>
                  <a:cubicBezTo>
                    <a:pt x="33052" y="7407"/>
                    <a:pt x="33068" y="7440"/>
                    <a:pt x="33052" y="7456"/>
                  </a:cubicBezTo>
                  <a:cubicBezTo>
                    <a:pt x="33036" y="7456"/>
                    <a:pt x="32987" y="7456"/>
                    <a:pt x="32923" y="7440"/>
                  </a:cubicBezTo>
                  <a:lnTo>
                    <a:pt x="32875" y="7488"/>
                  </a:lnTo>
                  <a:lnTo>
                    <a:pt x="32745" y="7569"/>
                  </a:lnTo>
                  <a:cubicBezTo>
                    <a:pt x="32745" y="7672"/>
                    <a:pt x="32799" y="7748"/>
                    <a:pt x="32870" y="7748"/>
                  </a:cubicBezTo>
                  <a:cubicBezTo>
                    <a:pt x="32877" y="7748"/>
                    <a:pt x="32884" y="7747"/>
                    <a:pt x="32891" y="7746"/>
                  </a:cubicBezTo>
                  <a:lnTo>
                    <a:pt x="32875" y="7665"/>
                  </a:lnTo>
                  <a:lnTo>
                    <a:pt x="32875" y="7649"/>
                  </a:lnTo>
                  <a:cubicBezTo>
                    <a:pt x="32875" y="7633"/>
                    <a:pt x="32907" y="7617"/>
                    <a:pt x="32939" y="7617"/>
                  </a:cubicBezTo>
                  <a:lnTo>
                    <a:pt x="32939" y="7633"/>
                  </a:lnTo>
                  <a:cubicBezTo>
                    <a:pt x="32971" y="7665"/>
                    <a:pt x="33004" y="7698"/>
                    <a:pt x="33004" y="7730"/>
                  </a:cubicBezTo>
                  <a:lnTo>
                    <a:pt x="33020" y="7843"/>
                  </a:lnTo>
                  <a:cubicBezTo>
                    <a:pt x="33100" y="7811"/>
                    <a:pt x="33149" y="7746"/>
                    <a:pt x="33133" y="7746"/>
                  </a:cubicBezTo>
                  <a:cubicBezTo>
                    <a:pt x="33116" y="7730"/>
                    <a:pt x="33391" y="7665"/>
                    <a:pt x="33520" y="7633"/>
                  </a:cubicBezTo>
                  <a:cubicBezTo>
                    <a:pt x="33574" y="7620"/>
                    <a:pt x="33623" y="7612"/>
                    <a:pt x="33660" y="7608"/>
                  </a:cubicBezTo>
                  <a:lnTo>
                    <a:pt x="33660" y="7608"/>
                  </a:lnTo>
                  <a:lnTo>
                    <a:pt x="33682" y="7611"/>
                  </a:lnTo>
                  <a:lnTo>
                    <a:pt x="33682" y="7611"/>
                  </a:lnTo>
                  <a:cubicBezTo>
                    <a:pt x="33683" y="7610"/>
                    <a:pt x="33685" y="7608"/>
                    <a:pt x="33686" y="7607"/>
                  </a:cubicBezTo>
                  <a:lnTo>
                    <a:pt x="33686" y="7607"/>
                  </a:lnTo>
                  <a:cubicBezTo>
                    <a:pt x="33678" y="7607"/>
                    <a:pt x="33670" y="7607"/>
                    <a:pt x="33660" y="7608"/>
                  </a:cubicBezTo>
                  <a:lnTo>
                    <a:pt x="33660" y="7608"/>
                  </a:lnTo>
                  <a:lnTo>
                    <a:pt x="33600" y="7601"/>
                  </a:lnTo>
                  <a:lnTo>
                    <a:pt x="33504" y="7569"/>
                  </a:lnTo>
                  <a:cubicBezTo>
                    <a:pt x="33439" y="7504"/>
                    <a:pt x="33391" y="7440"/>
                    <a:pt x="33391" y="7407"/>
                  </a:cubicBezTo>
                  <a:lnTo>
                    <a:pt x="33407" y="7407"/>
                  </a:lnTo>
                  <a:lnTo>
                    <a:pt x="33423" y="7391"/>
                  </a:lnTo>
                  <a:cubicBezTo>
                    <a:pt x="33455" y="7407"/>
                    <a:pt x="33649" y="7520"/>
                    <a:pt x="33681" y="7536"/>
                  </a:cubicBezTo>
                  <a:cubicBezTo>
                    <a:pt x="33711" y="7556"/>
                    <a:pt x="33710" y="7582"/>
                    <a:pt x="33686" y="7607"/>
                  </a:cubicBezTo>
                  <a:lnTo>
                    <a:pt x="33686" y="7607"/>
                  </a:lnTo>
                  <a:cubicBezTo>
                    <a:pt x="33690" y="7607"/>
                    <a:pt x="33694" y="7606"/>
                    <a:pt x="33697" y="7606"/>
                  </a:cubicBezTo>
                  <a:cubicBezTo>
                    <a:pt x="33723" y="7606"/>
                    <a:pt x="33736" y="7610"/>
                    <a:pt x="33729" y="7617"/>
                  </a:cubicBezTo>
                  <a:lnTo>
                    <a:pt x="33682" y="7611"/>
                  </a:lnTo>
                  <a:lnTo>
                    <a:pt x="33682" y="7611"/>
                  </a:lnTo>
                  <a:cubicBezTo>
                    <a:pt x="33667" y="7625"/>
                    <a:pt x="33645" y="7638"/>
                    <a:pt x="33617" y="7649"/>
                  </a:cubicBezTo>
                  <a:lnTo>
                    <a:pt x="33633" y="7649"/>
                  </a:lnTo>
                  <a:lnTo>
                    <a:pt x="33746" y="7665"/>
                  </a:lnTo>
                  <a:cubicBezTo>
                    <a:pt x="33840" y="7634"/>
                    <a:pt x="33996" y="7609"/>
                    <a:pt x="34107" y="7609"/>
                  </a:cubicBezTo>
                  <a:cubicBezTo>
                    <a:pt x="34166" y="7609"/>
                    <a:pt x="34213" y="7616"/>
                    <a:pt x="34229" y="7633"/>
                  </a:cubicBezTo>
                  <a:cubicBezTo>
                    <a:pt x="34278" y="7682"/>
                    <a:pt x="34310" y="7762"/>
                    <a:pt x="34294" y="7778"/>
                  </a:cubicBezTo>
                  <a:lnTo>
                    <a:pt x="34262" y="7794"/>
                  </a:lnTo>
                  <a:lnTo>
                    <a:pt x="34181" y="7794"/>
                  </a:lnTo>
                  <a:cubicBezTo>
                    <a:pt x="34165" y="7811"/>
                    <a:pt x="34149" y="7827"/>
                    <a:pt x="34165" y="7843"/>
                  </a:cubicBezTo>
                  <a:cubicBezTo>
                    <a:pt x="34165" y="7859"/>
                    <a:pt x="34197" y="7875"/>
                    <a:pt x="34213" y="7875"/>
                  </a:cubicBezTo>
                  <a:lnTo>
                    <a:pt x="34262" y="7875"/>
                  </a:lnTo>
                  <a:cubicBezTo>
                    <a:pt x="34326" y="7859"/>
                    <a:pt x="34375" y="7778"/>
                    <a:pt x="34375" y="7714"/>
                  </a:cubicBezTo>
                  <a:lnTo>
                    <a:pt x="34375" y="7665"/>
                  </a:lnTo>
                  <a:cubicBezTo>
                    <a:pt x="34375" y="7649"/>
                    <a:pt x="34423" y="7633"/>
                    <a:pt x="34439" y="7617"/>
                  </a:cubicBezTo>
                  <a:cubicBezTo>
                    <a:pt x="34455" y="7601"/>
                    <a:pt x="34471" y="7585"/>
                    <a:pt x="34455" y="7585"/>
                  </a:cubicBezTo>
                  <a:cubicBezTo>
                    <a:pt x="34423" y="7553"/>
                    <a:pt x="34423" y="7536"/>
                    <a:pt x="34471" y="7536"/>
                  </a:cubicBezTo>
                  <a:lnTo>
                    <a:pt x="34504" y="7536"/>
                  </a:lnTo>
                  <a:cubicBezTo>
                    <a:pt x="34520" y="7536"/>
                    <a:pt x="34504" y="7698"/>
                    <a:pt x="34488" y="7746"/>
                  </a:cubicBezTo>
                  <a:cubicBezTo>
                    <a:pt x="34471" y="7794"/>
                    <a:pt x="34439" y="7843"/>
                    <a:pt x="34407" y="7843"/>
                  </a:cubicBezTo>
                  <a:cubicBezTo>
                    <a:pt x="34391" y="7843"/>
                    <a:pt x="34407" y="7907"/>
                    <a:pt x="34423" y="7924"/>
                  </a:cubicBezTo>
                  <a:cubicBezTo>
                    <a:pt x="34426" y="7926"/>
                    <a:pt x="34431" y="7928"/>
                    <a:pt x="34438" y="7928"/>
                  </a:cubicBezTo>
                  <a:cubicBezTo>
                    <a:pt x="34467" y="7928"/>
                    <a:pt x="34523" y="7901"/>
                    <a:pt x="34536" y="7875"/>
                  </a:cubicBezTo>
                  <a:cubicBezTo>
                    <a:pt x="34536" y="7859"/>
                    <a:pt x="34552" y="7811"/>
                    <a:pt x="34568" y="7794"/>
                  </a:cubicBezTo>
                  <a:lnTo>
                    <a:pt x="34584" y="7794"/>
                  </a:lnTo>
                  <a:cubicBezTo>
                    <a:pt x="34617" y="7794"/>
                    <a:pt x="34633" y="7811"/>
                    <a:pt x="34649" y="7827"/>
                  </a:cubicBezTo>
                  <a:lnTo>
                    <a:pt x="34649" y="7859"/>
                  </a:lnTo>
                  <a:cubicBezTo>
                    <a:pt x="34649" y="7891"/>
                    <a:pt x="34681" y="7924"/>
                    <a:pt x="34681" y="7924"/>
                  </a:cubicBezTo>
                  <a:cubicBezTo>
                    <a:pt x="34697" y="7924"/>
                    <a:pt x="34730" y="7859"/>
                    <a:pt x="34730" y="7827"/>
                  </a:cubicBezTo>
                  <a:cubicBezTo>
                    <a:pt x="34746" y="7794"/>
                    <a:pt x="34617" y="7714"/>
                    <a:pt x="34600" y="7665"/>
                  </a:cubicBezTo>
                  <a:cubicBezTo>
                    <a:pt x="34600" y="7617"/>
                    <a:pt x="34681" y="7585"/>
                    <a:pt x="34713" y="7585"/>
                  </a:cubicBezTo>
                  <a:cubicBezTo>
                    <a:pt x="34719" y="7588"/>
                    <a:pt x="34725" y="7589"/>
                    <a:pt x="34731" y="7589"/>
                  </a:cubicBezTo>
                  <a:cubicBezTo>
                    <a:pt x="34756" y="7589"/>
                    <a:pt x="34778" y="7563"/>
                    <a:pt x="34778" y="7536"/>
                  </a:cubicBezTo>
                  <a:lnTo>
                    <a:pt x="34842" y="7520"/>
                  </a:lnTo>
                  <a:lnTo>
                    <a:pt x="34891" y="7520"/>
                  </a:lnTo>
                  <a:cubicBezTo>
                    <a:pt x="34935" y="7531"/>
                    <a:pt x="34979" y="7557"/>
                    <a:pt x="35028" y="7557"/>
                  </a:cubicBezTo>
                  <a:cubicBezTo>
                    <a:pt x="35051" y="7557"/>
                    <a:pt x="35075" y="7552"/>
                    <a:pt x="35101" y="7536"/>
                  </a:cubicBezTo>
                  <a:cubicBezTo>
                    <a:pt x="35105" y="7532"/>
                    <a:pt x="35113" y="7530"/>
                    <a:pt x="35122" y="7530"/>
                  </a:cubicBezTo>
                  <a:cubicBezTo>
                    <a:pt x="35144" y="7530"/>
                    <a:pt x="35174" y="7541"/>
                    <a:pt x="35197" y="7553"/>
                  </a:cubicBezTo>
                  <a:cubicBezTo>
                    <a:pt x="35224" y="7553"/>
                    <a:pt x="35229" y="7609"/>
                    <a:pt x="35276" y="7609"/>
                  </a:cubicBezTo>
                  <a:cubicBezTo>
                    <a:pt x="35286" y="7609"/>
                    <a:pt x="35297" y="7606"/>
                    <a:pt x="35310" y="7601"/>
                  </a:cubicBezTo>
                  <a:lnTo>
                    <a:pt x="35342" y="7585"/>
                  </a:lnTo>
                  <a:cubicBezTo>
                    <a:pt x="35351" y="7587"/>
                    <a:pt x="35359" y="7588"/>
                    <a:pt x="35367" y="7588"/>
                  </a:cubicBezTo>
                  <a:cubicBezTo>
                    <a:pt x="35419" y="7588"/>
                    <a:pt x="35453" y="7544"/>
                    <a:pt x="35439" y="7488"/>
                  </a:cubicBezTo>
                  <a:lnTo>
                    <a:pt x="35633" y="7488"/>
                  </a:lnTo>
                  <a:cubicBezTo>
                    <a:pt x="35778" y="7488"/>
                    <a:pt x="35843" y="7617"/>
                    <a:pt x="35778" y="7633"/>
                  </a:cubicBezTo>
                  <a:cubicBezTo>
                    <a:pt x="35746" y="7641"/>
                    <a:pt x="35734" y="7645"/>
                    <a:pt x="35744" y="7645"/>
                  </a:cubicBezTo>
                  <a:cubicBezTo>
                    <a:pt x="35754" y="7645"/>
                    <a:pt x="35786" y="7641"/>
                    <a:pt x="35843" y="7633"/>
                  </a:cubicBezTo>
                  <a:lnTo>
                    <a:pt x="35939" y="7617"/>
                  </a:lnTo>
                  <a:lnTo>
                    <a:pt x="36084" y="7569"/>
                  </a:lnTo>
                  <a:cubicBezTo>
                    <a:pt x="36191" y="7521"/>
                    <a:pt x="36280" y="7491"/>
                    <a:pt x="36320" y="7491"/>
                  </a:cubicBezTo>
                  <a:cubicBezTo>
                    <a:pt x="36334" y="7491"/>
                    <a:pt x="36343" y="7495"/>
                    <a:pt x="36343" y="7504"/>
                  </a:cubicBezTo>
                  <a:lnTo>
                    <a:pt x="36343" y="7520"/>
                  </a:lnTo>
                  <a:cubicBezTo>
                    <a:pt x="36343" y="7563"/>
                    <a:pt x="36357" y="7578"/>
                    <a:pt x="36381" y="7578"/>
                  </a:cubicBezTo>
                  <a:cubicBezTo>
                    <a:pt x="36393" y="7578"/>
                    <a:pt x="36407" y="7574"/>
                    <a:pt x="36423" y="7569"/>
                  </a:cubicBezTo>
                  <a:cubicBezTo>
                    <a:pt x="36467" y="7554"/>
                    <a:pt x="36431" y="7486"/>
                    <a:pt x="36497" y="7486"/>
                  </a:cubicBezTo>
                  <a:cubicBezTo>
                    <a:pt x="36504" y="7486"/>
                    <a:pt x="36511" y="7487"/>
                    <a:pt x="36520" y="7488"/>
                  </a:cubicBezTo>
                  <a:lnTo>
                    <a:pt x="36552" y="7488"/>
                  </a:lnTo>
                  <a:cubicBezTo>
                    <a:pt x="36557" y="7487"/>
                    <a:pt x="36562" y="7486"/>
                    <a:pt x="36567" y="7486"/>
                  </a:cubicBezTo>
                  <a:cubicBezTo>
                    <a:pt x="36626" y="7486"/>
                    <a:pt x="36679" y="7571"/>
                    <a:pt x="36649" y="7601"/>
                  </a:cubicBezTo>
                  <a:cubicBezTo>
                    <a:pt x="36629" y="7621"/>
                    <a:pt x="36603" y="7635"/>
                    <a:pt x="36582" y="7635"/>
                  </a:cubicBezTo>
                  <a:cubicBezTo>
                    <a:pt x="36569" y="7635"/>
                    <a:pt x="36558" y="7629"/>
                    <a:pt x="36552" y="7617"/>
                  </a:cubicBezTo>
                  <a:lnTo>
                    <a:pt x="36504" y="7617"/>
                  </a:lnTo>
                  <a:cubicBezTo>
                    <a:pt x="36488" y="7617"/>
                    <a:pt x="36488" y="7714"/>
                    <a:pt x="36488" y="7746"/>
                  </a:cubicBezTo>
                  <a:cubicBezTo>
                    <a:pt x="36492" y="7750"/>
                    <a:pt x="36503" y="7752"/>
                    <a:pt x="36518" y="7752"/>
                  </a:cubicBezTo>
                  <a:cubicBezTo>
                    <a:pt x="36559" y="7752"/>
                    <a:pt x="36625" y="7737"/>
                    <a:pt x="36649" y="7714"/>
                  </a:cubicBezTo>
                  <a:cubicBezTo>
                    <a:pt x="36653" y="7710"/>
                    <a:pt x="36656" y="7709"/>
                    <a:pt x="36660" y="7709"/>
                  </a:cubicBezTo>
                  <a:cubicBezTo>
                    <a:pt x="36692" y="7709"/>
                    <a:pt x="36739" y="7812"/>
                    <a:pt x="36810" y="7827"/>
                  </a:cubicBezTo>
                  <a:cubicBezTo>
                    <a:pt x="36875" y="7827"/>
                    <a:pt x="37020" y="7730"/>
                    <a:pt x="37068" y="7682"/>
                  </a:cubicBezTo>
                  <a:cubicBezTo>
                    <a:pt x="37079" y="7666"/>
                    <a:pt x="37091" y="7659"/>
                    <a:pt x="37102" y="7659"/>
                  </a:cubicBezTo>
                  <a:cubicBezTo>
                    <a:pt x="37127" y="7659"/>
                    <a:pt x="37149" y="7691"/>
                    <a:pt x="37149" y="7746"/>
                  </a:cubicBezTo>
                  <a:lnTo>
                    <a:pt x="37262" y="7778"/>
                  </a:lnTo>
                  <a:lnTo>
                    <a:pt x="37310" y="7778"/>
                  </a:lnTo>
                  <a:cubicBezTo>
                    <a:pt x="37316" y="7780"/>
                    <a:pt x="37321" y="7781"/>
                    <a:pt x="37327" y="7781"/>
                  </a:cubicBezTo>
                  <a:cubicBezTo>
                    <a:pt x="37372" y="7781"/>
                    <a:pt x="37423" y="7728"/>
                    <a:pt x="37423" y="7714"/>
                  </a:cubicBezTo>
                  <a:cubicBezTo>
                    <a:pt x="37423" y="7698"/>
                    <a:pt x="37343" y="7665"/>
                    <a:pt x="37310" y="7649"/>
                  </a:cubicBezTo>
                  <a:cubicBezTo>
                    <a:pt x="37278" y="7649"/>
                    <a:pt x="37294" y="7536"/>
                    <a:pt x="37310" y="7504"/>
                  </a:cubicBezTo>
                  <a:cubicBezTo>
                    <a:pt x="37310" y="7472"/>
                    <a:pt x="37456" y="7440"/>
                    <a:pt x="37488" y="7440"/>
                  </a:cubicBezTo>
                  <a:cubicBezTo>
                    <a:pt x="37496" y="7437"/>
                    <a:pt x="37506" y="7435"/>
                    <a:pt x="37516" y="7435"/>
                  </a:cubicBezTo>
                  <a:cubicBezTo>
                    <a:pt x="37564" y="7435"/>
                    <a:pt x="37628" y="7464"/>
                    <a:pt x="37681" y="7504"/>
                  </a:cubicBezTo>
                  <a:lnTo>
                    <a:pt x="37762" y="7488"/>
                  </a:lnTo>
                  <a:lnTo>
                    <a:pt x="37794" y="7472"/>
                  </a:lnTo>
                  <a:cubicBezTo>
                    <a:pt x="37843" y="7472"/>
                    <a:pt x="37843" y="7440"/>
                    <a:pt x="37778" y="7407"/>
                  </a:cubicBezTo>
                  <a:lnTo>
                    <a:pt x="37794" y="7391"/>
                  </a:lnTo>
                  <a:lnTo>
                    <a:pt x="37827" y="7311"/>
                  </a:lnTo>
                  <a:cubicBezTo>
                    <a:pt x="37907" y="7327"/>
                    <a:pt x="37988" y="7391"/>
                    <a:pt x="37988" y="7423"/>
                  </a:cubicBezTo>
                  <a:cubicBezTo>
                    <a:pt x="37988" y="7435"/>
                    <a:pt x="37998" y="7440"/>
                    <a:pt x="38016" y="7440"/>
                  </a:cubicBezTo>
                  <a:cubicBezTo>
                    <a:pt x="38049" y="7440"/>
                    <a:pt x="38108" y="7422"/>
                    <a:pt x="38181" y="7391"/>
                  </a:cubicBezTo>
                  <a:lnTo>
                    <a:pt x="38278" y="7391"/>
                  </a:lnTo>
                  <a:lnTo>
                    <a:pt x="38407" y="7407"/>
                  </a:lnTo>
                  <a:cubicBezTo>
                    <a:pt x="38435" y="7353"/>
                    <a:pt x="38514" y="7334"/>
                    <a:pt x="38589" y="7334"/>
                  </a:cubicBezTo>
                  <a:cubicBezTo>
                    <a:pt x="38646" y="7334"/>
                    <a:pt x="38702" y="7345"/>
                    <a:pt x="38730" y="7359"/>
                  </a:cubicBezTo>
                  <a:cubicBezTo>
                    <a:pt x="38778" y="7375"/>
                    <a:pt x="38875" y="7423"/>
                    <a:pt x="38891" y="7423"/>
                  </a:cubicBezTo>
                  <a:cubicBezTo>
                    <a:pt x="38894" y="7426"/>
                    <a:pt x="38898" y="7428"/>
                    <a:pt x="38904" y="7428"/>
                  </a:cubicBezTo>
                  <a:cubicBezTo>
                    <a:pt x="38930" y="7428"/>
                    <a:pt x="38983" y="7399"/>
                    <a:pt x="39036" y="7359"/>
                  </a:cubicBezTo>
                  <a:lnTo>
                    <a:pt x="39117" y="7375"/>
                  </a:lnTo>
                  <a:cubicBezTo>
                    <a:pt x="39133" y="7375"/>
                    <a:pt x="39149" y="7327"/>
                    <a:pt x="39149" y="7311"/>
                  </a:cubicBezTo>
                  <a:cubicBezTo>
                    <a:pt x="39149" y="7255"/>
                    <a:pt x="39149" y="7238"/>
                    <a:pt x="39181" y="7238"/>
                  </a:cubicBezTo>
                  <a:cubicBezTo>
                    <a:pt x="39195" y="7238"/>
                    <a:pt x="39216" y="7241"/>
                    <a:pt x="39246" y="7246"/>
                  </a:cubicBezTo>
                  <a:cubicBezTo>
                    <a:pt x="39269" y="7257"/>
                    <a:pt x="39300" y="7269"/>
                    <a:pt x="39322" y="7269"/>
                  </a:cubicBezTo>
                  <a:cubicBezTo>
                    <a:pt x="39331" y="7269"/>
                    <a:pt x="39338" y="7267"/>
                    <a:pt x="39343" y="7262"/>
                  </a:cubicBezTo>
                  <a:lnTo>
                    <a:pt x="39440" y="7198"/>
                  </a:lnTo>
                  <a:cubicBezTo>
                    <a:pt x="39488" y="7246"/>
                    <a:pt x="39617" y="7262"/>
                    <a:pt x="39649" y="7262"/>
                  </a:cubicBezTo>
                  <a:cubicBezTo>
                    <a:pt x="39656" y="7260"/>
                    <a:pt x="39661" y="7259"/>
                    <a:pt x="39665" y="7259"/>
                  </a:cubicBezTo>
                  <a:cubicBezTo>
                    <a:pt x="39689" y="7259"/>
                    <a:pt x="39661" y="7297"/>
                    <a:pt x="39633" y="7311"/>
                  </a:cubicBezTo>
                  <a:cubicBezTo>
                    <a:pt x="39630" y="7314"/>
                    <a:pt x="39633" y="7315"/>
                    <a:pt x="39640" y="7315"/>
                  </a:cubicBezTo>
                  <a:cubicBezTo>
                    <a:pt x="39668" y="7315"/>
                    <a:pt x="39768" y="7291"/>
                    <a:pt x="39794" y="7278"/>
                  </a:cubicBezTo>
                  <a:cubicBezTo>
                    <a:pt x="39811" y="7262"/>
                    <a:pt x="39859" y="7230"/>
                    <a:pt x="39875" y="7230"/>
                  </a:cubicBezTo>
                  <a:cubicBezTo>
                    <a:pt x="39877" y="7228"/>
                    <a:pt x="39880" y="7227"/>
                    <a:pt x="39884" y="7227"/>
                  </a:cubicBezTo>
                  <a:cubicBezTo>
                    <a:pt x="39904" y="7227"/>
                    <a:pt x="39942" y="7264"/>
                    <a:pt x="39956" y="7278"/>
                  </a:cubicBezTo>
                  <a:cubicBezTo>
                    <a:pt x="39956" y="7281"/>
                    <a:pt x="39958" y="7283"/>
                    <a:pt x="39960" y="7283"/>
                  </a:cubicBezTo>
                  <a:cubicBezTo>
                    <a:pt x="39973" y="7283"/>
                    <a:pt x="40007" y="7259"/>
                    <a:pt x="40020" y="7246"/>
                  </a:cubicBezTo>
                  <a:cubicBezTo>
                    <a:pt x="40036" y="7230"/>
                    <a:pt x="40069" y="7182"/>
                    <a:pt x="40101" y="7149"/>
                  </a:cubicBezTo>
                  <a:lnTo>
                    <a:pt x="40149" y="7214"/>
                  </a:lnTo>
                  <a:cubicBezTo>
                    <a:pt x="40178" y="7243"/>
                    <a:pt x="40220" y="7297"/>
                    <a:pt x="40251" y="7297"/>
                  </a:cubicBezTo>
                  <a:cubicBezTo>
                    <a:pt x="40255" y="7297"/>
                    <a:pt x="40259" y="7296"/>
                    <a:pt x="40262" y="7294"/>
                  </a:cubicBezTo>
                  <a:cubicBezTo>
                    <a:pt x="40314" y="7281"/>
                    <a:pt x="40377" y="7258"/>
                    <a:pt x="40442" y="7258"/>
                  </a:cubicBezTo>
                  <a:cubicBezTo>
                    <a:pt x="40457" y="7258"/>
                    <a:pt x="40473" y="7259"/>
                    <a:pt x="40488" y="7262"/>
                  </a:cubicBezTo>
                  <a:lnTo>
                    <a:pt x="40553" y="7262"/>
                  </a:lnTo>
                  <a:cubicBezTo>
                    <a:pt x="40553" y="7230"/>
                    <a:pt x="40585" y="7182"/>
                    <a:pt x="40617" y="7182"/>
                  </a:cubicBezTo>
                  <a:lnTo>
                    <a:pt x="40633" y="7198"/>
                  </a:lnTo>
                  <a:cubicBezTo>
                    <a:pt x="40714" y="7214"/>
                    <a:pt x="40714" y="7278"/>
                    <a:pt x="40698" y="7327"/>
                  </a:cubicBezTo>
                  <a:cubicBezTo>
                    <a:pt x="40701" y="7328"/>
                    <a:pt x="40704" y="7329"/>
                    <a:pt x="40706" y="7329"/>
                  </a:cubicBezTo>
                  <a:cubicBezTo>
                    <a:pt x="40736" y="7329"/>
                    <a:pt x="40762" y="7259"/>
                    <a:pt x="40762" y="7230"/>
                  </a:cubicBezTo>
                  <a:cubicBezTo>
                    <a:pt x="40762" y="7199"/>
                    <a:pt x="40814" y="7188"/>
                    <a:pt x="40860" y="7188"/>
                  </a:cubicBezTo>
                  <a:cubicBezTo>
                    <a:pt x="40887" y="7188"/>
                    <a:pt x="40912" y="7192"/>
                    <a:pt x="40924" y="7198"/>
                  </a:cubicBezTo>
                  <a:cubicBezTo>
                    <a:pt x="40927" y="7200"/>
                    <a:pt x="40933" y="7200"/>
                    <a:pt x="40940" y="7200"/>
                  </a:cubicBezTo>
                  <a:cubicBezTo>
                    <a:pt x="40982" y="7200"/>
                    <a:pt x="41076" y="7172"/>
                    <a:pt x="41130" y="7172"/>
                  </a:cubicBezTo>
                  <a:cubicBezTo>
                    <a:pt x="41146" y="7172"/>
                    <a:pt x="41159" y="7175"/>
                    <a:pt x="41166" y="7182"/>
                  </a:cubicBezTo>
                  <a:cubicBezTo>
                    <a:pt x="41182" y="7206"/>
                    <a:pt x="41206" y="7214"/>
                    <a:pt x="41228" y="7214"/>
                  </a:cubicBezTo>
                  <a:cubicBezTo>
                    <a:pt x="41250" y="7214"/>
                    <a:pt x="41270" y="7206"/>
                    <a:pt x="41278" y="7198"/>
                  </a:cubicBezTo>
                  <a:cubicBezTo>
                    <a:pt x="41287" y="7190"/>
                    <a:pt x="41278" y="7186"/>
                    <a:pt x="41260" y="7186"/>
                  </a:cubicBezTo>
                  <a:cubicBezTo>
                    <a:pt x="41242" y="7186"/>
                    <a:pt x="41214" y="7190"/>
                    <a:pt x="41182" y="7198"/>
                  </a:cubicBezTo>
                  <a:lnTo>
                    <a:pt x="41198" y="7117"/>
                  </a:lnTo>
                  <a:lnTo>
                    <a:pt x="41198" y="7085"/>
                  </a:lnTo>
                  <a:cubicBezTo>
                    <a:pt x="41214" y="7052"/>
                    <a:pt x="41230" y="7004"/>
                    <a:pt x="41230" y="6988"/>
                  </a:cubicBezTo>
                  <a:cubicBezTo>
                    <a:pt x="41230" y="6972"/>
                    <a:pt x="41198" y="6972"/>
                    <a:pt x="41166" y="6972"/>
                  </a:cubicBezTo>
                  <a:lnTo>
                    <a:pt x="41069" y="6972"/>
                  </a:lnTo>
                  <a:cubicBezTo>
                    <a:pt x="41036" y="6988"/>
                    <a:pt x="40992" y="6996"/>
                    <a:pt x="40948" y="6996"/>
                  </a:cubicBezTo>
                  <a:cubicBezTo>
                    <a:pt x="40903" y="6996"/>
                    <a:pt x="40859" y="6988"/>
                    <a:pt x="40827" y="6972"/>
                  </a:cubicBezTo>
                  <a:lnTo>
                    <a:pt x="40762" y="6923"/>
                  </a:lnTo>
                  <a:cubicBezTo>
                    <a:pt x="40746" y="6923"/>
                    <a:pt x="40746" y="6907"/>
                    <a:pt x="40762" y="6891"/>
                  </a:cubicBezTo>
                  <a:cubicBezTo>
                    <a:pt x="40762" y="6880"/>
                    <a:pt x="40770" y="6868"/>
                    <a:pt x="40781" y="6868"/>
                  </a:cubicBezTo>
                  <a:cubicBezTo>
                    <a:pt x="40785" y="6868"/>
                    <a:pt x="40790" y="6870"/>
                    <a:pt x="40795" y="6875"/>
                  </a:cubicBezTo>
                  <a:cubicBezTo>
                    <a:pt x="40843" y="6875"/>
                    <a:pt x="40891" y="6907"/>
                    <a:pt x="40940" y="6907"/>
                  </a:cubicBezTo>
                  <a:lnTo>
                    <a:pt x="40972" y="6891"/>
                  </a:lnTo>
                  <a:cubicBezTo>
                    <a:pt x="41020" y="6891"/>
                    <a:pt x="41117" y="6875"/>
                    <a:pt x="41166" y="6859"/>
                  </a:cubicBezTo>
                  <a:lnTo>
                    <a:pt x="41230" y="6859"/>
                  </a:lnTo>
                  <a:lnTo>
                    <a:pt x="41456" y="6891"/>
                  </a:lnTo>
                  <a:cubicBezTo>
                    <a:pt x="41730" y="6875"/>
                    <a:pt x="41972" y="6843"/>
                    <a:pt x="42020" y="6843"/>
                  </a:cubicBezTo>
                  <a:lnTo>
                    <a:pt x="42149" y="6843"/>
                  </a:lnTo>
                  <a:cubicBezTo>
                    <a:pt x="42246" y="6843"/>
                    <a:pt x="42343" y="6762"/>
                    <a:pt x="42343" y="6730"/>
                  </a:cubicBezTo>
                  <a:cubicBezTo>
                    <a:pt x="42343" y="6719"/>
                    <a:pt x="42350" y="6714"/>
                    <a:pt x="42363" y="6714"/>
                  </a:cubicBezTo>
                  <a:cubicBezTo>
                    <a:pt x="42388" y="6714"/>
                    <a:pt x="42434" y="6735"/>
                    <a:pt x="42488" y="6778"/>
                  </a:cubicBezTo>
                  <a:cubicBezTo>
                    <a:pt x="42508" y="6798"/>
                    <a:pt x="42528" y="6812"/>
                    <a:pt x="42556" y="6812"/>
                  </a:cubicBezTo>
                  <a:cubicBezTo>
                    <a:pt x="42573" y="6812"/>
                    <a:pt x="42593" y="6807"/>
                    <a:pt x="42617" y="6794"/>
                  </a:cubicBezTo>
                  <a:lnTo>
                    <a:pt x="42682" y="6778"/>
                  </a:lnTo>
                  <a:cubicBezTo>
                    <a:pt x="42762" y="6827"/>
                    <a:pt x="42795" y="6907"/>
                    <a:pt x="42762" y="6940"/>
                  </a:cubicBezTo>
                  <a:lnTo>
                    <a:pt x="42698" y="6956"/>
                  </a:lnTo>
                  <a:lnTo>
                    <a:pt x="42682" y="6956"/>
                  </a:lnTo>
                  <a:cubicBezTo>
                    <a:pt x="42682" y="6972"/>
                    <a:pt x="42682" y="7004"/>
                    <a:pt x="42682" y="7020"/>
                  </a:cubicBezTo>
                  <a:lnTo>
                    <a:pt x="42698" y="7036"/>
                  </a:lnTo>
                  <a:cubicBezTo>
                    <a:pt x="42703" y="7042"/>
                    <a:pt x="42709" y="7044"/>
                    <a:pt x="42714" y="7044"/>
                  </a:cubicBezTo>
                  <a:cubicBezTo>
                    <a:pt x="42725" y="7044"/>
                    <a:pt x="42736" y="7036"/>
                    <a:pt x="42746" y="7036"/>
                  </a:cubicBezTo>
                  <a:cubicBezTo>
                    <a:pt x="42779" y="7036"/>
                    <a:pt x="42859" y="7020"/>
                    <a:pt x="42908" y="7004"/>
                  </a:cubicBezTo>
                  <a:lnTo>
                    <a:pt x="42924" y="7004"/>
                  </a:lnTo>
                  <a:cubicBezTo>
                    <a:pt x="42956" y="7004"/>
                    <a:pt x="43004" y="7052"/>
                    <a:pt x="43037" y="7085"/>
                  </a:cubicBezTo>
                  <a:lnTo>
                    <a:pt x="43166" y="7085"/>
                  </a:lnTo>
                  <a:cubicBezTo>
                    <a:pt x="43230" y="7085"/>
                    <a:pt x="43359" y="7004"/>
                    <a:pt x="43375" y="6972"/>
                  </a:cubicBezTo>
                  <a:cubicBezTo>
                    <a:pt x="43408" y="6940"/>
                    <a:pt x="43359" y="6891"/>
                    <a:pt x="43327" y="6891"/>
                  </a:cubicBezTo>
                  <a:cubicBezTo>
                    <a:pt x="43295" y="6891"/>
                    <a:pt x="43230" y="6907"/>
                    <a:pt x="43214" y="6907"/>
                  </a:cubicBezTo>
                  <a:cubicBezTo>
                    <a:pt x="43198" y="6907"/>
                    <a:pt x="43133" y="6923"/>
                    <a:pt x="43069" y="6923"/>
                  </a:cubicBezTo>
                  <a:lnTo>
                    <a:pt x="43004" y="6956"/>
                  </a:lnTo>
                  <a:lnTo>
                    <a:pt x="42988" y="6956"/>
                  </a:lnTo>
                  <a:cubicBezTo>
                    <a:pt x="42972" y="6940"/>
                    <a:pt x="42940" y="6891"/>
                    <a:pt x="42940" y="6859"/>
                  </a:cubicBezTo>
                  <a:cubicBezTo>
                    <a:pt x="42940" y="6843"/>
                    <a:pt x="43166" y="6827"/>
                    <a:pt x="43246" y="6827"/>
                  </a:cubicBezTo>
                  <a:cubicBezTo>
                    <a:pt x="43343" y="6811"/>
                    <a:pt x="43424" y="6811"/>
                    <a:pt x="43456" y="6811"/>
                  </a:cubicBezTo>
                  <a:cubicBezTo>
                    <a:pt x="43472" y="6811"/>
                    <a:pt x="43585" y="6762"/>
                    <a:pt x="43617" y="6762"/>
                  </a:cubicBezTo>
                  <a:cubicBezTo>
                    <a:pt x="43663" y="6777"/>
                    <a:pt x="43710" y="6925"/>
                    <a:pt x="43658" y="6925"/>
                  </a:cubicBezTo>
                  <a:cubicBezTo>
                    <a:pt x="43655" y="6925"/>
                    <a:pt x="43653" y="6924"/>
                    <a:pt x="43650" y="6923"/>
                  </a:cubicBezTo>
                  <a:cubicBezTo>
                    <a:pt x="43585" y="6923"/>
                    <a:pt x="43585" y="6988"/>
                    <a:pt x="43633" y="7052"/>
                  </a:cubicBezTo>
                  <a:lnTo>
                    <a:pt x="43698" y="7069"/>
                  </a:lnTo>
                  <a:lnTo>
                    <a:pt x="43763" y="7085"/>
                  </a:lnTo>
                  <a:cubicBezTo>
                    <a:pt x="43843" y="7052"/>
                    <a:pt x="43843" y="6972"/>
                    <a:pt x="43827" y="6972"/>
                  </a:cubicBezTo>
                  <a:cubicBezTo>
                    <a:pt x="43795" y="6956"/>
                    <a:pt x="43795" y="6859"/>
                    <a:pt x="43811" y="6827"/>
                  </a:cubicBezTo>
                  <a:cubicBezTo>
                    <a:pt x="43827" y="6794"/>
                    <a:pt x="43940" y="6762"/>
                    <a:pt x="44085" y="6746"/>
                  </a:cubicBezTo>
                  <a:lnTo>
                    <a:pt x="44150" y="6778"/>
                  </a:lnTo>
                  <a:lnTo>
                    <a:pt x="44311" y="6859"/>
                  </a:lnTo>
                  <a:cubicBezTo>
                    <a:pt x="44370" y="6820"/>
                    <a:pt x="44440" y="6799"/>
                    <a:pt x="44501" y="6799"/>
                  </a:cubicBezTo>
                  <a:cubicBezTo>
                    <a:pt x="44540" y="6799"/>
                    <a:pt x="44576" y="6808"/>
                    <a:pt x="44601" y="6827"/>
                  </a:cubicBezTo>
                  <a:lnTo>
                    <a:pt x="44634" y="6811"/>
                  </a:lnTo>
                  <a:lnTo>
                    <a:pt x="44698" y="6794"/>
                  </a:lnTo>
                  <a:cubicBezTo>
                    <a:pt x="44719" y="6767"/>
                    <a:pt x="44748" y="6757"/>
                    <a:pt x="44776" y="6757"/>
                  </a:cubicBezTo>
                  <a:cubicBezTo>
                    <a:pt x="44814" y="6757"/>
                    <a:pt x="44850" y="6776"/>
                    <a:pt x="44859" y="6794"/>
                  </a:cubicBezTo>
                  <a:cubicBezTo>
                    <a:pt x="44892" y="6827"/>
                    <a:pt x="44859" y="6859"/>
                    <a:pt x="44843" y="6859"/>
                  </a:cubicBezTo>
                  <a:cubicBezTo>
                    <a:pt x="44830" y="6859"/>
                    <a:pt x="44745" y="6818"/>
                    <a:pt x="44720" y="6818"/>
                  </a:cubicBezTo>
                  <a:cubicBezTo>
                    <a:pt x="44714" y="6818"/>
                    <a:pt x="44711" y="6820"/>
                    <a:pt x="44714" y="6827"/>
                  </a:cubicBezTo>
                  <a:cubicBezTo>
                    <a:pt x="44730" y="6875"/>
                    <a:pt x="44843" y="6923"/>
                    <a:pt x="44876" y="6940"/>
                  </a:cubicBezTo>
                  <a:cubicBezTo>
                    <a:pt x="44908" y="6940"/>
                    <a:pt x="44956" y="6794"/>
                    <a:pt x="44940" y="6746"/>
                  </a:cubicBezTo>
                  <a:cubicBezTo>
                    <a:pt x="44915" y="6697"/>
                    <a:pt x="44994" y="6676"/>
                    <a:pt x="45054" y="6676"/>
                  </a:cubicBezTo>
                  <a:cubicBezTo>
                    <a:pt x="45073" y="6676"/>
                    <a:pt x="45090" y="6678"/>
                    <a:pt x="45101" y="6681"/>
                  </a:cubicBezTo>
                  <a:cubicBezTo>
                    <a:pt x="45150" y="6714"/>
                    <a:pt x="45198" y="6746"/>
                    <a:pt x="45230" y="6762"/>
                  </a:cubicBezTo>
                  <a:lnTo>
                    <a:pt x="45247" y="6778"/>
                  </a:lnTo>
                  <a:lnTo>
                    <a:pt x="45295" y="6778"/>
                  </a:lnTo>
                  <a:cubicBezTo>
                    <a:pt x="45359" y="6778"/>
                    <a:pt x="45327" y="6827"/>
                    <a:pt x="45295" y="6827"/>
                  </a:cubicBezTo>
                  <a:cubicBezTo>
                    <a:pt x="45263" y="6843"/>
                    <a:pt x="45392" y="6859"/>
                    <a:pt x="45440" y="6859"/>
                  </a:cubicBezTo>
                  <a:cubicBezTo>
                    <a:pt x="45472" y="6859"/>
                    <a:pt x="45488" y="6827"/>
                    <a:pt x="45456" y="6794"/>
                  </a:cubicBezTo>
                  <a:lnTo>
                    <a:pt x="45472" y="6778"/>
                  </a:lnTo>
                  <a:cubicBezTo>
                    <a:pt x="45485" y="6765"/>
                    <a:pt x="45520" y="6742"/>
                    <a:pt x="45532" y="6742"/>
                  </a:cubicBezTo>
                  <a:cubicBezTo>
                    <a:pt x="45535" y="6742"/>
                    <a:pt x="45537" y="6743"/>
                    <a:pt x="45537" y="6746"/>
                  </a:cubicBezTo>
                  <a:lnTo>
                    <a:pt x="45601" y="6778"/>
                  </a:lnTo>
                  <a:cubicBezTo>
                    <a:pt x="45630" y="6797"/>
                    <a:pt x="45680" y="6805"/>
                    <a:pt x="45724" y="6805"/>
                  </a:cubicBezTo>
                  <a:cubicBezTo>
                    <a:pt x="45754" y="6805"/>
                    <a:pt x="45782" y="6801"/>
                    <a:pt x="45795" y="6794"/>
                  </a:cubicBezTo>
                  <a:cubicBezTo>
                    <a:pt x="45806" y="6794"/>
                    <a:pt x="45888" y="6802"/>
                    <a:pt x="45956" y="6802"/>
                  </a:cubicBezTo>
                  <a:cubicBezTo>
                    <a:pt x="45990" y="6802"/>
                    <a:pt x="46021" y="6800"/>
                    <a:pt x="46037" y="6794"/>
                  </a:cubicBezTo>
                  <a:cubicBezTo>
                    <a:pt x="46085" y="6778"/>
                    <a:pt x="46182" y="6681"/>
                    <a:pt x="46182" y="6649"/>
                  </a:cubicBezTo>
                  <a:cubicBezTo>
                    <a:pt x="46184" y="6645"/>
                    <a:pt x="46189" y="6643"/>
                    <a:pt x="46196" y="6643"/>
                  </a:cubicBezTo>
                  <a:cubicBezTo>
                    <a:pt x="46237" y="6643"/>
                    <a:pt x="46348" y="6718"/>
                    <a:pt x="46376" y="6746"/>
                  </a:cubicBezTo>
                  <a:cubicBezTo>
                    <a:pt x="46400" y="6770"/>
                    <a:pt x="46464" y="6778"/>
                    <a:pt x="46531" y="6778"/>
                  </a:cubicBezTo>
                  <a:cubicBezTo>
                    <a:pt x="46597" y="6778"/>
                    <a:pt x="46666" y="6770"/>
                    <a:pt x="46698" y="6762"/>
                  </a:cubicBezTo>
                  <a:cubicBezTo>
                    <a:pt x="46744" y="6751"/>
                    <a:pt x="46830" y="6739"/>
                    <a:pt x="46916" y="6739"/>
                  </a:cubicBezTo>
                  <a:cubicBezTo>
                    <a:pt x="46952" y="6739"/>
                    <a:pt x="46988" y="6741"/>
                    <a:pt x="47021" y="6746"/>
                  </a:cubicBezTo>
                  <a:lnTo>
                    <a:pt x="47118" y="6730"/>
                  </a:lnTo>
                  <a:lnTo>
                    <a:pt x="47166" y="6730"/>
                  </a:lnTo>
                  <a:cubicBezTo>
                    <a:pt x="47171" y="6732"/>
                    <a:pt x="47175" y="6733"/>
                    <a:pt x="47180" y="6733"/>
                  </a:cubicBezTo>
                  <a:cubicBezTo>
                    <a:pt x="47211" y="6733"/>
                    <a:pt x="47249" y="6695"/>
                    <a:pt x="47263" y="6681"/>
                  </a:cubicBezTo>
                  <a:cubicBezTo>
                    <a:pt x="47263" y="6665"/>
                    <a:pt x="47279" y="6657"/>
                    <a:pt x="47303" y="6657"/>
                  </a:cubicBezTo>
                  <a:cubicBezTo>
                    <a:pt x="47327" y="6657"/>
                    <a:pt x="47360" y="6665"/>
                    <a:pt x="47392" y="6681"/>
                  </a:cubicBezTo>
                  <a:lnTo>
                    <a:pt x="47456" y="6698"/>
                  </a:lnTo>
                  <a:cubicBezTo>
                    <a:pt x="47493" y="6710"/>
                    <a:pt x="47502" y="6768"/>
                    <a:pt x="47546" y="6768"/>
                  </a:cubicBezTo>
                  <a:cubicBezTo>
                    <a:pt x="47560" y="6768"/>
                    <a:pt x="47578" y="6762"/>
                    <a:pt x="47602" y="6746"/>
                  </a:cubicBezTo>
                  <a:cubicBezTo>
                    <a:pt x="47634" y="6714"/>
                    <a:pt x="47714" y="6714"/>
                    <a:pt x="47779" y="6698"/>
                  </a:cubicBezTo>
                  <a:cubicBezTo>
                    <a:pt x="47779" y="6698"/>
                    <a:pt x="47795" y="6698"/>
                    <a:pt x="47795" y="6714"/>
                  </a:cubicBezTo>
                  <a:cubicBezTo>
                    <a:pt x="47827" y="6724"/>
                    <a:pt x="47863" y="6726"/>
                    <a:pt x="47900" y="6726"/>
                  </a:cubicBezTo>
                  <a:cubicBezTo>
                    <a:pt x="47919" y="6726"/>
                    <a:pt x="47938" y="6726"/>
                    <a:pt x="47956" y="6726"/>
                  </a:cubicBezTo>
                  <a:cubicBezTo>
                    <a:pt x="48013" y="6726"/>
                    <a:pt x="48069" y="6730"/>
                    <a:pt x="48118" y="6762"/>
                  </a:cubicBezTo>
                  <a:cubicBezTo>
                    <a:pt x="48120" y="6764"/>
                    <a:pt x="48123" y="6765"/>
                    <a:pt x="48127" y="6765"/>
                  </a:cubicBezTo>
                  <a:cubicBezTo>
                    <a:pt x="48152" y="6765"/>
                    <a:pt x="48203" y="6730"/>
                    <a:pt x="48231" y="6730"/>
                  </a:cubicBezTo>
                  <a:lnTo>
                    <a:pt x="48263" y="6730"/>
                  </a:lnTo>
                  <a:cubicBezTo>
                    <a:pt x="48275" y="6736"/>
                    <a:pt x="48285" y="6739"/>
                    <a:pt x="48292" y="6739"/>
                  </a:cubicBezTo>
                  <a:cubicBezTo>
                    <a:pt x="48321" y="6739"/>
                    <a:pt x="48308" y="6694"/>
                    <a:pt x="48295" y="6681"/>
                  </a:cubicBezTo>
                  <a:cubicBezTo>
                    <a:pt x="48279" y="6665"/>
                    <a:pt x="48231" y="6585"/>
                    <a:pt x="48231" y="6552"/>
                  </a:cubicBezTo>
                  <a:cubicBezTo>
                    <a:pt x="48228" y="6550"/>
                    <a:pt x="48224" y="6549"/>
                    <a:pt x="48218" y="6549"/>
                  </a:cubicBezTo>
                  <a:cubicBezTo>
                    <a:pt x="48181" y="6549"/>
                    <a:pt x="48081" y="6589"/>
                    <a:pt x="48053" y="6617"/>
                  </a:cubicBezTo>
                  <a:cubicBezTo>
                    <a:pt x="48044" y="6623"/>
                    <a:pt x="48037" y="6626"/>
                    <a:pt x="48032" y="6626"/>
                  </a:cubicBezTo>
                  <a:cubicBezTo>
                    <a:pt x="48011" y="6626"/>
                    <a:pt x="48024" y="6579"/>
                    <a:pt x="48037" y="6552"/>
                  </a:cubicBezTo>
                  <a:cubicBezTo>
                    <a:pt x="48051" y="6539"/>
                    <a:pt x="47922" y="6501"/>
                    <a:pt x="47865" y="6501"/>
                  </a:cubicBezTo>
                  <a:cubicBezTo>
                    <a:pt x="47855" y="6501"/>
                    <a:pt x="47848" y="6502"/>
                    <a:pt x="47843" y="6504"/>
                  </a:cubicBezTo>
                  <a:cubicBezTo>
                    <a:pt x="47820" y="6528"/>
                    <a:pt x="47744" y="6543"/>
                    <a:pt x="47699" y="6543"/>
                  </a:cubicBezTo>
                  <a:cubicBezTo>
                    <a:pt x="47683" y="6543"/>
                    <a:pt x="47670" y="6541"/>
                    <a:pt x="47666" y="6536"/>
                  </a:cubicBezTo>
                  <a:cubicBezTo>
                    <a:pt x="47634" y="6520"/>
                    <a:pt x="47537" y="6456"/>
                    <a:pt x="47440" y="6391"/>
                  </a:cubicBezTo>
                  <a:lnTo>
                    <a:pt x="47472" y="6310"/>
                  </a:lnTo>
                  <a:lnTo>
                    <a:pt x="47489" y="6278"/>
                  </a:lnTo>
                  <a:cubicBezTo>
                    <a:pt x="47503" y="6264"/>
                    <a:pt x="47521" y="6256"/>
                    <a:pt x="47538" y="6256"/>
                  </a:cubicBezTo>
                  <a:cubicBezTo>
                    <a:pt x="47558" y="6256"/>
                    <a:pt x="47577" y="6268"/>
                    <a:pt x="47585" y="6294"/>
                  </a:cubicBezTo>
                  <a:lnTo>
                    <a:pt x="47569" y="6310"/>
                  </a:lnTo>
                  <a:cubicBezTo>
                    <a:pt x="47555" y="6367"/>
                    <a:pt x="47566" y="6410"/>
                    <a:pt x="47611" y="6410"/>
                  </a:cubicBezTo>
                  <a:cubicBezTo>
                    <a:pt x="47618" y="6410"/>
                    <a:pt x="47625" y="6409"/>
                    <a:pt x="47634" y="6407"/>
                  </a:cubicBezTo>
                  <a:lnTo>
                    <a:pt x="47698" y="6407"/>
                  </a:lnTo>
                  <a:cubicBezTo>
                    <a:pt x="47763" y="6407"/>
                    <a:pt x="47827" y="6359"/>
                    <a:pt x="47827" y="6327"/>
                  </a:cubicBezTo>
                  <a:cubicBezTo>
                    <a:pt x="47811" y="6310"/>
                    <a:pt x="47811" y="6294"/>
                    <a:pt x="47811" y="6294"/>
                  </a:cubicBezTo>
                  <a:lnTo>
                    <a:pt x="47860" y="6294"/>
                  </a:lnTo>
                  <a:cubicBezTo>
                    <a:pt x="47874" y="6290"/>
                    <a:pt x="47887" y="6288"/>
                    <a:pt x="47898" y="6288"/>
                  </a:cubicBezTo>
                  <a:cubicBezTo>
                    <a:pt x="47924" y="6288"/>
                    <a:pt x="47940" y="6299"/>
                    <a:pt x="47940" y="6310"/>
                  </a:cubicBezTo>
                  <a:lnTo>
                    <a:pt x="47940" y="6327"/>
                  </a:lnTo>
                  <a:lnTo>
                    <a:pt x="47924" y="6343"/>
                  </a:lnTo>
                  <a:cubicBezTo>
                    <a:pt x="47924" y="6375"/>
                    <a:pt x="47940" y="6407"/>
                    <a:pt x="47989" y="6407"/>
                  </a:cubicBezTo>
                  <a:lnTo>
                    <a:pt x="48005" y="6407"/>
                  </a:lnTo>
                  <a:lnTo>
                    <a:pt x="48037" y="6375"/>
                  </a:lnTo>
                  <a:cubicBezTo>
                    <a:pt x="48047" y="6365"/>
                    <a:pt x="48060" y="6361"/>
                    <a:pt x="48074" y="6361"/>
                  </a:cubicBezTo>
                  <a:cubicBezTo>
                    <a:pt x="48105" y="6361"/>
                    <a:pt x="48139" y="6380"/>
                    <a:pt x="48150" y="6391"/>
                  </a:cubicBezTo>
                  <a:cubicBezTo>
                    <a:pt x="48157" y="6398"/>
                    <a:pt x="48191" y="6402"/>
                    <a:pt x="48234" y="6402"/>
                  </a:cubicBezTo>
                  <a:cubicBezTo>
                    <a:pt x="48294" y="6402"/>
                    <a:pt x="48370" y="6394"/>
                    <a:pt x="48408" y="6375"/>
                  </a:cubicBezTo>
                  <a:cubicBezTo>
                    <a:pt x="48427" y="6370"/>
                    <a:pt x="48447" y="6368"/>
                    <a:pt x="48467" y="6368"/>
                  </a:cubicBezTo>
                  <a:cubicBezTo>
                    <a:pt x="48514" y="6368"/>
                    <a:pt x="48558" y="6380"/>
                    <a:pt x="48569" y="6391"/>
                  </a:cubicBezTo>
                  <a:cubicBezTo>
                    <a:pt x="48569" y="6393"/>
                    <a:pt x="48570" y="6394"/>
                    <a:pt x="48572" y="6394"/>
                  </a:cubicBezTo>
                  <a:cubicBezTo>
                    <a:pt x="48586" y="6394"/>
                    <a:pt x="48652" y="6341"/>
                    <a:pt x="48666" y="6327"/>
                  </a:cubicBezTo>
                  <a:cubicBezTo>
                    <a:pt x="48678" y="6303"/>
                    <a:pt x="48759" y="6288"/>
                    <a:pt x="48820" y="6288"/>
                  </a:cubicBezTo>
                  <a:cubicBezTo>
                    <a:pt x="48843" y="6288"/>
                    <a:pt x="48863" y="6290"/>
                    <a:pt x="48876" y="6294"/>
                  </a:cubicBezTo>
                  <a:lnTo>
                    <a:pt x="48989" y="6294"/>
                  </a:lnTo>
                  <a:lnTo>
                    <a:pt x="48989" y="6310"/>
                  </a:lnTo>
                  <a:lnTo>
                    <a:pt x="48973" y="6423"/>
                  </a:lnTo>
                  <a:cubicBezTo>
                    <a:pt x="49086" y="6407"/>
                    <a:pt x="49198" y="6407"/>
                    <a:pt x="49215" y="6375"/>
                  </a:cubicBezTo>
                  <a:cubicBezTo>
                    <a:pt x="49231" y="6343"/>
                    <a:pt x="49263" y="6278"/>
                    <a:pt x="49279" y="6198"/>
                  </a:cubicBezTo>
                  <a:lnTo>
                    <a:pt x="49327" y="6181"/>
                  </a:lnTo>
                  <a:cubicBezTo>
                    <a:pt x="49362" y="6170"/>
                    <a:pt x="49397" y="6125"/>
                    <a:pt x="49451" y="6125"/>
                  </a:cubicBezTo>
                  <a:cubicBezTo>
                    <a:pt x="49471" y="6125"/>
                    <a:pt x="49494" y="6131"/>
                    <a:pt x="49521" y="6149"/>
                  </a:cubicBezTo>
                  <a:lnTo>
                    <a:pt x="49553" y="6165"/>
                  </a:lnTo>
                  <a:cubicBezTo>
                    <a:pt x="49553" y="6198"/>
                    <a:pt x="49569" y="6246"/>
                    <a:pt x="49586" y="6294"/>
                  </a:cubicBezTo>
                  <a:lnTo>
                    <a:pt x="49650" y="6262"/>
                  </a:lnTo>
                  <a:lnTo>
                    <a:pt x="49715" y="6230"/>
                  </a:lnTo>
                  <a:cubicBezTo>
                    <a:pt x="49795" y="6214"/>
                    <a:pt x="49892" y="6181"/>
                    <a:pt x="49908" y="6165"/>
                  </a:cubicBezTo>
                  <a:cubicBezTo>
                    <a:pt x="49908" y="6149"/>
                    <a:pt x="49892" y="6133"/>
                    <a:pt x="49876" y="6101"/>
                  </a:cubicBezTo>
                  <a:lnTo>
                    <a:pt x="49844" y="6101"/>
                  </a:lnTo>
                  <a:cubicBezTo>
                    <a:pt x="49833" y="6103"/>
                    <a:pt x="49823" y="6104"/>
                    <a:pt x="49815" y="6104"/>
                  </a:cubicBezTo>
                  <a:cubicBezTo>
                    <a:pt x="49759" y="6104"/>
                    <a:pt x="49749" y="6062"/>
                    <a:pt x="49763" y="6020"/>
                  </a:cubicBezTo>
                  <a:lnTo>
                    <a:pt x="49779" y="5956"/>
                  </a:lnTo>
                  <a:cubicBezTo>
                    <a:pt x="49811" y="5859"/>
                    <a:pt x="49844" y="5617"/>
                    <a:pt x="49795" y="5568"/>
                  </a:cubicBezTo>
                  <a:cubicBezTo>
                    <a:pt x="49731" y="5520"/>
                    <a:pt x="49650" y="5423"/>
                    <a:pt x="49602" y="5359"/>
                  </a:cubicBezTo>
                  <a:lnTo>
                    <a:pt x="49666" y="5327"/>
                  </a:lnTo>
                  <a:cubicBezTo>
                    <a:pt x="49698" y="5294"/>
                    <a:pt x="49731" y="5278"/>
                    <a:pt x="49763" y="5262"/>
                  </a:cubicBezTo>
                  <a:cubicBezTo>
                    <a:pt x="49795" y="5246"/>
                    <a:pt x="49811" y="5197"/>
                    <a:pt x="49811" y="5197"/>
                  </a:cubicBezTo>
                  <a:cubicBezTo>
                    <a:pt x="49715" y="5133"/>
                    <a:pt x="49811" y="5101"/>
                    <a:pt x="49860" y="5085"/>
                  </a:cubicBezTo>
                  <a:lnTo>
                    <a:pt x="49908" y="5085"/>
                  </a:lnTo>
                  <a:cubicBezTo>
                    <a:pt x="49923" y="5075"/>
                    <a:pt x="49941" y="5071"/>
                    <a:pt x="49959" y="5071"/>
                  </a:cubicBezTo>
                  <a:cubicBezTo>
                    <a:pt x="49999" y="5071"/>
                    <a:pt x="50037" y="5090"/>
                    <a:pt x="50037" y="5101"/>
                  </a:cubicBezTo>
                  <a:cubicBezTo>
                    <a:pt x="50049" y="5113"/>
                    <a:pt x="50127" y="5144"/>
                    <a:pt x="50170" y="5144"/>
                  </a:cubicBezTo>
                  <a:cubicBezTo>
                    <a:pt x="50184" y="5144"/>
                    <a:pt x="50195" y="5141"/>
                    <a:pt x="50199" y="5133"/>
                  </a:cubicBezTo>
                  <a:cubicBezTo>
                    <a:pt x="50231" y="5085"/>
                    <a:pt x="50263" y="4988"/>
                    <a:pt x="50279" y="4956"/>
                  </a:cubicBezTo>
                  <a:cubicBezTo>
                    <a:pt x="50279" y="4937"/>
                    <a:pt x="50268" y="4929"/>
                    <a:pt x="50249" y="4929"/>
                  </a:cubicBezTo>
                  <a:cubicBezTo>
                    <a:pt x="50236" y="4929"/>
                    <a:pt x="50219" y="4933"/>
                    <a:pt x="50199" y="4939"/>
                  </a:cubicBezTo>
                  <a:lnTo>
                    <a:pt x="50166" y="4956"/>
                  </a:lnTo>
                  <a:cubicBezTo>
                    <a:pt x="50134" y="4956"/>
                    <a:pt x="50086" y="4923"/>
                    <a:pt x="50053" y="4907"/>
                  </a:cubicBezTo>
                  <a:lnTo>
                    <a:pt x="50005" y="4859"/>
                  </a:lnTo>
                  <a:cubicBezTo>
                    <a:pt x="49989" y="4891"/>
                    <a:pt x="49876" y="4939"/>
                    <a:pt x="49763" y="4956"/>
                  </a:cubicBezTo>
                  <a:lnTo>
                    <a:pt x="49698" y="4923"/>
                  </a:lnTo>
                  <a:lnTo>
                    <a:pt x="49666" y="4891"/>
                  </a:lnTo>
                  <a:cubicBezTo>
                    <a:pt x="49663" y="4894"/>
                    <a:pt x="49658" y="4895"/>
                    <a:pt x="49652" y="4895"/>
                  </a:cubicBezTo>
                  <a:cubicBezTo>
                    <a:pt x="49626" y="4895"/>
                    <a:pt x="49576" y="4872"/>
                    <a:pt x="49537" y="4859"/>
                  </a:cubicBezTo>
                  <a:cubicBezTo>
                    <a:pt x="49505" y="4843"/>
                    <a:pt x="49537" y="4810"/>
                    <a:pt x="49553" y="4794"/>
                  </a:cubicBezTo>
                  <a:cubicBezTo>
                    <a:pt x="49565" y="4794"/>
                    <a:pt x="49632" y="4821"/>
                    <a:pt x="49678" y="4821"/>
                  </a:cubicBezTo>
                  <a:cubicBezTo>
                    <a:pt x="49693" y="4821"/>
                    <a:pt x="49707" y="4818"/>
                    <a:pt x="49715" y="4810"/>
                  </a:cubicBezTo>
                  <a:cubicBezTo>
                    <a:pt x="49731" y="4778"/>
                    <a:pt x="49698" y="4697"/>
                    <a:pt x="49682" y="4681"/>
                  </a:cubicBezTo>
                  <a:cubicBezTo>
                    <a:pt x="49666" y="4665"/>
                    <a:pt x="49731" y="4617"/>
                    <a:pt x="49763" y="4601"/>
                  </a:cubicBezTo>
                  <a:cubicBezTo>
                    <a:pt x="49779" y="4585"/>
                    <a:pt x="49779" y="4552"/>
                    <a:pt x="49779" y="4536"/>
                  </a:cubicBezTo>
                  <a:cubicBezTo>
                    <a:pt x="49763" y="4536"/>
                    <a:pt x="49844" y="4504"/>
                    <a:pt x="49860" y="4488"/>
                  </a:cubicBezTo>
                  <a:cubicBezTo>
                    <a:pt x="49892" y="4488"/>
                    <a:pt x="49989" y="4326"/>
                    <a:pt x="50005" y="4262"/>
                  </a:cubicBezTo>
                  <a:cubicBezTo>
                    <a:pt x="50021" y="4197"/>
                    <a:pt x="49908" y="4181"/>
                    <a:pt x="49860" y="4165"/>
                  </a:cubicBezTo>
                  <a:cubicBezTo>
                    <a:pt x="49828" y="4165"/>
                    <a:pt x="49682" y="4197"/>
                    <a:pt x="49634" y="4230"/>
                  </a:cubicBezTo>
                  <a:cubicBezTo>
                    <a:pt x="49630" y="4231"/>
                    <a:pt x="49627" y="4232"/>
                    <a:pt x="49622" y="4232"/>
                  </a:cubicBezTo>
                  <a:cubicBezTo>
                    <a:pt x="49588" y="4232"/>
                    <a:pt x="49537" y="4178"/>
                    <a:pt x="49537" y="4149"/>
                  </a:cubicBezTo>
                  <a:cubicBezTo>
                    <a:pt x="49526" y="4138"/>
                    <a:pt x="49490" y="4126"/>
                    <a:pt x="49447" y="4126"/>
                  </a:cubicBezTo>
                  <a:cubicBezTo>
                    <a:pt x="49430" y="4126"/>
                    <a:pt x="49411" y="4128"/>
                    <a:pt x="49392" y="4133"/>
                  </a:cubicBezTo>
                  <a:lnTo>
                    <a:pt x="49344" y="4149"/>
                  </a:lnTo>
                  <a:cubicBezTo>
                    <a:pt x="49311" y="4165"/>
                    <a:pt x="49279" y="4181"/>
                    <a:pt x="49263" y="4197"/>
                  </a:cubicBezTo>
                  <a:lnTo>
                    <a:pt x="49231" y="4246"/>
                  </a:lnTo>
                  <a:cubicBezTo>
                    <a:pt x="49263" y="4310"/>
                    <a:pt x="49311" y="4359"/>
                    <a:pt x="49360" y="4375"/>
                  </a:cubicBezTo>
                  <a:lnTo>
                    <a:pt x="49457" y="4375"/>
                  </a:lnTo>
                  <a:cubicBezTo>
                    <a:pt x="49471" y="4346"/>
                    <a:pt x="49524" y="4292"/>
                    <a:pt x="49547" y="4292"/>
                  </a:cubicBezTo>
                  <a:cubicBezTo>
                    <a:pt x="49549" y="4292"/>
                    <a:pt x="49552" y="4292"/>
                    <a:pt x="49553" y="4294"/>
                  </a:cubicBezTo>
                  <a:cubicBezTo>
                    <a:pt x="49569" y="4310"/>
                    <a:pt x="49618" y="4375"/>
                    <a:pt x="49634" y="4391"/>
                  </a:cubicBezTo>
                  <a:cubicBezTo>
                    <a:pt x="49634" y="4407"/>
                    <a:pt x="49408" y="4439"/>
                    <a:pt x="49311" y="4455"/>
                  </a:cubicBezTo>
                  <a:cubicBezTo>
                    <a:pt x="49291" y="4464"/>
                    <a:pt x="49273" y="4467"/>
                    <a:pt x="49257" y="4467"/>
                  </a:cubicBezTo>
                  <a:cubicBezTo>
                    <a:pt x="49210" y="4467"/>
                    <a:pt x="49182" y="4439"/>
                    <a:pt x="49182" y="4439"/>
                  </a:cubicBezTo>
                  <a:cubicBezTo>
                    <a:pt x="49198" y="4423"/>
                    <a:pt x="49215" y="4359"/>
                    <a:pt x="49215" y="4343"/>
                  </a:cubicBezTo>
                  <a:cubicBezTo>
                    <a:pt x="49198" y="4310"/>
                    <a:pt x="49166" y="4262"/>
                    <a:pt x="49134" y="4214"/>
                  </a:cubicBezTo>
                  <a:lnTo>
                    <a:pt x="49086" y="4165"/>
                  </a:lnTo>
                  <a:lnTo>
                    <a:pt x="49053" y="4133"/>
                  </a:lnTo>
                  <a:cubicBezTo>
                    <a:pt x="48989" y="4133"/>
                    <a:pt x="48924" y="4149"/>
                    <a:pt x="48908" y="4149"/>
                  </a:cubicBezTo>
                  <a:lnTo>
                    <a:pt x="48892" y="4149"/>
                  </a:lnTo>
                  <a:lnTo>
                    <a:pt x="48811" y="4133"/>
                  </a:lnTo>
                  <a:cubicBezTo>
                    <a:pt x="48731" y="4133"/>
                    <a:pt x="48585" y="4117"/>
                    <a:pt x="48489" y="4101"/>
                  </a:cubicBezTo>
                  <a:lnTo>
                    <a:pt x="48392" y="4084"/>
                  </a:lnTo>
                  <a:lnTo>
                    <a:pt x="48344" y="4084"/>
                  </a:lnTo>
                  <a:lnTo>
                    <a:pt x="48198" y="4149"/>
                  </a:lnTo>
                  <a:cubicBezTo>
                    <a:pt x="48069" y="4084"/>
                    <a:pt x="47989" y="3923"/>
                    <a:pt x="47989" y="3875"/>
                  </a:cubicBezTo>
                  <a:cubicBezTo>
                    <a:pt x="47989" y="3843"/>
                    <a:pt x="47892" y="3778"/>
                    <a:pt x="47779" y="3746"/>
                  </a:cubicBezTo>
                  <a:lnTo>
                    <a:pt x="47682" y="3762"/>
                  </a:lnTo>
                  <a:lnTo>
                    <a:pt x="47585" y="3778"/>
                  </a:lnTo>
                  <a:cubicBezTo>
                    <a:pt x="47555" y="3796"/>
                    <a:pt x="47527" y="3805"/>
                    <a:pt x="47505" y="3805"/>
                  </a:cubicBezTo>
                  <a:cubicBezTo>
                    <a:pt x="47468" y="3805"/>
                    <a:pt x="47446" y="3780"/>
                    <a:pt x="47456" y="3730"/>
                  </a:cubicBezTo>
                  <a:lnTo>
                    <a:pt x="47456" y="3730"/>
                  </a:lnTo>
                  <a:lnTo>
                    <a:pt x="47311" y="3746"/>
                  </a:lnTo>
                  <a:cubicBezTo>
                    <a:pt x="47302" y="3748"/>
                    <a:pt x="47294" y="3749"/>
                    <a:pt x="47287" y="3749"/>
                  </a:cubicBezTo>
                  <a:cubicBezTo>
                    <a:pt x="47243" y="3749"/>
                    <a:pt x="47235" y="3709"/>
                    <a:pt x="47263" y="3681"/>
                  </a:cubicBezTo>
                  <a:cubicBezTo>
                    <a:pt x="47287" y="3657"/>
                    <a:pt x="47311" y="3615"/>
                    <a:pt x="47355" y="3615"/>
                  </a:cubicBezTo>
                  <a:cubicBezTo>
                    <a:pt x="47370" y="3615"/>
                    <a:pt x="47387" y="3620"/>
                    <a:pt x="47408" y="3633"/>
                  </a:cubicBezTo>
                  <a:cubicBezTo>
                    <a:pt x="47440" y="3649"/>
                    <a:pt x="47472" y="3665"/>
                    <a:pt x="47505" y="3665"/>
                  </a:cubicBezTo>
                  <a:lnTo>
                    <a:pt x="47585" y="3649"/>
                  </a:lnTo>
                  <a:cubicBezTo>
                    <a:pt x="47623" y="3656"/>
                    <a:pt x="47659" y="3659"/>
                    <a:pt x="47691" y="3659"/>
                  </a:cubicBezTo>
                  <a:cubicBezTo>
                    <a:pt x="47811" y="3659"/>
                    <a:pt x="47885" y="3616"/>
                    <a:pt x="47860" y="3552"/>
                  </a:cubicBezTo>
                  <a:lnTo>
                    <a:pt x="47860" y="3552"/>
                  </a:lnTo>
                  <a:lnTo>
                    <a:pt x="47747" y="3601"/>
                  </a:lnTo>
                  <a:cubicBezTo>
                    <a:pt x="47731" y="3608"/>
                    <a:pt x="47718" y="3611"/>
                    <a:pt x="47708" y="3611"/>
                  </a:cubicBezTo>
                  <a:cubicBezTo>
                    <a:pt x="47674" y="3611"/>
                    <a:pt x="47662" y="3581"/>
                    <a:pt x="47650" y="3568"/>
                  </a:cubicBezTo>
                  <a:cubicBezTo>
                    <a:pt x="47544" y="3545"/>
                    <a:pt x="47489" y="3530"/>
                    <a:pt x="47385" y="3530"/>
                  </a:cubicBezTo>
                  <a:cubicBezTo>
                    <a:pt x="47347" y="3530"/>
                    <a:pt x="47303" y="3532"/>
                    <a:pt x="47247" y="3536"/>
                  </a:cubicBezTo>
                  <a:cubicBezTo>
                    <a:pt x="47231" y="3536"/>
                    <a:pt x="47214" y="3520"/>
                    <a:pt x="47198" y="3520"/>
                  </a:cubicBezTo>
                  <a:lnTo>
                    <a:pt x="47118" y="3504"/>
                  </a:lnTo>
                  <a:cubicBezTo>
                    <a:pt x="47085" y="3552"/>
                    <a:pt x="46989" y="3746"/>
                    <a:pt x="46989" y="3794"/>
                  </a:cubicBezTo>
                  <a:cubicBezTo>
                    <a:pt x="47001" y="3830"/>
                    <a:pt x="46995" y="3849"/>
                    <a:pt x="46984" y="3849"/>
                  </a:cubicBezTo>
                  <a:cubicBezTo>
                    <a:pt x="46981" y="3849"/>
                    <a:pt x="46976" y="3847"/>
                    <a:pt x="46972" y="3843"/>
                  </a:cubicBezTo>
                  <a:cubicBezTo>
                    <a:pt x="46972" y="3826"/>
                    <a:pt x="46924" y="3762"/>
                    <a:pt x="46860" y="3697"/>
                  </a:cubicBezTo>
                  <a:lnTo>
                    <a:pt x="46924" y="3617"/>
                  </a:lnTo>
                  <a:lnTo>
                    <a:pt x="46956" y="3552"/>
                  </a:lnTo>
                  <a:cubicBezTo>
                    <a:pt x="46876" y="3552"/>
                    <a:pt x="46747" y="3536"/>
                    <a:pt x="46666" y="3536"/>
                  </a:cubicBezTo>
                  <a:lnTo>
                    <a:pt x="46650" y="3472"/>
                  </a:lnTo>
                  <a:cubicBezTo>
                    <a:pt x="46634" y="3439"/>
                    <a:pt x="46634" y="3391"/>
                    <a:pt x="46666" y="3375"/>
                  </a:cubicBezTo>
                  <a:lnTo>
                    <a:pt x="46698" y="3342"/>
                  </a:lnTo>
                  <a:cubicBezTo>
                    <a:pt x="46707" y="3341"/>
                    <a:pt x="46715" y="3340"/>
                    <a:pt x="46722" y="3340"/>
                  </a:cubicBezTo>
                  <a:cubicBezTo>
                    <a:pt x="46782" y="3340"/>
                    <a:pt x="46793" y="3393"/>
                    <a:pt x="46779" y="3407"/>
                  </a:cubicBezTo>
                  <a:cubicBezTo>
                    <a:pt x="46779" y="3423"/>
                    <a:pt x="46843" y="3455"/>
                    <a:pt x="46924" y="3472"/>
                  </a:cubicBezTo>
                  <a:lnTo>
                    <a:pt x="46924" y="3375"/>
                  </a:lnTo>
                  <a:lnTo>
                    <a:pt x="46924" y="3310"/>
                  </a:lnTo>
                  <a:cubicBezTo>
                    <a:pt x="47005" y="3310"/>
                    <a:pt x="47085" y="3310"/>
                    <a:pt x="47101" y="3294"/>
                  </a:cubicBezTo>
                  <a:cubicBezTo>
                    <a:pt x="47118" y="3278"/>
                    <a:pt x="47118" y="3246"/>
                    <a:pt x="47101" y="3230"/>
                  </a:cubicBezTo>
                  <a:lnTo>
                    <a:pt x="47069" y="3230"/>
                  </a:lnTo>
                  <a:lnTo>
                    <a:pt x="46972" y="3213"/>
                  </a:lnTo>
                  <a:cubicBezTo>
                    <a:pt x="46843" y="3213"/>
                    <a:pt x="46763" y="3149"/>
                    <a:pt x="46763" y="3133"/>
                  </a:cubicBezTo>
                  <a:cubicBezTo>
                    <a:pt x="46774" y="3121"/>
                    <a:pt x="46794" y="3110"/>
                    <a:pt x="46821" y="3110"/>
                  </a:cubicBezTo>
                  <a:cubicBezTo>
                    <a:pt x="46833" y="3110"/>
                    <a:pt x="46845" y="3112"/>
                    <a:pt x="46860" y="3117"/>
                  </a:cubicBezTo>
                  <a:lnTo>
                    <a:pt x="46892" y="3133"/>
                  </a:lnTo>
                  <a:cubicBezTo>
                    <a:pt x="46923" y="3153"/>
                    <a:pt x="46947" y="3181"/>
                    <a:pt x="46978" y="3181"/>
                  </a:cubicBezTo>
                  <a:cubicBezTo>
                    <a:pt x="46995" y="3181"/>
                    <a:pt x="47014" y="3172"/>
                    <a:pt x="47037" y="3149"/>
                  </a:cubicBezTo>
                  <a:cubicBezTo>
                    <a:pt x="47053" y="3141"/>
                    <a:pt x="47081" y="3137"/>
                    <a:pt x="47110" y="3137"/>
                  </a:cubicBezTo>
                  <a:cubicBezTo>
                    <a:pt x="47138" y="3137"/>
                    <a:pt x="47166" y="3141"/>
                    <a:pt x="47182" y="3149"/>
                  </a:cubicBezTo>
                  <a:cubicBezTo>
                    <a:pt x="47203" y="3162"/>
                    <a:pt x="47219" y="3167"/>
                    <a:pt x="47230" y="3167"/>
                  </a:cubicBezTo>
                  <a:cubicBezTo>
                    <a:pt x="47262" y="3167"/>
                    <a:pt x="47259" y="3129"/>
                    <a:pt x="47247" y="3117"/>
                  </a:cubicBezTo>
                  <a:lnTo>
                    <a:pt x="47198" y="3084"/>
                  </a:lnTo>
                  <a:cubicBezTo>
                    <a:pt x="47231" y="3052"/>
                    <a:pt x="47279" y="2971"/>
                    <a:pt x="47311" y="2907"/>
                  </a:cubicBezTo>
                  <a:lnTo>
                    <a:pt x="47408" y="2907"/>
                  </a:lnTo>
                  <a:cubicBezTo>
                    <a:pt x="47472" y="2907"/>
                    <a:pt x="47472" y="2875"/>
                    <a:pt x="47456" y="2842"/>
                  </a:cubicBezTo>
                  <a:cubicBezTo>
                    <a:pt x="47456" y="2826"/>
                    <a:pt x="47424" y="2794"/>
                    <a:pt x="47424" y="2794"/>
                  </a:cubicBezTo>
                  <a:lnTo>
                    <a:pt x="47505" y="2697"/>
                  </a:lnTo>
                  <a:cubicBezTo>
                    <a:pt x="47490" y="2608"/>
                    <a:pt x="47420" y="2518"/>
                    <a:pt x="47384" y="2518"/>
                  </a:cubicBezTo>
                  <a:cubicBezTo>
                    <a:pt x="47381" y="2518"/>
                    <a:pt x="47378" y="2519"/>
                    <a:pt x="47376" y="2520"/>
                  </a:cubicBezTo>
                  <a:cubicBezTo>
                    <a:pt x="47360" y="2520"/>
                    <a:pt x="47263" y="2552"/>
                    <a:pt x="47166" y="2584"/>
                  </a:cubicBezTo>
                  <a:lnTo>
                    <a:pt x="47053" y="2520"/>
                  </a:lnTo>
                  <a:cubicBezTo>
                    <a:pt x="47050" y="2517"/>
                    <a:pt x="47045" y="2515"/>
                    <a:pt x="47039" y="2515"/>
                  </a:cubicBezTo>
                  <a:cubicBezTo>
                    <a:pt x="47014" y="2515"/>
                    <a:pt x="46969" y="2539"/>
                    <a:pt x="46956" y="2552"/>
                  </a:cubicBezTo>
                  <a:lnTo>
                    <a:pt x="46924" y="2600"/>
                  </a:lnTo>
                  <a:cubicBezTo>
                    <a:pt x="46912" y="2624"/>
                    <a:pt x="46849" y="2639"/>
                    <a:pt x="46803" y="2639"/>
                  </a:cubicBezTo>
                  <a:cubicBezTo>
                    <a:pt x="46786" y="2639"/>
                    <a:pt x="46771" y="2637"/>
                    <a:pt x="46763" y="2633"/>
                  </a:cubicBezTo>
                  <a:cubicBezTo>
                    <a:pt x="46730" y="2633"/>
                    <a:pt x="46698" y="2536"/>
                    <a:pt x="46698" y="2504"/>
                  </a:cubicBezTo>
                  <a:cubicBezTo>
                    <a:pt x="46698" y="2455"/>
                    <a:pt x="46650" y="2439"/>
                    <a:pt x="46618" y="2439"/>
                  </a:cubicBezTo>
                  <a:cubicBezTo>
                    <a:pt x="46601" y="2439"/>
                    <a:pt x="46601" y="2359"/>
                    <a:pt x="46553" y="2359"/>
                  </a:cubicBezTo>
                  <a:cubicBezTo>
                    <a:pt x="46521" y="2342"/>
                    <a:pt x="46505" y="2342"/>
                    <a:pt x="46537" y="2326"/>
                  </a:cubicBezTo>
                  <a:lnTo>
                    <a:pt x="46569" y="2326"/>
                  </a:lnTo>
                  <a:lnTo>
                    <a:pt x="46763" y="2359"/>
                  </a:lnTo>
                  <a:cubicBezTo>
                    <a:pt x="46811" y="2278"/>
                    <a:pt x="46924" y="2181"/>
                    <a:pt x="46940" y="2165"/>
                  </a:cubicBezTo>
                  <a:cubicBezTo>
                    <a:pt x="46972" y="2165"/>
                    <a:pt x="46924" y="2133"/>
                    <a:pt x="46860" y="2117"/>
                  </a:cubicBezTo>
                  <a:lnTo>
                    <a:pt x="46843" y="2117"/>
                  </a:lnTo>
                  <a:cubicBezTo>
                    <a:pt x="46811" y="2060"/>
                    <a:pt x="46763" y="2044"/>
                    <a:pt x="46714" y="2044"/>
                  </a:cubicBezTo>
                  <a:cubicBezTo>
                    <a:pt x="46666" y="2044"/>
                    <a:pt x="46618" y="2060"/>
                    <a:pt x="46585" y="2068"/>
                  </a:cubicBezTo>
                  <a:lnTo>
                    <a:pt x="46489" y="2117"/>
                  </a:lnTo>
                  <a:cubicBezTo>
                    <a:pt x="46424" y="2068"/>
                    <a:pt x="46408" y="1971"/>
                    <a:pt x="46424" y="1939"/>
                  </a:cubicBezTo>
                  <a:cubicBezTo>
                    <a:pt x="46436" y="1916"/>
                    <a:pt x="46456" y="1901"/>
                    <a:pt x="46466" y="1901"/>
                  </a:cubicBezTo>
                  <a:cubicBezTo>
                    <a:pt x="46470" y="1901"/>
                    <a:pt x="46472" y="1903"/>
                    <a:pt x="46472" y="1907"/>
                  </a:cubicBezTo>
                  <a:cubicBezTo>
                    <a:pt x="46472" y="1963"/>
                    <a:pt x="46503" y="1980"/>
                    <a:pt x="46544" y="1980"/>
                  </a:cubicBezTo>
                  <a:cubicBezTo>
                    <a:pt x="46562" y="1980"/>
                    <a:pt x="46582" y="1976"/>
                    <a:pt x="46601" y="1971"/>
                  </a:cubicBezTo>
                  <a:lnTo>
                    <a:pt x="46714" y="1971"/>
                  </a:lnTo>
                  <a:cubicBezTo>
                    <a:pt x="46666" y="1923"/>
                    <a:pt x="46585" y="1858"/>
                    <a:pt x="46569" y="1826"/>
                  </a:cubicBezTo>
                  <a:lnTo>
                    <a:pt x="46585" y="1794"/>
                  </a:lnTo>
                  <a:cubicBezTo>
                    <a:pt x="46618" y="1762"/>
                    <a:pt x="46634" y="1713"/>
                    <a:pt x="46650" y="1681"/>
                  </a:cubicBezTo>
                  <a:lnTo>
                    <a:pt x="46650" y="1665"/>
                  </a:lnTo>
                  <a:cubicBezTo>
                    <a:pt x="46646" y="1661"/>
                    <a:pt x="46641" y="1659"/>
                    <a:pt x="46635" y="1659"/>
                  </a:cubicBezTo>
                  <a:cubicBezTo>
                    <a:pt x="46617" y="1659"/>
                    <a:pt x="46589" y="1677"/>
                    <a:pt x="46553" y="1713"/>
                  </a:cubicBezTo>
                  <a:lnTo>
                    <a:pt x="46537" y="1713"/>
                  </a:lnTo>
                  <a:cubicBezTo>
                    <a:pt x="46440" y="1697"/>
                    <a:pt x="46489" y="1649"/>
                    <a:pt x="46521" y="1617"/>
                  </a:cubicBezTo>
                  <a:cubicBezTo>
                    <a:pt x="46537" y="1600"/>
                    <a:pt x="46505" y="1552"/>
                    <a:pt x="46456" y="1487"/>
                  </a:cubicBezTo>
                  <a:lnTo>
                    <a:pt x="46343" y="1487"/>
                  </a:lnTo>
                  <a:cubicBezTo>
                    <a:pt x="46329" y="1491"/>
                    <a:pt x="46314" y="1493"/>
                    <a:pt x="46299" y="1493"/>
                  </a:cubicBezTo>
                  <a:cubicBezTo>
                    <a:pt x="46247" y="1493"/>
                    <a:pt x="46198" y="1469"/>
                    <a:pt x="46198" y="1407"/>
                  </a:cubicBezTo>
                  <a:lnTo>
                    <a:pt x="46134" y="1407"/>
                  </a:lnTo>
                  <a:lnTo>
                    <a:pt x="46085" y="1520"/>
                  </a:lnTo>
                  <a:cubicBezTo>
                    <a:pt x="45972" y="1504"/>
                    <a:pt x="45924" y="1407"/>
                    <a:pt x="45924" y="1375"/>
                  </a:cubicBezTo>
                  <a:cubicBezTo>
                    <a:pt x="45940" y="1342"/>
                    <a:pt x="45989" y="1310"/>
                    <a:pt x="46021" y="1278"/>
                  </a:cubicBezTo>
                  <a:lnTo>
                    <a:pt x="46037" y="1294"/>
                  </a:lnTo>
                  <a:lnTo>
                    <a:pt x="46118" y="1326"/>
                  </a:lnTo>
                  <a:cubicBezTo>
                    <a:pt x="46214" y="1310"/>
                    <a:pt x="46247" y="1213"/>
                    <a:pt x="46247" y="1197"/>
                  </a:cubicBezTo>
                  <a:cubicBezTo>
                    <a:pt x="46230" y="1165"/>
                    <a:pt x="46263" y="1133"/>
                    <a:pt x="46279" y="1133"/>
                  </a:cubicBezTo>
                  <a:cubicBezTo>
                    <a:pt x="46295" y="1133"/>
                    <a:pt x="46472" y="1020"/>
                    <a:pt x="46489" y="955"/>
                  </a:cubicBezTo>
                  <a:cubicBezTo>
                    <a:pt x="46521" y="891"/>
                    <a:pt x="46521" y="826"/>
                    <a:pt x="46505" y="778"/>
                  </a:cubicBezTo>
                  <a:lnTo>
                    <a:pt x="46279" y="778"/>
                  </a:lnTo>
                  <a:cubicBezTo>
                    <a:pt x="46247" y="649"/>
                    <a:pt x="46408" y="471"/>
                    <a:pt x="46472" y="455"/>
                  </a:cubicBezTo>
                  <a:cubicBezTo>
                    <a:pt x="46537" y="423"/>
                    <a:pt x="46537" y="374"/>
                    <a:pt x="46472" y="342"/>
                  </a:cubicBezTo>
                  <a:lnTo>
                    <a:pt x="46424" y="310"/>
                  </a:lnTo>
                  <a:cubicBezTo>
                    <a:pt x="46376" y="278"/>
                    <a:pt x="46392" y="262"/>
                    <a:pt x="46424" y="229"/>
                  </a:cubicBezTo>
                  <a:cubicBezTo>
                    <a:pt x="46424" y="213"/>
                    <a:pt x="46392" y="165"/>
                    <a:pt x="46376" y="133"/>
                  </a:cubicBezTo>
                  <a:cubicBezTo>
                    <a:pt x="46360" y="100"/>
                    <a:pt x="46351" y="84"/>
                    <a:pt x="46337" y="84"/>
                  </a:cubicBezTo>
                  <a:cubicBezTo>
                    <a:pt x="46323" y="84"/>
                    <a:pt x="46303" y="100"/>
                    <a:pt x="46263" y="133"/>
                  </a:cubicBezTo>
                  <a:lnTo>
                    <a:pt x="46247" y="149"/>
                  </a:lnTo>
                  <a:cubicBezTo>
                    <a:pt x="46198" y="149"/>
                    <a:pt x="46166" y="133"/>
                    <a:pt x="46150" y="100"/>
                  </a:cubicBezTo>
                  <a:lnTo>
                    <a:pt x="46166" y="84"/>
                  </a:lnTo>
                  <a:lnTo>
                    <a:pt x="46166" y="68"/>
                  </a:lnTo>
                  <a:cubicBezTo>
                    <a:pt x="46190" y="44"/>
                    <a:pt x="46187" y="29"/>
                    <a:pt x="46153" y="29"/>
                  </a:cubicBezTo>
                  <a:cubicBezTo>
                    <a:pt x="46140" y="29"/>
                    <a:pt x="46123" y="31"/>
                    <a:pt x="46101" y="36"/>
                  </a:cubicBezTo>
                  <a:lnTo>
                    <a:pt x="46053" y="36"/>
                  </a:lnTo>
                  <a:lnTo>
                    <a:pt x="46021" y="52"/>
                  </a:lnTo>
                  <a:cubicBezTo>
                    <a:pt x="45992" y="52"/>
                    <a:pt x="45849" y="1"/>
                    <a:pt x="457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4269400" y="1209450"/>
              <a:ext cx="107200" cy="27975"/>
            </a:xfrm>
            <a:custGeom>
              <a:avLst/>
              <a:gdLst/>
              <a:ahLst/>
              <a:cxnLst/>
              <a:rect l="l" t="t" r="r" b="b"/>
              <a:pathLst>
                <a:path w="4288" h="1119" extrusionOk="0">
                  <a:moveTo>
                    <a:pt x="3833" y="1"/>
                  </a:moveTo>
                  <a:cubicBezTo>
                    <a:pt x="3803" y="1"/>
                    <a:pt x="3771" y="27"/>
                    <a:pt x="3771" y="54"/>
                  </a:cubicBezTo>
                  <a:cubicBezTo>
                    <a:pt x="3755" y="70"/>
                    <a:pt x="3900" y="199"/>
                    <a:pt x="3916" y="247"/>
                  </a:cubicBezTo>
                  <a:cubicBezTo>
                    <a:pt x="3920" y="264"/>
                    <a:pt x="3917" y="271"/>
                    <a:pt x="3908" y="271"/>
                  </a:cubicBezTo>
                  <a:cubicBezTo>
                    <a:pt x="3886" y="271"/>
                    <a:pt x="3827" y="218"/>
                    <a:pt x="3803" y="183"/>
                  </a:cubicBezTo>
                  <a:cubicBezTo>
                    <a:pt x="3779" y="146"/>
                    <a:pt x="3682" y="128"/>
                    <a:pt x="3608" y="128"/>
                  </a:cubicBezTo>
                  <a:cubicBezTo>
                    <a:pt x="3583" y="128"/>
                    <a:pt x="3561" y="130"/>
                    <a:pt x="3545" y="134"/>
                  </a:cubicBezTo>
                  <a:cubicBezTo>
                    <a:pt x="3497" y="150"/>
                    <a:pt x="3448" y="166"/>
                    <a:pt x="3432" y="183"/>
                  </a:cubicBezTo>
                  <a:lnTo>
                    <a:pt x="3416" y="183"/>
                  </a:lnTo>
                  <a:cubicBezTo>
                    <a:pt x="3400" y="215"/>
                    <a:pt x="3384" y="231"/>
                    <a:pt x="3352" y="263"/>
                  </a:cubicBezTo>
                  <a:cubicBezTo>
                    <a:pt x="3319" y="263"/>
                    <a:pt x="3335" y="183"/>
                    <a:pt x="3352" y="166"/>
                  </a:cubicBezTo>
                  <a:cubicBezTo>
                    <a:pt x="3362" y="146"/>
                    <a:pt x="3279" y="133"/>
                    <a:pt x="3199" y="133"/>
                  </a:cubicBezTo>
                  <a:cubicBezTo>
                    <a:pt x="3150" y="133"/>
                    <a:pt x="3102" y="138"/>
                    <a:pt x="3077" y="150"/>
                  </a:cubicBezTo>
                  <a:cubicBezTo>
                    <a:pt x="3052" y="169"/>
                    <a:pt x="3022" y="176"/>
                    <a:pt x="2992" y="176"/>
                  </a:cubicBezTo>
                  <a:cubicBezTo>
                    <a:pt x="2947" y="176"/>
                    <a:pt x="2903" y="160"/>
                    <a:pt x="2884" y="150"/>
                  </a:cubicBezTo>
                  <a:cubicBezTo>
                    <a:pt x="2835" y="134"/>
                    <a:pt x="2771" y="102"/>
                    <a:pt x="2723" y="86"/>
                  </a:cubicBezTo>
                  <a:lnTo>
                    <a:pt x="2706" y="134"/>
                  </a:lnTo>
                  <a:lnTo>
                    <a:pt x="2706" y="166"/>
                  </a:lnTo>
                  <a:cubicBezTo>
                    <a:pt x="2702" y="175"/>
                    <a:pt x="2694" y="179"/>
                    <a:pt x="2682" y="179"/>
                  </a:cubicBezTo>
                  <a:cubicBezTo>
                    <a:pt x="2648" y="179"/>
                    <a:pt x="2585" y="146"/>
                    <a:pt x="2513" y="86"/>
                  </a:cubicBezTo>
                  <a:lnTo>
                    <a:pt x="2384" y="183"/>
                  </a:lnTo>
                  <a:lnTo>
                    <a:pt x="2368" y="199"/>
                  </a:lnTo>
                  <a:cubicBezTo>
                    <a:pt x="2326" y="185"/>
                    <a:pt x="2237" y="147"/>
                    <a:pt x="2202" y="147"/>
                  </a:cubicBezTo>
                  <a:cubicBezTo>
                    <a:pt x="2197" y="147"/>
                    <a:pt x="2192" y="148"/>
                    <a:pt x="2190" y="150"/>
                  </a:cubicBezTo>
                  <a:cubicBezTo>
                    <a:pt x="2174" y="166"/>
                    <a:pt x="2061" y="183"/>
                    <a:pt x="1948" y="199"/>
                  </a:cubicBezTo>
                  <a:lnTo>
                    <a:pt x="1932" y="312"/>
                  </a:lnTo>
                  <a:cubicBezTo>
                    <a:pt x="1932" y="312"/>
                    <a:pt x="1903" y="319"/>
                    <a:pt x="1884" y="319"/>
                  </a:cubicBezTo>
                  <a:cubicBezTo>
                    <a:pt x="1875" y="319"/>
                    <a:pt x="1868" y="317"/>
                    <a:pt x="1868" y="312"/>
                  </a:cubicBezTo>
                  <a:cubicBezTo>
                    <a:pt x="1851" y="312"/>
                    <a:pt x="1835" y="279"/>
                    <a:pt x="1835" y="263"/>
                  </a:cubicBezTo>
                  <a:lnTo>
                    <a:pt x="1851" y="231"/>
                  </a:lnTo>
                  <a:cubicBezTo>
                    <a:pt x="1868" y="215"/>
                    <a:pt x="1803" y="183"/>
                    <a:pt x="1706" y="166"/>
                  </a:cubicBezTo>
                  <a:lnTo>
                    <a:pt x="1626" y="150"/>
                  </a:lnTo>
                  <a:cubicBezTo>
                    <a:pt x="1620" y="145"/>
                    <a:pt x="1613" y="143"/>
                    <a:pt x="1606" y="143"/>
                  </a:cubicBezTo>
                  <a:cubicBezTo>
                    <a:pt x="1592" y="143"/>
                    <a:pt x="1577" y="150"/>
                    <a:pt x="1577" y="150"/>
                  </a:cubicBezTo>
                  <a:cubicBezTo>
                    <a:pt x="1549" y="179"/>
                    <a:pt x="1571" y="234"/>
                    <a:pt x="1508" y="234"/>
                  </a:cubicBezTo>
                  <a:cubicBezTo>
                    <a:pt x="1500" y="234"/>
                    <a:pt x="1491" y="233"/>
                    <a:pt x="1480" y="231"/>
                  </a:cubicBezTo>
                  <a:lnTo>
                    <a:pt x="1448" y="231"/>
                  </a:lnTo>
                  <a:cubicBezTo>
                    <a:pt x="1441" y="233"/>
                    <a:pt x="1434" y="234"/>
                    <a:pt x="1427" y="234"/>
                  </a:cubicBezTo>
                  <a:cubicBezTo>
                    <a:pt x="1383" y="234"/>
                    <a:pt x="1335" y="196"/>
                    <a:pt x="1335" y="183"/>
                  </a:cubicBezTo>
                  <a:cubicBezTo>
                    <a:pt x="1335" y="166"/>
                    <a:pt x="1279" y="162"/>
                    <a:pt x="1212" y="162"/>
                  </a:cubicBezTo>
                  <a:cubicBezTo>
                    <a:pt x="1146" y="162"/>
                    <a:pt x="1069" y="166"/>
                    <a:pt x="1029" y="166"/>
                  </a:cubicBezTo>
                  <a:cubicBezTo>
                    <a:pt x="964" y="166"/>
                    <a:pt x="803" y="279"/>
                    <a:pt x="787" y="328"/>
                  </a:cubicBezTo>
                  <a:cubicBezTo>
                    <a:pt x="787" y="368"/>
                    <a:pt x="776" y="396"/>
                    <a:pt x="781" y="396"/>
                  </a:cubicBezTo>
                  <a:cubicBezTo>
                    <a:pt x="782" y="396"/>
                    <a:pt x="784" y="395"/>
                    <a:pt x="787" y="392"/>
                  </a:cubicBezTo>
                  <a:cubicBezTo>
                    <a:pt x="813" y="375"/>
                    <a:pt x="840" y="362"/>
                    <a:pt x="861" y="362"/>
                  </a:cubicBezTo>
                  <a:cubicBezTo>
                    <a:pt x="879" y="362"/>
                    <a:pt x="893" y="370"/>
                    <a:pt x="900" y="392"/>
                  </a:cubicBezTo>
                  <a:cubicBezTo>
                    <a:pt x="932" y="425"/>
                    <a:pt x="900" y="457"/>
                    <a:pt x="835" y="457"/>
                  </a:cubicBezTo>
                  <a:lnTo>
                    <a:pt x="690" y="441"/>
                  </a:lnTo>
                  <a:lnTo>
                    <a:pt x="690" y="441"/>
                  </a:lnTo>
                  <a:cubicBezTo>
                    <a:pt x="719" y="498"/>
                    <a:pt x="799" y="556"/>
                    <a:pt x="839" y="556"/>
                  </a:cubicBezTo>
                  <a:cubicBezTo>
                    <a:pt x="844" y="556"/>
                    <a:pt x="848" y="555"/>
                    <a:pt x="851" y="554"/>
                  </a:cubicBezTo>
                  <a:cubicBezTo>
                    <a:pt x="868" y="554"/>
                    <a:pt x="948" y="618"/>
                    <a:pt x="948" y="666"/>
                  </a:cubicBezTo>
                  <a:cubicBezTo>
                    <a:pt x="936" y="690"/>
                    <a:pt x="907" y="705"/>
                    <a:pt x="874" y="705"/>
                  </a:cubicBezTo>
                  <a:cubicBezTo>
                    <a:pt x="861" y="705"/>
                    <a:pt x="848" y="703"/>
                    <a:pt x="835" y="699"/>
                  </a:cubicBezTo>
                  <a:lnTo>
                    <a:pt x="787" y="683"/>
                  </a:lnTo>
                  <a:cubicBezTo>
                    <a:pt x="755" y="683"/>
                    <a:pt x="690" y="683"/>
                    <a:pt x="690" y="699"/>
                  </a:cubicBezTo>
                  <a:cubicBezTo>
                    <a:pt x="682" y="747"/>
                    <a:pt x="666" y="763"/>
                    <a:pt x="644" y="763"/>
                  </a:cubicBezTo>
                  <a:cubicBezTo>
                    <a:pt x="622" y="763"/>
                    <a:pt x="593" y="747"/>
                    <a:pt x="561" y="731"/>
                  </a:cubicBezTo>
                  <a:lnTo>
                    <a:pt x="497" y="699"/>
                  </a:lnTo>
                  <a:cubicBezTo>
                    <a:pt x="486" y="697"/>
                    <a:pt x="475" y="696"/>
                    <a:pt x="465" y="696"/>
                  </a:cubicBezTo>
                  <a:cubicBezTo>
                    <a:pt x="380" y="696"/>
                    <a:pt x="303" y="749"/>
                    <a:pt x="303" y="763"/>
                  </a:cubicBezTo>
                  <a:cubicBezTo>
                    <a:pt x="303" y="779"/>
                    <a:pt x="190" y="796"/>
                    <a:pt x="158" y="796"/>
                  </a:cubicBezTo>
                  <a:cubicBezTo>
                    <a:pt x="126" y="796"/>
                    <a:pt x="93" y="731"/>
                    <a:pt x="61" y="715"/>
                  </a:cubicBezTo>
                  <a:cubicBezTo>
                    <a:pt x="57" y="714"/>
                    <a:pt x="54" y="713"/>
                    <a:pt x="50" y="713"/>
                  </a:cubicBezTo>
                  <a:cubicBezTo>
                    <a:pt x="11" y="713"/>
                    <a:pt x="0" y="797"/>
                    <a:pt x="45" y="812"/>
                  </a:cubicBezTo>
                  <a:cubicBezTo>
                    <a:pt x="77" y="844"/>
                    <a:pt x="174" y="876"/>
                    <a:pt x="255" y="908"/>
                  </a:cubicBezTo>
                  <a:lnTo>
                    <a:pt x="319" y="925"/>
                  </a:lnTo>
                  <a:cubicBezTo>
                    <a:pt x="351" y="925"/>
                    <a:pt x="400" y="844"/>
                    <a:pt x="416" y="812"/>
                  </a:cubicBezTo>
                  <a:cubicBezTo>
                    <a:pt x="419" y="809"/>
                    <a:pt x="424" y="807"/>
                    <a:pt x="430" y="807"/>
                  </a:cubicBezTo>
                  <a:cubicBezTo>
                    <a:pt x="459" y="807"/>
                    <a:pt x="516" y="834"/>
                    <a:pt x="529" y="860"/>
                  </a:cubicBezTo>
                  <a:cubicBezTo>
                    <a:pt x="561" y="876"/>
                    <a:pt x="609" y="925"/>
                    <a:pt x="626" y="957"/>
                  </a:cubicBezTo>
                  <a:lnTo>
                    <a:pt x="658" y="973"/>
                  </a:lnTo>
                  <a:lnTo>
                    <a:pt x="674" y="989"/>
                  </a:lnTo>
                  <a:cubicBezTo>
                    <a:pt x="706" y="989"/>
                    <a:pt x="674" y="908"/>
                    <a:pt x="658" y="876"/>
                  </a:cubicBezTo>
                  <a:cubicBezTo>
                    <a:pt x="626" y="844"/>
                    <a:pt x="868" y="763"/>
                    <a:pt x="964" y="747"/>
                  </a:cubicBezTo>
                  <a:cubicBezTo>
                    <a:pt x="973" y="746"/>
                    <a:pt x="980" y="745"/>
                    <a:pt x="988" y="745"/>
                  </a:cubicBezTo>
                  <a:cubicBezTo>
                    <a:pt x="1066" y="745"/>
                    <a:pt x="1088" y="823"/>
                    <a:pt x="1029" y="941"/>
                  </a:cubicBezTo>
                  <a:lnTo>
                    <a:pt x="1126" y="1037"/>
                  </a:lnTo>
                  <a:cubicBezTo>
                    <a:pt x="1126" y="1054"/>
                    <a:pt x="1093" y="1070"/>
                    <a:pt x="1093" y="1070"/>
                  </a:cubicBezTo>
                  <a:lnTo>
                    <a:pt x="1077" y="1118"/>
                  </a:lnTo>
                  <a:cubicBezTo>
                    <a:pt x="1142" y="1102"/>
                    <a:pt x="1174" y="1070"/>
                    <a:pt x="1174" y="1037"/>
                  </a:cubicBezTo>
                  <a:lnTo>
                    <a:pt x="1174" y="1005"/>
                  </a:lnTo>
                  <a:lnTo>
                    <a:pt x="1190" y="925"/>
                  </a:lnTo>
                  <a:cubicBezTo>
                    <a:pt x="1255" y="844"/>
                    <a:pt x="1271" y="747"/>
                    <a:pt x="1255" y="715"/>
                  </a:cubicBezTo>
                  <a:cubicBezTo>
                    <a:pt x="1255" y="699"/>
                    <a:pt x="1303" y="683"/>
                    <a:pt x="1351" y="666"/>
                  </a:cubicBezTo>
                  <a:lnTo>
                    <a:pt x="1400" y="650"/>
                  </a:lnTo>
                  <a:lnTo>
                    <a:pt x="1448" y="618"/>
                  </a:lnTo>
                  <a:cubicBezTo>
                    <a:pt x="1464" y="594"/>
                    <a:pt x="1497" y="586"/>
                    <a:pt x="1529" y="586"/>
                  </a:cubicBezTo>
                  <a:cubicBezTo>
                    <a:pt x="1561" y="586"/>
                    <a:pt x="1593" y="594"/>
                    <a:pt x="1610" y="602"/>
                  </a:cubicBezTo>
                  <a:cubicBezTo>
                    <a:pt x="1626" y="602"/>
                    <a:pt x="1706" y="650"/>
                    <a:pt x="1771" y="666"/>
                  </a:cubicBezTo>
                  <a:lnTo>
                    <a:pt x="1803" y="586"/>
                  </a:lnTo>
                  <a:cubicBezTo>
                    <a:pt x="1835" y="586"/>
                    <a:pt x="1916" y="602"/>
                    <a:pt x="1997" y="618"/>
                  </a:cubicBezTo>
                  <a:lnTo>
                    <a:pt x="2045" y="570"/>
                  </a:lnTo>
                  <a:lnTo>
                    <a:pt x="2126" y="521"/>
                  </a:lnTo>
                  <a:cubicBezTo>
                    <a:pt x="2142" y="586"/>
                    <a:pt x="2190" y="634"/>
                    <a:pt x="2206" y="634"/>
                  </a:cubicBezTo>
                  <a:cubicBezTo>
                    <a:pt x="2239" y="634"/>
                    <a:pt x="2319" y="618"/>
                    <a:pt x="2303" y="602"/>
                  </a:cubicBezTo>
                  <a:lnTo>
                    <a:pt x="2303" y="586"/>
                  </a:lnTo>
                  <a:cubicBezTo>
                    <a:pt x="2287" y="554"/>
                    <a:pt x="2271" y="521"/>
                    <a:pt x="2287" y="505"/>
                  </a:cubicBezTo>
                  <a:cubicBezTo>
                    <a:pt x="2299" y="499"/>
                    <a:pt x="2313" y="496"/>
                    <a:pt x="2327" y="496"/>
                  </a:cubicBezTo>
                  <a:cubicBezTo>
                    <a:pt x="2350" y="496"/>
                    <a:pt x="2374" y="507"/>
                    <a:pt x="2384" y="537"/>
                  </a:cubicBezTo>
                  <a:cubicBezTo>
                    <a:pt x="2384" y="580"/>
                    <a:pt x="2405" y="588"/>
                    <a:pt x="2434" y="588"/>
                  </a:cubicBezTo>
                  <a:cubicBezTo>
                    <a:pt x="2448" y="588"/>
                    <a:pt x="2464" y="586"/>
                    <a:pt x="2481" y="586"/>
                  </a:cubicBezTo>
                  <a:lnTo>
                    <a:pt x="2529" y="586"/>
                  </a:lnTo>
                  <a:cubicBezTo>
                    <a:pt x="2577" y="618"/>
                    <a:pt x="2642" y="699"/>
                    <a:pt x="2674" y="747"/>
                  </a:cubicBezTo>
                  <a:lnTo>
                    <a:pt x="2642" y="779"/>
                  </a:lnTo>
                  <a:lnTo>
                    <a:pt x="2545" y="876"/>
                  </a:lnTo>
                  <a:cubicBezTo>
                    <a:pt x="2566" y="950"/>
                    <a:pt x="2601" y="990"/>
                    <a:pt x="2637" y="990"/>
                  </a:cubicBezTo>
                  <a:cubicBezTo>
                    <a:pt x="2655" y="990"/>
                    <a:pt x="2674" y="979"/>
                    <a:pt x="2690" y="957"/>
                  </a:cubicBezTo>
                  <a:lnTo>
                    <a:pt x="2787" y="989"/>
                  </a:lnTo>
                  <a:lnTo>
                    <a:pt x="2803" y="989"/>
                  </a:lnTo>
                  <a:cubicBezTo>
                    <a:pt x="2831" y="989"/>
                    <a:pt x="3036" y="1025"/>
                    <a:pt x="3155" y="1025"/>
                  </a:cubicBezTo>
                  <a:cubicBezTo>
                    <a:pt x="3175" y="1025"/>
                    <a:pt x="3193" y="1024"/>
                    <a:pt x="3206" y="1021"/>
                  </a:cubicBezTo>
                  <a:cubicBezTo>
                    <a:pt x="3303" y="1005"/>
                    <a:pt x="3303" y="989"/>
                    <a:pt x="3223" y="989"/>
                  </a:cubicBezTo>
                  <a:lnTo>
                    <a:pt x="3190" y="989"/>
                  </a:lnTo>
                  <a:lnTo>
                    <a:pt x="3126" y="973"/>
                  </a:lnTo>
                  <a:cubicBezTo>
                    <a:pt x="3126" y="925"/>
                    <a:pt x="3029" y="812"/>
                    <a:pt x="2997" y="796"/>
                  </a:cubicBezTo>
                  <a:cubicBezTo>
                    <a:pt x="2948" y="763"/>
                    <a:pt x="2948" y="666"/>
                    <a:pt x="2964" y="570"/>
                  </a:cubicBezTo>
                  <a:lnTo>
                    <a:pt x="3013" y="554"/>
                  </a:lnTo>
                  <a:lnTo>
                    <a:pt x="3110" y="537"/>
                  </a:lnTo>
                  <a:cubicBezTo>
                    <a:pt x="3119" y="519"/>
                    <a:pt x="3135" y="511"/>
                    <a:pt x="3155" y="511"/>
                  </a:cubicBezTo>
                  <a:cubicBezTo>
                    <a:pt x="3201" y="511"/>
                    <a:pt x="3264" y="556"/>
                    <a:pt x="3287" y="602"/>
                  </a:cubicBezTo>
                  <a:cubicBezTo>
                    <a:pt x="3297" y="616"/>
                    <a:pt x="3307" y="622"/>
                    <a:pt x="3318" y="622"/>
                  </a:cubicBezTo>
                  <a:cubicBezTo>
                    <a:pt x="3344" y="622"/>
                    <a:pt x="3368" y="588"/>
                    <a:pt x="3368" y="554"/>
                  </a:cubicBezTo>
                  <a:cubicBezTo>
                    <a:pt x="3372" y="546"/>
                    <a:pt x="3378" y="543"/>
                    <a:pt x="3386" y="543"/>
                  </a:cubicBezTo>
                  <a:cubicBezTo>
                    <a:pt x="3412" y="543"/>
                    <a:pt x="3452" y="574"/>
                    <a:pt x="3465" y="586"/>
                  </a:cubicBezTo>
                  <a:cubicBezTo>
                    <a:pt x="3468" y="593"/>
                    <a:pt x="3477" y="595"/>
                    <a:pt x="3490" y="595"/>
                  </a:cubicBezTo>
                  <a:cubicBezTo>
                    <a:pt x="3524" y="595"/>
                    <a:pt x="3585" y="577"/>
                    <a:pt x="3625" y="577"/>
                  </a:cubicBezTo>
                  <a:cubicBezTo>
                    <a:pt x="3639" y="577"/>
                    <a:pt x="3651" y="579"/>
                    <a:pt x="3658" y="586"/>
                  </a:cubicBezTo>
                  <a:cubicBezTo>
                    <a:pt x="3677" y="615"/>
                    <a:pt x="3708" y="621"/>
                    <a:pt x="3734" y="621"/>
                  </a:cubicBezTo>
                  <a:cubicBezTo>
                    <a:pt x="3750" y="621"/>
                    <a:pt x="3765" y="618"/>
                    <a:pt x="3771" y="618"/>
                  </a:cubicBezTo>
                  <a:cubicBezTo>
                    <a:pt x="3780" y="613"/>
                    <a:pt x="3790" y="611"/>
                    <a:pt x="3799" y="611"/>
                  </a:cubicBezTo>
                  <a:cubicBezTo>
                    <a:pt x="3821" y="611"/>
                    <a:pt x="3840" y="623"/>
                    <a:pt x="3852" y="634"/>
                  </a:cubicBezTo>
                  <a:cubicBezTo>
                    <a:pt x="3854" y="636"/>
                    <a:pt x="3858" y="637"/>
                    <a:pt x="3863" y="637"/>
                  </a:cubicBezTo>
                  <a:cubicBezTo>
                    <a:pt x="3894" y="637"/>
                    <a:pt x="3971" y="600"/>
                    <a:pt x="4013" y="586"/>
                  </a:cubicBezTo>
                  <a:cubicBezTo>
                    <a:pt x="4045" y="554"/>
                    <a:pt x="4110" y="473"/>
                    <a:pt x="4158" y="392"/>
                  </a:cubicBezTo>
                  <a:lnTo>
                    <a:pt x="4271" y="360"/>
                  </a:lnTo>
                  <a:cubicBezTo>
                    <a:pt x="4287" y="344"/>
                    <a:pt x="4287" y="312"/>
                    <a:pt x="4271" y="279"/>
                  </a:cubicBezTo>
                  <a:lnTo>
                    <a:pt x="4255" y="247"/>
                  </a:lnTo>
                  <a:cubicBezTo>
                    <a:pt x="4207" y="215"/>
                    <a:pt x="4174" y="166"/>
                    <a:pt x="4158" y="150"/>
                  </a:cubicBezTo>
                  <a:lnTo>
                    <a:pt x="4142" y="150"/>
                  </a:lnTo>
                  <a:lnTo>
                    <a:pt x="4061" y="134"/>
                  </a:lnTo>
                  <a:cubicBezTo>
                    <a:pt x="3981" y="134"/>
                    <a:pt x="3884" y="37"/>
                    <a:pt x="3852" y="5"/>
                  </a:cubicBezTo>
                  <a:cubicBezTo>
                    <a:pt x="3846" y="2"/>
                    <a:pt x="3839" y="1"/>
                    <a:pt x="38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4655225" y="1200700"/>
              <a:ext cx="61325" cy="23800"/>
            </a:xfrm>
            <a:custGeom>
              <a:avLst/>
              <a:gdLst/>
              <a:ahLst/>
              <a:cxnLst/>
              <a:rect l="l" t="t" r="r" b="b"/>
              <a:pathLst>
                <a:path w="2453" h="952" extrusionOk="0">
                  <a:moveTo>
                    <a:pt x="2339" y="0"/>
                  </a:moveTo>
                  <a:cubicBezTo>
                    <a:pt x="2307" y="16"/>
                    <a:pt x="2259" y="65"/>
                    <a:pt x="2226" y="113"/>
                  </a:cubicBezTo>
                  <a:lnTo>
                    <a:pt x="2178" y="81"/>
                  </a:lnTo>
                  <a:lnTo>
                    <a:pt x="2113" y="33"/>
                  </a:lnTo>
                  <a:cubicBezTo>
                    <a:pt x="2081" y="81"/>
                    <a:pt x="1984" y="162"/>
                    <a:pt x="1936" y="194"/>
                  </a:cubicBezTo>
                  <a:cubicBezTo>
                    <a:pt x="1912" y="202"/>
                    <a:pt x="1879" y="206"/>
                    <a:pt x="1851" y="206"/>
                  </a:cubicBezTo>
                  <a:cubicBezTo>
                    <a:pt x="1823" y="206"/>
                    <a:pt x="1799" y="202"/>
                    <a:pt x="1791" y="194"/>
                  </a:cubicBezTo>
                  <a:cubicBezTo>
                    <a:pt x="1758" y="194"/>
                    <a:pt x="1694" y="258"/>
                    <a:pt x="1678" y="274"/>
                  </a:cubicBezTo>
                  <a:cubicBezTo>
                    <a:pt x="1646" y="307"/>
                    <a:pt x="1597" y="452"/>
                    <a:pt x="1549" y="468"/>
                  </a:cubicBezTo>
                  <a:cubicBezTo>
                    <a:pt x="1547" y="469"/>
                    <a:pt x="1545" y="469"/>
                    <a:pt x="1543" y="469"/>
                  </a:cubicBezTo>
                  <a:cubicBezTo>
                    <a:pt x="1500" y="469"/>
                    <a:pt x="1502" y="304"/>
                    <a:pt x="1549" y="242"/>
                  </a:cubicBezTo>
                  <a:cubicBezTo>
                    <a:pt x="1586" y="193"/>
                    <a:pt x="1519" y="172"/>
                    <a:pt x="1464" y="172"/>
                  </a:cubicBezTo>
                  <a:cubicBezTo>
                    <a:pt x="1447" y="172"/>
                    <a:pt x="1431" y="174"/>
                    <a:pt x="1420" y="178"/>
                  </a:cubicBezTo>
                  <a:cubicBezTo>
                    <a:pt x="1406" y="182"/>
                    <a:pt x="1379" y="184"/>
                    <a:pt x="1347" y="184"/>
                  </a:cubicBezTo>
                  <a:cubicBezTo>
                    <a:pt x="1270" y="184"/>
                    <a:pt x="1164" y="173"/>
                    <a:pt x="1129" y="162"/>
                  </a:cubicBezTo>
                  <a:cubicBezTo>
                    <a:pt x="1081" y="162"/>
                    <a:pt x="1065" y="194"/>
                    <a:pt x="1081" y="226"/>
                  </a:cubicBezTo>
                  <a:lnTo>
                    <a:pt x="1065" y="258"/>
                  </a:lnTo>
                  <a:cubicBezTo>
                    <a:pt x="1053" y="271"/>
                    <a:pt x="1040" y="276"/>
                    <a:pt x="1027" y="276"/>
                  </a:cubicBezTo>
                  <a:cubicBezTo>
                    <a:pt x="1006" y="276"/>
                    <a:pt x="982" y="262"/>
                    <a:pt x="952" y="242"/>
                  </a:cubicBezTo>
                  <a:lnTo>
                    <a:pt x="936" y="210"/>
                  </a:lnTo>
                  <a:cubicBezTo>
                    <a:pt x="927" y="207"/>
                    <a:pt x="916" y="206"/>
                    <a:pt x="903" y="206"/>
                  </a:cubicBezTo>
                  <a:cubicBezTo>
                    <a:pt x="848" y="206"/>
                    <a:pt x="766" y="232"/>
                    <a:pt x="726" y="258"/>
                  </a:cubicBezTo>
                  <a:cubicBezTo>
                    <a:pt x="713" y="265"/>
                    <a:pt x="697" y="269"/>
                    <a:pt x="681" y="269"/>
                  </a:cubicBezTo>
                  <a:cubicBezTo>
                    <a:pt x="659" y="269"/>
                    <a:pt x="639" y="261"/>
                    <a:pt x="629" y="242"/>
                  </a:cubicBezTo>
                  <a:lnTo>
                    <a:pt x="597" y="210"/>
                  </a:lnTo>
                  <a:lnTo>
                    <a:pt x="549" y="162"/>
                  </a:lnTo>
                  <a:cubicBezTo>
                    <a:pt x="500" y="210"/>
                    <a:pt x="452" y="242"/>
                    <a:pt x="420" y="258"/>
                  </a:cubicBezTo>
                  <a:lnTo>
                    <a:pt x="387" y="274"/>
                  </a:lnTo>
                  <a:lnTo>
                    <a:pt x="291" y="291"/>
                  </a:lnTo>
                  <a:cubicBezTo>
                    <a:pt x="255" y="264"/>
                    <a:pt x="190" y="252"/>
                    <a:pt x="134" y="252"/>
                  </a:cubicBezTo>
                  <a:cubicBezTo>
                    <a:pt x="88" y="252"/>
                    <a:pt x="47" y="260"/>
                    <a:pt x="33" y="274"/>
                  </a:cubicBezTo>
                  <a:cubicBezTo>
                    <a:pt x="0" y="307"/>
                    <a:pt x="65" y="371"/>
                    <a:pt x="97" y="387"/>
                  </a:cubicBezTo>
                  <a:cubicBezTo>
                    <a:pt x="129" y="387"/>
                    <a:pt x="178" y="371"/>
                    <a:pt x="194" y="339"/>
                  </a:cubicBezTo>
                  <a:cubicBezTo>
                    <a:pt x="197" y="336"/>
                    <a:pt x="202" y="335"/>
                    <a:pt x="209" y="335"/>
                  </a:cubicBezTo>
                  <a:cubicBezTo>
                    <a:pt x="238" y="335"/>
                    <a:pt x="294" y="358"/>
                    <a:pt x="307" y="371"/>
                  </a:cubicBezTo>
                  <a:cubicBezTo>
                    <a:pt x="311" y="376"/>
                    <a:pt x="322" y="378"/>
                    <a:pt x="335" y="378"/>
                  </a:cubicBezTo>
                  <a:cubicBezTo>
                    <a:pt x="367" y="378"/>
                    <a:pt x="418" y="367"/>
                    <a:pt x="452" y="355"/>
                  </a:cubicBezTo>
                  <a:lnTo>
                    <a:pt x="452" y="355"/>
                  </a:lnTo>
                  <a:cubicBezTo>
                    <a:pt x="484" y="355"/>
                    <a:pt x="420" y="436"/>
                    <a:pt x="404" y="452"/>
                  </a:cubicBezTo>
                  <a:cubicBezTo>
                    <a:pt x="390" y="459"/>
                    <a:pt x="393" y="463"/>
                    <a:pt x="409" y="463"/>
                  </a:cubicBezTo>
                  <a:cubicBezTo>
                    <a:pt x="430" y="463"/>
                    <a:pt x="476" y="455"/>
                    <a:pt x="533" y="436"/>
                  </a:cubicBezTo>
                  <a:lnTo>
                    <a:pt x="565" y="468"/>
                  </a:lnTo>
                  <a:cubicBezTo>
                    <a:pt x="603" y="487"/>
                    <a:pt x="640" y="495"/>
                    <a:pt x="675" y="495"/>
                  </a:cubicBezTo>
                  <a:cubicBezTo>
                    <a:pt x="699" y="495"/>
                    <a:pt x="722" y="491"/>
                    <a:pt x="742" y="484"/>
                  </a:cubicBezTo>
                  <a:cubicBezTo>
                    <a:pt x="823" y="484"/>
                    <a:pt x="871" y="516"/>
                    <a:pt x="904" y="549"/>
                  </a:cubicBezTo>
                  <a:lnTo>
                    <a:pt x="936" y="597"/>
                  </a:lnTo>
                  <a:cubicBezTo>
                    <a:pt x="984" y="629"/>
                    <a:pt x="1065" y="710"/>
                    <a:pt x="1113" y="710"/>
                  </a:cubicBezTo>
                  <a:cubicBezTo>
                    <a:pt x="1122" y="714"/>
                    <a:pt x="1128" y="716"/>
                    <a:pt x="1132" y="716"/>
                  </a:cubicBezTo>
                  <a:cubicBezTo>
                    <a:pt x="1143" y="716"/>
                    <a:pt x="1137" y="701"/>
                    <a:pt x="1113" y="678"/>
                  </a:cubicBezTo>
                  <a:cubicBezTo>
                    <a:pt x="1081" y="629"/>
                    <a:pt x="1000" y="613"/>
                    <a:pt x="1033" y="549"/>
                  </a:cubicBezTo>
                  <a:cubicBezTo>
                    <a:pt x="1033" y="549"/>
                    <a:pt x="1049" y="533"/>
                    <a:pt x="1049" y="533"/>
                  </a:cubicBezTo>
                  <a:cubicBezTo>
                    <a:pt x="1146" y="533"/>
                    <a:pt x="1178" y="581"/>
                    <a:pt x="1194" y="645"/>
                  </a:cubicBezTo>
                  <a:cubicBezTo>
                    <a:pt x="1199" y="651"/>
                    <a:pt x="1205" y="653"/>
                    <a:pt x="1210" y="653"/>
                  </a:cubicBezTo>
                  <a:cubicBezTo>
                    <a:pt x="1221" y="653"/>
                    <a:pt x="1232" y="645"/>
                    <a:pt x="1242" y="645"/>
                  </a:cubicBezTo>
                  <a:cubicBezTo>
                    <a:pt x="1242" y="630"/>
                    <a:pt x="1314" y="515"/>
                    <a:pt x="1363" y="515"/>
                  </a:cubicBezTo>
                  <a:cubicBezTo>
                    <a:pt x="1366" y="515"/>
                    <a:pt x="1368" y="515"/>
                    <a:pt x="1371" y="516"/>
                  </a:cubicBezTo>
                  <a:cubicBezTo>
                    <a:pt x="1420" y="516"/>
                    <a:pt x="1484" y="565"/>
                    <a:pt x="1500" y="565"/>
                  </a:cubicBezTo>
                  <a:cubicBezTo>
                    <a:pt x="1500" y="581"/>
                    <a:pt x="1468" y="613"/>
                    <a:pt x="1452" y="629"/>
                  </a:cubicBezTo>
                  <a:cubicBezTo>
                    <a:pt x="1436" y="629"/>
                    <a:pt x="1468" y="742"/>
                    <a:pt x="1517" y="742"/>
                  </a:cubicBezTo>
                  <a:cubicBezTo>
                    <a:pt x="1581" y="742"/>
                    <a:pt x="1581" y="742"/>
                    <a:pt x="1533" y="758"/>
                  </a:cubicBezTo>
                  <a:cubicBezTo>
                    <a:pt x="1484" y="775"/>
                    <a:pt x="1323" y="839"/>
                    <a:pt x="1275" y="871"/>
                  </a:cubicBezTo>
                  <a:lnTo>
                    <a:pt x="1355" y="920"/>
                  </a:lnTo>
                  <a:lnTo>
                    <a:pt x="1371" y="920"/>
                  </a:lnTo>
                  <a:cubicBezTo>
                    <a:pt x="1371" y="944"/>
                    <a:pt x="1400" y="952"/>
                    <a:pt x="1432" y="952"/>
                  </a:cubicBezTo>
                  <a:cubicBezTo>
                    <a:pt x="1464" y="952"/>
                    <a:pt x="1500" y="944"/>
                    <a:pt x="1517" y="936"/>
                  </a:cubicBezTo>
                  <a:cubicBezTo>
                    <a:pt x="1549" y="920"/>
                    <a:pt x="1517" y="887"/>
                    <a:pt x="1500" y="887"/>
                  </a:cubicBezTo>
                  <a:cubicBezTo>
                    <a:pt x="1485" y="873"/>
                    <a:pt x="1539" y="789"/>
                    <a:pt x="1586" y="789"/>
                  </a:cubicBezTo>
                  <a:cubicBezTo>
                    <a:pt x="1590" y="789"/>
                    <a:pt x="1593" y="789"/>
                    <a:pt x="1597" y="791"/>
                  </a:cubicBezTo>
                  <a:cubicBezTo>
                    <a:pt x="1601" y="792"/>
                    <a:pt x="1605" y="793"/>
                    <a:pt x="1609" y="793"/>
                  </a:cubicBezTo>
                  <a:cubicBezTo>
                    <a:pt x="1643" y="793"/>
                    <a:pt x="1628" y="722"/>
                    <a:pt x="1613" y="678"/>
                  </a:cubicBezTo>
                  <a:cubicBezTo>
                    <a:pt x="1581" y="629"/>
                    <a:pt x="1581" y="581"/>
                    <a:pt x="1581" y="549"/>
                  </a:cubicBezTo>
                  <a:lnTo>
                    <a:pt x="1597" y="549"/>
                  </a:lnTo>
                  <a:lnTo>
                    <a:pt x="1775" y="533"/>
                  </a:lnTo>
                  <a:cubicBezTo>
                    <a:pt x="1758" y="420"/>
                    <a:pt x="1823" y="291"/>
                    <a:pt x="1936" y="258"/>
                  </a:cubicBezTo>
                  <a:lnTo>
                    <a:pt x="1968" y="274"/>
                  </a:lnTo>
                  <a:lnTo>
                    <a:pt x="2049" y="323"/>
                  </a:lnTo>
                  <a:cubicBezTo>
                    <a:pt x="2129" y="323"/>
                    <a:pt x="2226" y="226"/>
                    <a:pt x="2259" y="113"/>
                  </a:cubicBezTo>
                  <a:lnTo>
                    <a:pt x="2404" y="97"/>
                  </a:lnTo>
                  <a:cubicBezTo>
                    <a:pt x="2420" y="81"/>
                    <a:pt x="2452" y="49"/>
                    <a:pt x="2436" y="49"/>
                  </a:cubicBezTo>
                  <a:cubicBezTo>
                    <a:pt x="2420" y="33"/>
                    <a:pt x="2388" y="0"/>
                    <a:pt x="2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4371325" y="1208350"/>
              <a:ext cx="43975" cy="17375"/>
            </a:xfrm>
            <a:custGeom>
              <a:avLst/>
              <a:gdLst/>
              <a:ahLst/>
              <a:cxnLst/>
              <a:rect l="l" t="t" r="r" b="b"/>
              <a:pathLst>
                <a:path w="1759" h="695" extrusionOk="0">
                  <a:moveTo>
                    <a:pt x="395" y="0"/>
                  </a:moveTo>
                  <a:cubicBezTo>
                    <a:pt x="377" y="0"/>
                    <a:pt x="358" y="6"/>
                    <a:pt x="339" y="17"/>
                  </a:cubicBezTo>
                  <a:lnTo>
                    <a:pt x="420" y="81"/>
                  </a:lnTo>
                  <a:cubicBezTo>
                    <a:pt x="452" y="98"/>
                    <a:pt x="420" y="130"/>
                    <a:pt x="355" y="146"/>
                  </a:cubicBezTo>
                  <a:lnTo>
                    <a:pt x="275" y="162"/>
                  </a:lnTo>
                  <a:cubicBezTo>
                    <a:pt x="257" y="139"/>
                    <a:pt x="246" y="130"/>
                    <a:pt x="240" y="130"/>
                  </a:cubicBezTo>
                  <a:cubicBezTo>
                    <a:pt x="228" y="130"/>
                    <a:pt x="232" y="158"/>
                    <a:pt x="242" y="178"/>
                  </a:cubicBezTo>
                  <a:cubicBezTo>
                    <a:pt x="242" y="210"/>
                    <a:pt x="178" y="227"/>
                    <a:pt x="146" y="227"/>
                  </a:cubicBezTo>
                  <a:cubicBezTo>
                    <a:pt x="130" y="227"/>
                    <a:pt x="130" y="259"/>
                    <a:pt x="178" y="291"/>
                  </a:cubicBezTo>
                  <a:lnTo>
                    <a:pt x="194" y="323"/>
                  </a:lnTo>
                  <a:cubicBezTo>
                    <a:pt x="210" y="339"/>
                    <a:pt x="210" y="388"/>
                    <a:pt x="194" y="404"/>
                  </a:cubicBezTo>
                  <a:lnTo>
                    <a:pt x="81" y="436"/>
                  </a:lnTo>
                  <a:cubicBezTo>
                    <a:pt x="33" y="517"/>
                    <a:pt x="0" y="630"/>
                    <a:pt x="0" y="694"/>
                  </a:cubicBezTo>
                  <a:lnTo>
                    <a:pt x="97" y="678"/>
                  </a:lnTo>
                  <a:cubicBezTo>
                    <a:pt x="131" y="667"/>
                    <a:pt x="166" y="655"/>
                    <a:pt x="211" y="655"/>
                  </a:cubicBezTo>
                  <a:cubicBezTo>
                    <a:pt x="230" y="655"/>
                    <a:pt x="251" y="657"/>
                    <a:pt x="275" y="662"/>
                  </a:cubicBezTo>
                  <a:cubicBezTo>
                    <a:pt x="278" y="664"/>
                    <a:pt x="282" y="665"/>
                    <a:pt x="287" y="665"/>
                  </a:cubicBezTo>
                  <a:cubicBezTo>
                    <a:pt x="324" y="665"/>
                    <a:pt x="393" y="612"/>
                    <a:pt x="436" y="598"/>
                  </a:cubicBezTo>
                  <a:cubicBezTo>
                    <a:pt x="468" y="581"/>
                    <a:pt x="533" y="581"/>
                    <a:pt x="549" y="581"/>
                  </a:cubicBezTo>
                  <a:cubicBezTo>
                    <a:pt x="576" y="603"/>
                    <a:pt x="601" y="610"/>
                    <a:pt x="625" y="610"/>
                  </a:cubicBezTo>
                  <a:cubicBezTo>
                    <a:pt x="674" y="610"/>
                    <a:pt x="721" y="581"/>
                    <a:pt x="775" y="581"/>
                  </a:cubicBezTo>
                  <a:lnTo>
                    <a:pt x="888" y="598"/>
                  </a:lnTo>
                  <a:cubicBezTo>
                    <a:pt x="1017" y="614"/>
                    <a:pt x="1130" y="630"/>
                    <a:pt x="1146" y="630"/>
                  </a:cubicBezTo>
                  <a:cubicBezTo>
                    <a:pt x="1158" y="630"/>
                    <a:pt x="1233" y="603"/>
                    <a:pt x="1284" y="603"/>
                  </a:cubicBezTo>
                  <a:cubicBezTo>
                    <a:pt x="1301" y="603"/>
                    <a:pt x="1315" y="606"/>
                    <a:pt x="1323" y="614"/>
                  </a:cubicBezTo>
                  <a:cubicBezTo>
                    <a:pt x="1340" y="625"/>
                    <a:pt x="1357" y="630"/>
                    <a:pt x="1373" y="630"/>
                  </a:cubicBezTo>
                  <a:cubicBezTo>
                    <a:pt x="1402" y="630"/>
                    <a:pt x="1426" y="613"/>
                    <a:pt x="1436" y="581"/>
                  </a:cubicBezTo>
                  <a:lnTo>
                    <a:pt x="1468" y="533"/>
                  </a:lnTo>
                  <a:lnTo>
                    <a:pt x="1501" y="485"/>
                  </a:lnTo>
                  <a:cubicBezTo>
                    <a:pt x="1549" y="517"/>
                    <a:pt x="1630" y="581"/>
                    <a:pt x="1646" y="581"/>
                  </a:cubicBezTo>
                  <a:cubicBezTo>
                    <a:pt x="1662" y="581"/>
                    <a:pt x="1710" y="533"/>
                    <a:pt x="1759" y="485"/>
                  </a:cubicBezTo>
                  <a:lnTo>
                    <a:pt x="1694" y="436"/>
                  </a:lnTo>
                  <a:cubicBezTo>
                    <a:pt x="1581" y="356"/>
                    <a:pt x="1581" y="356"/>
                    <a:pt x="1581" y="323"/>
                  </a:cubicBezTo>
                  <a:cubicBezTo>
                    <a:pt x="1559" y="225"/>
                    <a:pt x="1537" y="193"/>
                    <a:pt x="1475" y="193"/>
                  </a:cubicBezTo>
                  <a:cubicBezTo>
                    <a:pt x="1446" y="193"/>
                    <a:pt x="1407" y="200"/>
                    <a:pt x="1355" y="210"/>
                  </a:cubicBezTo>
                  <a:cubicBezTo>
                    <a:pt x="1339" y="218"/>
                    <a:pt x="1319" y="223"/>
                    <a:pt x="1301" y="223"/>
                  </a:cubicBezTo>
                  <a:cubicBezTo>
                    <a:pt x="1283" y="223"/>
                    <a:pt x="1267" y="218"/>
                    <a:pt x="1259" y="210"/>
                  </a:cubicBezTo>
                  <a:lnTo>
                    <a:pt x="1178" y="146"/>
                  </a:lnTo>
                  <a:lnTo>
                    <a:pt x="1178" y="146"/>
                  </a:lnTo>
                  <a:cubicBezTo>
                    <a:pt x="1162" y="210"/>
                    <a:pt x="1194" y="275"/>
                    <a:pt x="1210" y="275"/>
                  </a:cubicBezTo>
                  <a:cubicBezTo>
                    <a:pt x="1226" y="291"/>
                    <a:pt x="1243" y="388"/>
                    <a:pt x="1243" y="436"/>
                  </a:cubicBezTo>
                  <a:cubicBezTo>
                    <a:pt x="1243" y="469"/>
                    <a:pt x="1194" y="501"/>
                    <a:pt x="1146" y="501"/>
                  </a:cubicBezTo>
                  <a:lnTo>
                    <a:pt x="1081" y="501"/>
                  </a:lnTo>
                  <a:cubicBezTo>
                    <a:pt x="1049" y="485"/>
                    <a:pt x="1049" y="436"/>
                    <a:pt x="1065" y="436"/>
                  </a:cubicBezTo>
                  <a:cubicBezTo>
                    <a:pt x="1065" y="420"/>
                    <a:pt x="1146" y="356"/>
                    <a:pt x="1130" y="339"/>
                  </a:cubicBezTo>
                  <a:cubicBezTo>
                    <a:pt x="1097" y="323"/>
                    <a:pt x="1065" y="307"/>
                    <a:pt x="1033" y="291"/>
                  </a:cubicBezTo>
                  <a:lnTo>
                    <a:pt x="1033" y="259"/>
                  </a:lnTo>
                  <a:lnTo>
                    <a:pt x="1017" y="227"/>
                  </a:lnTo>
                  <a:cubicBezTo>
                    <a:pt x="1017" y="203"/>
                    <a:pt x="948" y="188"/>
                    <a:pt x="891" y="188"/>
                  </a:cubicBezTo>
                  <a:cubicBezTo>
                    <a:pt x="871" y="188"/>
                    <a:pt x="852" y="190"/>
                    <a:pt x="839" y="194"/>
                  </a:cubicBezTo>
                  <a:cubicBezTo>
                    <a:pt x="807" y="194"/>
                    <a:pt x="759" y="307"/>
                    <a:pt x="742" y="356"/>
                  </a:cubicBezTo>
                  <a:cubicBezTo>
                    <a:pt x="742" y="371"/>
                    <a:pt x="741" y="378"/>
                    <a:pt x="738" y="378"/>
                  </a:cubicBezTo>
                  <a:cubicBezTo>
                    <a:pt x="731" y="378"/>
                    <a:pt x="716" y="342"/>
                    <a:pt x="694" y="275"/>
                  </a:cubicBezTo>
                  <a:lnTo>
                    <a:pt x="662" y="227"/>
                  </a:lnTo>
                  <a:lnTo>
                    <a:pt x="630" y="162"/>
                  </a:lnTo>
                  <a:cubicBezTo>
                    <a:pt x="581" y="210"/>
                    <a:pt x="517" y="259"/>
                    <a:pt x="501" y="259"/>
                  </a:cubicBezTo>
                  <a:cubicBezTo>
                    <a:pt x="498" y="262"/>
                    <a:pt x="494" y="263"/>
                    <a:pt x="490" y="263"/>
                  </a:cubicBezTo>
                  <a:cubicBezTo>
                    <a:pt x="473" y="263"/>
                    <a:pt x="449" y="237"/>
                    <a:pt x="436" y="210"/>
                  </a:cubicBezTo>
                  <a:lnTo>
                    <a:pt x="517" y="130"/>
                  </a:lnTo>
                  <a:cubicBezTo>
                    <a:pt x="504" y="56"/>
                    <a:pt x="454" y="0"/>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4415675" y="1213600"/>
              <a:ext cx="21000" cy="12675"/>
            </a:xfrm>
            <a:custGeom>
              <a:avLst/>
              <a:gdLst/>
              <a:ahLst/>
              <a:cxnLst/>
              <a:rect l="l" t="t" r="r" b="b"/>
              <a:pathLst>
                <a:path w="840" h="507" extrusionOk="0">
                  <a:moveTo>
                    <a:pt x="662" y="0"/>
                  </a:moveTo>
                  <a:cubicBezTo>
                    <a:pt x="640" y="56"/>
                    <a:pt x="587" y="73"/>
                    <a:pt x="545" y="73"/>
                  </a:cubicBezTo>
                  <a:cubicBezTo>
                    <a:pt x="527" y="73"/>
                    <a:pt x="511" y="70"/>
                    <a:pt x="501" y="65"/>
                  </a:cubicBezTo>
                  <a:cubicBezTo>
                    <a:pt x="469" y="49"/>
                    <a:pt x="307" y="33"/>
                    <a:pt x="259" y="33"/>
                  </a:cubicBezTo>
                  <a:cubicBezTo>
                    <a:pt x="194" y="33"/>
                    <a:pt x="227" y="113"/>
                    <a:pt x="243" y="129"/>
                  </a:cubicBezTo>
                  <a:cubicBezTo>
                    <a:pt x="270" y="157"/>
                    <a:pt x="195" y="218"/>
                    <a:pt x="160" y="218"/>
                  </a:cubicBezTo>
                  <a:cubicBezTo>
                    <a:pt x="154" y="218"/>
                    <a:pt x="149" y="215"/>
                    <a:pt x="146" y="210"/>
                  </a:cubicBezTo>
                  <a:cubicBezTo>
                    <a:pt x="138" y="202"/>
                    <a:pt x="118" y="198"/>
                    <a:pt x="96" y="198"/>
                  </a:cubicBezTo>
                  <a:cubicBezTo>
                    <a:pt x="73" y="198"/>
                    <a:pt x="49" y="202"/>
                    <a:pt x="33" y="210"/>
                  </a:cubicBezTo>
                  <a:cubicBezTo>
                    <a:pt x="1" y="226"/>
                    <a:pt x="81" y="307"/>
                    <a:pt x="194" y="404"/>
                  </a:cubicBezTo>
                  <a:lnTo>
                    <a:pt x="291" y="484"/>
                  </a:lnTo>
                  <a:lnTo>
                    <a:pt x="307" y="500"/>
                  </a:lnTo>
                  <a:cubicBezTo>
                    <a:pt x="356" y="500"/>
                    <a:pt x="404" y="500"/>
                    <a:pt x="404" y="484"/>
                  </a:cubicBezTo>
                  <a:cubicBezTo>
                    <a:pt x="404" y="484"/>
                    <a:pt x="323" y="420"/>
                    <a:pt x="291" y="404"/>
                  </a:cubicBezTo>
                  <a:cubicBezTo>
                    <a:pt x="259" y="388"/>
                    <a:pt x="388" y="259"/>
                    <a:pt x="452" y="259"/>
                  </a:cubicBezTo>
                  <a:cubicBezTo>
                    <a:pt x="517" y="259"/>
                    <a:pt x="485" y="323"/>
                    <a:pt x="452" y="339"/>
                  </a:cubicBezTo>
                  <a:cubicBezTo>
                    <a:pt x="420" y="355"/>
                    <a:pt x="436" y="452"/>
                    <a:pt x="452" y="484"/>
                  </a:cubicBezTo>
                  <a:cubicBezTo>
                    <a:pt x="460" y="499"/>
                    <a:pt x="473" y="507"/>
                    <a:pt x="491" y="507"/>
                  </a:cubicBezTo>
                  <a:cubicBezTo>
                    <a:pt x="512" y="507"/>
                    <a:pt x="539" y="495"/>
                    <a:pt x="565" y="468"/>
                  </a:cubicBezTo>
                  <a:lnTo>
                    <a:pt x="565" y="436"/>
                  </a:lnTo>
                  <a:cubicBezTo>
                    <a:pt x="565" y="355"/>
                    <a:pt x="598" y="259"/>
                    <a:pt x="662" y="242"/>
                  </a:cubicBezTo>
                  <a:cubicBezTo>
                    <a:pt x="784" y="227"/>
                    <a:pt x="689" y="96"/>
                    <a:pt x="803" y="96"/>
                  </a:cubicBezTo>
                  <a:cubicBezTo>
                    <a:pt x="809" y="96"/>
                    <a:pt x="816" y="96"/>
                    <a:pt x="823" y="97"/>
                  </a:cubicBezTo>
                  <a:cubicBezTo>
                    <a:pt x="823" y="97"/>
                    <a:pt x="840" y="65"/>
                    <a:pt x="840" y="65"/>
                  </a:cubicBezTo>
                  <a:cubicBezTo>
                    <a:pt x="823" y="49"/>
                    <a:pt x="807" y="17"/>
                    <a:pt x="791" y="17"/>
                  </a:cubicBezTo>
                  <a:lnTo>
                    <a:pt x="6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4370525" y="1227825"/>
              <a:ext cx="29450" cy="9600"/>
            </a:xfrm>
            <a:custGeom>
              <a:avLst/>
              <a:gdLst/>
              <a:ahLst/>
              <a:cxnLst/>
              <a:rect l="l" t="t" r="r" b="b"/>
              <a:pathLst>
                <a:path w="1178" h="384" extrusionOk="0">
                  <a:moveTo>
                    <a:pt x="972" y="0"/>
                  </a:moveTo>
                  <a:cubicBezTo>
                    <a:pt x="899" y="0"/>
                    <a:pt x="807" y="4"/>
                    <a:pt x="710" y="12"/>
                  </a:cubicBezTo>
                  <a:lnTo>
                    <a:pt x="533" y="28"/>
                  </a:lnTo>
                  <a:cubicBezTo>
                    <a:pt x="387" y="28"/>
                    <a:pt x="274" y="61"/>
                    <a:pt x="178" y="141"/>
                  </a:cubicBezTo>
                  <a:cubicBezTo>
                    <a:pt x="150" y="169"/>
                    <a:pt x="134" y="209"/>
                    <a:pt x="78" y="209"/>
                  </a:cubicBezTo>
                  <a:cubicBezTo>
                    <a:pt x="69" y="209"/>
                    <a:pt x="60" y="208"/>
                    <a:pt x="49" y="206"/>
                  </a:cubicBezTo>
                  <a:lnTo>
                    <a:pt x="32" y="206"/>
                  </a:lnTo>
                  <a:cubicBezTo>
                    <a:pt x="0" y="206"/>
                    <a:pt x="16" y="222"/>
                    <a:pt x="49" y="238"/>
                  </a:cubicBezTo>
                  <a:lnTo>
                    <a:pt x="49" y="254"/>
                  </a:lnTo>
                  <a:lnTo>
                    <a:pt x="81" y="302"/>
                  </a:lnTo>
                  <a:cubicBezTo>
                    <a:pt x="92" y="345"/>
                    <a:pt x="117" y="374"/>
                    <a:pt x="147" y="374"/>
                  </a:cubicBezTo>
                  <a:cubicBezTo>
                    <a:pt x="162" y="374"/>
                    <a:pt x="178" y="367"/>
                    <a:pt x="194" y="351"/>
                  </a:cubicBezTo>
                  <a:lnTo>
                    <a:pt x="242" y="335"/>
                  </a:lnTo>
                  <a:lnTo>
                    <a:pt x="307" y="335"/>
                  </a:lnTo>
                  <a:cubicBezTo>
                    <a:pt x="307" y="302"/>
                    <a:pt x="339" y="125"/>
                    <a:pt x="403" y="109"/>
                  </a:cubicBezTo>
                  <a:cubicBezTo>
                    <a:pt x="415" y="101"/>
                    <a:pt x="428" y="98"/>
                    <a:pt x="440" y="98"/>
                  </a:cubicBezTo>
                  <a:cubicBezTo>
                    <a:pt x="479" y="98"/>
                    <a:pt x="516" y="129"/>
                    <a:pt x="516" y="141"/>
                  </a:cubicBezTo>
                  <a:cubicBezTo>
                    <a:pt x="516" y="157"/>
                    <a:pt x="565" y="190"/>
                    <a:pt x="613" y="222"/>
                  </a:cubicBezTo>
                  <a:lnTo>
                    <a:pt x="629" y="254"/>
                  </a:lnTo>
                  <a:lnTo>
                    <a:pt x="645" y="286"/>
                  </a:lnTo>
                  <a:cubicBezTo>
                    <a:pt x="629" y="335"/>
                    <a:pt x="678" y="383"/>
                    <a:pt x="726" y="383"/>
                  </a:cubicBezTo>
                  <a:lnTo>
                    <a:pt x="774" y="383"/>
                  </a:lnTo>
                  <a:lnTo>
                    <a:pt x="807" y="367"/>
                  </a:lnTo>
                  <a:cubicBezTo>
                    <a:pt x="823" y="335"/>
                    <a:pt x="774" y="254"/>
                    <a:pt x="742" y="238"/>
                  </a:cubicBezTo>
                  <a:cubicBezTo>
                    <a:pt x="710" y="206"/>
                    <a:pt x="678" y="141"/>
                    <a:pt x="694" y="125"/>
                  </a:cubicBezTo>
                  <a:cubicBezTo>
                    <a:pt x="700" y="114"/>
                    <a:pt x="709" y="108"/>
                    <a:pt x="722" y="108"/>
                  </a:cubicBezTo>
                  <a:cubicBezTo>
                    <a:pt x="744" y="108"/>
                    <a:pt x="775" y="126"/>
                    <a:pt x="807" y="157"/>
                  </a:cubicBezTo>
                  <a:lnTo>
                    <a:pt x="871" y="77"/>
                  </a:lnTo>
                  <a:cubicBezTo>
                    <a:pt x="871" y="77"/>
                    <a:pt x="920" y="93"/>
                    <a:pt x="952" y="93"/>
                  </a:cubicBezTo>
                  <a:lnTo>
                    <a:pt x="1065" y="109"/>
                  </a:lnTo>
                  <a:cubicBezTo>
                    <a:pt x="1109" y="176"/>
                    <a:pt x="1146" y="212"/>
                    <a:pt x="1165" y="212"/>
                  </a:cubicBezTo>
                  <a:cubicBezTo>
                    <a:pt x="1173" y="212"/>
                    <a:pt x="1178" y="205"/>
                    <a:pt x="1178" y="190"/>
                  </a:cubicBezTo>
                  <a:cubicBezTo>
                    <a:pt x="1178" y="157"/>
                    <a:pt x="1129" y="28"/>
                    <a:pt x="1113" y="12"/>
                  </a:cubicBezTo>
                  <a:cubicBezTo>
                    <a:pt x="1097" y="4"/>
                    <a:pt x="1045" y="0"/>
                    <a:pt x="9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4118875" y="1212400"/>
              <a:ext cx="14550" cy="11575"/>
            </a:xfrm>
            <a:custGeom>
              <a:avLst/>
              <a:gdLst/>
              <a:ahLst/>
              <a:cxnLst/>
              <a:rect l="l" t="t" r="r" b="b"/>
              <a:pathLst>
                <a:path w="582" h="463" extrusionOk="0">
                  <a:moveTo>
                    <a:pt x="359" y="187"/>
                  </a:moveTo>
                  <a:cubicBezTo>
                    <a:pt x="396" y="187"/>
                    <a:pt x="420" y="198"/>
                    <a:pt x="420" y="210"/>
                  </a:cubicBezTo>
                  <a:cubicBezTo>
                    <a:pt x="420" y="242"/>
                    <a:pt x="340" y="339"/>
                    <a:pt x="307" y="339"/>
                  </a:cubicBezTo>
                  <a:cubicBezTo>
                    <a:pt x="275" y="339"/>
                    <a:pt x="227" y="274"/>
                    <a:pt x="211" y="210"/>
                  </a:cubicBezTo>
                  <a:lnTo>
                    <a:pt x="259" y="210"/>
                  </a:lnTo>
                  <a:lnTo>
                    <a:pt x="307" y="194"/>
                  </a:lnTo>
                  <a:cubicBezTo>
                    <a:pt x="326" y="189"/>
                    <a:pt x="344" y="187"/>
                    <a:pt x="359" y="187"/>
                  </a:cubicBezTo>
                  <a:close/>
                  <a:moveTo>
                    <a:pt x="227" y="0"/>
                  </a:moveTo>
                  <a:cubicBezTo>
                    <a:pt x="178" y="0"/>
                    <a:pt x="146" y="16"/>
                    <a:pt x="98" y="32"/>
                  </a:cubicBezTo>
                  <a:lnTo>
                    <a:pt x="1" y="48"/>
                  </a:lnTo>
                  <a:cubicBezTo>
                    <a:pt x="33" y="129"/>
                    <a:pt x="98" y="226"/>
                    <a:pt x="130" y="290"/>
                  </a:cubicBezTo>
                  <a:lnTo>
                    <a:pt x="162" y="339"/>
                  </a:lnTo>
                  <a:lnTo>
                    <a:pt x="194" y="387"/>
                  </a:lnTo>
                  <a:cubicBezTo>
                    <a:pt x="215" y="438"/>
                    <a:pt x="266" y="463"/>
                    <a:pt x="326" y="463"/>
                  </a:cubicBezTo>
                  <a:cubicBezTo>
                    <a:pt x="362" y="463"/>
                    <a:pt x="400" y="454"/>
                    <a:pt x="436" y="436"/>
                  </a:cubicBezTo>
                  <a:lnTo>
                    <a:pt x="517" y="387"/>
                  </a:lnTo>
                  <a:lnTo>
                    <a:pt x="533" y="387"/>
                  </a:lnTo>
                  <a:cubicBezTo>
                    <a:pt x="540" y="394"/>
                    <a:pt x="549" y="398"/>
                    <a:pt x="558" y="398"/>
                  </a:cubicBezTo>
                  <a:cubicBezTo>
                    <a:pt x="570" y="398"/>
                    <a:pt x="582" y="390"/>
                    <a:pt x="582" y="371"/>
                  </a:cubicBezTo>
                  <a:lnTo>
                    <a:pt x="582" y="339"/>
                  </a:lnTo>
                  <a:cubicBezTo>
                    <a:pt x="582" y="323"/>
                    <a:pt x="549" y="290"/>
                    <a:pt x="549" y="274"/>
                  </a:cubicBezTo>
                  <a:lnTo>
                    <a:pt x="565" y="145"/>
                  </a:lnTo>
                  <a:cubicBezTo>
                    <a:pt x="535" y="75"/>
                    <a:pt x="505" y="36"/>
                    <a:pt x="487" y="36"/>
                  </a:cubicBezTo>
                  <a:cubicBezTo>
                    <a:pt x="476" y="36"/>
                    <a:pt x="469" y="50"/>
                    <a:pt x="469" y="81"/>
                  </a:cubicBezTo>
                  <a:lnTo>
                    <a:pt x="372" y="113"/>
                  </a:lnTo>
                  <a:lnTo>
                    <a:pt x="275" y="129"/>
                  </a:lnTo>
                  <a:cubicBezTo>
                    <a:pt x="196" y="103"/>
                    <a:pt x="160" y="76"/>
                    <a:pt x="176" y="76"/>
                  </a:cubicBezTo>
                  <a:cubicBezTo>
                    <a:pt x="179" y="76"/>
                    <a:pt x="186" y="78"/>
                    <a:pt x="194" y="81"/>
                  </a:cubicBezTo>
                  <a:lnTo>
                    <a:pt x="243" y="65"/>
                  </a:lnTo>
                  <a:lnTo>
                    <a:pt x="259" y="65"/>
                  </a:lnTo>
                  <a:cubicBezTo>
                    <a:pt x="259" y="32"/>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4176150" y="1158750"/>
              <a:ext cx="21800" cy="8100"/>
            </a:xfrm>
            <a:custGeom>
              <a:avLst/>
              <a:gdLst/>
              <a:ahLst/>
              <a:cxnLst/>
              <a:rect l="l" t="t" r="r" b="b"/>
              <a:pathLst>
                <a:path w="872" h="324" extrusionOk="0">
                  <a:moveTo>
                    <a:pt x="49" y="1"/>
                  </a:moveTo>
                  <a:cubicBezTo>
                    <a:pt x="17" y="1"/>
                    <a:pt x="0" y="33"/>
                    <a:pt x="0" y="97"/>
                  </a:cubicBezTo>
                  <a:lnTo>
                    <a:pt x="0" y="130"/>
                  </a:lnTo>
                  <a:lnTo>
                    <a:pt x="0" y="146"/>
                  </a:lnTo>
                  <a:cubicBezTo>
                    <a:pt x="2" y="147"/>
                    <a:pt x="4" y="148"/>
                    <a:pt x="7" y="148"/>
                  </a:cubicBezTo>
                  <a:cubicBezTo>
                    <a:pt x="29" y="148"/>
                    <a:pt x="88" y="106"/>
                    <a:pt x="134" y="106"/>
                  </a:cubicBezTo>
                  <a:cubicBezTo>
                    <a:pt x="144" y="106"/>
                    <a:pt x="153" y="108"/>
                    <a:pt x="162" y="114"/>
                  </a:cubicBezTo>
                  <a:cubicBezTo>
                    <a:pt x="194" y="130"/>
                    <a:pt x="162" y="194"/>
                    <a:pt x="129" y="227"/>
                  </a:cubicBezTo>
                  <a:cubicBezTo>
                    <a:pt x="97" y="243"/>
                    <a:pt x="291" y="259"/>
                    <a:pt x="339" y="291"/>
                  </a:cubicBezTo>
                  <a:cubicBezTo>
                    <a:pt x="388" y="323"/>
                    <a:pt x="468" y="323"/>
                    <a:pt x="468" y="323"/>
                  </a:cubicBezTo>
                  <a:cubicBezTo>
                    <a:pt x="484" y="307"/>
                    <a:pt x="500" y="291"/>
                    <a:pt x="500" y="259"/>
                  </a:cubicBezTo>
                  <a:cubicBezTo>
                    <a:pt x="500" y="243"/>
                    <a:pt x="597" y="194"/>
                    <a:pt x="629" y="178"/>
                  </a:cubicBezTo>
                  <a:cubicBezTo>
                    <a:pt x="651" y="178"/>
                    <a:pt x="708" y="185"/>
                    <a:pt x="759" y="185"/>
                  </a:cubicBezTo>
                  <a:cubicBezTo>
                    <a:pt x="784" y="185"/>
                    <a:pt x="807" y="184"/>
                    <a:pt x="823" y="178"/>
                  </a:cubicBezTo>
                  <a:cubicBezTo>
                    <a:pt x="871" y="178"/>
                    <a:pt x="871" y="114"/>
                    <a:pt x="791" y="49"/>
                  </a:cubicBezTo>
                  <a:lnTo>
                    <a:pt x="662" y="81"/>
                  </a:lnTo>
                  <a:lnTo>
                    <a:pt x="581" y="97"/>
                  </a:lnTo>
                  <a:cubicBezTo>
                    <a:pt x="500" y="49"/>
                    <a:pt x="275" y="17"/>
                    <a:pt x="2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5065325" y="1192975"/>
              <a:ext cx="23425" cy="11400"/>
            </a:xfrm>
            <a:custGeom>
              <a:avLst/>
              <a:gdLst/>
              <a:ahLst/>
              <a:cxnLst/>
              <a:rect l="l" t="t" r="r" b="b"/>
              <a:pathLst>
                <a:path w="937" h="456" extrusionOk="0">
                  <a:moveTo>
                    <a:pt x="673" y="0"/>
                  </a:moveTo>
                  <a:cubicBezTo>
                    <a:pt x="665" y="0"/>
                    <a:pt x="656" y="1"/>
                    <a:pt x="646" y="3"/>
                  </a:cubicBezTo>
                  <a:lnTo>
                    <a:pt x="565" y="19"/>
                  </a:lnTo>
                  <a:cubicBezTo>
                    <a:pt x="598" y="67"/>
                    <a:pt x="614" y="132"/>
                    <a:pt x="614" y="148"/>
                  </a:cubicBezTo>
                  <a:lnTo>
                    <a:pt x="614" y="164"/>
                  </a:lnTo>
                  <a:lnTo>
                    <a:pt x="630" y="229"/>
                  </a:lnTo>
                  <a:cubicBezTo>
                    <a:pt x="620" y="234"/>
                    <a:pt x="609" y="236"/>
                    <a:pt x="599" y="236"/>
                  </a:cubicBezTo>
                  <a:cubicBezTo>
                    <a:pt x="546" y="236"/>
                    <a:pt x="498" y="173"/>
                    <a:pt x="485" y="132"/>
                  </a:cubicBezTo>
                  <a:cubicBezTo>
                    <a:pt x="485" y="114"/>
                    <a:pt x="480" y="105"/>
                    <a:pt x="472" y="105"/>
                  </a:cubicBezTo>
                  <a:cubicBezTo>
                    <a:pt x="458" y="105"/>
                    <a:pt x="434" y="130"/>
                    <a:pt x="404" y="180"/>
                  </a:cubicBezTo>
                  <a:lnTo>
                    <a:pt x="372" y="212"/>
                  </a:lnTo>
                  <a:cubicBezTo>
                    <a:pt x="356" y="229"/>
                    <a:pt x="307" y="261"/>
                    <a:pt x="291" y="261"/>
                  </a:cubicBezTo>
                  <a:lnTo>
                    <a:pt x="178" y="164"/>
                  </a:lnTo>
                  <a:cubicBezTo>
                    <a:pt x="81" y="229"/>
                    <a:pt x="1" y="325"/>
                    <a:pt x="1" y="374"/>
                  </a:cubicBezTo>
                  <a:lnTo>
                    <a:pt x="17" y="406"/>
                  </a:lnTo>
                  <a:cubicBezTo>
                    <a:pt x="17" y="422"/>
                    <a:pt x="33" y="438"/>
                    <a:pt x="33" y="438"/>
                  </a:cubicBezTo>
                  <a:cubicBezTo>
                    <a:pt x="65" y="438"/>
                    <a:pt x="98" y="438"/>
                    <a:pt x="114" y="422"/>
                  </a:cubicBezTo>
                  <a:cubicBezTo>
                    <a:pt x="114" y="406"/>
                    <a:pt x="178" y="342"/>
                    <a:pt x="259" y="293"/>
                  </a:cubicBezTo>
                  <a:lnTo>
                    <a:pt x="340" y="390"/>
                  </a:lnTo>
                  <a:lnTo>
                    <a:pt x="340" y="406"/>
                  </a:lnTo>
                  <a:cubicBezTo>
                    <a:pt x="345" y="412"/>
                    <a:pt x="349" y="416"/>
                    <a:pt x="352" y="416"/>
                  </a:cubicBezTo>
                  <a:cubicBezTo>
                    <a:pt x="358" y="416"/>
                    <a:pt x="362" y="404"/>
                    <a:pt x="372" y="374"/>
                  </a:cubicBezTo>
                  <a:cubicBezTo>
                    <a:pt x="375" y="367"/>
                    <a:pt x="387" y="363"/>
                    <a:pt x="403" y="363"/>
                  </a:cubicBezTo>
                  <a:cubicBezTo>
                    <a:pt x="459" y="363"/>
                    <a:pt x="565" y="401"/>
                    <a:pt x="565" y="438"/>
                  </a:cubicBezTo>
                  <a:cubicBezTo>
                    <a:pt x="565" y="450"/>
                    <a:pt x="567" y="455"/>
                    <a:pt x="571" y="455"/>
                  </a:cubicBezTo>
                  <a:cubicBezTo>
                    <a:pt x="577" y="455"/>
                    <a:pt x="587" y="437"/>
                    <a:pt x="598" y="406"/>
                  </a:cubicBezTo>
                  <a:lnTo>
                    <a:pt x="614" y="390"/>
                  </a:lnTo>
                  <a:lnTo>
                    <a:pt x="630" y="342"/>
                  </a:lnTo>
                  <a:cubicBezTo>
                    <a:pt x="662" y="309"/>
                    <a:pt x="711" y="293"/>
                    <a:pt x="759" y="293"/>
                  </a:cubicBezTo>
                  <a:lnTo>
                    <a:pt x="791" y="309"/>
                  </a:lnTo>
                  <a:lnTo>
                    <a:pt x="872" y="325"/>
                  </a:lnTo>
                  <a:cubicBezTo>
                    <a:pt x="936" y="261"/>
                    <a:pt x="872" y="212"/>
                    <a:pt x="856" y="180"/>
                  </a:cubicBezTo>
                  <a:cubicBezTo>
                    <a:pt x="840" y="148"/>
                    <a:pt x="807" y="116"/>
                    <a:pt x="775" y="116"/>
                  </a:cubicBezTo>
                  <a:lnTo>
                    <a:pt x="759" y="116"/>
                  </a:lnTo>
                  <a:cubicBezTo>
                    <a:pt x="756" y="119"/>
                    <a:pt x="753" y="120"/>
                    <a:pt x="749" y="120"/>
                  </a:cubicBezTo>
                  <a:cubicBezTo>
                    <a:pt x="736" y="120"/>
                    <a:pt x="723" y="100"/>
                    <a:pt x="711" y="100"/>
                  </a:cubicBezTo>
                  <a:cubicBezTo>
                    <a:pt x="711" y="56"/>
                    <a:pt x="736" y="0"/>
                    <a:pt x="6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4431000" y="1221675"/>
              <a:ext cx="22575" cy="14525"/>
            </a:xfrm>
            <a:custGeom>
              <a:avLst/>
              <a:gdLst/>
              <a:ahLst/>
              <a:cxnLst/>
              <a:rect l="l" t="t" r="r" b="b"/>
              <a:pathLst>
                <a:path w="903" h="581" extrusionOk="0">
                  <a:moveTo>
                    <a:pt x="98" y="0"/>
                  </a:moveTo>
                  <a:cubicBezTo>
                    <a:pt x="49" y="0"/>
                    <a:pt x="1" y="16"/>
                    <a:pt x="1" y="16"/>
                  </a:cubicBezTo>
                  <a:cubicBezTo>
                    <a:pt x="1" y="16"/>
                    <a:pt x="81" y="48"/>
                    <a:pt x="114" y="48"/>
                  </a:cubicBezTo>
                  <a:cubicBezTo>
                    <a:pt x="146" y="65"/>
                    <a:pt x="162" y="194"/>
                    <a:pt x="146" y="242"/>
                  </a:cubicBezTo>
                  <a:cubicBezTo>
                    <a:pt x="130" y="274"/>
                    <a:pt x="65" y="419"/>
                    <a:pt x="98" y="468"/>
                  </a:cubicBezTo>
                  <a:cubicBezTo>
                    <a:pt x="111" y="481"/>
                    <a:pt x="133" y="486"/>
                    <a:pt x="156" y="486"/>
                  </a:cubicBezTo>
                  <a:cubicBezTo>
                    <a:pt x="186" y="486"/>
                    <a:pt x="217" y="477"/>
                    <a:pt x="227" y="468"/>
                  </a:cubicBezTo>
                  <a:cubicBezTo>
                    <a:pt x="229" y="465"/>
                    <a:pt x="233" y="464"/>
                    <a:pt x="238" y="464"/>
                  </a:cubicBezTo>
                  <a:cubicBezTo>
                    <a:pt x="259" y="464"/>
                    <a:pt x="297" y="493"/>
                    <a:pt x="323" y="532"/>
                  </a:cubicBezTo>
                  <a:lnTo>
                    <a:pt x="356" y="565"/>
                  </a:lnTo>
                  <a:lnTo>
                    <a:pt x="356" y="581"/>
                  </a:lnTo>
                  <a:cubicBezTo>
                    <a:pt x="388" y="581"/>
                    <a:pt x="420" y="565"/>
                    <a:pt x="420" y="548"/>
                  </a:cubicBezTo>
                  <a:lnTo>
                    <a:pt x="404" y="532"/>
                  </a:lnTo>
                  <a:lnTo>
                    <a:pt x="404" y="516"/>
                  </a:lnTo>
                  <a:cubicBezTo>
                    <a:pt x="388" y="500"/>
                    <a:pt x="436" y="468"/>
                    <a:pt x="517" y="436"/>
                  </a:cubicBezTo>
                  <a:lnTo>
                    <a:pt x="581" y="419"/>
                  </a:lnTo>
                  <a:lnTo>
                    <a:pt x="630" y="387"/>
                  </a:lnTo>
                  <a:cubicBezTo>
                    <a:pt x="682" y="400"/>
                    <a:pt x="796" y="444"/>
                    <a:pt x="848" y="444"/>
                  </a:cubicBezTo>
                  <a:cubicBezTo>
                    <a:pt x="860" y="444"/>
                    <a:pt x="869" y="442"/>
                    <a:pt x="872" y="436"/>
                  </a:cubicBezTo>
                  <a:cubicBezTo>
                    <a:pt x="902" y="420"/>
                    <a:pt x="803" y="289"/>
                    <a:pt x="737" y="289"/>
                  </a:cubicBezTo>
                  <a:cubicBezTo>
                    <a:pt x="734" y="289"/>
                    <a:pt x="730" y="290"/>
                    <a:pt x="727" y="290"/>
                  </a:cubicBezTo>
                  <a:cubicBezTo>
                    <a:pt x="718" y="292"/>
                    <a:pt x="709" y="293"/>
                    <a:pt x="699" y="293"/>
                  </a:cubicBezTo>
                  <a:cubicBezTo>
                    <a:pt x="619" y="293"/>
                    <a:pt x="513" y="239"/>
                    <a:pt x="485" y="210"/>
                  </a:cubicBezTo>
                  <a:cubicBezTo>
                    <a:pt x="480" y="201"/>
                    <a:pt x="475" y="197"/>
                    <a:pt x="469" y="197"/>
                  </a:cubicBezTo>
                  <a:cubicBezTo>
                    <a:pt x="455" y="197"/>
                    <a:pt x="441" y="227"/>
                    <a:pt x="452" y="274"/>
                  </a:cubicBezTo>
                  <a:lnTo>
                    <a:pt x="452" y="307"/>
                  </a:lnTo>
                  <a:lnTo>
                    <a:pt x="469" y="339"/>
                  </a:lnTo>
                  <a:cubicBezTo>
                    <a:pt x="480" y="362"/>
                    <a:pt x="475" y="377"/>
                    <a:pt x="446" y="377"/>
                  </a:cubicBezTo>
                  <a:cubicBezTo>
                    <a:pt x="435" y="377"/>
                    <a:pt x="421" y="375"/>
                    <a:pt x="404" y="371"/>
                  </a:cubicBezTo>
                  <a:lnTo>
                    <a:pt x="307" y="371"/>
                  </a:lnTo>
                  <a:cubicBezTo>
                    <a:pt x="302" y="373"/>
                    <a:pt x="297" y="375"/>
                    <a:pt x="292" y="375"/>
                  </a:cubicBezTo>
                  <a:cubicBezTo>
                    <a:pt x="231" y="375"/>
                    <a:pt x="165" y="204"/>
                    <a:pt x="194" y="129"/>
                  </a:cubicBezTo>
                  <a:cubicBezTo>
                    <a:pt x="243" y="65"/>
                    <a:pt x="130" y="0"/>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4461250" y="1211500"/>
              <a:ext cx="14550" cy="13975"/>
            </a:xfrm>
            <a:custGeom>
              <a:avLst/>
              <a:gdLst/>
              <a:ahLst/>
              <a:cxnLst/>
              <a:rect l="l" t="t" r="r" b="b"/>
              <a:pathLst>
                <a:path w="582" h="559" extrusionOk="0">
                  <a:moveTo>
                    <a:pt x="107" y="1"/>
                  </a:moveTo>
                  <a:cubicBezTo>
                    <a:pt x="93" y="1"/>
                    <a:pt x="83" y="38"/>
                    <a:pt x="97" y="52"/>
                  </a:cubicBezTo>
                  <a:cubicBezTo>
                    <a:pt x="113" y="68"/>
                    <a:pt x="130" y="117"/>
                    <a:pt x="162" y="149"/>
                  </a:cubicBezTo>
                  <a:lnTo>
                    <a:pt x="130" y="197"/>
                  </a:lnTo>
                  <a:cubicBezTo>
                    <a:pt x="130" y="213"/>
                    <a:pt x="130" y="230"/>
                    <a:pt x="146" y="246"/>
                  </a:cubicBezTo>
                  <a:lnTo>
                    <a:pt x="162" y="294"/>
                  </a:lnTo>
                  <a:cubicBezTo>
                    <a:pt x="113" y="343"/>
                    <a:pt x="33" y="391"/>
                    <a:pt x="17" y="407"/>
                  </a:cubicBezTo>
                  <a:cubicBezTo>
                    <a:pt x="1" y="423"/>
                    <a:pt x="65" y="472"/>
                    <a:pt x="113" y="488"/>
                  </a:cubicBezTo>
                  <a:cubicBezTo>
                    <a:pt x="146" y="504"/>
                    <a:pt x="65" y="536"/>
                    <a:pt x="17" y="552"/>
                  </a:cubicBezTo>
                  <a:cubicBezTo>
                    <a:pt x="8" y="557"/>
                    <a:pt x="12" y="559"/>
                    <a:pt x="24" y="559"/>
                  </a:cubicBezTo>
                  <a:cubicBezTo>
                    <a:pt x="55" y="559"/>
                    <a:pt x="143" y="544"/>
                    <a:pt x="178" y="520"/>
                  </a:cubicBezTo>
                  <a:cubicBezTo>
                    <a:pt x="226" y="488"/>
                    <a:pt x="210" y="455"/>
                    <a:pt x="194" y="455"/>
                  </a:cubicBezTo>
                  <a:cubicBezTo>
                    <a:pt x="178" y="439"/>
                    <a:pt x="162" y="423"/>
                    <a:pt x="194" y="391"/>
                  </a:cubicBezTo>
                  <a:cubicBezTo>
                    <a:pt x="197" y="384"/>
                    <a:pt x="207" y="382"/>
                    <a:pt x="220" y="382"/>
                  </a:cubicBezTo>
                  <a:cubicBezTo>
                    <a:pt x="263" y="382"/>
                    <a:pt x="346" y="410"/>
                    <a:pt x="377" y="410"/>
                  </a:cubicBezTo>
                  <a:cubicBezTo>
                    <a:pt x="382" y="410"/>
                    <a:pt x="386" y="409"/>
                    <a:pt x="388" y="407"/>
                  </a:cubicBezTo>
                  <a:cubicBezTo>
                    <a:pt x="404" y="375"/>
                    <a:pt x="436" y="294"/>
                    <a:pt x="436" y="213"/>
                  </a:cubicBezTo>
                  <a:lnTo>
                    <a:pt x="323" y="197"/>
                  </a:lnTo>
                  <a:lnTo>
                    <a:pt x="291" y="181"/>
                  </a:lnTo>
                  <a:cubicBezTo>
                    <a:pt x="275" y="149"/>
                    <a:pt x="355" y="101"/>
                    <a:pt x="468" y="101"/>
                  </a:cubicBezTo>
                  <a:lnTo>
                    <a:pt x="565" y="101"/>
                  </a:lnTo>
                  <a:cubicBezTo>
                    <a:pt x="581" y="84"/>
                    <a:pt x="565" y="36"/>
                    <a:pt x="549" y="36"/>
                  </a:cubicBezTo>
                  <a:cubicBezTo>
                    <a:pt x="549" y="34"/>
                    <a:pt x="546" y="33"/>
                    <a:pt x="541" y="33"/>
                  </a:cubicBezTo>
                  <a:cubicBezTo>
                    <a:pt x="521" y="33"/>
                    <a:pt x="470" y="47"/>
                    <a:pt x="435" y="47"/>
                  </a:cubicBezTo>
                  <a:cubicBezTo>
                    <a:pt x="420" y="47"/>
                    <a:pt x="408" y="44"/>
                    <a:pt x="404" y="36"/>
                  </a:cubicBezTo>
                  <a:cubicBezTo>
                    <a:pt x="390" y="22"/>
                    <a:pt x="365" y="17"/>
                    <a:pt x="337" y="17"/>
                  </a:cubicBezTo>
                  <a:cubicBezTo>
                    <a:pt x="298" y="17"/>
                    <a:pt x="254" y="27"/>
                    <a:pt x="226" y="36"/>
                  </a:cubicBezTo>
                  <a:cubicBezTo>
                    <a:pt x="220" y="39"/>
                    <a:pt x="213" y="40"/>
                    <a:pt x="205" y="40"/>
                  </a:cubicBezTo>
                  <a:cubicBezTo>
                    <a:pt x="171" y="40"/>
                    <a:pt x="127" y="17"/>
                    <a:pt x="113" y="4"/>
                  </a:cubicBezTo>
                  <a:cubicBezTo>
                    <a:pt x="111" y="2"/>
                    <a:pt x="109" y="1"/>
                    <a:pt x="1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4721300" y="1200700"/>
              <a:ext cx="20250" cy="11875"/>
            </a:xfrm>
            <a:custGeom>
              <a:avLst/>
              <a:gdLst/>
              <a:ahLst/>
              <a:cxnLst/>
              <a:rect l="l" t="t" r="r" b="b"/>
              <a:pathLst>
                <a:path w="810" h="475" extrusionOk="0">
                  <a:moveTo>
                    <a:pt x="664" y="0"/>
                  </a:moveTo>
                  <a:lnTo>
                    <a:pt x="632" y="16"/>
                  </a:lnTo>
                  <a:cubicBezTo>
                    <a:pt x="632" y="16"/>
                    <a:pt x="616" y="49"/>
                    <a:pt x="616" y="49"/>
                  </a:cubicBezTo>
                  <a:cubicBezTo>
                    <a:pt x="648" y="97"/>
                    <a:pt x="729" y="145"/>
                    <a:pt x="712" y="162"/>
                  </a:cubicBezTo>
                  <a:lnTo>
                    <a:pt x="616" y="242"/>
                  </a:lnTo>
                  <a:cubicBezTo>
                    <a:pt x="712" y="274"/>
                    <a:pt x="712" y="307"/>
                    <a:pt x="696" y="307"/>
                  </a:cubicBezTo>
                  <a:cubicBezTo>
                    <a:pt x="664" y="323"/>
                    <a:pt x="599" y="323"/>
                    <a:pt x="567" y="323"/>
                  </a:cubicBezTo>
                  <a:cubicBezTo>
                    <a:pt x="566" y="324"/>
                    <a:pt x="564" y="325"/>
                    <a:pt x="562" y="325"/>
                  </a:cubicBezTo>
                  <a:cubicBezTo>
                    <a:pt x="543" y="325"/>
                    <a:pt x="503" y="255"/>
                    <a:pt x="503" y="226"/>
                  </a:cubicBezTo>
                  <a:cubicBezTo>
                    <a:pt x="503" y="219"/>
                    <a:pt x="502" y="216"/>
                    <a:pt x="501" y="216"/>
                  </a:cubicBezTo>
                  <a:cubicBezTo>
                    <a:pt x="496" y="216"/>
                    <a:pt x="483" y="259"/>
                    <a:pt x="470" y="323"/>
                  </a:cubicBezTo>
                  <a:lnTo>
                    <a:pt x="341" y="258"/>
                  </a:lnTo>
                  <a:lnTo>
                    <a:pt x="309" y="226"/>
                  </a:lnTo>
                  <a:cubicBezTo>
                    <a:pt x="250" y="226"/>
                    <a:pt x="121" y="309"/>
                    <a:pt x="64" y="309"/>
                  </a:cubicBezTo>
                  <a:cubicBezTo>
                    <a:pt x="59" y="309"/>
                    <a:pt x="55" y="308"/>
                    <a:pt x="51" y="307"/>
                  </a:cubicBezTo>
                  <a:cubicBezTo>
                    <a:pt x="31" y="300"/>
                    <a:pt x="16" y="296"/>
                    <a:pt x="10" y="296"/>
                  </a:cubicBezTo>
                  <a:cubicBezTo>
                    <a:pt x="0" y="296"/>
                    <a:pt x="7" y="304"/>
                    <a:pt x="35" y="323"/>
                  </a:cubicBezTo>
                  <a:cubicBezTo>
                    <a:pt x="67" y="371"/>
                    <a:pt x="390" y="355"/>
                    <a:pt x="406" y="420"/>
                  </a:cubicBezTo>
                  <a:cubicBezTo>
                    <a:pt x="418" y="456"/>
                    <a:pt x="439" y="474"/>
                    <a:pt x="469" y="474"/>
                  </a:cubicBezTo>
                  <a:cubicBezTo>
                    <a:pt x="479" y="474"/>
                    <a:pt x="491" y="472"/>
                    <a:pt x="503" y="468"/>
                  </a:cubicBezTo>
                  <a:lnTo>
                    <a:pt x="535" y="452"/>
                  </a:lnTo>
                  <a:lnTo>
                    <a:pt x="632" y="452"/>
                  </a:lnTo>
                  <a:lnTo>
                    <a:pt x="777" y="420"/>
                  </a:lnTo>
                  <a:cubicBezTo>
                    <a:pt x="809" y="323"/>
                    <a:pt x="777" y="129"/>
                    <a:pt x="761" y="81"/>
                  </a:cubicBezTo>
                  <a:cubicBezTo>
                    <a:pt x="729" y="49"/>
                    <a:pt x="680" y="16"/>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4472550" y="1214500"/>
              <a:ext cx="20175" cy="9250"/>
            </a:xfrm>
            <a:custGeom>
              <a:avLst/>
              <a:gdLst/>
              <a:ahLst/>
              <a:cxnLst/>
              <a:rect l="l" t="t" r="r" b="b"/>
              <a:pathLst>
                <a:path w="807" h="370" extrusionOk="0">
                  <a:moveTo>
                    <a:pt x="323" y="1"/>
                  </a:moveTo>
                  <a:cubicBezTo>
                    <a:pt x="311" y="1"/>
                    <a:pt x="299" y="5"/>
                    <a:pt x="291" y="13"/>
                  </a:cubicBezTo>
                  <a:cubicBezTo>
                    <a:pt x="274" y="13"/>
                    <a:pt x="210" y="29"/>
                    <a:pt x="162" y="45"/>
                  </a:cubicBezTo>
                  <a:lnTo>
                    <a:pt x="113" y="77"/>
                  </a:lnTo>
                  <a:cubicBezTo>
                    <a:pt x="97" y="93"/>
                    <a:pt x="0" y="110"/>
                    <a:pt x="81" y="174"/>
                  </a:cubicBezTo>
                  <a:cubicBezTo>
                    <a:pt x="92" y="186"/>
                    <a:pt x="71" y="245"/>
                    <a:pt x="104" y="245"/>
                  </a:cubicBezTo>
                  <a:cubicBezTo>
                    <a:pt x="117" y="245"/>
                    <a:pt x="140" y="235"/>
                    <a:pt x="178" y="206"/>
                  </a:cubicBezTo>
                  <a:lnTo>
                    <a:pt x="210" y="190"/>
                  </a:lnTo>
                  <a:cubicBezTo>
                    <a:pt x="258" y="198"/>
                    <a:pt x="315" y="202"/>
                    <a:pt x="367" y="202"/>
                  </a:cubicBezTo>
                  <a:cubicBezTo>
                    <a:pt x="420" y="202"/>
                    <a:pt x="468" y="198"/>
                    <a:pt x="500" y="190"/>
                  </a:cubicBezTo>
                  <a:lnTo>
                    <a:pt x="565" y="206"/>
                  </a:lnTo>
                  <a:lnTo>
                    <a:pt x="597" y="223"/>
                  </a:lnTo>
                  <a:cubicBezTo>
                    <a:pt x="645" y="239"/>
                    <a:pt x="645" y="255"/>
                    <a:pt x="597" y="271"/>
                  </a:cubicBezTo>
                  <a:lnTo>
                    <a:pt x="549" y="303"/>
                  </a:lnTo>
                  <a:cubicBezTo>
                    <a:pt x="533" y="319"/>
                    <a:pt x="678" y="352"/>
                    <a:pt x="742" y="368"/>
                  </a:cubicBezTo>
                  <a:cubicBezTo>
                    <a:pt x="745" y="369"/>
                    <a:pt x="747" y="369"/>
                    <a:pt x="749" y="369"/>
                  </a:cubicBezTo>
                  <a:cubicBezTo>
                    <a:pt x="782" y="369"/>
                    <a:pt x="713" y="254"/>
                    <a:pt x="758" y="239"/>
                  </a:cubicBezTo>
                  <a:cubicBezTo>
                    <a:pt x="807" y="206"/>
                    <a:pt x="807" y="158"/>
                    <a:pt x="742" y="126"/>
                  </a:cubicBezTo>
                  <a:lnTo>
                    <a:pt x="694" y="93"/>
                  </a:lnTo>
                  <a:cubicBezTo>
                    <a:pt x="663" y="81"/>
                    <a:pt x="636" y="73"/>
                    <a:pt x="610" y="73"/>
                  </a:cubicBezTo>
                  <a:cubicBezTo>
                    <a:pt x="568" y="73"/>
                    <a:pt x="527" y="92"/>
                    <a:pt x="468" y="142"/>
                  </a:cubicBezTo>
                  <a:cubicBezTo>
                    <a:pt x="452" y="158"/>
                    <a:pt x="403" y="158"/>
                    <a:pt x="387" y="158"/>
                  </a:cubicBezTo>
                  <a:lnTo>
                    <a:pt x="355" y="126"/>
                  </a:lnTo>
                  <a:cubicBezTo>
                    <a:pt x="355" y="93"/>
                    <a:pt x="355" y="29"/>
                    <a:pt x="355" y="13"/>
                  </a:cubicBezTo>
                  <a:cubicBezTo>
                    <a:pt x="347" y="5"/>
                    <a:pt x="335" y="1"/>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4491700" y="1211675"/>
              <a:ext cx="15550" cy="12600"/>
            </a:xfrm>
            <a:custGeom>
              <a:avLst/>
              <a:gdLst/>
              <a:ahLst/>
              <a:cxnLst/>
              <a:rect l="l" t="t" r="r" b="b"/>
              <a:pathLst>
                <a:path w="622" h="504" extrusionOk="0">
                  <a:moveTo>
                    <a:pt x="27" y="1"/>
                  </a:moveTo>
                  <a:cubicBezTo>
                    <a:pt x="8" y="1"/>
                    <a:pt x="0" y="5"/>
                    <a:pt x="8" y="13"/>
                  </a:cubicBezTo>
                  <a:lnTo>
                    <a:pt x="25" y="29"/>
                  </a:lnTo>
                  <a:cubicBezTo>
                    <a:pt x="73" y="45"/>
                    <a:pt x="137" y="77"/>
                    <a:pt x="170" y="110"/>
                  </a:cubicBezTo>
                  <a:cubicBezTo>
                    <a:pt x="218" y="126"/>
                    <a:pt x="218" y="158"/>
                    <a:pt x="154" y="190"/>
                  </a:cubicBezTo>
                  <a:lnTo>
                    <a:pt x="137" y="190"/>
                  </a:lnTo>
                  <a:cubicBezTo>
                    <a:pt x="105" y="206"/>
                    <a:pt x="202" y="223"/>
                    <a:pt x="331" y="239"/>
                  </a:cubicBezTo>
                  <a:lnTo>
                    <a:pt x="218" y="384"/>
                  </a:lnTo>
                  <a:cubicBezTo>
                    <a:pt x="176" y="426"/>
                    <a:pt x="291" y="503"/>
                    <a:pt x="354" y="503"/>
                  </a:cubicBezTo>
                  <a:cubicBezTo>
                    <a:pt x="364" y="503"/>
                    <a:pt x="373" y="501"/>
                    <a:pt x="379" y="497"/>
                  </a:cubicBezTo>
                  <a:lnTo>
                    <a:pt x="428" y="465"/>
                  </a:lnTo>
                  <a:cubicBezTo>
                    <a:pt x="460" y="400"/>
                    <a:pt x="476" y="336"/>
                    <a:pt x="476" y="336"/>
                  </a:cubicBezTo>
                  <a:cubicBezTo>
                    <a:pt x="492" y="336"/>
                    <a:pt x="557" y="319"/>
                    <a:pt x="589" y="319"/>
                  </a:cubicBezTo>
                  <a:cubicBezTo>
                    <a:pt x="621" y="303"/>
                    <a:pt x="621" y="271"/>
                    <a:pt x="589" y="239"/>
                  </a:cubicBezTo>
                  <a:cubicBezTo>
                    <a:pt x="569" y="218"/>
                    <a:pt x="510" y="198"/>
                    <a:pt x="461" y="198"/>
                  </a:cubicBezTo>
                  <a:cubicBezTo>
                    <a:pt x="432" y="198"/>
                    <a:pt x="407" y="205"/>
                    <a:pt x="396" y="223"/>
                  </a:cubicBezTo>
                  <a:lnTo>
                    <a:pt x="379" y="223"/>
                  </a:lnTo>
                  <a:cubicBezTo>
                    <a:pt x="347" y="223"/>
                    <a:pt x="315" y="190"/>
                    <a:pt x="267" y="174"/>
                  </a:cubicBezTo>
                  <a:cubicBezTo>
                    <a:pt x="250" y="158"/>
                    <a:pt x="170" y="45"/>
                    <a:pt x="105" y="13"/>
                  </a:cubicBezTo>
                  <a:cubicBezTo>
                    <a:pt x="73" y="5"/>
                    <a:pt x="45"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5285525" y="1047675"/>
              <a:ext cx="14925" cy="13525"/>
            </a:xfrm>
            <a:custGeom>
              <a:avLst/>
              <a:gdLst/>
              <a:ahLst/>
              <a:cxnLst/>
              <a:rect l="l" t="t" r="r" b="b"/>
              <a:pathLst>
                <a:path w="597" h="541" extrusionOk="0">
                  <a:moveTo>
                    <a:pt x="206" y="1"/>
                  </a:moveTo>
                  <a:cubicBezTo>
                    <a:pt x="190" y="1"/>
                    <a:pt x="172" y="8"/>
                    <a:pt x="161" y="8"/>
                  </a:cubicBezTo>
                  <a:lnTo>
                    <a:pt x="129" y="40"/>
                  </a:lnTo>
                  <a:cubicBezTo>
                    <a:pt x="113" y="72"/>
                    <a:pt x="0" y="218"/>
                    <a:pt x="16" y="266"/>
                  </a:cubicBezTo>
                  <a:cubicBezTo>
                    <a:pt x="32" y="330"/>
                    <a:pt x="97" y="411"/>
                    <a:pt x="145" y="459"/>
                  </a:cubicBezTo>
                  <a:lnTo>
                    <a:pt x="226" y="476"/>
                  </a:lnTo>
                  <a:lnTo>
                    <a:pt x="258" y="492"/>
                  </a:lnTo>
                  <a:cubicBezTo>
                    <a:pt x="290" y="508"/>
                    <a:pt x="339" y="524"/>
                    <a:pt x="371" y="540"/>
                  </a:cubicBezTo>
                  <a:lnTo>
                    <a:pt x="387" y="524"/>
                  </a:lnTo>
                  <a:cubicBezTo>
                    <a:pt x="403" y="524"/>
                    <a:pt x="419" y="492"/>
                    <a:pt x="419" y="476"/>
                  </a:cubicBezTo>
                  <a:cubicBezTo>
                    <a:pt x="419" y="459"/>
                    <a:pt x="387" y="443"/>
                    <a:pt x="371" y="427"/>
                  </a:cubicBezTo>
                  <a:cubicBezTo>
                    <a:pt x="371" y="411"/>
                    <a:pt x="371" y="379"/>
                    <a:pt x="387" y="363"/>
                  </a:cubicBezTo>
                  <a:cubicBezTo>
                    <a:pt x="411" y="363"/>
                    <a:pt x="490" y="390"/>
                    <a:pt x="535" y="390"/>
                  </a:cubicBezTo>
                  <a:cubicBezTo>
                    <a:pt x="549" y="390"/>
                    <a:pt x="561" y="387"/>
                    <a:pt x="565" y="379"/>
                  </a:cubicBezTo>
                  <a:cubicBezTo>
                    <a:pt x="597" y="347"/>
                    <a:pt x="581" y="298"/>
                    <a:pt x="516" y="282"/>
                  </a:cubicBezTo>
                  <a:cubicBezTo>
                    <a:pt x="512" y="281"/>
                    <a:pt x="505" y="280"/>
                    <a:pt x="498" y="280"/>
                  </a:cubicBezTo>
                  <a:cubicBezTo>
                    <a:pt x="443" y="280"/>
                    <a:pt x="317" y="314"/>
                    <a:pt x="232" y="314"/>
                  </a:cubicBezTo>
                  <a:cubicBezTo>
                    <a:pt x="202" y="314"/>
                    <a:pt x="177" y="310"/>
                    <a:pt x="161" y="298"/>
                  </a:cubicBezTo>
                  <a:cubicBezTo>
                    <a:pt x="113" y="266"/>
                    <a:pt x="129" y="185"/>
                    <a:pt x="194" y="121"/>
                  </a:cubicBezTo>
                  <a:lnTo>
                    <a:pt x="258" y="56"/>
                  </a:lnTo>
                  <a:cubicBezTo>
                    <a:pt x="258" y="56"/>
                    <a:pt x="242" y="8"/>
                    <a:pt x="226" y="8"/>
                  </a:cubicBezTo>
                  <a:cubicBezTo>
                    <a:pt x="220" y="2"/>
                    <a:pt x="213" y="1"/>
                    <a:pt x="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4574975" y="1211575"/>
              <a:ext cx="15750" cy="13450"/>
            </a:xfrm>
            <a:custGeom>
              <a:avLst/>
              <a:gdLst/>
              <a:ahLst/>
              <a:cxnLst/>
              <a:rect l="l" t="t" r="r" b="b"/>
              <a:pathLst>
                <a:path w="630" h="538" extrusionOk="0">
                  <a:moveTo>
                    <a:pt x="516" y="1"/>
                  </a:moveTo>
                  <a:lnTo>
                    <a:pt x="500" y="17"/>
                  </a:lnTo>
                  <a:lnTo>
                    <a:pt x="404" y="81"/>
                  </a:lnTo>
                  <a:cubicBezTo>
                    <a:pt x="468" y="162"/>
                    <a:pt x="452" y="227"/>
                    <a:pt x="436" y="227"/>
                  </a:cubicBezTo>
                  <a:cubicBezTo>
                    <a:pt x="407" y="227"/>
                    <a:pt x="311" y="160"/>
                    <a:pt x="257" y="160"/>
                  </a:cubicBezTo>
                  <a:cubicBezTo>
                    <a:pt x="252" y="160"/>
                    <a:pt x="247" y="161"/>
                    <a:pt x="242" y="162"/>
                  </a:cubicBezTo>
                  <a:cubicBezTo>
                    <a:pt x="194" y="178"/>
                    <a:pt x="81" y="194"/>
                    <a:pt x="0" y="210"/>
                  </a:cubicBezTo>
                  <a:lnTo>
                    <a:pt x="81" y="340"/>
                  </a:lnTo>
                  <a:lnTo>
                    <a:pt x="81" y="356"/>
                  </a:lnTo>
                  <a:cubicBezTo>
                    <a:pt x="81" y="372"/>
                    <a:pt x="113" y="485"/>
                    <a:pt x="129" y="533"/>
                  </a:cubicBezTo>
                  <a:cubicBezTo>
                    <a:pt x="131" y="536"/>
                    <a:pt x="133" y="538"/>
                    <a:pt x="137" y="538"/>
                  </a:cubicBezTo>
                  <a:cubicBezTo>
                    <a:pt x="166" y="538"/>
                    <a:pt x="255" y="414"/>
                    <a:pt x="226" y="356"/>
                  </a:cubicBezTo>
                  <a:cubicBezTo>
                    <a:pt x="205" y="313"/>
                    <a:pt x="226" y="298"/>
                    <a:pt x="252" y="298"/>
                  </a:cubicBezTo>
                  <a:cubicBezTo>
                    <a:pt x="266" y="298"/>
                    <a:pt x="280" y="302"/>
                    <a:pt x="291" y="307"/>
                  </a:cubicBezTo>
                  <a:cubicBezTo>
                    <a:pt x="319" y="322"/>
                    <a:pt x="425" y="374"/>
                    <a:pt x="470" y="374"/>
                  </a:cubicBezTo>
                  <a:cubicBezTo>
                    <a:pt x="476" y="374"/>
                    <a:pt x="481" y="374"/>
                    <a:pt x="484" y="372"/>
                  </a:cubicBezTo>
                  <a:cubicBezTo>
                    <a:pt x="516" y="340"/>
                    <a:pt x="597" y="259"/>
                    <a:pt x="613" y="227"/>
                  </a:cubicBezTo>
                  <a:cubicBezTo>
                    <a:pt x="629" y="210"/>
                    <a:pt x="549" y="65"/>
                    <a:pt x="565" y="49"/>
                  </a:cubicBezTo>
                  <a:cubicBezTo>
                    <a:pt x="565" y="33"/>
                    <a:pt x="549"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5390350" y="1188600"/>
              <a:ext cx="16175" cy="7775"/>
            </a:xfrm>
            <a:custGeom>
              <a:avLst/>
              <a:gdLst/>
              <a:ahLst/>
              <a:cxnLst/>
              <a:rect l="l" t="t" r="r" b="b"/>
              <a:pathLst>
                <a:path w="647" h="311" extrusionOk="0">
                  <a:moveTo>
                    <a:pt x="211" y="0"/>
                  </a:moveTo>
                  <a:cubicBezTo>
                    <a:pt x="194" y="0"/>
                    <a:pt x="194" y="33"/>
                    <a:pt x="211" y="49"/>
                  </a:cubicBezTo>
                  <a:lnTo>
                    <a:pt x="211" y="65"/>
                  </a:lnTo>
                  <a:lnTo>
                    <a:pt x="211" y="97"/>
                  </a:lnTo>
                  <a:cubicBezTo>
                    <a:pt x="203" y="105"/>
                    <a:pt x="190" y="109"/>
                    <a:pt x="178" y="109"/>
                  </a:cubicBezTo>
                  <a:cubicBezTo>
                    <a:pt x="166" y="109"/>
                    <a:pt x="154" y="105"/>
                    <a:pt x="146" y="97"/>
                  </a:cubicBezTo>
                  <a:cubicBezTo>
                    <a:pt x="130" y="97"/>
                    <a:pt x="49" y="162"/>
                    <a:pt x="33" y="178"/>
                  </a:cubicBezTo>
                  <a:cubicBezTo>
                    <a:pt x="1" y="210"/>
                    <a:pt x="65" y="291"/>
                    <a:pt x="98" y="307"/>
                  </a:cubicBezTo>
                  <a:cubicBezTo>
                    <a:pt x="100" y="310"/>
                    <a:pt x="106" y="311"/>
                    <a:pt x="113" y="311"/>
                  </a:cubicBezTo>
                  <a:cubicBezTo>
                    <a:pt x="147" y="311"/>
                    <a:pt x="227" y="280"/>
                    <a:pt x="307" y="226"/>
                  </a:cubicBezTo>
                  <a:lnTo>
                    <a:pt x="404" y="178"/>
                  </a:lnTo>
                  <a:cubicBezTo>
                    <a:pt x="417" y="178"/>
                    <a:pt x="451" y="219"/>
                    <a:pt x="497" y="219"/>
                  </a:cubicBezTo>
                  <a:cubicBezTo>
                    <a:pt x="508" y="219"/>
                    <a:pt x="520" y="216"/>
                    <a:pt x="533" y="210"/>
                  </a:cubicBezTo>
                  <a:lnTo>
                    <a:pt x="582" y="178"/>
                  </a:lnTo>
                  <a:cubicBezTo>
                    <a:pt x="646" y="162"/>
                    <a:pt x="646" y="146"/>
                    <a:pt x="582" y="146"/>
                  </a:cubicBezTo>
                  <a:cubicBezTo>
                    <a:pt x="528" y="146"/>
                    <a:pt x="440" y="90"/>
                    <a:pt x="403" y="90"/>
                  </a:cubicBezTo>
                  <a:cubicBezTo>
                    <a:pt x="396" y="90"/>
                    <a:pt x="391" y="92"/>
                    <a:pt x="388" y="97"/>
                  </a:cubicBezTo>
                  <a:cubicBezTo>
                    <a:pt x="383" y="102"/>
                    <a:pt x="374" y="104"/>
                    <a:pt x="364" y="104"/>
                  </a:cubicBezTo>
                  <a:cubicBezTo>
                    <a:pt x="338" y="104"/>
                    <a:pt x="303" y="92"/>
                    <a:pt x="291" y="81"/>
                  </a:cubicBezTo>
                  <a:cubicBezTo>
                    <a:pt x="275" y="65"/>
                    <a:pt x="243" y="0"/>
                    <a:pt x="2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4400350" y="1226050"/>
              <a:ext cx="16175" cy="7950"/>
            </a:xfrm>
            <a:custGeom>
              <a:avLst/>
              <a:gdLst/>
              <a:ahLst/>
              <a:cxnLst/>
              <a:rect l="l" t="t" r="r" b="b"/>
              <a:pathLst>
                <a:path w="647" h="318" extrusionOk="0">
                  <a:moveTo>
                    <a:pt x="597" y="1"/>
                  </a:moveTo>
                  <a:cubicBezTo>
                    <a:pt x="531" y="1"/>
                    <a:pt x="517" y="87"/>
                    <a:pt x="517" y="132"/>
                  </a:cubicBezTo>
                  <a:cubicBezTo>
                    <a:pt x="510" y="145"/>
                    <a:pt x="489" y="150"/>
                    <a:pt x="464" y="150"/>
                  </a:cubicBezTo>
                  <a:cubicBezTo>
                    <a:pt x="431" y="150"/>
                    <a:pt x="390" y="141"/>
                    <a:pt x="372" y="132"/>
                  </a:cubicBezTo>
                  <a:cubicBezTo>
                    <a:pt x="340" y="115"/>
                    <a:pt x="227" y="67"/>
                    <a:pt x="194" y="67"/>
                  </a:cubicBezTo>
                  <a:cubicBezTo>
                    <a:pt x="146" y="67"/>
                    <a:pt x="130" y="132"/>
                    <a:pt x="146" y="196"/>
                  </a:cubicBezTo>
                  <a:lnTo>
                    <a:pt x="114" y="228"/>
                  </a:lnTo>
                  <a:lnTo>
                    <a:pt x="1" y="293"/>
                  </a:lnTo>
                  <a:cubicBezTo>
                    <a:pt x="19" y="311"/>
                    <a:pt x="33" y="317"/>
                    <a:pt x="46" y="317"/>
                  </a:cubicBezTo>
                  <a:cubicBezTo>
                    <a:pt x="89" y="317"/>
                    <a:pt x="112" y="243"/>
                    <a:pt x="166" y="243"/>
                  </a:cubicBezTo>
                  <a:cubicBezTo>
                    <a:pt x="170" y="243"/>
                    <a:pt x="174" y="244"/>
                    <a:pt x="178" y="244"/>
                  </a:cubicBezTo>
                  <a:cubicBezTo>
                    <a:pt x="243" y="244"/>
                    <a:pt x="323" y="244"/>
                    <a:pt x="356" y="228"/>
                  </a:cubicBezTo>
                  <a:lnTo>
                    <a:pt x="372" y="228"/>
                  </a:lnTo>
                  <a:lnTo>
                    <a:pt x="453" y="244"/>
                  </a:lnTo>
                  <a:cubicBezTo>
                    <a:pt x="549" y="244"/>
                    <a:pt x="646" y="196"/>
                    <a:pt x="646" y="115"/>
                  </a:cubicBezTo>
                  <a:lnTo>
                    <a:pt x="630" y="51"/>
                  </a:lnTo>
                  <a:lnTo>
                    <a:pt x="614" y="2"/>
                  </a:lnTo>
                  <a:cubicBezTo>
                    <a:pt x="608" y="1"/>
                    <a:pt x="602" y="1"/>
                    <a:pt x="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4781025" y="1199075"/>
              <a:ext cx="16975" cy="9750"/>
            </a:xfrm>
            <a:custGeom>
              <a:avLst/>
              <a:gdLst/>
              <a:ahLst/>
              <a:cxnLst/>
              <a:rect l="l" t="t" r="r" b="b"/>
              <a:pathLst>
                <a:path w="679" h="390" extrusionOk="0">
                  <a:moveTo>
                    <a:pt x="485" y="1"/>
                  </a:moveTo>
                  <a:cubicBezTo>
                    <a:pt x="356" y="1"/>
                    <a:pt x="307" y="17"/>
                    <a:pt x="372" y="81"/>
                  </a:cubicBezTo>
                  <a:cubicBezTo>
                    <a:pt x="436" y="146"/>
                    <a:pt x="356" y="178"/>
                    <a:pt x="356" y="210"/>
                  </a:cubicBezTo>
                  <a:lnTo>
                    <a:pt x="372" y="291"/>
                  </a:lnTo>
                  <a:cubicBezTo>
                    <a:pt x="353" y="295"/>
                    <a:pt x="333" y="297"/>
                    <a:pt x="313" y="297"/>
                  </a:cubicBezTo>
                  <a:cubicBezTo>
                    <a:pt x="248" y="297"/>
                    <a:pt x="183" y="276"/>
                    <a:pt x="146" y="227"/>
                  </a:cubicBezTo>
                  <a:lnTo>
                    <a:pt x="33" y="243"/>
                  </a:lnTo>
                  <a:lnTo>
                    <a:pt x="17" y="259"/>
                  </a:lnTo>
                  <a:cubicBezTo>
                    <a:pt x="1" y="259"/>
                    <a:pt x="17" y="323"/>
                    <a:pt x="33" y="339"/>
                  </a:cubicBezTo>
                  <a:cubicBezTo>
                    <a:pt x="49" y="356"/>
                    <a:pt x="130" y="372"/>
                    <a:pt x="227" y="372"/>
                  </a:cubicBezTo>
                  <a:lnTo>
                    <a:pt x="307" y="388"/>
                  </a:lnTo>
                  <a:lnTo>
                    <a:pt x="372" y="388"/>
                  </a:lnTo>
                  <a:cubicBezTo>
                    <a:pt x="379" y="389"/>
                    <a:pt x="386" y="390"/>
                    <a:pt x="393" y="390"/>
                  </a:cubicBezTo>
                  <a:cubicBezTo>
                    <a:pt x="461" y="390"/>
                    <a:pt x="501" y="320"/>
                    <a:pt x="501" y="291"/>
                  </a:cubicBezTo>
                  <a:cubicBezTo>
                    <a:pt x="485" y="259"/>
                    <a:pt x="469" y="130"/>
                    <a:pt x="501" y="114"/>
                  </a:cubicBezTo>
                  <a:cubicBezTo>
                    <a:pt x="549" y="81"/>
                    <a:pt x="630" y="65"/>
                    <a:pt x="662" y="65"/>
                  </a:cubicBezTo>
                  <a:cubicBezTo>
                    <a:pt x="678" y="65"/>
                    <a:pt x="630" y="33"/>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4223725" y="1157475"/>
              <a:ext cx="14150" cy="5350"/>
            </a:xfrm>
            <a:custGeom>
              <a:avLst/>
              <a:gdLst/>
              <a:ahLst/>
              <a:cxnLst/>
              <a:rect l="l" t="t" r="r" b="b"/>
              <a:pathLst>
                <a:path w="566" h="214" extrusionOk="0">
                  <a:moveTo>
                    <a:pt x="371" y="0"/>
                  </a:moveTo>
                  <a:cubicBezTo>
                    <a:pt x="292" y="0"/>
                    <a:pt x="153" y="38"/>
                    <a:pt x="98" y="52"/>
                  </a:cubicBezTo>
                  <a:cubicBezTo>
                    <a:pt x="33" y="68"/>
                    <a:pt x="1" y="132"/>
                    <a:pt x="17" y="181"/>
                  </a:cubicBezTo>
                  <a:cubicBezTo>
                    <a:pt x="24" y="201"/>
                    <a:pt x="67" y="210"/>
                    <a:pt x="114" y="210"/>
                  </a:cubicBezTo>
                  <a:cubicBezTo>
                    <a:pt x="180" y="210"/>
                    <a:pt x="252" y="193"/>
                    <a:pt x="243" y="165"/>
                  </a:cubicBezTo>
                  <a:cubicBezTo>
                    <a:pt x="243" y="128"/>
                    <a:pt x="270" y="110"/>
                    <a:pt x="318" y="110"/>
                  </a:cubicBezTo>
                  <a:cubicBezTo>
                    <a:pt x="333" y="110"/>
                    <a:pt x="352" y="112"/>
                    <a:pt x="372" y="116"/>
                  </a:cubicBezTo>
                  <a:lnTo>
                    <a:pt x="420" y="148"/>
                  </a:lnTo>
                  <a:lnTo>
                    <a:pt x="517" y="213"/>
                  </a:lnTo>
                  <a:cubicBezTo>
                    <a:pt x="565" y="165"/>
                    <a:pt x="452" y="36"/>
                    <a:pt x="404" y="3"/>
                  </a:cubicBezTo>
                  <a:cubicBezTo>
                    <a:pt x="395" y="1"/>
                    <a:pt x="384"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5129450" y="1157950"/>
              <a:ext cx="16550" cy="7100"/>
            </a:xfrm>
            <a:custGeom>
              <a:avLst/>
              <a:gdLst/>
              <a:ahLst/>
              <a:cxnLst/>
              <a:rect l="l" t="t" r="r" b="b"/>
              <a:pathLst>
                <a:path w="662" h="284" extrusionOk="0">
                  <a:moveTo>
                    <a:pt x="226" y="0"/>
                  </a:moveTo>
                  <a:cubicBezTo>
                    <a:pt x="243" y="81"/>
                    <a:pt x="162" y="65"/>
                    <a:pt x="113" y="81"/>
                  </a:cubicBezTo>
                  <a:cubicBezTo>
                    <a:pt x="65" y="81"/>
                    <a:pt x="33" y="129"/>
                    <a:pt x="17" y="162"/>
                  </a:cubicBezTo>
                  <a:cubicBezTo>
                    <a:pt x="1" y="194"/>
                    <a:pt x="1" y="226"/>
                    <a:pt x="49" y="275"/>
                  </a:cubicBezTo>
                  <a:cubicBezTo>
                    <a:pt x="62" y="281"/>
                    <a:pt x="72" y="284"/>
                    <a:pt x="81" y="284"/>
                  </a:cubicBezTo>
                  <a:cubicBezTo>
                    <a:pt x="115" y="284"/>
                    <a:pt x="120" y="242"/>
                    <a:pt x="146" y="242"/>
                  </a:cubicBezTo>
                  <a:lnTo>
                    <a:pt x="275" y="259"/>
                  </a:lnTo>
                  <a:cubicBezTo>
                    <a:pt x="388" y="226"/>
                    <a:pt x="517" y="194"/>
                    <a:pt x="533" y="194"/>
                  </a:cubicBezTo>
                  <a:lnTo>
                    <a:pt x="549" y="178"/>
                  </a:lnTo>
                  <a:lnTo>
                    <a:pt x="597" y="162"/>
                  </a:lnTo>
                  <a:cubicBezTo>
                    <a:pt x="662" y="129"/>
                    <a:pt x="630" y="65"/>
                    <a:pt x="517" y="33"/>
                  </a:cubicBezTo>
                  <a:lnTo>
                    <a:pt x="372" y="33"/>
                  </a:lnTo>
                  <a:cubicBezTo>
                    <a:pt x="307" y="17"/>
                    <a:pt x="243"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4838300" y="1197200"/>
              <a:ext cx="15750" cy="8700"/>
            </a:xfrm>
            <a:custGeom>
              <a:avLst/>
              <a:gdLst/>
              <a:ahLst/>
              <a:cxnLst/>
              <a:rect l="l" t="t" r="r" b="b"/>
              <a:pathLst>
                <a:path w="630" h="348" extrusionOk="0">
                  <a:moveTo>
                    <a:pt x="502" y="0"/>
                  </a:moveTo>
                  <a:cubicBezTo>
                    <a:pt x="474" y="0"/>
                    <a:pt x="412" y="31"/>
                    <a:pt x="388" y="43"/>
                  </a:cubicBezTo>
                  <a:cubicBezTo>
                    <a:pt x="355" y="76"/>
                    <a:pt x="146" y="76"/>
                    <a:pt x="113" y="124"/>
                  </a:cubicBezTo>
                  <a:cubicBezTo>
                    <a:pt x="65" y="173"/>
                    <a:pt x="17" y="237"/>
                    <a:pt x="17" y="285"/>
                  </a:cubicBezTo>
                  <a:lnTo>
                    <a:pt x="0" y="318"/>
                  </a:lnTo>
                  <a:lnTo>
                    <a:pt x="0" y="334"/>
                  </a:lnTo>
                  <a:cubicBezTo>
                    <a:pt x="0" y="344"/>
                    <a:pt x="10" y="348"/>
                    <a:pt x="24" y="348"/>
                  </a:cubicBezTo>
                  <a:cubicBezTo>
                    <a:pt x="54" y="348"/>
                    <a:pt x="107" y="329"/>
                    <a:pt x="129" y="318"/>
                  </a:cubicBezTo>
                  <a:cubicBezTo>
                    <a:pt x="162" y="318"/>
                    <a:pt x="146" y="221"/>
                    <a:pt x="146" y="189"/>
                  </a:cubicBezTo>
                  <a:cubicBezTo>
                    <a:pt x="151" y="179"/>
                    <a:pt x="165" y="175"/>
                    <a:pt x="183" y="175"/>
                  </a:cubicBezTo>
                  <a:cubicBezTo>
                    <a:pt x="224" y="175"/>
                    <a:pt x="285" y="194"/>
                    <a:pt x="307" y="205"/>
                  </a:cubicBezTo>
                  <a:cubicBezTo>
                    <a:pt x="316" y="209"/>
                    <a:pt x="324" y="211"/>
                    <a:pt x="333" y="211"/>
                  </a:cubicBezTo>
                  <a:cubicBezTo>
                    <a:pt x="356" y="211"/>
                    <a:pt x="380" y="196"/>
                    <a:pt x="404" y="173"/>
                  </a:cubicBezTo>
                  <a:lnTo>
                    <a:pt x="436" y="156"/>
                  </a:lnTo>
                  <a:cubicBezTo>
                    <a:pt x="456" y="146"/>
                    <a:pt x="475" y="141"/>
                    <a:pt x="492" y="141"/>
                  </a:cubicBezTo>
                  <a:cubicBezTo>
                    <a:pt x="530" y="141"/>
                    <a:pt x="559" y="166"/>
                    <a:pt x="581" y="221"/>
                  </a:cubicBezTo>
                  <a:lnTo>
                    <a:pt x="581" y="237"/>
                  </a:lnTo>
                  <a:cubicBezTo>
                    <a:pt x="586" y="242"/>
                    <a:pt x="591" y="245"/>
                    <a:pt x="596" y="245"/>
                  </a:cubicBezTo>
                  <a:cubicBezTo>
                    <a:pt x="618" y="245"/>
                    <a:pt x="630" y="183"/>
                    <a:pt x="630" y="156"/>
                  </a:cubicBezTo>
                  <a:cubicBezTo>
                    <a:pt x="630" y="133"/>
                    <a:pt x="604" y="118"/>
                    <a:pt x="564" y="118"/>
                  </a:cubicBezTo>
                  <a:cubicBezTo>
                    <a:pt x="550" y="118"/>
                    <a:pt x="534" y="120"/>
                    <a:pt x="517" y="124"/>
                  </a:cubicBezTo>
                  <a:lnTo>
                    <a:pt x="517" y="43"/>
                  </a:lnTo>
                  <a:lnTo>
                    <a:pt x="517" y="11"/>
                  </a:lnTo>
                  <a:cubicBezTo>
                    <a:pt x="517" y="3"/>
                    <a:pt x="511" y="0"/>
                    <a:pt x="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5227050" y="1173275"/>
              <a:ext cx="16950" cy="4850"/>
            </a:xfrm>
            <a:custGeom>
              <a:avLst/>
              <a:gdLst/>
              <a:ahLst/>
              <a:cxnLst/>
              <a:rect l="l" t="t" r="r" b="b"/>
              <a:pathLst>
                <a:path w="678" h="194" extrusionOk="0">
                  <a:moveTo>
                    <a:pt x="549" y="0"/>
                  </a:moveTo>
                  <a:cubicBezTo>
                    <a:pt x="532" y="0"/>
                    <a:pt x="436" y="33"/>
                    <a:pt x="339" y="65"/>
                  </a:cubicBezTo>
                  <a:lnTo>
                    <a:pt x="242" y="49"/>
                  </a:lnTo>
                  <a:lnTo>
                    <a:pt x="129" y="33"/>
                  </a:lnTo>
                  <a:cubicBezTo>
                    <a:pt x="32" y="65"/>
                    <a:pt x="0" y="113"/>
                    <a:pt x="97" y="146"/>
                  </a:cubicBezTo>
                  <a:lnTo>
                    <a:pt x="145" y="162"/>
                  </a:lnTo>
                  <a:lnTo>
                    <a:pt x="194" y="194"/>
                  </a:lnTo>
                  <a:cubicBezTo>
                    <a:pt x="242" y="178"/>
                    <a:pt x="355" y="162"/>
                    <a:pt x="420" y="162"/>
                  </a:cubicBezTo>
                  <a:lnTo>
                    <a:pt x="468" y="162"/>
                  </a:lnTo>
                  <a:lnTo>
                    <a:pt x="532" y="178"/>
                  </a:lnTo>
                  <a:cubicBezTo>
                    <a:pt x="539" y="179"/>
                    <a:pt x="546" y="180"/>
                    <a:pt x="553" y="180"/>
                  </a:cubicBezTo>
                  <a:cubicBezTo>
                    <a:pt x="613" y="180"/>
                    <a:pt x="678" y="119"/>
                    <a:pt x="678" y="33"/>
                  </a:cubicBezTo>
                  <a:lnTo>
                    <a:pt x="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4442350" y="1212800"/>
              <a:ext cx="13675" cy="9850"/>
            </a:xfrm>
            <a:custGeom>
              <a:avLst/>
              <a:gdLst/>
              <a:ahLst/>
              <a:cxnLst/>
              <a:rect l="l" t="t" r="r" b="b"/>
              <a:pathLst>
                <a:path w="547" h="394" extrusionOk="0">
                  <a:moveTo>
                    <a:pt x="434" y="0"/>
                  </a:moveTo>
                  <a:lnTo>
                    <a:pt x="386" y="16"/>
                  </a:lnTo>
                  <a:cubicBezTo>
                    <a:pt x="305" y="16"/>
                    <a:pt x="208" y="32"/>
                    <a:pt x="176" y="65"/>
                  </a:cubicBezTo>
                  <a:lnTo>
                    <a:pt x="79" y="161"/>
                  </a:lnTo>
                  <a:cubicBezTo>
                    <a:pt x="70" y="156"/>
                    <a:pt x="62" y="153"/>
                    <a:pt x="56" y="153"/>
                  </a:cubicBezTo>
                  <a:cubicBezTo>
                    <a:pt x="12" y="153"/>
                    <a:pt x="59" y="296"/>
                    <a:pt x="31" y="339"/>
                  </a:cubicBezTo>
                  <a:cubicBezTo>
                    <a:pt x="6" y="375"/>
                    <a:pt x="0" y="393"/>
                    <a:pt x="13" y="393"/>
                  </a:cubicBezTo>
                  <a:cubicBezTo>
                    <a:pt x="17" y="393"/>
                    <a:pt x="23" y="391"/>
                    <a:pt x="31" y="387"/>
                  </a:cubicBezTo>
                  <a:cubicBezTo>
                    <a:pt x="47" y="371"/>
                    <a:pt x="127" y="258"/>
                    <a:pt x="176" y="178"/>
                  </a:cubicBezTo>
                  <a:lnTo>
                    <a:pt x="257" y="129"/>
                  </a:lnTo>
                  <a:lnTo>
                    <a:pt x="321" y="81"/>
                  </a:lnTo>
                  <a:cubicBezTo>
                    <a:pt x="353" y="113"/>
                    <a:pt x="450" y="194"/>
                    <a:pt x="498" y="210"/>
                  </a:cubicBezTo>
                  <a:cubicBezTo>
                    <a:pt x="547" y="210"/>
                    <a:pt x="531" y="145"/>
                    <a:pt x="515" y="113"/>
                  </a:cubicBezTo>
                  <a:cubicBezTo>
                    <a:pt x="498" y="97"/>
                    <a:pt x="466" y="32"/>
                    <a:pt x="4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4212025" y="1151900"/>
              <a:ext cx="14150" cy="7675"/>
            </a:xfrm>
            <a:custGeom>
              <a:avLst/>
              <a:gdLst/>
              <a:ahLst/>
              <a:cxnLst/>
              <a:rect l="l" t="t" r="r" b="b"/>
              <a:pathLst>
                <a:path w="566" h="307" extrusionOk="0">
                  <a:moveTo>
                    <a:pt x="291" y="0"/>
                  </a:moveTo>
                  <a:cubicBezTo>
                    <a:pt x="259" y="33"/>
                    <a:pt x="227" y="65"/>
                    <a:pt x="195" y="81"/>
                  </a:cubicBezTo>
                  <a:cubicBezTo>
                    <a:pt x="178" y="89"/>
                    <a:pt x="158" y="89"/>
                    <a:pt x="140" y="89"/>
                  </a:cubicBezTo>
                  <a:cubicBezTo>
                    <a:pt x="122" y="89"/>
                    <a:pt x="106" y="89"/>
                    <a:pt x="98" y="97"/>
                  </a:cubicBezTo>
                  <a:lnTo>
                    <a:pt x="49" y="130"/>
                  </a:lnTo>
                  <a:cubicBezTo>
                    <a:pt x="1" y="178"/>
                    <a:pt x="98" y="226"/>
                    <a:pt x="130" y="226"/>
                  </a:cubicBezTo>
                  <a:cubicBezTo>
                    <a:pt x="178" y="226"/>
                    <a:pt x="211" y="210"/>
                    <a:pt x="195" y="194"/>
                  </a:cubicBezTo>
                  <a:cubicBezTo>
                    <a:pt x="178" y="194"/>
                    <a:pt x="178" y="146"/>
                    <a:pt x="195" y="130"/>
                  </a:cubicBezTo>
                  <a:lnTo>
                    <a:pt x="211" y="130"/>
                  </a:lnTo>
                  <a:cubicBezTo>
                    <a:pt x="227" y="146"/>
                    <a:pt x="243" y="146"/>
                    <a:pt x="259" y="162"/>
                  </a:cubicBezTo>
                  <a:lnTo>
                    <a:pt x="307" y="194"/>
                  </a:lnTo>
                  <a:cubicBezTo>
                    <a:pt x="340" y="259"/>
                    <a:pt x="388" y="307"/>
                    <a:pt x="404" y="307"/>
                  </a:cubicBezTo>
                  <a:lnTo>
                    <a:pt x="420" y="307"/>
                  </a:lnTo>
                  <a:cubicBezTo>
                    <a:pt x="437" y="307"/>
                    <a:pt x="469" y="291"/>
                    <a:pt x="469" y="291"/>
                  </a:cubicBezTo>
                  <a:lnTo>
                    <a:pt x="453" y="210"/>
                  </a:lnTo>
                  <a:cubicBezTo>
                    <a:pt x="517" y="162"/>
                    <a:pt x="566" y="81"/>
                    <a:pt x="533" y="49"/>
                  </a:cubicBezTo>
                  <a:lnTo>
                    <a:pt x="501" y="49"/>
                  </a:lnTo>
                  <a:cubicBezTo>
                    <a:pt x="453" y="33"/>
                    <a:pt x="372" y="49"/>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4806050" y="1203125"/>
              <a:ext cx="12100" cy="13000"/>
            </a:xfrm>
            <a:custGeom>
              <a:avLst/>
              <a:gdLst/>
              <a:ahLst/>
              <a:cxnLst/>
              <a:rect l="l" t="t" r="r" b="b"/>
              <a:pathLst>
                <a:path w="484" h="520" extrusionOk="0">
                  <a:moveTo>
                    <a:pt x="306" y="0"/>
                  </a:moveTo>
                  <a:cubicBezTo>
                    <a:pt x="145" y="0"/>
                    <a:pt x="48" y="32"/>
                    <a:pt x="65" y="81"/>
                  </a:cubicBezTo>
                  <a:lnTo>
                    <a:pt x="48" y="113"/>
                  </a:lnTo>
                  <a:cubicBezTo>
                    <a:pt x="48" y="129"/>
                    <a:pt x="0" y="145"/>
                    <a:pt x="48" y="177"/>
                  </a:cubicBezTo>
                  <a:cubicBezTo>
                    <a:pt x="129" y="226"/>
                    <a:pt x="129" y="290"/>
                    <a:pt x="129" y="355"/>
                  </a:cubicBezTo>
                  <a:lnTo>
                    <a:pt x="113" y="403"/>
                  </a:lnTo>
                  <a:cubicBezTo>
                    <a:pt x="113" y="474"/>
                    <a:pt x="162" y="519"/>
                    <a:pt x="217" y="519"/>
                  </a:cubicBezTo>
                  <a:cubicBezTo>
                    <a:pt x="225" y="519"/>
                    <a:pt x="234" y="518"/>
                    <a:pt x="242" y="516"/>
                  </a:cubicBezTo>
                  <a:lnTo>
                    <a:pt x="194" y="419"/>
                  </a:lnTo>
                  <a:lnTo>
                    <a:pt x="145" y="339"/>
                  </a:lnTo>
                  <a:cubicBezTo>
                    <a:pt x="210" y="226"/>
                    <a:pt x="274" y="145"/>
                    <a:pt x="274" y="145"/>
                  </a:cubicBezTo>
                  <a:lnTo>
                    <a:pt x="290" y="161"/>
                  </a:lnTo>
                  <a:cubicBezTo>
                    <a:pt x="354" y="198"/>
                    <a:pt x="387" y="219"/>
                    <a:pt x="415" y="219"/>
                  </a:cubicBezTo>
                  <a:cubicBezTo>
                    <a:pt x="437" y="219"/>
                    <a:pt x="456" y="206"/>
                    <a:pt x="484" y="177"/>
                  </a:cubicBezTo>
                  <a:lnTo>
                    <a:pt x="387" y="113"/>
                  </a:lnTo>
                  <a:lnTo>
                    <a:pt x="3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4931850" y="1197475"/>
              <a:ext cx="16575" cy="7725"/>
            </a:xfrm>
            <a:custGeom>
              <a:avLst/>
              <a:gdLst/>
              <a:ahLst/>
              <a:cxnLst/>
              <a:rect l="l" t="t" r="r" b="b"/>
              <a:pathLst>
                <a:path w="663" h="309" extrusionOk="0">
                  <a:moveTo>
                    <a:pt x="581" y="0"/>
                  </a:moveTo>
                  <a:cubicBezTo>
                    <a:pt x="533" y="113"/>
                    <a:pt x="420" y="81"/>
                    <a:pt x="323" y="97"/>
                  </a:cubicBezTo>
                  <a:lnTo>
                    <a:pt x="307" y="97"/>
                  </a:lnTo>
                  <a:cubicBezTo>
                    <a:pt x="291" y="97"/>
                    <a:pt x="275" y="162"/>
                    <a:pt x="259" y="178"/>
                  </a:cubicBezTo>
                  <a:cubicBezTo>
                    <a:pt x="259" y="190"/>
                    <a:pt x="242" y="195"/>
                    <a:pt x="221" y="195"/>
                  </a:cubicBezTo>
                  <a:cubicBezTo>
                    <a:pt x="187" y="195"/>
                    <a:pt x="140" y="181"/>
                    <a:pt x="130" y="162"/>
                  </a:cubicBezTo>
                  <a:cubicBezTo>
                    <a:pt x="114" y="145"/>
                    <a:pt x="81" y="97"/>
                    <a:pt x="65" y="97"/>
                  </a:cubicBezTo>
                  <a:cubicBezTo>
                    <a:pt x="33" y="97"/>
                    <a:pt x="17" y="129"/>
                    <a:pt x="1" y="129"/>
                  </a:cubicBezTo>
                  <a:cubicBezTo>
                    <a:pt x="1" y="145"/>
                    <a:pt x="97" y="258"/>
                    <a:pt x="162" y="291"/>
                  </a:cubicBezTo>
                  <a:cubicBezTo>
                    <a:pt x="180" y="303"/>
                    <a:pt x="204" y="308"/>
                    <a:pt x="228" y="308"/>
                  </a:cubicBezTo>
                  <a:cubicBezTo>
                    <a:pt x="267" y="308"/>
                    <a:pt x="310" y="294"/>
                    <a:pt x="339" y="274"/>
                  </a:cubicBezTo>
                  <a:cubicBezTo>
                    <a:pt x="388" y="226"/>
                    <a:pt x="598" y="113"/>
                    <a:pt x="630" y="81"/>
                  </a:cubicBezTo>
                  <a:lnTo>
                    <a:pt x="646" y="65"/>
                  </a:lnTo>
                  <a:cubicBezTo>
                    <a:pt x="662" y="49"/>
                    <a:pt x="646" y="16"/>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4629825" y="1206350"/>
              <a:ext cx="14125" cy="7675"/>
            </a:xfrm>
            <a:custGeom>
              <a:avLst/>
              <a:gdLst/>
              <a:ahLst/>
              <a:cxnLst/>
              <a:rect l="l" t="t" r="r" b="b"/>
              <a:pathLst>
                <a:path w="565" h="307" extrusionOk="0">
                  <a:moveTo>
                    <a:pt x="194" y="0"/>
                  </a:moveTo>
                  <a:cubicBezTo>
                    <a:pt x="32" y="65"/>
                    <a:pt x="0" y="129"/>
                    <a:pt x="113" y="145"/>
                  </a:cubicBezTo>
                  <a:cubicBezTo>
                    <a:pt x="242" y="161"/>
                    <a:pt x="516" y="307"/>
                    <a:pt x="548" y="307"/>
                  </a:cubicBezTo>
                  <a:lnTo>
                    <a:pt x="548" y="290"/>
                  </a:lnTo>
                  <a:cubicBezTo>
                    <a:pt x="565" y="290"/>
                    <a:pt x="565" y="242"/>
                    <a:pt x="565" y="242"/>
                  </a:cubicBezTo>
                  <a:lnTo>
                    <a:pt x="468" y="194"/>
                  </a:lnTo>
                  <a:cubicBezTo>
                    <a:pt x="455" y="130"/>
                    <a:pt x="423" y="87"/>
                    <a:pt x="386" y="87"/>
                  </a:cubicBezTo>
                  <a:cubicBezTo>
                    <a:pt x="376" y="87"/>
                    <a:pt x="365" y="90"/>
                    <a:pt x="355" y="97"/>
                  </a:cubicBezTo>
                  <a:lnTo>
                    <a:pt x="339" y="81"/>
                  </a:lnTo>
                  <a:lnTo>
                    <a:pt x="1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4720950" y="1213200"/>
              <a:ext cx="10500" cy="10675"/>
            </a:xfrm>
            <a:custGeom>
              <a:avLst/>
              <a:gdLst/>
              <a:ahLst/>
              <a:cxnLst/>
              <a:rect l="l" t="t" r="r" b="b"/>
              <a:pathLst>
                <a:path w="420" h="427" extrusionOk="0">
                  <a:moveTo>
                    <a:pt x="33" y="0"/>
                  </a:moveTo>
                  <a:cubicBezTo>
                    <a:pt x="1" y="0"/>
                    <a:pt x="1" y="0"/>
                    <a:pt x="49" y="16"/>
                  </a:cubicBezTo>
                  <a:cubicBezTo>
                    <a:pt x="81" y="33"/>
                    <a:pt x="113" y="178"/>
                    <a:pt x="146" y="210"/>
                  </a:cubicBezTo>
                  <a:cubicBezTo>
                    <a:pt x="178" y="226"/>
                    <a:pt x="146" y="275"/>
                    <a:pt x="97" y="291"/>
                  </a:cubicBezTo>
                  <a:lnTo>
                    <a:pt x="49" y="307"/>
                  </a:lnTo>
                  <a:lnTo>
                    <a:pt x="33" y="323"/>
                  </a:lnTo>
                  <a:cubicBezTo>
                    <a:pt x="33" y="355"/>
                    <a:pt x="49" y="371"/>
                    <a:pt x="81" y="371"/>
                  </a:cubicBezTo>
                  <a:lnTo>
                    <a:pt x="97" y="371"/>
                  </a:lnTo>
                  <a:lnTo>
                    <a:pt x="146" y="339"/>
                  </a:lnTo>
                  <a:cubicBezTo>
                    <a:pt x="178" y="371"/>
                    <a:pt x="210" y="420"/>
                    <a:pt x="210" y="420"/>
                  </a:cubicBezTo>
                  <a:cubicBezTo>
                    <a:pt x="210" y="425"/>
                    <a:pt x="219" y="427"/>
                    <a:pt x="233" y="427"/>
                  </a:cubicBezTo>
                  <a:cubicBezTo>
                    <a:pt x="262" y="427"/>
                    <a:pt x="312" y="420"/>
                    <a:pt x="355" y="420"/>
                  </a:cubicBezTo>
                  <a:lnTo>
                    <a:pt x="404" y="371"/>
                  </a:lnTo>
                  <a:lnTo>
                    <a:pt x="420" y="355"/>
                  </a:lnTo>
                  <a:cubicBezTo>
                    <a:pt x="388" y="323"/>
                    <a:pt x="372" y="258"/>
                    <a:pt x="372" y="226"/>
                  </a:cubicBezTo>
                  <a:lnTo>
                    <a:pt x="372" y="194"/>
                  </a:lnTo>
                  <a:cubicBezTo>
                    <a:pt x="365" y="146"/>
                    <a:pt x="353" y="131"/>
                    <a:pt x="337" y="131"/>
                  </a:cubicBezTo>
                  <a:cubicBezTo>
                    <a:pt x="314" y="131"/>
                    <a:pt x="286" y="163"/>
                    <a:pt x="266" y="163"/>
                  </a:cubicBezTo>
                  <a:cubicBezTo>
                    <a:pt x="263" y="163"/>
                    <a:pt x="261" y="163"/>
                    <a:pt x="259" y="162"/>
                  </a:cubicBezTo>
                  <a:cubicBezTo>
                    <a:pt x="226" y="145"/>
                    <a:pt x="178" y="129"/>
                    <a:pt x="146" y="97"/>
                  </a:cubicBezTo>
                  <a:lnTo>
                    <a:pt x="130" y="65"/>
                  </a:lnTo>
                  <a:cubicBezTo>
                    <a:pt x="130" y="33"/>
                    <a:pt x="49" y="0"/>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a:off x="4996125" y="1193425"/>
              <a:ext cx="17625" cy="6425"/>
            </a:xfrm>
            <a:custGeom>
              <a:avLst/>
              <a:gdLst/>
              <a:ahLst/>
              <a:cxnLst/>
              <a:rect l="l" t="t" r="r" b="b"/>
              <a:pathLst>
                <a:path w="705" h="257" extrusionOk="0">
                  <a:moveTo>
                    <a:pt x="68" y="57"/>
                  </a:moveTo>
                  <a:cubicBezTo>
                    <a:pt x="6" y="57"/>
                    <a:pt x="1" y="101"/>
                    <a:pt x="27" y="114"/>
                  </a:cubicBezTo>
                  <a:cubicBezTo>
                    <a:pt x="37" y="125"/>
                    <a:pt x="48" y="130"/>
                    <a:pt x="58" y="130"/>
                  </a:cubicBezTo>
                  <a:cubicBezTo>
                    <a:pt x="77" y="130"/>
                    <a:pt x="91" y="108"/>
                    <a:pt x="91" y="65"/>
                  </a:cubicBezTo>
                  <a:lnTo>
                    <a:pt x="123" y="65"/>
                  </a:lnTo>
                  <a:cubicBezTo>
                    <a:pt x="101" y="59"/>
                    <a:pt x="83" y="57"/>
                    <a:pt x="68" y="57"/>
                  </a:cubicBezTo>
                  <a:close/>
                  <a:moveTo>
                    <a:pt x="220" y="1"/>
                  </a:moveTo>
                  <a:lnTo>
                    <a:pt x="123" y="65"/>
                  </a:lnTo>
                  <a:lnTo>
                    <a:pt x="188" y="65"/>
                  </a:lnTo>
                  <a:cubicBezTo>
                    <a:pt x="285" y="82"/>
                    <a:pt x="317" y="114"/>
                    <a:pt x="317" y="194"/>
                  </a:cubicBezTo>
                  <a:lnTo>
                    <a:pt x="317" y="211"/>
                  </a:lnTo>
                  <a:cubicBezTo>
                    <a:pt x="319" y="213"/>
                    <a:pt x="322" y="214"/>
                    <a:pt x="326" y="214"/>
                  </a:cubicBezTo>
                  <a:cubicBezTo>
                    <a:pt x="350" y="214"/>
                    <a:pt x="400" y="176"/>
                    <a:pt x="414" y="162"/>
                  </a:cubicBezTo>
                  <a:cubicBezTo>
                    <a:pt x="419" y="157"/>
                    <a:pt x="426" y="155"/>
                    <a:pt x="434" y="155"/>
                  </a:cubicBezTo>
                  <a:cubicBezTo>
                    <a:pt x="476" y="155"/>
                    <a:pt x="548" y="216"/>
                    <a:pt x="575" y="243"/>
                  </a:cubicBezTo>
                  <a:cubicBezTo>
                    <a:pt x="580" y="253"/>
                    <a:pt x="591" y="257"/>
                    <a:pt x="605" y="257"/>
                  </a:cubicBezTo>
                  <a:cubicBezTo>
                    <a:pt x="635" y="257"/>
                    <a:pt x="677" y="238"/>
                    <a:pt x="688" y="227"/>
                  </a:cubicBezTo>
                  <a:cubicBezTo>
                    <a:pt x="704" y="211"/>
                    <a:pt x="640" y="162"/>
                    <a:pt x="575" y="114"/>
                  </a:cubicBezTo>
                  <a:lnTo>
                    <a:pt x="494" y="65"/>
                  </a:lnTo>
                  <a:cubicBezTo>
                    <a:pt x="481" y="52"/>
                    <a:pt x="437" y="29"/>
                    <a:pt x="420" y="29"/>
                  </a:cubicBezTo>
                  <a:cubicBezTo>
                    <a:pt x="416" y="29"/>
                    <a:pt x="414" y="30"/>
                    <a:pt x="414" y="33"/>
                  </a:cubicBezTo>
                  <a:cubicBezTo>
                    <a:pt x="390" y="51"/>
                    <a:pt x="371" y="58"/>
                    <a:pt x="353" y="58"/>
                  </a:cubicBezTo>
                  <a:cubicBezTo>
                    <a:pt x="323" y="58"/>
                    <a:pt x="299" y="37"/>
                    <a:pt x="269" y="17"/>
                  </a:cubicBezTo>
                  <a:cubicBezTo>
                    <a:pt x="269" y="1"/>
                    <a:pt x="220" y="1"/>
                    <a:pt x="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5373525" y="1187375"/>
              <a:ext cx="16450" cy="7325"/>
            </a:xfrm>
            <a:custGeom>
              <a:avLst/>
              <a:gdLst/>
              <a:ahLst/>
              <a:cxnLst/>
              <a:rect l="l" t="t" r="r" b="b"/>
              <a:pathLst>
                <a:path w="658" h="293" extrusionOk="0">
                  <a:moveTo>
                    <a:pt x="529" y="1"/>
                  </a:moveTo>
                  <a:cubicBezTo>
                    <a:pt x="496" y="1"/>
                    <a:pt x="480" y="33"/>
                    <a:pt x="480" y="33"/>
                  </a:cubicBezTo>
                  <a:cubicBezTo>
                    <a:pt x="480" y="49"/>
                    <a:pt x="432" y="98"/>
                    <a:pt x="367" y="162"/>
                  </a:cubicBezTo>
                  <a:lnTo>
                    <a:pt x="351" y="162"/>
                  </a:lnTo>
                  <a:cubicBezTo>
                    <a:pt x="343" y="158"/>
                    <a:pt x="333" y="156"/>
                    <a:pt x="324" y="156"/>
                  </a:cubicBezTo>
                  <a:cubicBezTo>
                    <a:pt x="287" y="156"/>
                    <a:pt x="244" y="181"/>
                    <a:pt x="207" y="181"/>
                  </a:cubicBezTo>
                  <a:cubicBezTo>
                    <a:pt x="182" y="181"/>
                    <a:pt x="159" y="170"/>
                    <a:pt x="142" y="130"/>
                  </a:cubicBezTo>
                  <a:lnTo>
                    <a:pt x="125" y="98"/>
                  </a:lnTo>
                  <a:cubicBezTo>
                    <a:pt x="124" y="94"/>
                    <a:pt x="120" y="92"/>
                    <a:pt x="116" y="92"/>
                  </a:cubicBezTo>
                  <a:cubicBezTo>
                    <a:pt x="84" y="92"/>
                    <a:pt x="0" y="184"/>
                    <a:pt x="29" y="227"/>
                  </a:cubicBezTo>
                  <a:cubicBezTo>
                    <a:pt x="37" y="251"/>
                    <a:pt x="49" y="263"/>
                    <a:pt x="61" y="263"/>
                  </a:cubicBezTo>
                  <a:cubicBezTo>
                    <a:pt x="73" y="263"/>
                    <a:pt x="85" y="251"/>
                    <a:pt x="93" y="227"/>
                  </a:cubicBezTo>
                  <a:cubicBezTo>
                    <a:pt x="95" y="223"/>
                    <a:pt x="101" y="221"/>
                    <a:pt x="109" y="221"/>
                  </a:cubicBezTo>
                  <a:cubicBezTo>
                    <a:pt x="159" y="221"/>
                    <a:pt x="313" y="293"/>
                    <a:pt x="358" y="293"/>
                  </a:cubicBezTo>
                  <a:cubicBezTo>
                    <a:pt x="362" y="293"/>
                    <a:pt x="365" y="292"/>
                    <a:pt x="367" y="291"/>
                  </a:cubicBezTo>
                  <a:cubicBezTo>
                    <a:pt x="416" y="275"/>
                    <a:pt x="464" y="259"/>
                    <a:pt x="480" y="243"/>
                  </a:cubicBezTo>
                  <a:cubicBezTo>
                    <a:pt x="496" y="243"/>
                    <a:pt x="529" y="211"/>
                    <a:pt x="561" y="195"/>
                  </a:cubicBezTo>
                  <a:lnTo>
                    <a:pt x="609" y="178"/>
                  </a:lnTo>
                  <a:lnTo>
                    <a:pt x="626" y="178"/>
                  </a:lnTo>
                  <a:cubicBezTo>
                    <a:pt x="642" y="162"/>
                    <a:pt x="658" y="130"/>
                    <a:pt x="642" y="98"/>
                  </a:cubicBezTo>
                  <a:lnTo>
                    <a:pt x="642" y="98"/>
                  </a:lnTo>
                  <a:cubicBezTo>
                    <a:pt x="633" y="99"/>
                    <a:pt x="625" y="100"/>
                    <a:pt x="618" y="100"/>
                  </a:cubicBezTo>
                  <a:cubicBezTo>
                    <a:pt x="550" y="100"/>
                    <a:pt x="574" y="32"/>
                    <a:pt x="545" y="17"/>
                  </a:cubicBezTo>
                  <a:lnTo>
                    <a:pt x="5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4360100" y="1228850"/>
              <a:ext cx="12450" cy="10275"/>
            </a:xfrm>
            <a:custGeom>
              <a:avLst/>
              <a:gdLst/>
              <a:ahLst/>
              <a:cxnLst/>
              <a:rect l="l" t="t" r="r" b="b"/>
              <a:pathLst>
                <a:path w="498" h="411" extrusionOk="0">
                  <a:moveTo>
                    <a:pt x="390" y="1"/>
                  </a:moveTo>
                  <a:cubicBezTo>
                    <a:pt x="383" y="1"/>
                    <a:pt x="376" y="2"/>
                    <a:pt x="369" y="3"/>
                  </a:cubicBezTo>
                  <a:lnTo>
                    <a:pt x="337" y="20"/>
                  </a:lnTo>
                  <a:lnTo>
                    <a:pt x="208" y="68"/>
                  </a:lnTo>
                  <a:cubicBezTo>
                    <a:pt x="208" y="165"/>
                    <a:pt x="46" y="245"/>
                    <a:pt x="14" y="310"/>
                  </a:cubicBezTo>
                  <a:cubicBezTo>
                    <a:pt x="1" y="377"/>
                    <a:pt x="32" y="411"/>
                    <a:pt x="52" y="411"/>
                  </a:cubicBezTo>
                  <a:cubicBezTo>
                    <a:pt x="56" y="411"/>
                    <a:pt x="60" y="409"/>
                    <a:pt x="62" y="407"/>
                  </a:cubicBezTo>
                  <a:cubicBezTo>
                    <a:pt x="95" y="407"/>
                    <a:pt x="62" y="326"/>
                    <a:pt x="111" y="310"/>
                  </a:cubicBezTo>
                  <a:cubicBezTo>
                    <a:pt x="122" y="302"/>
                    <a:pt x="134" y="299"/>
                    <a:pt x="146" y="299"/>
                  </a:cubicBezTo>
                  <a:cubicBezTo>
                    <a:pt x="186" y="299"/>
                    <a:pt x="224" y="333"/>
                    <a:pt x="224" y="358"/>
                  </a:cubicBezTo>
                  <a:cubicBezTo>
                    <a:pt x="230" y="365"/>
                    <a:pt x="240" y="369"/>
                    <a:pt x="251" y="369"/>
                  </a:cubicBezTo>
                  <a:cubicBezTo>
                    <a:pt x="267" y="369"/>
                    <a:pt x="285" y="361"/>
                    <a:pt x="304" y="342"/>
                  </a:cubicBezTo>
                  <a:lnTo>
                    <a:pt x="320" y="326"/>
                  </a:lnTo>
                  <a:cubicBezTo>
                    <a:pt x="337" y="310"/>
                    <a:pt x="337" y="294"/>
                    <a:pt x="337" y="294"/>
                  </a:cubicBezTo>
                  <a:lnTo>
                    <a:pt x="208" y="197"/>
                  </a:lnTo>
                  <a:cubicBezTo>
                    <a:pt x="304" y="132"/>
                    <a:pt x="433" y="100"/>
                    <a:pt x="449" y="100"/>
                  </a:cubicBezTo>
                  <a:cubicBezTo>
                    <a:pt x="459" y="105"/>
                    <a:pt x="467" y="107"/>
                    <a:pt x="474" y="107"/>
                  </a:cubicBezTo>
                  <a:cubicBezTo>
                    <a:pt x="490" y="107"/>
                    <a:pt x="498" y="95"/>
                    <a:pt x="498" y="84"/>
                  </a:cubicBezTo>
                  <a:cubicBezTo>
                    <a:pt x="498" y="55"/>
                    <a:pt x="447" y="1"/>
                    <a:pt x="3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5015725" y="1195450"/>
              <a:ext cx="11725" cy="10675"/>
            </a:xfrm>
            <a:custGeom>
              <a:avLst/>
              <a:gdLst/>
              <a:ahLst/>
              <a:cxnLst/>
              <a:rect l="l" t="t" r="r" b="b"/>
              <a:pathLst>
                <a:path w="469" h="427" extrusionOk="0">
                  <a:moveTo>
                    <a:pt x="323" y="1"/>
                  </a:moveTo>
                  <a:lnTo>
                    <a:pt x="291" y="65"/>
                  </a:lnTo>
                  <a:cubicBezTo>
                    <a:pt x="291" y="81"/>
                    <a:pt x="275" y="113"/>
                    <a:pt x="243" y="130"/>
                  </a:cubicBezTo>
                  <a:lnTo>
                    <a:pt x="227" y="146"/>
                  </a:lnTo>
                  <a:cubicBezTo>
                    <a:pt x="178" y="146"/>
                    <a:pt x="130" y="113"/>
                    <a:pt x="130" y="97"/>
                  </a:cubicBezTo>
                  <a:cubicBezTo>
                    <a:pt x="128" y="96"/>
                    <a:pt x="126" y="95"/>
                    <a:pt x="124" y="95"/>
                  </a:cubicBezTo>
                  <a:cubicBezTo>
                    <a:pt x="100" y="95"/>
                    <a:pt x="32" y="163"/>
                    <a:pt x="17" y="178"/>
                  </a:cubicBezTo>
                  <a:cubicBezTo>
                    <a:pt x="1" y="210"/>
                    <a:pt x="17" y="259"/>
                    <a:pt x="81" y="291"/>
                  </a:cubicBezTo>
                  <a:lnTo>
                    <a:pt x="81" y="355"/>
                  </a:lnTo>
                  <a:cubicBezTo>
                    <a:pt x="81" y="372"/>
                    <a:pt x="81" y="404"/>
                    <a:pt x="81" y="420"/>
                  </a:cubicBezTo>
                  <a:lnTo>
                    <a:pt x="98" y="420"/>
                  </a:lnTo>
                  <a:cubicBezTo>
                    <a:pt x="107" y="425"/>
                    <a:pt x="116" y="427"/>
                    <a:pt x="125" y="427"/>
                  </a:cubicBezTo>
                  <a:cubicBezTo>
                    <a:pt x="146" y="427"/>
                    <a:pt x="162" y="415"/>
                    <a:pt x="162" y="404"/>
                  </a:cubicBezTo>
                  <a:cubicBezTo>
                    <a:pt x="162" y="404"/>
                    <a:pt x="146" y="323"/>
                    <a:pt x="130" y="226"/>
                  </a:cubicBezTo>
                  <a:lnTo>
                    <a:pt x="130" y="226"/>
                  </a:lnTo>
                  <a:lnTo>
                    <a:pt x="340" y="259"/>
                  </a:lnTo>
                  <a:cubicBezTo>
                    <a:pt x="356" y="259"/>
                    <a:pt x="388" y="259"/>
                    <a:pt x="404" y="243"/>
                  </a:cubicBezTo>
                  <a:cubicBezTo>
                    <a:pt x="436" y="210"/>
                    <a:pt x="452" y="162"/>
                    <a:pt x="469" y="130"/>
                  </a:cubicBezTo>
                  <a:lnTo>
                    <a:pt x="469" y="97"/>
                  </a:lnTo>
                  <a:cubicBezTo>
                    <a:pt x="452" y="65"/>
                    <a:pt x="388" y="17"/>
                    <a:pt x="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4367700" y="1005525"/>
              <a:ext cx="11725" cy="6475"/>
            </a:xfrm>
            <a:custGeom>
              <a:avLst/>
              <a:gdLst/>
              <a:ahLst/>
              <a:cxnLst/>
              <a:rect l="l" t="t" r="r" b="b"/>
              <a:pathLst>
                <a:path w="469" h="259" extrusionOk="0">
                  <a:moveTo>
                    <a:pt x="0" y="0"/>
                  </a:moveTo>
                  <a:cubicBezTo>
                    <a:pt x="16" y="49"/>
                    <a:pt x="129" y="129"/>
                    <a:pt x="129" y="161"/>
                  </a:cubicBezTo>
                  <a:cubicBezTo>
                    <a:pt x="119" y="181"/>
                    <a:pt x="134" y="195"/>
                    <a:pt x="162" y="195"/>
                  </a:cubicBezTo>
                  <a:cubicBezTo>
                    <a:pt x="179" y="195"/>
                    <a:pt x="201" y="190"/>
                    <a:pt x="226" y="178"/>
                  </a:cubicBezTo>
                  <a:lnTo>
                    <a:pt x="291" y="178"/>
                  </a:lnTo>
                  <a:lnTo>
                    <a:pt x="387" y="161"/>
                  </a:lnTo>
                  <a:lnTo>
                    <a:pt x="387" y="161"/>
                  </a:lnTo>
                  <a:cubicBezTo>
                    <a:pt x="371" y="226"/>
                    <a:pt x="387" y="258"/>
                    <a:pt x="387" y="258"/>
                  </a:cubicBezTo>
                  <a:cubicBezTo>
                    <a:pt x="404" y="258"/>
                    <a:pt x="404" y="226"/>
                    <a:pt x="404" y="178"/>
                  </a:cubicBezTo>
                  <a:lnTo>
                    <a:pt x="436" y="129"/>
                  </a:lnTo>
                  <a:lnTo>
                    <a:pt x="468" y="97"/>
                  </a:lnTo>
                  <a:cubicBezTo>
                    <a:pt x="420" y="49"/>
                    <a:pt x="307" y="0"/>
                    <a:pt x="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4622950" y="1214400"/>
              <a:ext cx="10125" cy="13750"/>
            </a:xfrm>
            <a:custGeom>
              <a:avLst/>
              <a:gdLst/>
              <a:ahLst/>
              <a:cxnLst/>
              <a:rect l="l" t="t" r="r" b="b"/>
              <a:pathLst>
                <a:path w="405" h="550" extrusionOk="0">
                  <a:moveTo>
                    <a:pt x="243" y="1"/>
                  </a:moveTo>
                  <a:cubicBezTo>
                    <a:pt x="211" y="1"/>
                    <a:pt x="259" y="130"/>
                    <a:pt x="275" y="178"/>
                  </a:cubicBezTo>
                  <a:cubicBezTo>
                    <a:pt x="291" y="227"/>
                    <a:pt x="130" y="339"/>
                    <a:pt x="81" y="356"/>
                  </a:cubicBezTo>
                  <a:cubicBezTo>
                    <a:pt x="33" y="372"/>
                    <a:pt x="1" y="436"/>
                    <a:pt x="1" y="485"/>
                  </a:cubicBezTo>
                  <a:lnTo>
                    <a:pt x="1" y="517"/>
                  </a:lnTo>
                  <a:lnTo>
                    <a:pt x="1" y="533"/>
                  </a:lnTo>
                  <a:cubicBezTo>
                    <a:pt x="1" y="549"/>
                    <a:pt x="33" y="549"/>
                    <a:pt x="49" y="549"/>
                  </a:cubicBezTo>
                  <a:cubicBezTo>
                    <a:pt x="65" y="533"/>
                    <a:pt x="98" y="420"/>
                    <a:pt x="146" y="388"/>
                  </a:cubicBezTo>
                  <a:cubicBezTo>
                    <a:pt x="165" y="379"/>
                    <a:pt x="194" y="369"/>
                    <a:pt x="219" y="369"/>
                  </a:cubicBezTo>
                  <a:cubicBezTo>
                    <a:pt x="237" y="369"/>
                    <a:pt x="252" y="374"/>
                    <a:pt x="259" y="388"/>
                  </a:cubicBezTo>
                  <a:lnTo>
                    <a:pt x="275" y="388"/>
                  </a:lnTo>
                  <a:lnTo>
                    <a:pt x="307" y="404"/>
                  </a:lnTo>
                  <a:cubicBezTo>
                    <a:pt x="317" y="407"/>
                    <a:pt x="326" y="408"/>
                    <a:pt x="335" y="408"/>
                  </a:cubicBezTo>
                  <a:cubicBezTo>
                    <a:pt x="372" y="408"/>
                    <a:pt x="404" y="385"/>
                    <a:pt x="404" y="372"/>
                  </a:cubicBezTo>
                  <a:cubicBezTo>
                    <a:pt x="404" y="356"/>
                    <a:pt x="372" y="259"/>
                    <a:pt x="388" y="243"/>
                  </a:cubicBezTo>
                  <a:cubicBezTo>
                    <a:pt x="388" y="210"/>
                    <a:pt x="307" y="97"/>
                    <a:pt x="323" y="65"/>
                  </a:cubicBezTo>
                  <a:cubicBezTo>
                    <a:pt x="323" y="33"/>
                    <a:pt x="259" y="1"/>
                    <a:pt x="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a:off x="4516500" y="1215950"/>
              <a:ext cx="11325" cy="5325"/>
            </a:xfrm>
            <a:custGeom>
              <a:avLst/>
              <a:gdLst/>
              <a:ahLst/>
              <a:cxnLst/>
              <a:rect l="l" t="t" r="r" b="b"/>
              <a:pathLst>
                <a:path w="453" h="213" extrusionOk="0">
                  <a:moveTo>
                    <a:pt x="276" y="1"/>
                  </a:moveTo>
                  <a:cubicBezTo>
                    <a:pt x="215" y="1"/>
                    <a:pt x="134" y="10"/>
                    <a:pt x="97" y="19"/>
                  </a:cubicBezTo>
                  <a:cubicBezTo>
                    <a:pt x="33" y="35"/>
                    <a:pt x="0" y="52"/>
                    <a:pt x="17" y="52"/>
                  </a:cubicBezTo>
                  <a:cubicBezTo>
                    <a:pt x="49" y="52"/>
                    <a:pt x="97" y="132"/>
                    <a:pt x="129" y="132"/>
                  </a:cubicBezTo>
                  <a:cubicBezTo>
                    <a:pt x="146" y="116"/>
                    <a:pt x="194" y="116"/>
                    <a:pt x="226" y="116"/>
                  </a:cubicBezTo>
                  <a:lnTo>
                    <a:pt x="242" y="132"/>
                  </a:lnTo>
                  <a:lnTo>
                    <a:pt x="275" y="181"/>
                  </a:lnTo>
                  <a:cubicBezTo>
                    <a:pt x="286" y="204"/>
                    <a:pt x="306" y="212"/>
                    <a:pt x="328" y="212"/>
                  </a:cubicBezTo>
                  <a:cubicBezTo>
                    <a:pt x="366" y="212"/>
                    <a:pt x="409" y="185"/>
                    <a:pt x="420" y="165"/>
                  </a:cubicBezTo>
                  <a:cubicBezTo>
                    <a:pt x="436" y="132"/>
                    <a:pt x="452" y="100"/>
                    <a:pt x="452" y="68"/>
                  </a:cubicBezTo>
                  <a:lnTo>
                    <a:pt x="404" y="68"/>
                  </a:lnTo>
                  <a:cubicBezTo>
                    <a:pt x="388" y="68"/>
                    <a:pt x="355" y="35"/>
                    <a:pt x="355" y="19"/>
                  </a:cubicBezTo>
                  <a:cubicBezTo>
                    <a:pt x="355" y="6"/>
                    <a:pt x="321"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a:off x="4768525" y="1200675"/>
              <a:ext cx="6425" cy="8425"/>
            </a:xfrm>
            <a:custGeom>
              <a:avLst/>
              <a:gdLst/>
              <a:ahLst/>
              <a:cxnLst/>
              <a:rect l="l" t="t" r="r" b="b"/>
              <a:pathLst>
                <a:path w="257" h="337" extrusionOk="0">
                  <a:moveTo>
                    <a:pt x="102" y="0"/>
                  </a:moveTo>
                  <a:cubicBezTo>
                    <a:pt x="101" y="0"/>
                    <a:pt x="99" y="1"/>
                    <a:pt x="98" y="1"/>
                  </a:cubicBezTo>
                  <a:cubicBezTo>
                    <a:pt x="65" y="17"/>
                    <a:pt x="98" y="66"/>
                    <a:pt x="114" y="82"/>
                  </a:cubicBezTo>
                  <a:cubicBezTo>
                    <a:pt x="130" y="114"/>
                    <a:pt x="65" y="163"/>
                    <a:pt x="33" y="195"/>
                  </a:cubicBezTo>
                  <a:cubicBezTo>
                    <a:pt x="1" y="211"/>
                    <a:pt x="49" y="292"/>
                    <a:pt x="82" y="324"/>
                  </a:cubicBezTo>
                  <a:cubicBezTo>
                    <a:pt x="90" y="332"/>
                    <a:pt x="100" y="336"/>
                    <a:pt x="112" y="336"/>
                  </a:cubicBezTo>
                  <a:cubicBezTo>
                    <a:pt x="145" y="336"/>
                    <a:pt x="187" y="303"/>
                    <a:pt x="211" y="243"/>
                  </a:cubicBezTo>
                  <a:cubicBezTo>
                    <a:pt x="257" y="166"/>
                    <a:pt x="141"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4918150" y="985750"/>
              <a:ext cx="14525" cy="7700"/>
            </a:xfrm>
            <a:custGeom>
              <a:avLst/>
              <a:gdLst/>
              <a:ahLst/>
              <a:cxnLst/>
              <a:rect l="l" t="t" r="r" b="b"/>
              <a:pathLst>
                <a:path w="581" h="308" extrusionOk="0">
                  <a:moveTo>
                    <a:pt x="242" y="1"/>
                  </a:moveTo>
                  <a:lnTo>
                    <a:pt x="162" y="17"/>
                  </a:lnTo>
                  <a:cubicBezTo>
                    <a:pt x="65" y="33"/>
                    <a:pt x="0" y="81"/>
                    <a:pt x="0" y="98"/>
                  </a:cubicBezTo>
                  <a:lnTo>
                    <a:pt x="49" y="146"/>
                  </a:lnTo>
                  <a:cubicBezTo>
                    <a:pt x="102" y="189"/>
                    <a:pt x="142" y="210"/>
                    <a:pt x="157" y="210"/>
                  </a:cubicBezTo>
                  <a:cubicBezTo>
                    <a:pt x="165" y="210"/>
                    <a:pt x="167" y="205"/>
                    <a:pt x="162" y="194"/>
                  </a:cubicBezTo>
                  <a:cubicBezTo>
                    <a:pt x="147" y="165"/>
                    <a:pt x="226" y="95"/>
                    <a:pt x="350" y="95"/>
                  </a:cubicBezTo>
                  <a:cubicBezTo>
                    <a:pt x="362" y="95"/>
                    <a:pt x="374" y="96"/>
                    <a:pt x="387" y="98"/>
                  </a:cubicBezTo>
                  <a:lnTo>
                    <a:pt x="436" y="194"/>
                  </a:lnTo>
                  <a:lnTo>
                    <a:pt x="468" y="307"/>
                  </a:lnTo>
                  <a:cubicBezTo>
                    <a:pt x="549" y="275"/>
                    <a:pt x="581" y="210"/>
                    <a:pt x="549" y="146"/>
                  </a:cubicBezTo>
                  <a:lnTo>
                    <a:pt x="549" y="114"/>
                  </a:lnTo>
                  <a:lnTo>
                    <a:pt x="565" y="1"/>
                  </a:lnTo>
                  <a:lnTo>
                    <a:pt x="565" y="1"/>
                  </a:lnTo>
                  <a:cubicBezTo>
                    <a:pt x="484" y="33"/>
                    <a:pt x="371" y="49"/>
                    <a:pt x="323" y="65"/>
                  </a:cubicBezTo>
                  <a:lnTo>
                    <a:pt x="291" y="33"/>
                  </a:lnTo>
                  <a:cubicBezTo>
                    <a:pt x="274" y="17"/>
                    <a:pt x="258" y="1"/>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4321775" y="1225950"/>
              <a:ext cx="10850" cy="9950"/>
            </a:xfrm>
            <a:custGeom>
              <a:avLst/>
              <a:gdLst/>
              <a:ahLst/>
              <a:cxnLst/>
              <a:rect l="l" t="t" r="r" b="b"/>
              <a:pathLst>
                <a:path w="434" h="398" extrusionOk="0">
                  <a:moveTo>
                    <a:pt x="35" y="0"/>
                  </a:moveTo>
                  <a:cubicBezTo>
                    <a:pt x="30" y="0"/>
                    <a:pt x="23" y="2"/>
                    <a:pt x="15" y="6"/>
                  </a:cubicBezTo>
                  <a:cubicBezTo>
                    <a:pt x="0" y="14"/>
                    <a:pt x="18" y="34"/>
                    <a:pt x="47" y="53"/>
                  </a:cubicBezTo>
                  <a:lnTo>
                    <a:pt x="47" y="53"/>
                  </a:lnTo>
                  <a:cubicBezTo>
                    <a:pt x="59" y="18"/>
                    <a:pt x="53" y="0"/>
                    <a:pt x="35" y="0"/>
                  </a:cubicBezTo>
                  <a:close/>
                  <a:moveTo>
                    <a:pt x="47" y="53"/>
                  </a:moveTo>
                  <a:cubicBezTo>
                    <a:pt x="47" y="54"/>
                    <a:pt x="47" y="54"/>
                    <a:pt x="47" y="55"/>
                  </a:cubicBezTo>
                  <a:lnTo>
                    <a:pt x="49" y="55"/>
                  </a:lnTo>
                  <a:cubicBezTo>
                    <a:pt x="49" y="54"/>
                    <a:pt x="48" y="54"/>
                    <a:pt x="47" y="53"/>
                  </a:cubicBezTo>
                  <a:close/>
                  <a:moveTo>
                    <a:pt x="49" y="55"/>
                  </a:moveTo>
                  <a:cubicBezTo>
                    <a:pt x="86" y="79"/>
                    <a:pt x="141" y="103"/>
                    <a:pt x="176" y="103"/>
                  </a:cubicBezTo>
                  <a:cubicBezTo>
                    <a:pt x="240" y="103"/>
                    <a:pt x="273" y="168"/>
                    <a:pt x="257" y="248"/>
                  </a:cubicBezTo>
                  <a:lnTo>
                    <a:pt x="208" y="265"/>
                  </a:lnTo>
                  <a:lnTo>
                    <a:pt x="63" y="297"/>
                  </a:lnTo>
                  <a:cubicBezTo>
                    <a:pt x="90" y="364"/>
                    <a:pt x="173" y="398"/>
                    <a:pt x="209" y="398"/>
                  </a:cubicBezTo>
                  <a:cubicBezTo>
                    <a:pt x="216" y="398"/>
                    <a:pt x="222" y="396"/>
                    <a:pt x="224" y="394"/>
                  </a:cubicBezTo>
                  <a:cubicBezTo>
                    <a:pt x="257" y="377"/>
                    <a:pt x="305" y="329"/>
                    <a:pt x="369" y="297"/>
                  </a:cubicBezTo>
                  <a:lnTo>
                    <a:pt x="386" y="248"/>
                  </a:lnTo>
                  <a:lnTo>
                    <a:pt x="418" y="200"/>
                  </a:lnTo>
                  <a:cubicBezTo>
                    <a:pt x="434" y="152"/>
                    <a:pt x="353" y="87"/>
                    <a:pt x="240" y="71"/>
                  </a:cubicBezTo>
                  <a:lnTo>
                    <a:pt x="144" y="5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4418700" y="1231300"/>
              <a:ext cx="10700" cy="5000"/>
            </a:xfrm>
            <a:custGeom>
              <a:avLst/>
              <a:gdLst/>
              <a:ahLst/>
              <a:cxnLst/>
              <a:rect l="l" t="t" r="r" b="b"/>
              <a:pathLst>
                <a:path w="428" h="200" extrusionOk="0">
                  <a:moveTo>
                    <a:pt x="345" y="1"/>
                  </a:moveTo>
                  <a:cubicBezTo>
                    <a:pt x="332" y="1"/>
                    <a:pt x="321" y="6"/>
                    <a:pt x="315" y="18"/>
                  </a:cubicBezTo>
                  <a:lnTo>
                    <a:pt x="299" y="34"/>
                  </a:lnTo>
                  <a:lnTo>
                    <a:pt x="267" y="67"/>
                  </a:lnTo>
                  <a:cubicBezTo>
                    <a:pt x="260" y="80"/>
                    <a:pt x="227" y="85"/>
                    <a:pt x="188" y="85"/>
                  </a:cubicBezTo>
                  <a:cubicBezTo>
                    <a:pt x="135" y="85"/>
                    <a:pt x="69" y="76"/>
                    <a:pt x="41" y="67"/>
                  </a:cubicBezTo>
                  <a:cubicBezTo>
                    <a:pt x="37" y="65"/>
                    <a:pt x="33" y="65"/>
                    <a:pt x="30" y="65"/>
                  </a:cubicBezTo>
                  <a:cubicBezTo>
                    <a:pt x="1" y="65"/>
                    <a:pt x="41" y="134"/>
                    <a:pt x="41" y="163"/>
                  </a:cubicBezTo>
                  <a:cubicBezTo>
                    <a:pt x="33" y="188"/>
                    <a:pt x="45" y="200"/>
                    <a:pt x="71" y="200"/>
                  </a:cubicBezTo>
                  <a:cubicBezTo>
                    <a:pt x="98" y="200"/>
                    <a:pt x="138" y="188"/>
                    <a:pt x="186" y="163"/>
                  </a:cubicBezTo>
                  <a:lnTo>
                    <a:pt x="267" y="163"/>
                  </a:lnTo>
                  <a:lnTo>
                    <a:pt x="331" y="147"/>
                  </a:lnTo>
                  <a:cubicBezTo>
                    <a:pt x="345" y="152"/>
                    <a:pt x="356" y="154"/>
                    <a:pt x="366" y="154"/>
                  </a:cubicBezTo>
                  <a:cubicBezTo>
                    <a:pt x="428" y="154"/>
                    <a:pt x="426" y="76"/>
                    <a:pt x="412" y="34"/>
                  </a:cubicBezTo>
                  <a:cubicBezTo>
                    <a:pt x="392" y="14"/>
                    <a:pt x="366" y="1"/>
                    <a:pt x="3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5246800" y="1172300"/>
              <a:ext cx="10925" cy="6000"/>
            </a:xfrm>
            <a:custGeom>
              <a:avLst/>
              <a:gdLst/>
              <a:ahLst/>
              <a:cxnLst/>
              <a:rect l="l" t="t" r="r" b="b"/>
              <a:pathLst>
                <a:path w="437" h="240" extrusionOk="0">
                  <a:moveTo>
                    <a:pt x="398" y="1"/>
                  </a:moveTo>
                  <a:cubicBezTo>
                    <a:pt x="327" y="1"/>
                    <a:pt x="239" y="57"/>
                    <a:pt x="203" y="57"/>
                  </a:cubicBezTo>
                  <a:cubicBezTo>
                    <a:pt x="200" y="57"/>
                    <a:pt x="197" y="57"/>
                    <a:pt x="194" y="56"/>
                  </a:cubicBezTo>
                  <a:cubicBezTo>
                    <a:pt x="191" y="54"/>
                    <a:pt x="186" y="53"/>
                    <a:pt x="182" y="53"/>
                  </a:cubicBezTo>
                  <a:cubicBezTo>
                    <a:pt x="145" y="53"/>
                    <a:pt x="78" y="106"/>
                    <a:pt x="49" y="120"/>
                  </a:cubicBezTo>
                  <a:cubicBezTo>
                    <a:pt x="33" y="152"/>
                    <a:pt x="1" y="201"/>
                    <a:pt x="17" y="217"/>
                  </a:cubicBezTo>
                  <a:cubicBezTo>
                    <a:pt x="28" y="228"/>
                    <a:pt x="48" y="240"/>
                    <a:pt x="69" y="240"/>
                  </a:cubicBezTo>
                  <a:cubicBezTo>
                    <a:pt x="78" y="240"/>
                    <a:pt x="88" y="238"/>
                    <a:pt x="97" y="233"/>
                  </a:cubicBezTo>
                  <a:lnTo>
                    <a:pt x="113" y="217"/>
                  </a:lnTo>
                  <a:lnTo>
                    <a:pt x="146" y="185"/>
                  </a:lnTo>
                  <a:cubicBezTo>
                    <a:pt x="152" y="164"/>
                    <a:pt x="168" y="155"/>
                    <a:pt x="184" y="155"/>
                  </a:cubicBezTo>
                  <a:cubicBezTo>
                    <a:pt x="207" y="155"/>
                    <a:pt x="233" y="173"/>
                    <a:pt x="242" y="201"/>
                  </a:cubicBezTo>
                  <a:cubicBezTo>
                    <a:pt x="250" y="212"/>
                    <a:pt x="261" y="216"/>
                    <a:pt x="272" y="216"/>
                  </a:cubicBezTo>
                  <a:cubicBezTo>
                    <a:pt x="309" y="216"/>
                    <a:pt x="349" y="168"/>
                    <a:pt x="275" y="168"/>
                  </a:cubicBezTo>
                  <a:lnTo>
                    <a:pt x="355" y="88"/>
                  </a:lnTo>
                  <a:lnTo>
                    <a:pt x="436" y="7"/>
                  </a:lnTo>
                  <a:cubicBezTo>
                    <a:pt x="424" y="2"/>
                    <a:pt x="412" y="1"/>
                    <a:pt x="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a:off x="5259300" y="985400"/>
              <a:ext cx="8500" cy="5625"/>
            </a:xfrm>
            <a:custGeom>
              <a:avLst/>
              <a:gdLst/>
              <a:ahLst/>
              <a:cxnLst/>
              <a:rect l="l" t="t" r="r" b="b"/>
              <a:pathLst>
                <a:path w="340" h="225" extrusionOk="0">
                  <a:moveTo>
                    <a:pt x="110" y="0"/>
                  </a:moveTo>
                  <a:cubicBezTo>
                    <a:pt x="87" y="0"/>
                    <a:pt x="63" y="8"/>
                    <a:pt x="49" y="15"/>
                  </a:cubicBezTo>
                  <a:cubicBezTo>
                    <a:pt x="33" y="15"/>
                    <a:pt x="1" y="63"/>
                    <a:pt x="1" y="63"/>
                  </a:cubicBezTo>
                  <a:lnTo>
                    <a:pt x="81" y="112"/>
                  </a:lnTo>
                  <a:cubicBezTo>
                    <a:pt x="49" y="176"/>
                    <a:pt x="81" y="224"/>
                    <a:pt x="162" y="224"/>
                  </a:cubicBezTo>
                  <a:lnTo>
                    <a:pt x="210" y="208"/>
                  </a:lnTo>
                  <a:lnTo>
                    <a:pt x="275" y="176"/>
                  </a:lnTo>
                  <a:cubicBezTo>
                    <a:pt x="339" y="128"/>
                    <a:pt x="323" y="31"/>
                    <a:pt x="307" y="15"/>
                  </a:cubicBezTo>
                  <a:cubicBezTo>
                    <a:pt x="305" y="13"/>
                    <a:pt x="302" y="12"/>
                    <a:pt x="298" y="12"/>
                  </a:cubicBezTo>
                  <a:cubicBezTo>
                    <a:pt x="274" y="12"/>
                    <a:pt x="224" y="49"/>
                    <a:pt x="210" y="63"/>
                  </a:cubicBezTo>
                  <a:cubicBezTo>
                    <a:pt x="202" y="71"/>
                    <a:pt x="194" y="75"/>
                    <a:pt x="186" y="75"/>
                  </a:cubicBezTo>
                  <a:cubicBezTo>
                    <a:pt x="178" y="75"/>
                    <a:pt x="170" y="71"/>
                    <a:pt x="162" y="63"/>
                  </a:cubicBezTo>
                  <a:lnTo>
                    <a:pt x="162" y="47"/>
                  </a:lnTo>
                  <a:cubicBezTo>
                    <a:pt x="162" y="11"/>
                    <a:pt x="137"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a:off x="4673375" y="1218800"/>
              <a:ext cx="11100" cy="5825"/>
            </a:xfrm>
            <a:custGeom>
              <a:avLst/>
              <a:gdLst/>
              <a:ahLst/>
              <a:cxnLst/>
              <a:rect l="l" t="t" r="r" b="b"/>
              <a:pathLst>
                <a:path w="444" h="233" extrusionOk="0">
                  <a:moveTo>
                    <a:pt x="189" y="1"/>
                  </a:moveTo>
                  <a:cubicBezTo>
                    <a:pt x="141" y="1"/>
                    <a:pt x="107" y="14"/>
                    <a:pt x="97" y="34"/>
                  </a:cubicBezTo>
                  <a:cubicBezTo>
                    <a:pt x="81" y="67"/>
                    <a:pt x="0" y="196"/>
                    <a:pt x="16" y="228"/>
                  </a:cubicBezTo>
                  <a:cubicBezTo>
                    <a:pt x="19" y="231"/>
                    <a:pt x="23" y="232"/>
                    <a:pt x="27" y="232"/>
                  </a:cubicBezTo>
                  <a:cubicBezTo>
                    <a:pt x="49" y="232"/>
                    <a:pt x="89" y="201"/>
                    <a:pt x="129" y="147"/>
                  </a:cubicBezTo>
                  <a:lnTo>
                    <a:pt x="290" y="163"/>
                  </a:lnTo>
                  <a:lnTo>
                    <a:pt x="387" y="163"/>
                  </a:lnTo>
                  <a:cubicBezTo>
                    <a:pt x="399" y="173"/>
                    <a:pt x="408" y="177"/>
                    <a:pt x="413" y="177"/>
                  </a:cubicBezTo>
                  <a:cubicBezTo>
                    <a:pt x="443" y="177"/>
                    <a:pt x="373" y="46"/>
                    <a:pt x="290" y="18"/>
                  </a:cubicBezTo>
                  <a:cubicBezTo>
                    <a:pt x="254" y="6"/>
                    <a:pt x="219"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5307700" y="1192925"/>
              <a:ext cx="4450" cy="6575"/>
            </a:xfrm>
            <a:custGeom>
              <a:avLst/>
              <a:gdLst/>
              <a:ahLst/>
              <a:cxnLst/>
              <a:rect l="l" t="t" r="r" b="b"/>
              <a:pathLst>
                <a:path w="178" h="263" extrusionOk="0">
                  <a:moveTo>
                    <a:pt x="121" y="0"/>
                  </a:moveTo>
                  <a:cubicBezTo>
                    <a:pt x="100" y="0"/>
                    <a:pt x="42" y="24"/>
                    <a:pt x="16" y="37"/>
                  </a:cubicBezTo>
                  <a:cubicBezTo>
                    <a:pt x="0" y="69"/>
                    <a:pt x="0" y="166"/>
                    <a:pt x="16" y="198"/>
                  </a:cubicBezTo>
                  <a:cubicBezTo>
                    <a:pt x="32" y="231"/>
                    <a:pt x="81" y="263"/>
                    <a:pt x="129" y="263"/>
                  </a:cubicBezTo>
                  <a:cubicBezTo>
                    <a:pt x="178" y="263"/>
                    <a:pt x="178" y="85"/>
                    <a:pt x="145" y="85"/>
                  </a:cubicBezTo>
                  <a:cubicBezTo>
                    <a:pt x="113" y="85"/>
                    <a:pt x="113" y="21"/>
                    <a:pt x="129" y="5"/>
                  </a:cubicBezTo>
                  <a:cubicBezTo>
                    <a:pt x="129" y="2"/>
                    <a:pt x="12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4495225" y="1226750"/>
              <a:ext cx="10825" cy="6625"/>
            </a:xfrm>
            <a:custGeom>
              <a:avLst/>
              <a:gdLst/>
              <a:ahLst/>
              <a:cxnLst/>
              <a:rect l="l" t="t" r="r" b="b"/>
              <a:pathLst>
                <a:path w="433" h="265" extrusionOk="0">
                  <a:moveTo>
                    <a:pt x="56" y="0"/>
                  </a:moveTo>
                  <a:cubicBezTo>
                    <a:pt x="24" y="0"/>
                    <a:pt x="1" y="15"/>
                    <a:pt x="13" y="39"/>
                  </a:cubicBezTo>
                  <a:cubicBezTo>
                    <a:pt x="13" y="71"/>
                    <a:pt x="109" y="168"/>
                    <a:pt x="126" y="184"/>
                  </a:cubicBezTo>
                  <a:cubicBezTo>
                    <a:pt x="158" y="200"/>
                    <a:pt x="271" y="265"/>
                    <a:pt x="303" y="265"/>
                  </a:cubicBezTo>
                  <a:cubicBezTo>
                    <a:pt x="335" y="249"/>
                    <a:pt x="400" y="233"/>
                    <a:pt x="416" y="216"/>
                  </a:cubicBezTo>
                  <a:cubicBezTo>
                    <a:pt x="432" y="216"/>
                    <a:pt x="432" y="152"/>
                    <a:pt x="416" y="104"/>
                  </a:cubicBezTo>
                  <a:lnTo>
                    <a:pt x="303" y="120"/>
                  </a:lnTo>
                  <a:lnTo>
                    <a:pt x="238" y="120"/>
                  </a:lnTo>
                  <a:cubicBezTo>
                    <a:pt x="190" y="120"/>
                    <a:pt x="174" y="87"/>
                    <a:pt x="206" y="55"/>
                  </a:cubicBezTo>
                  <a:lnTo>
                    <a:pt x="142" y="23"/>
                  </a:lnTo>
                  <a:lnTo>
                    <a:pt x="93" y="7"/>
                  </a:lnTo>
                  <a:cubicBezTo>
                    <a:pt x="80" y="2"/>
                    <a:pt x="67" y="0"/>
                    <a:pt x="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4207600" y="1156175"/>
              <a:ext cx="8625" cy="7450"/>
            </a:xfrm>
            <a:custGeom>
              <a:avLst/>
              <a:gdLst/>
              <a:ahLst/>
              <a:cxnLst/>
              <a:rect l="l" t="t" r="r" b="b"/>
              <a:pathLst>
                <a:path w="345" h="298" extrusionOk="0">
                  <a:moveTo>
                    <a:pt x="32" y="1"/>
                  </a:moveTo>
                  <a:cubicBezTo>
                    <a:pt x="28" y="1"/>
                    <a:pt x="24" y="9"/>
                    <a:pt x="17" y="23"/>
                  </a:cubicBezTo>
                  <a:cubicBezTo>
                    <a:pt x="1" y="55"/>
                    <a:pt x="81" y="200"/>
                    <a:pt x="194" y="297"/>
                  </a:cubicBezTo>
                  <a:lnTo>
                    <a:pt x="291" y="281"/>
                  </a:lnTo>
                  <a:cubicBezTo>
                    <a:pt x="307" y="265"/>
                    <a:pt x="323" y="265"/>
                    <a:pt x="323" y="249"/>
                  </a:cubicBezTo>
                  <a:lnTo>
                    <a:pt x="339" y="200"/>
                  </a:lnTo>
                  <a:cubicBezTo>
                    <a:pt x="345" y="183"/>
                    <a:pt x="339" y="178"/>
                    <a:pt x="326" y="178"/>
                  </a:cubicBezTo>
                  <a:cubicBezTo>
                    <a:pt x="308" y="178"/>
                    <a:pt x="278" y="188"/>
                    <a:pt x="251" y="188"/>
                  </a:cubicBezTo>
                  <a:cubicBezTo>
                    <a:pt x="242" y="188"/>
                    <a:pt x="234" y="187"/>
                    <a:pt x="226" y="184"/>
                  </a:cubicBezTo>
                  <a:cubicBezTo>
                    <a:pt x="178" y="152"/>
                    <a:pt x="49" y="71"/>
                    <a:pt x="49" y="39"/>
                  </a:cubicBezTo>
                  <a:cubicBezTo>
                    <a:pt x="40" y="13"/>
                    <a:pt x="36"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173725" y="1213200"/>
              <a:ext cx="10500" cy="7725"/>
            </a:xfrm>
            <a:custGeom>
              <a:avLst/>
              <a:gdLst/>
              <a:ahLst/>
              <a:cxnLst/>
              <a:rect l="l" t="t" r="r" b="b"/>
              <a:pathLst>
                <a:path w="420" h="309" extrusionOk="0">
                  <a:moveTo>
                    <a:pt x="178" y="0"/>
                  </a:moveTo>
                  <a:cubicBezTo>
                    <a:pt x="178" y="0"/>
                    <a:pt x="130" y="16"/>
                    <a:pt x="114" y="16"/>
                  </a:cubicBezTo>
                  <a:cubicBezTo>
                    <a:pt x="114" y="33"/>
                    <a:pt x="97" y="49"/>
                    <a:pt x="97" y="65"/>
                  </a:cubicBezTo>
                  <a:lnTo>
                    <a:pt x="97" y="81"/>
                  </a:lnTo>
                  <a:cubicBezTo>
                    <a:pt x="1" y="162"/>
                    <a:pt x="49" y="258"/>
                    <a:pt x="130" y="291"/>
                  </a:cubicBezTo>
                  <a:cubicBezTo>
                    <a:pt x="146" y="303"/>
                    <a:pt x="157" y="309"/>
                    <a:pt x="166" y="309"/>
                  </a:cubicBezTo>
                  <a:cubicBezTo>
                    <a:pt x="201" y="309"/>
                    <a:pt x="191" y="223"/>
                    <a:pt x="243" y="210"/>
                  </a:cubicBezTo>
                  <a:lnTo>
                    <a:pt x="259" y="210"/>
                  </a:lnTo>
                  <a:lnTo>
                    <a:pt x="420" y="226"/>
                  </a:lnTo>
                  <a:cubicBezTo>
                    <a:pt x="388" y="145"/>
                    <a:pt x="226" y="113"/>
                    <a:pt x="210" y="81"/>
                  </a:cubicBezTo>
                  <a:cubicBezTo>
                    <a:pt x="210" y="65"/>
                    <a:pt x="178" y="16"/>
                    <a:pt x="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311250" y="1227650"/>
              <a:ext cx="9300" cy="5325"/>
            </a:xfrm>
            <a:custGeom>
              <a:avLst/>
              <a:gdLst/>
              <a:ahLst/>
              <a:cxnLst/>
              <a:rect l="l" t="t" r="r" b="b"/>
              <a:pathLst>
                <a:path w="372" h="213" extrusionOk="0">
                  <a:moveTo>
                    <a:pt x="219" y="1"/>
                  </a:moveTo>
                  <a:cubicBezTo>
                    <a:pt x="134" y="1"/>
                    <a:pt x="0" y="73"/>
                    <a:pt x="0" y="132"/>
                  </a:cubicBezTo>
                  <a:lnTo>
                    <a:pt x="0" y="180"/>
                  </a:lnTo>
                  <a:cubicBezTo>
                    <a:pt x="0" y="197"/>
                    <a:pt x="32" y="213"/>
                    <a:pt x="48" y="213"/>
                  </a:cubicBezTo>
                  <a:cubicBezTo>
                    <a:pt x="81" y="213"/>
                    <a:pt x="97" y="197"/>
                    <a:pt x="97" y="180"/>
                  </a:cubicBezTo>
                  <a:lnTo>
                    <a:pt x="113" y="148"/>
                  </a:lnTo>
                  <a:cubicBezTo>
                    <a:pt x="113" y="119"/>
                    <a:pt x="130" y="110"/>
                    <a:pt x="149" y="110"/>
                  </a:cubicBezTo>
                  <a:cubicBezTo>
                    <a:pt x="173" y="110"/>
                    <a:pt x="201" y="123"/>
                    <a:pt x="210" y="132"/>
                  </a:cubicBezTo>
                  <a:cubicBezTo>
                    <a:pt x="210" y="134"/>
                    <a:pt x="212" y="135"/>
                    <a:pt x="215" y="135"/>
                  </a:cubicBezTo>
                  <a:cubicBezTo>
                    <a:pt x="236" y="135"/>
                    <a:pt x="311" y="98"/>
                    <a:pt x="339" y="84"/>
                  </a:cubicBezTo>
                  <a:cubicBezTo>
                    <a:pt x="371" y="51"/>
                    <a:pt x="323" y="19"/>
                    <a:pt x="242" y="3"/>
                  </a:cubicBezTo>
                  <a:cubicBezTo>
                    <a:pt x="235" y="2"/>
                    <a:pt x="227" y="1"/>
                    <a:pt x="2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4194300" y="1213200"/>
              <a:ext cx="8900" cy="5875"/>
            </a:xfrm>
            <a:custGeom>
              <a:avLst/>
              <a:gdLst/>
              <a:ahLst/>
              <a:cxnLst/>
              <a:rect l="l" t="t" r="r" b="b"/>
              <a:pathLst>
                <a:path w="356" h="235" extrusionOk="0">
                  <a:moveTo>
                    <a:pt x="33" y="0"/>
                  </a:moveTo>
                  <a:cubicBezTo>
                    <a:pt x="0" y="49"/>
                    <a:pt x="65" y="178"/>
                    <a:pt x="97" y="210"/>
                  </a:cubicBezTo>
                  <a:cubicBezTo>
                    <a:pt x="105" y="226"/>
                    <a:pt x="125" y="234"/>
                    <a:pt x="149" y="234"/>
                  </a:cubicBezTo>
                  <a:cubicBezTo>
                    <a:pt x="174" y="234"/>
                    <a:pt x="202" y="226"/>
                    <a:pt x="226" y="210"/>
                  </a:cubicBezTo>
                  <a:lnTo>
                    <a:pt x="274" y="178"/>
                  </a:lnTo>
                  <a:cubicBezTo>
                    <a:pt x="355" y="129"/>
                    <a:pt x="307" y="81"/>
                    <a:pt x="258" y="65"/>
                  </a:cubicBezTo>
                  <a:cubicBezTo>
                    <a:pt x="194" y="33"/>
                    <a:pt x="129"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4128550" y="1073275"/>
              <a:ext cx="11325" cy="7025"/>
            </a:xfrm>
            <a:custGeom>
              <a:avLst/>
              <a:gdLst/>
              <a:ahLst/>
              <a:cxnLst/>
              <a:rect l="l" t="t" r="r" b="b"/>
              <a:pathLst>
                <a:path w="453" h="281" extrusionOk="0">
                  <a:moveTo>
                    <a:pt x="259" y="0"/>
                  </a:moveTo>
                  <a:cubicBezTo>
                    <a:pt x="235" y="8"/>
                    <a:pt x="231" y="12"/>
                    <a:pt x="243" y="12"/>
                  </a:cubicBezTo>
                  <a:cubicBezTo>
                    <a:pt x="249" y="12"/>
                    <a:pt x="258" y="11"/>
                    <a:pt x="271" y="9"/>
                  </a:cubicBezTo>
                  <a:lnTo>
                    <a:pt x="271" y="9"/>
                  </a:lnTo>
                  <a:lnTo>
                    <a:pt x="299" y="30"/>
                  </a:lnTo>
                  <a:lnTo>
                    <a:pt x="324" y="0"/>
                  </a:lnTo>
                  <a:lnTo>
                    <a:pt x="324" y="0"/>
                  </a:lnTo>
                  <a:cubicBezTo>
                    <a:pt x="303" y="4"/>
                    <a:pt x="285" y="7"/>
                    <a:pt x="271" y="9"/>
                  </a:cubicBezTo>
                  <a:lnTo>
                    <a:pt x="271" y="9"/>
                  </a:lnTo>
                  <a:lnTo>
                    <a:pt x="259" y="0"/>
                  </a:lnTo>
                  <a:close/>
                  <a:moveTo>
                    <a:pt x="299" y="30"/>
                  </a:moveTo>
                  <a:lnTo>
                    <a:pt x="243" y="97"/>
                  </a:lnTo>
                  <a:lnTo>
                    <a:pt x="211" y="129"/>
                  </a:lnTo>
                  <a:cubicBezTo>
                    <a:pt x="195" y="177"/>
                    <a:pt x="1" y="242"/>
                    <a:pt x="1" y="258"/>
                  </a:cubicBezTo>
                  <a:cubicBezTo>
                    <a:pt x="1" y="270"/>
                    <a:pt x="25" y="281"/>
                    <a:pt x="68" y="281"/>
                  </a:cubicBezTo>
                  <a:cubicBezTo>
                    <a:pt x="86" y="281"/>
                    <a:pt x="106" y="279"/>
                    <a:pt x="130" y="274"/>
                  </a:cubicBezTo>
                  <a:lnTo>
                    <a:pt x="195" y="258"/>
                  </a:lnTo>
                  <a:lnTo>
                    <a:pt x="243" y="242"/>
                  </a:lnTo>
                  <a:cubicBezTo>
                    <a:pt x="324" y="242"/>
                    <a:pt x="372" y="161"/>
                    <a:pt x="404" y="161"/>
                  </a:cubicBezTo>
                  <a:cubicBezTo>
                    <a:pt x="453" y="161"/>
                    <a:pt x="420" y="129"/>
                    <a:pt x="372" y="97"/>
                  </a:cubicBezTo>
                  <a:lnTo>
                    <a:pt x="324" y="48"/>
                  </a:lnTo>
                  <a:lnTo>
                    <a:pt x="299" y="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a:off x="4173325" y="1071600"/>
              <a:ext cx="13725" cy="6125"/>
            </a:xfrm>
            <a:custGeom>
              <a:avLst/>
              <a:gdLst/>
              <a:ahLst/>
              <a:cxnLst/>
              <a:rect l="l" t="t" r="r" b="b"/>
              <a:pathLst>
                <a:path w="549" h="245" extrusionOk="0">
                  <a:moveTo>
                    <a:pt x="380" y="0"/>
                  </a:moveTo>
                  <a:cubicBezTo>
                    <a:pt x="293" y="0"/>
                    <a:pt x="147" y="69"/>
                    <a:pt x="162" y="83"/>
                  </a:cubicBezTo>
                  <a:cubicBezTo>
                    <a:pt x="162" y="115"/>
                    <a:pt x="65" y="148"/>
                    <a:pt x="33" y="164"/>
                  </a:cubicBezTo>
                  <a:cubicBezTo>
                    <a:pt x="0" y="164"/>
                    <a:pt x="33" y="196"/>
                    <a:pt x="97" y="244"/>
                  </a:cubicBezTo>
                  <a:lnTo>
                    <a:pt x="130" y="244"/>
                  </a:lnTo>
                  <a:lnTo>
                    <a:pt x="226" y="212"/>
                  </a:lnTo>
                  <a:cubicBezTo>
                    <a:pt x="242" y="132"/>
                    <a:pt x="388" y="67"/>
                    <a:pt x="452" y="67"/>
                  </a:cubicBezTo>
                  <a:cubicBezTo>
                    <a:pt x="501" y="67"/>
                    <a:pt x="549" y="35"/>
                    <a:pt x="549" y="35"/>
                  </a:cubicBezTo>
                  <a:cubicBezTo>
                    <a:pt x="549" y="19"/>
                    <a:pt x="484" y="19"/>
                    <a:pt x="404" y="3"/>
                  </a:cubicBezTo>
                  <a:cubicBezTo>
                    <a:pt x="396" y="1"/>
                    <a:pt x="388" y="0"/>
                    <a:pt x="3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a:off x="4572150" y="1208700"/>
              <a:ext cx="7275" cy="6525"/>
            </a:xfrm>
            <a:custGeom>
              <a:avLst/>
              <a:gdLst/>
              <a:ahLst/>
              <a:cxnLst/>
              <a:rect l="l" t="t" r="r" b="b"/>
              <a:pathLst>
                <a:path w="291" h="261" extrusionOk="0">
                  <a:moveTo>
                    <a:pt x="106" y="1"/>
                  </a:moveTo>
                  <a:cubicBezTo>
                    <a:pt x="39" y="1"/>
                    <a:pt x="69" y="67"/>
                    <a:pt x="113" y="67"/>
                  </a:cubicBezTo>
                  <a:cubicBezTo>
                    <a:pt x="162" y="67"/>
                    <a:pt x="194" y="116"/>
                    <a:pt x="194" y="132"/>
                  </a:cubicBezTo>
                  <a:cubicBezTo>
                    <a:pt x="194" y="148"/>
                    <a:pt x="146" y="164"/>
                    <a:pt x="81" y="164"/>
                  </a:cubicBezTo>
                  <a:lnTo>
                    <a:pt x="33" y="180"/>
                  </a:lnTo>
                  <a:lnTo>
                    <a:pt x="17" y="180"/>
                  </a:lnTo>
                  <a:cubicBezTo>
                    <a:pt x="0" y="213"/>
                    <a:pt x="0" y="245"/>
                    <a:pt x="33" y="261"/>
                  </a:cubicBezTo>
                  <a:lnTo>
                    <a:pt x="49" y="261"/>
                  </a:lnTo>
                  <a:lnTo>
                    <a:pt x="129" y="245"/>
                  </a:lnTo>
                  <a:cubicBezTo>
                    <a:pt x="226" y="213"/>
                    <a:pt x="275" y="84"/>
                    <a:pt x="291" y="51"/>
                  </a:cubicBezTo>
                  <a:cubicBezTo>
                    <a:pt x="291" y="35"/>
                    <a:pt x="226" y="3"/>
                    <a:pt x="129" y="3"/>
                  </a:cubicBezTo>
                  <a:cubicBezTo>
                    <a:pt x="121" y="1"/>
                    <a:pt x="113" y="1"/>
                    <a:pt x="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a:off x="4446325" y="1218425"/>
              <a:ext cx="12225" cy="5375"/>
            </a:xfrm>
            <a:custGeom>
              <a:avLst/>
              <a:gdLst/>
              <a:ahLst/>
              <a:cxnLst/>
              <a:rect l="l" t="t" r="r" b="b"/>
              <a:pathLst>
                <a:path w="489" h="215" extrusionOk="0">
                  <a:moveTo>
                    <a:pt x="114" y="1"/>
                  </a:moveTo>
                  <a:cubicBezTo>
                    <a:pt x="81" y="1"/>
                    <a:pt x="98" y="66"/>
                    <a:pt x="178" y="130"/>
                  </a:cubicBezTo>
                  <a:lnTo>
                    <a:pt x="17" y="146"/>
                  </a:lnTo>
                  <a:lnTo>
                    <a:pt x="1" y="146"/>
                  </a:lnTo>
                  <a:cubicBezTo>
                    <a:pt x="1" y="170"/>
                    <a:pt x="13" y="182"/>
                    <a:pt x="35" y="182"/>
                  </a:cubicBezTo>
                  <a:cubicBezTo>
                    <a:pt x="57" y="182"/>
                    <a:pt x="89" y="170"/>
                    <a:pt x="130" y="146"/>
                  </a:cubicBezTo>
                  <a:lnTo>
                    <a:pt x="178" y="146"/>
                  </a:lnTo>
                  <a:cubicBezTo>
                    <a:pt x="243" y="146"/>
                    <a:pt x="307" y="162"/>
                    <a:pt x="372" y="178"/>
                  </a:cubicBezTo>
                  <a:lnTo>
                    <a:pt x="436" y="211"/>
                  </a:lnTo>
                  <a:cubicBezTo>
                    <a:pt x="442" y="214"/>
                    <a:pt x="447" y="215"/>
                    <a:pt x="451" y="215"/>
                  </a:cubicBezTo>
                  <a:cubicBezTo>
                    <a:pt x="489" y="215"/>
                    <a:pt x="429" y="80"/>
                    <a:pt x="356" y="66"/>
                  </a:cubicBezTo>
                  <a:cubicBezTo>
                    <a:pt x="275" y="33"/>
                    <a:pt x="146" y="1"/>
                    <a:pt x="1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a:off x="4976625" y="1190500"/>
              <a:ext cx="9475" cy="7150"/>
            </a:xfrm>
            <a:custGeom>
              <a:avLst/>
              <a:gdLst/>
              <a:ahLst/>
              <a:cxnLst/>
              <a:rect l="l" t="t" r="r" b="b"/>
              <a:pathLst>
                <a:path w="379" h="286" extrusionOk="0">
                  <a:moveTo>
                    <a:pt x="128" y="1"/>
                  </a:moveTo>
                  <a:cubicBezTo>
                    <a:pt x="60" y="1"/>
                    <a:pt x="19" y="27"/>
                    <a:pt x="32" y="53"/>
                  </a:cubicBezTo>
                  <a:cubicBezTo>
                    <a:pt x="49" y="86"/>
                    <a:pt x="32" y="166"/>
                    <a:pt x="0" y="231"/>
                  </a:cubicBezTo>
                  <a:lnTo>
                    <a:pt x="81" y="263"/>
                  </a:lnTo>
                  <a:lnTo>
                    <a:pt x="97" y="279"/>
                  </a:lnTo>
                  <a:cubicBezTo>
                    <a:pt x="111" y="284"/>
                    <a:pt x="123" y="286"/>
                    <a:pt x="132" y="286"/>
                  </a:cubicBezTo>
                  <a:cubicBezTo>
                    <a:pt x="153" y="286"/>
                    <a:pt x="161" y="274"/>
                    <a:pt x="161" y="263"/>
                  </a:cubicBezTo>
                  <a:cubicBezTo>
                    <a:pt x="161" y="247"/>
                    <a:pt x="145" y="199"/>
                    <a:pt x="129" y="150"/>
                  </a:cubicBezTo>
                  <a:lnTo>
                    <a:pt x="178" y="118"/>
                  </a:lnTo>
                  <a:cubicBezTo>
                    <a:pt x="201" y="104"/>
                    <a:pt x="219" y="98"/>
                    <a:pt x="233" y="98"/>
                  </a:cubicBezTo>
                  <a:cubicBezTo>
                    <a:pt x="268" y="98"/>
                    <a:pt x="279" y="132"/>
                    <a:pt x="291" y="166"/>
                  </a:cubicBezTo>
                  <a:lnTo>
                    <a:pt x="307" y="182"/>
                  </a:lnTo>
                  <a:cubicBezTo>
                    <a:pt x="310" y="183"/>
                    <a:pt x="313" y="183"/>
                    <a:pt x="315" y="183"/>
                  </a:cubicBezTo>
                  <a:cubicBezTo>
                    <a:pt x="378" y="183"/>
                    <a:pt x="271" y="5"/>
                    <a:pt x="178" y="5"/>
                  </a:cubicBezTo>
                  <a:cubicBezTo>
                    <a:pt x="160" y="2"/>
                    <a:pt x="143"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8"/>
            <p:cNvSpPr/>
            <p:nvPr/>
          </p:nvSpPr>
          <p:spPr>
            <a:xfrm>
              <a:off x="4563275" y="1196900"/>
              <a:ext cx="10925" cy="5075"/>
            </a:xfrm>
            <a:custGeom>
              <a:avLst/>
              <a:gdLst/>
              <a:ahLst/>
              <a:cxnLst/>
              <a:rect l="l" t="t" r="r" b="b"/>
              <a:pathLst>
                <a:path w="437" h="203" extrusionOk="0">
                  <a:moveTo>
                    <a:pt x="324" y="1"/>
                  </a:moveTo>
                  <a:cubicBezTo>
                    <a:pt x="291" y="1"/>
                    <a:pt x="250" y="16"/>
                    <a:pt x="226" y="39"/>
                  </a:cubicBezTo>
                  <a:lnTo>
                    <a:pt x="194" y="72"/>
                  </a:lnTo>
                  <a:cubicBezTo>
                    <a:pt x="167" y="98"/>
                    <a:pt x="141" y="110"/>
                    <a:pt x="114" y="110"/>
                  </a:cubicBezTo>
                  <a:cubicBezTo>
                    <a:pt x="92" y="110"/>
                    <a:pt x="71" y="102"/>
                    <a:pt x="49" y="88"/>
                  </a:cubicBezTo>
                  <a:cubicBezTo>
                    <a:pt x="49" y="80"/>
                    <a:pt x="41" y="76"/>
                    <a:pt x="33" y="76"/>
                  </a:cubicBezTo>
                  <a:cubicBezTo>
                    <a:pt x="25" y="76"/>
                    <a:pt x="17" y="80"/>
                    <a:pt x="17" y="88"/>
                  </a:cubicBezTo>
                  <a:cubicBezTo>
                    <a:pt x="17" y="104"/>
                    <a:pt x="1" y="120"/>
                    <a:pt x="17" y="120"/>
                  </a:cubicBezTo>
                  <a:cubicBezTo>
                    <a:pt x="50" y="154"/>
                    <a:pt x="76" y="203"/>
                    <a:pt x="121" y="203"/>
                  </a:cubicBezTo>
                  <a:cubicBezTo>
                    <a:pt x="141" y="203"/>
                    <a:pt x="164" y="193"/>
                    <a:pt x="194" y="168"/>
                  </a:cubicBezTo>
                  <a:lnTo>
                    <a:pt x="210" y="152"/>
                  </a:lnTo>
                  <a:cubicBezTo>
                    <a:pt x="222" y="155"/>
                    <a:pt x="236" y="157"/>
                    <a:pt x="250" y="157"/>
                  </a:cubicBezTo>
                  <a:cubicBezTo>
                    <a:pt x="313" y="157"/>
                    <a:pt x="394" y="130"/>
                    <a:pt x="420" y="104"/>
                  </a:cubicBezTo>
                  <a:cubicBezTo>
                    <a:pt x="436" y="72"/>
                    <a:pt x="388" y="23"/>
                    <a:pt x="355" y="7"/>
                  </a:cubicBezTo>
                  <a:cubicBezTo>
                    <a:pt x="347" y="3"/>
                    <a:pt x="336" y="1"/>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8"/>
            <p:cNvSpPr/>
            <p:nvPr/>
          </p:nvSpPr>
          <p:spPr>
            <a:xfrm>
              <a:off x="4954025" y="1197875"/>
              <a:ext cx="9300" cy="7050"/>
            </a:xfrm>
            <a:custGeom>
              <a:avLst/>
              <a:gdLst/>
              <a:ahLst/>
              <a:cxnLst/>
              <a:rect l="l" t="t" r="r" b="b"/>
              <a:pathLst>
                <a:path w="372" h="282" extrusionOk="0">
                  <a:moveTo>
                    <a:pt x="243" y="0"/>
                  </a:moveTo>
                  <a:cubicBezTo>
                    <a:pt x="194" y="0"/>
                    <a:pt x="162" y="16"/>
                    <a:pt x="114" y="33"/>
                  </a:cubicBezTo>
                  <a:lnTo>
                    <a:pt x="1" y="65"/>
                  </a:lnTo>
                  <a:cubicBezTo>
                    <a:pt x="1" y="162"/>
                    <a:pt x="17" y="258"/>
                    <a:pt x="33" y="275"/>
                  </a:cubicBezTo>
                  <a:cubicBezTo>
                    <a:pt x="44" y="275"/>
                    <a:pt x="62" y="282"/>
                    <a:pt x="77" y="282"/>
                  </a:cubicBezTo>
                  <a:cubicBezTo>
                    <a:pt x="85" y="282"/>
                    <a:pt x="92" y="280"/>
                    <a:pt x="98" y="275"/>
                  </a:cubicBezTo>
                  <a:lnTo>
                    <a:pt x="98" y="258"/>
                  </a:lnTo>
                  <a:lnTo>
                    <a:pt x="162" y="194"/>
                  </a:lnTo>
                  <a:cubicBezTo>
                    <a:pt x="259" y="146"/>
                    <a:pt x="356" y="81"/>
                    <a:pt x="372" y="49"/>
                  </a:cubicBezTo>
                  <a:lnTo>
                    <a:pt x="356" y="49"/>
                  </a:lnTo>
                  <a:cubicBezTo>
                    <a:pt x="323" y="16"/>
                    <a:pt x="275"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4647150" y="1214500"/>
              <a:ext cx="7700" cy="5175"/>
            </a:xfrm>
            <a:custGeom>
              <a:avLst/>
              <a:gdLst/>
              <a:ahLst/>
              <a:cxnLst/>
              <a:rect l="l" t="t" r="r" b="b"/>
              <a:pathLst>
                <a:path w="308" h="207" extrusionOk="0">
                  <a:moveTo>
                    <a:pt x="150" y="1"/>
                  </a:moveTo>
                  <a:cubicBezTo>
                    <a:pt x="101" y="1"/>
                    <a:pt x="49" y="5"/>
                    <a:pt x="33" y="13"/>
                  </a:cubicBezTo>
                  <a:cubicBezTo>
                    <a:pt x="17" y="29"/>
                    <a:pt x="1" y="61"/>
                    <a:pt x="33" y="77"/>
                  </a:cubicBezTo>
                  <a:cubicBezTo>
                    <a:pt x="65" y="93"/>
                    <a:pt x="130" y="174"/>
                    <a:pt x="194" y="206"/>
                  </a:cubicBezTo>
                  <a:lnTo>
                    <a:pt x="243" y="190"/>
                  </a:lnTo>
                  <a:lnTo>
                    <a:pt x="307" y="158"/>
                  </a:lnTo>
                  <a:cubicBezTo>
                    <a:pt x="291" y="110"/>
                    <a:pt x="259" y="29"/>
                    <a:pt x="243" y="13"/>
                  </a:cubicBezTo>
                  <a:cubicBezTo>
                    <a:pt x="243" y="5"/>
                    <a:pt x="198" y="1"/>
                    <a:pt x="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8"/>
            <p:cNvSpPr/>
            <p:nvPr/>
          </p:nvSpPr>
          <p:spPr>
            <a:xfrm>
              <a:off x="5329475" y="1145000"/>
              <a:ext cx="9300" cy="4675"/>
            </a:xfrm>
            <a:custGeom>
              <a:avLst/>
              <a:gdLst/>
              <a:ahLst/>
              <a:cxnLst/>
              <a:rect l="l" t="t" r="r" b="b"/>
              <a:pathLst>
                <a:path w="372" h="187" extrusionOk="0">
                  <a:moveTo>
                    <a:pt x="230" y="0"/>
                  </a:moveTo>
                  <a:cubicBezTo>
                    <a:pt x="179" y="0"/>
                    <a:pt x="93" y="83"/>
                    <a:pt x="49" y="83"/>
                  </a:cubicBezTo>
                  <a:cubicBezTo>
                    <a:pt x="0" y="83"/>
                    <a:pt x="0" y="115"/>
                    <a:pt x="49" y="164"/>
                  </a:cubicBezTo>
                  <a:lnTo>
                    <a:pt x="97" y="180"/>
                  </a:lnTo>
                  <a:cubicBezTo>
                    <a:pt x="116" y="184"/>
                    <a:pt x="136" y="186"/>
                    <a:pt x="157" y="186"/>
                  </a:cubicBezTo>
                  <a:cubicBezTo>
                    <a:pt x="206" y="186"/>
                    <a:pt x="256" y="175"/>
                    <a:pt x="291" y="164"/>
                  </a:cubicBezTo>
                  <a:lnTo>
                    <a:pt x="355" y="147"/>
                  </a:lnTo>
                  <a:cubicBezTo>
                    <a:pt x="323" y="115"/>
                    <a:pt x="339" y="51"/>
                    <a:pt x="371" y="18"/>
                  </a:cubicBezTo>
                  <a:lnTo>
                    <a:pt x="274" y="2"/>
                  </a:lnTo>
                  <a:lnTo>
                    <a:pt x="242" y="2"/>
                  </a:lnTo>
                  <a:cubicBezTo>
                    <a:pt x="238" y="1"/>
                    <a:pt x="234"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8"/>
            <p:cNvSpPr/>
            <p:nvPr/>
          </p:nvSpPr>
          <p:spPr>
            <a:xfrm>
              <a:off x="4743525" y="1201900"/>
              <a:ext cx="8100" cy="8900"/>
            </a:xfrm>
            <a:custGeom>
              <a:avLst/>
              <a:gdLst/>
              <a:ahLst/>
              <a:cxnLst/>
              <a:rect l="l" t="t" r="r" b="b"/>
              <a:pathLst>
                <a:path w="324" h="356" extrusionOk="0">
                  <a:moveTo>
                    <a:pt x="49" y="1"/>
                  </a:moveTo>
                  <a:cubicBezTo>
                    <a:pt x="1" y="1"/>
                    <a:pt x="17" y="130"/>
                    <a:pt x="33" y="162"/>
                  </a:cubicBezTo>
                  <a:cubicBezTo>
                    <a:pt x="49" y="210"/>
                    <a:pt x="146" y="339"/>
                    <a:pt x="98" y="356"/>
                  </a:cubicBezTo>
                  <a:lnTo>
                    <a:pt x="227" y="356"/>
                  </a:lnTo>
                  <a:cubicBezTo>
                    <a:pt x="291" y="356"/>
                    <a:pt x="323" y="275"/>
                    <a:pt x="291" y="178"/>
                  </a:cubicBezTo>
                  <a:lnTo>
                    <a:pt x="291" y="178"/>
                  </a:lnTo>
                  <a:lnTo>
                    <a:pt x="146" y="226"/>
                  </a:lnTo>
                  <a:cubicBezTo>
                    <a:pt x="146" y="226"/>
                    <a:pt x="130" y="178"/>
                    <a:pt x="114" y="162"/>
                  </a:cubicBezTo>
                  <a:cubicBezTo>
                    <a:pt x="98" y="114"/>
                    <a:pt x="81" y="65"/>
                    <a:pt x="49" y="17"/>
                  </a:cubicBezTo>
                  <a:lnTo>
                    <a:pt x="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a:off x="4642725" y="1204725"/>
              <a:ext cx="10325" cy="5525"/>
            </a:xfrm>
            <a:custGeom>
              <a:avLst/>
              <a:gdLst/>
              <a:ahLst/>
              <a:cxnLst/>
              <a:rect l="l" t="t" r="r" b="b"/>
              <a:pathLst>
                <a:path w="413" h="221" extrusionOk="0">
                  <a:moveTo>
                    <a:pt x="226" y="1"/>
                  </a:moveTo>
                  <a:lnTo>
                    <a:pt x="97" y="17"/>
                  </a:lnTo>
                  <a:cubicBezTo>
                    <a:pt x="0" y="33"/>
                    <a:pt x="65" y="113"/>
                    <a:pt x="49" y="146"/>
                  </a:cubicBezTo>
                  <a:lnTo>
                    <a:pt x="49" y="162"/>
                  </a:lnTo>
                  <a:cubicBezTo>
                    <a:pt x="65" y="178"/>
                    <a:pt x="162" y="210"/>
                    <a:pt x="194" y="210"/>
                  </a:cubicBezTo>
                  <a:cubicBezTo>
                    <a:pt x="199" y="213"/>
                    <a:pt x="206" y="214"/>
                    <a:pt x="215" y="214"/>
                  </a:cubicBezTo>
                  <a:cubicBezTo>
                    <a:pt x="251" y="214"/>
                    <a:pt x="314" y="199"/>
                    <a:pt x="359" y="199"/>
                  </a:cubicBezTo>
                  <a:cubicBezTo>
                    <a:pt x="379" y="199"/>
                    <a:pt x="395" y="202"/>
                    <a:pt x="403" y="210"/>
                  </a:cubicBezTo>
                  <a:cubicBezTo>
                    <a:pt x="407" y="218"/>
                    <a:pt x="409" y="221"/>
                    <a:pt x="410" y="221"/>
                  </a:cubicBezTo>
                  <a:cubicBezTo>
                    <a:pt x="412" y="221"/>
                    <a:pt x="400" y="187"/>
                    <a:pt x="387" y="162"/>
                  </a:cubicBezTo>
                  <a:cubicBezTo>
                    <a:pt x="371" y="130"/>
                    <a:pt x="323" y="113"/>
                    <a:pt x="291" y="113"/>
                  </a:cubicBezTo>
                  <a:lnTo>
                    <a:pt x="274" y="130"/>
                  </a:lnTo>
                  <a:lnTo>
                    <a:pt x="258" y="146"/>
                  </a:lnTo>
                  <a:cubicBezTo>
                    <a:pt x="226" y="146"/>
                    <a:pt x="210" y="97"/>
                    <a:pt x="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a:off x="4899200" y="1179725"/>
              <a:ext cx="9700" cy="5675"/>
            </a:xfrm>
            <a:custGeom>
              <a:avLst/>
              <a:gdLst/>
              <a:ahLst/>
              <a:cxnLst/>
              <a:rect l="l" t="t" r="r" b="b"/>
              <a:pathLst>
                <a:path w="388" h="227" extrusionOk="0">
                  <a:moveTo>
                    <a:pt x="339" y="0"/>
                  </a:moveTo>
                  <a:cubicBezTo>
                    <a:pt x="290" y="0"/>
                    <a:pt x="258" y="17"/>
                    <a:pt x="210" y="17"/>
                  </a:cubicBezTo>
                  <a:lnTo>
                    <a:pt x="145" y="33"/>
                  </a:lnTo>
                  <a:cubicBezTo>
                    <a:pt x="49" y="33"/>
                    <a:pt x="0" y="49"/>
                    <a:pt x="16" y="65"/>
                  </a:cubicBezTo>
                  <a:cubicBezTo>
                    <a:pt x="49" y="97"/>
                    <a:pt x="65" y="194"/>
                    <a:pt x="32" y="226"/>
                  </a:cubicBezTo>
                  <a:lnTo>
                    <a:pt x="113" y="226"/>
                  </a:lnTo>
                  <a:cubicBezTo>
                    <a:pt x="145" y="226"/>
                    <a:pt x="210" y="210"/>
                    <a:pt x="210" y="210"/>
                  </a:cubicBezTo>
                  <a:cubicBezTo>
                    <a:pt x="194" y="113"/>
                    <a:pt x="258" y="81"/>
                    <a:pt x="355" y="81"/>
                  </a:cubicBezTo>
                  <a:cubicBezTo>
                    <a:pt x="371" y="81"/>
                    <a:pt x="387" y="49"/>
                    <a:pt x="371" y="49"/>
                  </a:cubicBezTo>
                  <a:cubicBezTo>
                    <a:pt x="371" y="33"/>
                    <a:pt x="355" y="0"/>
                    <a:pt x="3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a:off x="4644725" y="1220450"/>
              <a:ext cx="6900" cy="7275"/>
            </a:xfrm>
            <a:custGeom>
              <a:avLst/>
              <a:gdLst/>
              <a:ahLst/>
              <a:cxnLst/>
              <a:rect l="l" t="t" r="r" b="b"/>
              <a:pathLst>
                <a:path w="276" h="291" extrusionOk="0">
                  <a:moveTo>
                    <a:pt x="82" y="1"/>
                  </a:moveTo>
                  <a:lnTo>
                    <a:pt x="49" y="17"/>
                  </a:lnTo>
                  <a:lnTo>
                    <a:pt x="33" y="17"/>
                  </a:lnTo>
                  <a:cubicBezTo>
                    <a:pt x="33" y="49"/>
                    <a:pt x="98" y="178"/>
                    <a:pt x="49" y="210"/>
                  </a:cubicBezTo>
                  <a:cubicBezTo>
                    <a:pt x="1" y="243"/>
                    <a:pt x="65" y="291"/>
                    <a:pt x="82" y="291"/>
                  </a:cubicBezTo>
                  <a:cubicBezTo>
                    <a:pt x="111" y="291"/>
                    <a:pt x="155" y="209"/>
                    <a:pt x="199" y="209"/>
                  </a:cubicBezTo>
                  <a:cubicBezTo>
                    <a:pt x="203" y="209"/>
                    <a:pt x="207" y="209"/>
                    <a:pt x="211" y="210"/>
                  </a:cubicBezTo>
                  <a:cubicBezTo>
                    <a:pt x="259" y="210"/>
                    <a:pt x="275" y="194"/>
                    <a:pt x="243" y="146"/>
                  </a:cubicBezTo>
                  <a:cubicBezTo>
                    <a:pt x="211" y="114"/>
                    <a:pt x="98" y="17"/>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8"/>
            <p:cNvSpPr/>
            <p:nvPr/>
          </p:nvSpPr>
          <p:spPr>
            <a:xfrm>
              <a:off x="4275450" y="1238975"/>
              <a:ext cx="11750" cy="5300"/>
            </a:xfrm>
            <a:custGeom>
              <a:avLst/>
              <a:gdLst/>
              <a:ahLst/>
              <a:cxnLst/>
              <a:rect l="l" t="t" r="r" b="b"/>
              <a:pathLst>
                <a:path w="470" h="212" extrusionOk="0">
                  <a:moveTo>
                    <a:pt x="13" y="147"/>
                  </a:moveTo>
                  <a:cubicBezTo>
                    <a:pt x="0" y="159"/>
                    <a:pt x="46" y="162"/>
                    <a:pt x="127" y="170"/>
                  </a:cubicBezTo>
                  <a:lnTo>
                    <a:pt x="127" y="170"/>
                  </a:lnTo>
                  <a:cubicBezTo>
                    <a:pt x="79" y="153"/>
                    <a:pt x="33" y="147"/>
                    <a:pt x="13" y="147"/>
                  </a:cubicBezTo>
                  <a:close/>
                  <a:moveTo>
                    <a:pt x="465" y="1"/>
                  </a:moveTo>
                  <a:cubicBezTo>
                    <a:pt x="465" y="1"/>
                    <a:pt x="465" y="1"/>
                    <a:pt x="464" y="2"/>
                  </a:cubicBezTo>
                  <a:lnTo>
                    <a:pt x="448" y="2"/>
                  </a:lnTo>
                  <a:cubicBezTo>
                    <a:pt x="384" y="34"/>
                    <a:pt x="303" y="66"/>
                    <a:pt x="271" y="115"/>
                  </a:cubicBezTo>
                  <a:lnTo>
                    <a:pt x="227" y="180"/>
                  </a:lnTo>
                  <a:lnTo>
                    <a:pt x="227" y="180"/>
                  </a:lnTo>
                  <a:cubicBezTo>
                    <a:pt x="346" y="173"/>
                    <a:pt x="469" y="1"/>
                    <a:pt x="465" y="1"/>
                  </a:cubicBezTo>
                  <a:close/>
                  <a:moveTo>
                    <a:pt x="127" y="170"/>
                  </a:moveTo>
                  <a:cubicBezTo>
                    <a:pt x="154" y="180"/>
                    <a:pt x="182" y="194"/>
                    <a:pt x="206" y="211"/>
                  </a:cubicBezTo>
                  <a:lnTo>
                    <a:pt x="227" y="180"/>
                  </a:lnTo>
                  <a:lnTo>
                    <a:pt x="227" y="180"/>
                  </a:lnTo>
                  <a:cubicBezTo>
                    <a:pt x="225" y="180"/>
                    <a:pt x="223" y="180"/>
                    <a:pt x="221" y="180"/>
                  </a:cubicBezTo>
                  <a:cubicBezTo>
                    <a:pt x="216" y="180"/>
                    <a:pt x="211" y="180"/>
                    <a:pt x="206" y="179"/>
                  </a:cubicBezTo>
                  <a:cubicBezTo>
                    <a:pt x="177" y="175"/>
                    <a:pt x="150" y="173"/>
                    <a:pt x="127" y="1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a:off x="5044375" y="1196100"/>
              <a:ext cx="8475" cy="6900"/>
            </a:xfrm>
            <a:custGeom>
              <a:avLst/>
              <a:gdLst/>
              <a:ahLst/>
              <a:cxnLst/>
              <a:rect l="l" t="t" r="r" b="b"/>
              <a:pathLst>
                <a:path w="339" h="276" extrusionOk="0">
                  <a:moveTo>
                    <a:pt x="188" y="0"/>
                  </a:moveTo>
                  <a:cubicBezTo>
                    <a:pt x="163" y="0"/>
                    <a:pt x="136" y="8"/>
                    <a:pt x="129" y="23"/>
                  </a:cubicBezTo>
                  <a:cubicBezTo>
                    <a:pt x="97" y="55"/>
                    <a:pt x="113" y="87"/>
                    <a:pt x="161" y="104"/>
                  </a:cubicBezTo>
                  <a:lnTo>
                    <a:pt x="177" y="120"/>
                  </a:lnTo>
                  <a:lnTo>
                    <a:pt x="194" y="120"/>
                  </a:lnTo>
                  <a:cubicBezTo>
                    <a:pt x="186" y="136"/>
                    <a:pt x="149" y="136"/>
                    <a:pt x="111" y="136"/>
                  </a:cubicBezTo>
                  <a:cubicBezTo>
                    <a:pt x="73" y="136"/>
                    <a:pt x="32" y="136"/>
                    <a:pt x="16" y="152"/>
                  </a:cubicBezTo>
                  <a:cubicBezTo>
                    <a:pt x="0" y="184"/>
                    <a:pt x="0" y="233"/>
                    <a:pt x="32" y="265"/>
                  </a:cubicBezTo>
                  <a:cubicBezTo>
                    <a:pt x="40" y="272"/>
                    <a:pt x="57" y="275"/>
                    <a:pt x="79" y="275"/>
                  </a:cubicBezTo>
                  <a:cubicBezTo>
                    <a:pt x="156" y="275"/>
                    <a:pt x="294" y="238"/>
                    <a:pt x="307" y="200"/>
                  </a:cubicBezTo>
                  <a:cubicBezTo>
                    <a:pt x="323" y="168"/>
                    <a:pt x="339" y="120"/>
                    <a:pt x="339" y="120"/>
                  </a:cubicBezTo>
                  <a:cubicBezTo>
                    <a:pt x="339" y="104"/>
                    <a:pt x="210" y="71"/>
                    <a:pt x="226" y="39"/>
                  </a:cubicBezTo>
                  <a:cubicBezTo>
                    <a:pt x="244" y="12"/>
                    <a:pt x="217"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5401750" y="1173025"/>
              <a:ext cx="7400" cy="3575"/>
            </a:xfrm>
            <a:custGeom>
              <a:avLst/>
              <a:gdLst/>
              <a:ahLst/>
              <a:cxnLst/>
              <a:rect l="l" t="t" r="r" b="b"/>
              <a:pathLst>
                <a:path w="296" h="143" extrusionOk="0">
                  <a:moveTo>
                    <a:pt x="163" y="0"/>
                  </a:moveTo>
                  <a:cubicBezTo>
                    <a:pt x="104" y="0"/>
                    <a:pt x="44" y="13"/>
                    <a:pt x="29" y="43"/>
                  </a:cubicBezTo>
                  <a:cubicBezTo>
                    <a:pt x="1" y="99"/>
                    <a:pt x="9" y="143"/>
                    <a:pt x="44" y="143"/>
                  </a:cubicBezTo>
                  <a:cubicBezTo>
                    <a:pt x="49" y="143"/>
                    <a:pt x="55" y="142"/>
                    <a:pt x="61" y="139"/>
                  </a:cubicBezTo>
                  <a:lnTo>
                    <a:pt x="142" y="139"/>
                  </a:lnTo>
                  <a:cubicBezTo>
                    <a:pt x="146" y="141"/>
                    <a:pt x="151" y="142"/>
                    <a:pt x="155" y="142"/>
                  </a:cubicBezTo>
                  <a:cubicBezTo>
                    <a:pt x="204" y="142"/>
                    <a:pt x="272" y="72"/>
                    <a:pt x="287" y="43"/>
                  </a:cubicBezTo>
                  <a:cubicBezTo>
                    <a:pt x="296" y="17"/>
                    <a:pt x="230"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5098800" y="1176425"/>
              <a:ext cx="12750" cy="2350"/>
            </a:xfrm>
            <a:custGeom>
              <a:avLst/>
              <a:gdLst/>
              <a:ahLst/>
              <a:cxnLst/>
              <a:rect l="l" t="t" r="r" b="b"/>
              <a:pathLst>
                <a:path w="510" h="94" extrusionOk="0">
                  <a:moveTo>
                    <a:pt x="198" y="1"/>
                  </a:moveTo>
                  <a:cubicBezTo>
                    <a:pt x="185" y="1"/>
                    <a:pt x="172" y="2"/>
                    <a:pt x="162" y="3"/>
                  </a:cubicBezTo>
                  <a:cubicBezTo>
                    <a:pt x="65" y="3"/>
                    <a:pt x="1" y="52"/>
                    <a:pt x="17" y="68"/>
                  </a:cubicBezTo>
                  <a:cubicBezTo>
                    <a:pt x="21" y="76"/>
                    <a:pt x="33" y="79"/>
                    <a:pt x="49" y="79"/>
                  </a:cubicBezTo>
                  <a:cubicBezTo>
                    <a:pt x="97" y="79"/>
                    <a:pt x="182" y="52"/>
                    <a:pt x="194" y="52"/>
                  </a:cubicBezTo>
                  <a:cubicBezTo>
                    <a:pt x="220" y="52"/>
                    <a:pt x="339" y="93"/>
                    <a:pt x="410" y="93"/>
                  </a:cubicBezTo>
                  <a:cubicBezTo>
                    <a:pt x="428" y="93"/>
                    <a:pt x="443" y="91"/>
                    <a:pt x="452" y="84"/>
                  </a:cubicBezTo>
                  <a:cubicBezTo>
                    <a:pt x="510" y="55"/>
                    <a:pt x="311" y="1"/>
                    <a:pt x="1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4805225" y="1181625"/>
              <a:ext cx="4150" cy="3575"/>
            </a:xfrm>
            <a:custGeom>
              <a:avLst/>
              <a:gdLst/>
              <a:ahLst/>
              <a:cxnLst/>
              <a:rect l="l" t="t" r="r" b="b"/>
              <a:pathLst>
                <a:path w="166" h="143" extrusionOk="0">
                  <a:moveTo>
                    <a:pt x="13" y="1"/>
                  </a:moveTo>
                  <a:cubicBezTo>
                    <a:pt x="8" y="1"/>
                    <a:pt x="4" y="2"/>
                    <a:pt x="1" y="5"/>
                  </a:cubicBezTo>
                  <a:cubicBezTo>
                    <a:pt x="1" y="5"/>
                    <a:pt x="1" y="70"/>
                    <a:pt x="1" y="118"/>
                  </a:cubicBezTo>
                  <a:cubicBezTo>
                    <a:pt x="5" y="135"/>
                    <a:pt x="20" y="142"/>
                    <a:pt x="38" y="142"/>
                  </a:cubicBezTo>
                  <a:cubicBezTo>
                    <a:pt x="88" y="142"/>
                    <a:pt x="165" y="89"/>
                    <a:pt x="130" y="54"/>
                  </a:cubicBezTo>
                  <a:cubicBezTo>
                    <a:pt x="77" y="27"/>
                    <a:pt x="35" y="1"/>
                    <a:pt x="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5098400" y="1197800"/>
              <a:ext cx="9275" cy="5775"/>
            </a:xfrm>
            <a:custGeom>
              <a:avLst/>
              <a:gdLst/>
              <a:ahLst/>
              <a:cxnLst/>
              <a:rect l="l" t="t" r="r" b="b"/>
              <a:pathLst>
                <a:path w="371" h="231" extrusionOk="0">
                  <a:moveTo>
                    <a:pt x="340" y="0"/>
                  </a:moveTo>
                  <a:cubicBezTo>
                    <a:pt x="335" y="0"/>
                    <a:pt x="330" y="1"/>
                    <a:pt x="323" y="3"/>
                  </a:cubicBezTo>
                  <a:cubicBezTo>
                    <a:pt x="275" y="3"/>
                    <a:pt x="194" y="84"/>
                    <a:pt x="146" y="132"/>
                  </a:cubicBezTo>
                  <a:lnTo>
                    <a:pt x="81" y="84"/>
                  </a:lnTo>
                  <a:cubicBezTo>
                    <a:pt x="73" y="76"/>
                    <a:pt x="61" y="72"/>
                    <a:pt x="49" y="72"/>
                  </a:cubicBezTo>
                  <a:cubicBezTo>
                    <a:pt x="37" y="72"/>
                    <a:pt x="25" y="76"/>
                    <a:pt x="17" y="84"/>
                  </a:cubicBezTo>
                  <a:lnTo>
                    <a:pt x="1" y="100"/>
                  </a:lnTo>
                  <a:cubicBezTo>
                    <a:pt x="1" y="116"/>
                    <a:pt x="33" y="197"/>
                    <a:pt x="49" y="229"/>
                  </a:cubicBezTo>
                  <a:cubicBezTo>
                    <a:pt x="51" y="230"/>
                    <a:pt x="55" y="231"/>
                    <a:pt x="59" y="231"/>
                  </a:cubicBezTo>
                  <a:cubicBezTo>
                    <a:pt x="109" y="231"/>
                    <a:pt x="278" y="144"/>
                    <a:pt x="323" y="84"/>
                  </a:cubicBezTo>
                  <a:cubicBezTo>
                    <a:pt x="365" y="42"/>
                    <a:pt x="371" y="0"/>
                    <a:pt x="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4758050" y="1203925"/>
              <a:ext cx="7275" cy="6625"/>
            </a:xfrm>
            <a:custGeom>
              <a:avLst/>
              <a:gdLst/>
              <a:ahLst/>
              <a:cxnLst/>
              <a:rect l="l" t="t" r="r" b="b"/>
              <a:pathLst>
                <a:path w="291" h="265" extrusionOk="0">
                  <a:moveTo>
                    <a:pt x="65" y="0"/>
                  </a:moveTo>
                  <a:lnTo>
                    <a:pt x="49" y="16"/>
                  </a:lnTo>
                  <a:lnTo>
                    <a:pt x="17" y="16"/>
                  </a:lnTo>
                  <a:cubicBezTo>
                    <a:pt x="0" y="33"/>
                    <a:pt x="81" y="129"/>
                    <a:pt x="49" y="162"/>
                  </a:cubicBezTo>
                  <a:cubicBezTo>
                    <a:pt x="17" y="194"/>
                    <a:pt x="162" y="194"/>
                    <a:pt x="194" y="226"/>
                  </a:cubicBezTo>
                  <a:cubicBezTo>
                    <a:pt x="229" y="250"/>
                    <a:pt x="256" y="265"/>
                    <a:pt x="274" y="265"/>
                  </a:cubicBezTo>
                  <a:cubicBezTo>
                    <a:pt x="281" y="265"/>
                    <a:pt x="287" y="263"/>
                    <a:pt x="291" y="258"/>
                  </a:cubicBezTo>
                  <a:cubicBezTo>
                    <a:pt x="291" y="242"/>
                    <a:pt x="275" y="97"/>
                    <a:pt x="210" y="65"/>
                  </a:cubicBezTo>
                  <a:cubicBezTo>
                    <a:pt x="162" y="49"/>
                    <a:pt x="97" y="16"/>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4504800" y="1211325"/>
              <a:ext cx="10325" cy="1500"/>
            </a:xfrm>
            <a:custGeom>
              <a:avLst/>
              <a:gdLst/>
              <a:ahLst/>
              <a:cxnLst/>
              <a:rect l="l" t="t" r="r" b="b"/>
              <a:pathLst>
                <a:path w="413" h="60" extrusionOk="0">
                  <a:moveTo>
                    <a:pt x="188" y="0"/>
                  </a:moveTo>
                  <a:cubicBezTo>
                    <a:pt x="159" y="0"/>
                    <a:pt x="132" y="3"/>
                    <a:pt x="114" y="11"/>
                  </a:cubicBezTo>
                  <a:cubicBezTo>
                    <a:pt x="17" y="27"/>
                    <a:pt x="1" y="59"/>
                    <a:pt x="65" y="59"/>
                  </a:cubicBezTo>
                  <a:lnTo>
                    <a:pt x="130" y="27"/>
                  </a:lnTo>
                  <a:cubicBezTo>
                    <a:pt x="139" y="25"/>
                    <a:pt x="148" y="24"/>
                    <a:pt x="158" y="24"/>
                  </a:cubicBezTo>
                  <a:cubicBezTo>
                    <a:pt x="217" y="24"/>
                    <a:pt x="286" y="59"/>
                    <a:pt x="355" y="59"/>
                  </a:cubicBezTo>
                  <a:lnTo>
                    <a:pt x="388" y="59"/>
                  </a:lnTo>
                  <a:cubicBezTo>
                    <a:pt x="413" y="34"/>
                    <a:pt x="285" y="0"/>
                    <a:pt x="1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4530200" y="1215625"/>
              <a:ext cx="6475" cy="6900"/>
            </a:xfrm>
            <a:custGeom>
              <a:avLst/>
              <a:gdLst/>
              <a:ahLst/>
              <a:cxnLst/>
              <a:rect l="l" t="t" r="r" b="b"/>
              <a:pathLst>
                <a:path w="259" h="276" extrusionOk="0">
                  <a:moveTo>
                    <a:pt x="17" y="0"/>
                  </a:moveTo>
                  <a:cubicBezTo>
                    <a:pt x="1" y="16"/>
                    <a:pt x="1" y="97"/>
                    <a:pt x="17" y="161"/>
                  </a:cubicBezTo>
                  <a:lnTo>
                    <a:pt x="65" y="210"/>
                  </a:lnTo>
                  <a:lnTo>
                    <a:pt x="114" y="258"/>
                  </a:lnTo>
                  <a:cubicBezTo>
                    <a:pt x="139" y="271"/>
                    <a:pt x="160" y="276"/>
                    <a:pt x="179" y="276"/>
                  </a:cubicBezTo>
                  <a:cubicBezTo>
                    <a:pt x="232" y="276"/>
                    <a:pt x="259" y="234"/>
                    <a:pt x="259" y="210"/>
                  </a:cubicBezTo>
                  <a:cubicBezTo>
                    <a:pt x="243" y="178"/>
                    <a:pt x="146" y="81"/>
                    <a:pt x="114" y="48"/>
                  </a:cubicBezTo>
                  <a:cubicBezTo>
                    <a:pt x="81" y="16"/>
                    <a:pt x="33" y="0"/>
                    <a:pt x="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4556825" y="1221250"/>
              <a:ext cx="10500" cy="3825"/>
            </a:xfrm>
            <a:custGeom>
              <a:avLst/>
              <a:gdLst/>
              <a:ahLst/>
              <a:cxnLst/>
              <a:rect l="l" t="t" r="r" b="b"/>
              <a:pathLst>
                <a:path w="420" h="153" extrusionOk="0">
                  <a:moveTo>
                    <a:pt x="307" y="1"/>
                  </a:moveTo>
                  <a:lnTo>
                    <a:pt x="226" y="33"/>
                  </a:lnTo>
                  <a:cubicBezTo>
                    <a:pt x="200" y="46"/>
                    <a:pt x="164" y="70"/>
                    <a:pt x="142" y="70"/>
                  </a:cubicBezTo>
                  <a:cubicBezTo>
                    <a:pt x="137" y="70"/>
                    <a:pt x="133" y="69"/>
                    <a:pt x="129" y="65"/>
                  </a:cubicBezTo>
                  <a:lnTo>
                    <a:pt x="49" y="1"/>
                  </a:lnTo>
                  <a:lnTo>
                    <a:pt x="49" y="1"/>
                  </a:lnTo>
                  <a:cubicBezTo>
                    <a:pt x="0" y="49"/>
                    <a:pt x="129" y="130"/>
                    <a:pt x="194" y="146"/>
                  </a:cubicBezTo>
                  <a:cubicBezTo>
                    <a:pt x="213" y="151"/>
                    <a:pt x="235" y="153"/>
                    <a:pt x="257" y="153"/>
                  </a:cubicBezTo>
                  <a:cubicBezTo>
                    <a:pt x="310" y="153"/>
                    <a:pt x="365" y="141"/>
                    <a:pt x="388" y="130"/>
                  </a:cubicBezTo>
                  <a:cubicBezTo>
                    <a:pt x="420" y="114"/>
                    <a:pt x="371" y="49"/>
                    <a:pt x="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4634650" y="1224075"/>
              <a:ext cx="7700" cy="7000"/>
            </a:xfrm>
            <a:custGeom>
              <a:avLst/>
              <a:gdLst/>
              <a:ahLst/>
              <a:cxnLst/>
              <a:rect l="l" t="t" r="r" b="b"/>
              <a:pathLst>
                <a:path w="308" h="280" extrusionOk="0">
                  <a:moveTo>
                    <a:pt x="97" y="1"/>
                  </a:moveTo>
                  <a:cubicBezTo>
                    <a:pt x="81" y="1"/>
                    <a:pt x="49" y="33"/>
                    <a:pt x="17" y="49"/>
                  </a:cubicBezTo>
                  <a:cubicBezTo>
                    <a:pt x="1" y="65"/>
                    <a:pt x="114" y="98"/>
                    <a:pt x="162" y="98"/>
                  </a:cubicBezTo>
                  <a:cubicBezTo>
                    <a:pt x="210" y="98"/>
                    <a:pt x="210" y="146"/>
                    <a:pt x="178" y="194"/>
                  </a:cubicBezTo>
                  <a:lnTo>
                    <a:pt x="162" y="243"/>
                  </a:lnTo>
                  <a:lnTo>
                    <a:pt x="146" y="259"/>
                  </a:lnTo>
                  <a:cubicBezTo>
                    <a:pt x="154" y="275"/>
                    <a:pt x="178" y="279"/>
                    <a:pt x="202" y="279"/>
                  </a:cubicBezTo>
                  <a:cubicBezTo>
                    <a:pt x="226" y="279"/>
                    <a:pt x="251" y="275"/>
                    <a:pt x="259" y="275"/>
                  </a:cubicBezTo>
                  <a:cubicBezTo>
                    <a:pt x="291" y="259"/>
                    <a:pt x="307" y="162"/>
                    <a:pt x="307" y="130"/>
                  </a:cubicBezTo>
                  <a:cubicBezTo>
                    <a:pt x="307" y="98"/>
                    <a:pt x="243" y="49"/>
                    <a:pt x="162" y="17"/>
                  </a:cubicBezTo>
                  <a:lnTo>
                    <a:pt x="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4325350" y="1247325"/>
              <a:ext cx="6775" cy="6225"/>
            </a:xfrm>
            <a:custGeom>
              <a:avLst/>
              <a:gdLst/>
              <a:ahLst/>
              <a:cxnLst/>
              <a:rect l="l" t="t" r="r" b="b"/>
              <a:pathLst>
                <a:path w="271" h="249" extrusionOk="0">
                  <a:moveTo>
                    <a:pt x="213" y="0"/>
                  </a:moveTo>
                  <a:cubicBezTo>
                    <a:pt x="205" y="0"/>
                    <a:pt x="198" y="2"/>
                    <a:pt x="194" y="6"/>
                  </a:cubicBezTo>
                  <a:cubicBezTo>
                    <a:pt x="162" y="23"/>
                    <a:pt x="194" y="55"/>
                    <a:pt x="210" y="55"/>
                  </a:cubicBezTo>
                  <a:cubicBezTo>
                    <a:pt x="236" y="68"/>
                    <a:pt x="158" y="112"/>
                    <a:pt x="118" y="112"/>
                  </a:cubicBezTo>
                  <a:cubicBezTo>
                    <a:pt x="108" y="112"/>
                    <a:pt x="101" y="109"/>
                    <a:pt x="97" y="103"/>
                  </a:cubicBezTo>
                  <a:cubicBezTo>
                    <a:pt x="88" y="84"/>
                    <a:pt x="62" y="76"/>
                    <a:pt x="42" y="76"/>
                  </a:cubicBezTo>
                  <a:cubicBezTo>
                    <a:pt x="28" y="76"/>
                    <a:pt x="17" y="80"/>
                    <a:pt x="17" y="87"/>
                  </a:cubicBezTo>
                  <a:cubicBezTo>
                    <a:pt x="1" y="103"/>
                    <a:pt x="17" y="119"/>
                    <a:pt x="65" y="135"/>
                  </a:cubicBezTo>
                  <a:cubicBezTo>
                    <a:pt x="114" y="152"/>
                    <a:pt x="210" y="248"/>
                    <a:pt x="226" y="248"/>
                  </a:cubicBezTo>
                  <a:cubicBezTo>
                    <a:pt x="243" y="248"/>
                    <a:pt x="243" y="103"/>
                    <a:pt x="259" y="55"/>
                  </a:cubicBezTo>
                  <a:cubicBezTo>
                    <a:pt x="271" y="18"/>
                    <a:pt x="238"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5222300" y="1193025"/>
              <a:ext cx="12025" cy="4475"/>
            </a:xfrm>
            <a:custGeom>
              <a:avLst/>
              <a:gdLst/>
              <a:ahLst/>
              <a:cxnLst/>
              <a:rect l="l" t="t" r="r" b="b"/>
              <a:pathLst>
                <a:path w="481" h="179" extrusionOk="0">
                  <a:moveTo>
                    <a:pt x="303" y="1"/>
                  </a:moveTo>
                  <a:lnTo>
                    <a:pt x="222" y="33"/>
                  </a:lnTo>
                  <a:lnTo>
                    <a:pt x="126" y="65"/>
                  </a:lnTo>
                  <a:cubicBezTo>
                    <a:pt x="110" y="63"/>
                    <a:pt x="97" y="62"/>
                    <a:pt x="85" y="62"/>
                  </a:cubicBezTo>
                  <a:cubicBezTo>
                    <a:pt x="9" y="62"/>
                    <a:pt x="1" y="102"/>
                    <a:pt x="29" y="130"/>
                  </a:cubicBezTo>
                  <a:cubicBezTo>
                    <a:pt x="40" y="141"/>
                    <a:pt x="54" y="147"/>
                    <a:pt x="68" y="147"/>
                  </a:cubicBezTo>
                  <a:cubicBezTo>
                    <a:pt x="93" y="147"/>
                    <a:pt x="121" y="129"/>
                    <a:pt x="142" y="98"/>
                  </a:cubicBezTo>
                  <a:lnTo>
                    <a:pt x="174" y="98"/>
                  </a:lnTo>
                  <a:cubicBezTo>
                    <a:pt x="198" y="90"/>
                    <a:pt x="226" y="85"/>
                    <a:pt x="253" y="85"/>
                  </a:cubicBezTo>
                  <a:cubicBezTo>
                    <a:pt x="279" y="85"/>
                    <a:pt x="303" y="90"/>
                    <a:pt x="319" y="98"/>
                  </a:cubicBezTo>
                  <a:lnTo>
                    <a:pt x="416" y="178"/>
                  </a:lnTo>
                  <a:cubicBezTo>
                    <a:pt x="480" y="114"/>
                    <a:pt x="416" y="33"/>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4097100" y="1186425"/>
              <a:ext cx="9200" cy="6225"/>
            </a:xfrm>
            <a:custGeom>
              <a:avLst/>
              <a:gdLst/>
              <a:ahLst/>
              <a:cxnLst/>
              <a:rect l="l" t="t" r="r" b="b"/>
              <a:pathLst>
                <a:path w="368" h="249" extrusionOk="0">
                  <a:moveTo>
                    <a:pt x="216" y="0"/>
                  </a:moveTo>
                  <a:cubicBezTo>
                    <a:pt x="185" y="0"/>
                    <a:pt x="162" y="8"/>
                    <a:pt x="162" y="23"/>
                  </a:cubicBezTo>
                  <a:cubicBezTo>
                    <a:pt x="178" y="120"/>
                    <a:pt x="114" y="168"/>
                    <a:pt x="1" y="184"/>
                  </a:cubicBezTo>
                  <a:cubicBezTo>
                    <a:pt x="1" y="200"/>
                    <a:pt x="1" y="216"/>
                    <a:pt x="1" y="233"/>
                  </a:cubicBezTo>
                  <a:lnTo>
                    <a:pt x="1" y="249"/>
                  </a:lnTo>
                  <a:cubicBezTo>
                    <a:pt x="17" y="249"/>
                    <a:pt x="98" y="233"/>
                    <a:pt x="194" y="200"/>
                  </a:cubicBezTo>
                  <a:lnTo>
                    <a:pt x="211" y="136"/>
                  </a:lnTo>
                  <a:cubicBezTo>
                    <a:pt x="227" y="87"/>
                    <a:pt x="259" y="87"/>
                    <a:pt x="307" y="87"/>
                  </a:cubicBezTo>
                  <a:lnTo>
                    <a:pt x="323" y="87"/>
                  </a:lnTo>
                  <a:cubicBezTo>
                    <a:pt x="332" y="92"/>
                    <a:pt x="340" y="94"/>
                    <a:pt x="346" y="94"/>
                  </a:cubicBezTo>
                  <a:cubicBezTo>
                    <a:pt x="362" y="94"/>
                    <a:pt x="368" y="79"/>
                    <a:pt x="356" y="55"/>
                  </a:cubicBezTo>
                  <a:lnTo>
                    <a:pt x="340" y="39"/>
                  </a:lnTo>
                  <a:cubicBezTo>
                    <a:pt x="304" y="12"/>
                    <a:pt x="25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4761675" y="1213600"/>
              <a:ext cx="8500" cy="6925"/>
            </a:xfrm>
            <a:custGeom>
              <a:avLst/>
              <a:gdLst/>
              <a:ahLst/>
              <a:cxnLst/>
              <a:rect l="l" t="t" r="r" b="b"/>
              <a:pathLst>
                <a:path w="340" h="277" extrusionOk="0">
                  <a:moveTo>
                    <a:pt x="130" y="0"/>
                  </a:moveTo>
                  <a:cubicBezTo>
                    <a:pt x="81" y="0"/>
                    <a:pt x="33" y="17"/>
                    <a:pt x="17" y="49"/>
                  </a:cubicBezTo>
                  <a:cubicBezTo>
                    <a:pt x="1" y="65"/>
                    <a:pt x="194" y="162"/>
                    <a:pt x="210" y="194"/>
                  </a:cubicBezTo>
                  <a:cubicBezTo>
                    <a:pt x="243" y="226"/>
                    <a:pt x="307" y="275"/>
                    <a:pt x="323" y="275"/>
                  </a:cubicBezTo>
                  <a:cubicBezTo>
                    <a:pt x="324" y="276"/>
                    <a:pt x="325" y="276"/>
                    <a:pt x="326" y="276"/>
                  </a:cubicBezTo>
                  <a:cubicBezTo>
                    <a:pt x="339" y="276"/>
                    <a:pt x="338" y="159"/>
                    <a:pt x="323" y="113"/>
                  </a:cubicBezTo>
                  <a:cubicBezTo>
                    <a:pt x="323" y="81"/>
                    <a:pt x="178" y="17"/>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4591100" y="1212800"/>
              <a:ext cx="6475" cy="8800"/>
            </a:xfrm>
            <a:custGeom>
              <a:avLst/>
              <a:gdLst/>
              <a:ahLst/>
              <a:cxnLst/>
              <a:rect l="l" t="t" r="r" b="b"/>
              <a:pathLst>
                <a:path w="259" h="352" extrusionOk="0">
                  <a:moveTo>
                    <a:pt x="210" y="0"/>
                  </a:moveTo>
                  <a:lnTo>
                    <a:pt x="162" y="32"/>
                  </a:lnTo>
                  <a:lnTo>
                    <a:pt x="130" y="32"/>
                  </a:lnTo>
                  <a:cubicBezTo>
                    <a:pt x="113" y="65"/>
                    <a:pt x="130" y="97"/>
                    <a:pt x="178" y="129"/>
                  </a:cubicBezTo>
                  <a:lnTo>
                    <a:pt x="210" y="178"/>
                  </a:lnTo>
                  <a:cubicBezTo>
                    <a:pt x="210" y="194"/>
                    <a:pt x="97" y="226"/>
                    <a:pt x="49" y="242"/>
                  </a:cubicBezTo>
                  <a:cubicBezTo>
                    <a:pt x="1" y="242"/>
                    <a:pt x="97" y="323"/>
                    <a:pt x="146" y="339"/>
                  </a:cubicBezTo>
                  <a:cubicBezTo>
                    <a:pt x="159" y="348"/>
                    <a:pt x="170" y="352"/>
                    <a:pt x="181" y="352"/>
                  </a:cubicBezTo>
                  <a:cubicBezTo>
                    <a:pt x="209" y="352"/>
                    <a:pt x="226" y="322"/>
                    <a:pt x="226" y="274"/>
                  </a:cubicBezTo>
                  <a:cubicBezTo>
                    <a:pt x="226" y="210"/>
                    <a:pt x="259" y="49"/>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4536250" y="1213600"/>
              <a:ext cx="7500" cy="4000"/>
            </a:xfrm>
            <a:custGeom>
              <a:avLst/>
              <a:gdLst/>
              <a:ahLst/>
              <a:cxnLst/>
              <a:rect l="l" t="t" r="r" b="b"/>
              <a:pathLst>
                <a:path w="300" h="160" extrusionOk="0">
                  <a:moveTo>
                    <a:pt x="98" y="0"/>
                  </a:moveTo>
                  <a:cubicBezTo>
                    <a:pt x="33" y="0"/>
                    <a:pt x="1" y="33"/>
                    <a:pt x="1" y="81"/>
                  </a:cubicBezTo>
                  <a:lnTo>
                    <a:pt x="146" y="97"/>
                  </a:lnTo>
                  <a:cubicBezTo>
                    <a:pt x="176" y="143"/>
                    <a:pt x="214" y="160"/>
                    <a:pt x="244" y="160"/>
                  </a:cubicBezTo>
                  <a:cubicBezTo>
                    <a:pt x="277" y="160"/>
                    <a:pt x="300" y="139"/>
                    <a:pt x="291" y="113"/>
                  </a:cubicBezTo>
                  <a:cubicBezTo>
                    <a:pt x="275" y="65"/>
                    <a:pt x="146" y="17"/>
                    <a:pt x="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8"/>
            <p:cNvSpPr/>
            <p:nvPr/>
          </p:nvSpPr>
          <p:spPr>
            <a:xfrm>
              <a:off x="5089925" y="984075"/>
              <a:ext cx="10525" cy="4925"/>
            </a:xfrm>
            <a:custGeom>
              <a:avLst/>
              <a:gdLst/>
              <a:ahLst/>
              <a:cxnLst/>
              <a:rect l="l" t="t" r="r" b="b"/>
              <a:pathLst>
                <a:path w="421" h="197" extrusionOk="0">
                  <a:moveTo>
                    <a:pt x="241" y="1"/>
                  </a:moveTo>
                  <a:cubicBezTo>
                    <a:pt x="231" y="1"/>
                    <a:pt x="221" y="2"/>
                    <a:pt x="210" y="3"/>
                  </a:cubicBezTo>
                  <a:lnTo>
                    <a:pt x="146" y="19"/>
                  </a:lnTo>
                  <a:lnTo>
                    <a:pt x="98" y="35"/>
                  </a:lnTo>
                  <a:cubicBezTo>
                    <a:pt x="49" y="68"/>
                    <a:pt x="1" y="132"/>
                    <a:pt x="1" y="148"/>
                  </a:cubicBezTo>
                  <a:cubicBezTo>
                    <a:pt x="17" y="181"/>
                    <a:pt x="33" y="197"/>
                    <a:pt x="49" y="197"/>
                  </a:cubicBezTo>
                  <a:lnTo>
                    <a:pt x="65" y="197"/>
                  </a:lnTo>
                  <a:lnTo>
                    <a:pt x="81" y="181"/>
                  </a:lnTo>
                  <a:cubicBezTo>
                    <a:pt x="114" y="165"/>
                    <a:pt x="162" y="116"/>
                    <a:pt x="194" y="68"/>
                  </a:cubicBezTo>
                  <a:lnTo>
                    <a:pt x="291" y="100"/>
                  </a:lnTo>
                  <a:lnTo>
                    <a:pt x="420" y="132"/>
                  </a:lnTo>
                  <a:cubicBezTo>
                    <a:pt x="406" y="60"/>
                    <a:pt x="327"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8"/>
            <p:cNvSpPr/>
            <p:nvPr/>
          </p:nvSpPr>
          <p:spPr>
            <a:xfrm>
              <a:off x="4893150" y="1205125"/>
              <a:ext cx="6825" cy="8175"/>
            </a:xfrm>
            <a:custGeom>
              <a:avLst/>
              <a:gdLst/>
              <a:ahLst/>
              <a:cxnLst/>
              <a:rect l="l" t="t" r="r" b="b"/>
              <a:pathLst>
                <a:path w="273" h="327" extrusionOk="0">
                  <a:moveTo>
                    <a:pt x="129" y="1"/>
                  </a:moveTo>
                  <a:cubicBezTo>
                    <a:pt x="97" y="17"/>
                    <a:pt x="81" y="178"/>
                    <a:pt x="32" y="210"/>
                  </a:cubicBezTo>
                  <a:cubicBezTo>
                    <a:pt x="0" y="259"/>
                    <a:pt x="0" y="307"/>
                    <a:pt x="65" y="323"/>
                  </a:cubicBezTo>
                  <a:cubicBezTo>
                    <a:pt x="74" y="326"/>
                    <a:pt x="84" y="327"/>
                    <a:pt x="96" y="327"/>
                  </a:cubicBezTo>
                  <a:cubicBezTo>
                    <a:pt x="167" y="327"/>
                    <a:pt x="272" y="289"/>
                    <a:pt x="258" y="275"/>
                  </a:cubicBezTo>
                  <a:lnTo>
                    <a:pt x="242" y="259"/>
                  </a:lnTo>
                  <a:lnTo>
                    <a:pt x="178" y="194"/>
                  </a:lnTo>
                  <a:cubicBezTo>
                    <a:pt x="178" y="97"/>
                    <a:pt x="161" y="17"/>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4773775" y="1181950"/>
              <a:ext cx="5675" cy="7075"/>
            </a:xfrm>
            <a:custGeom>
              <a:avLst/>
              <a:gdLst/>
              <a:ahLst/>
              <a:cxnLst/>
              <a:rect l="l" t="t" r="r" b="b"/>
              <a:pathLst>
                <a:path w="227" h="283" extrusionOk="0">
                  <a:moveTo>
                    <a:pt x="154" y="0"/>
                  </a:moveTo>
                  <a:cubicBezTo>
                    <a:pt x="134" y="0"/>
                    <a:pt x="113" y="8"/>
                    <a:pt x="97" y="24"/>
                  </a:cubicBezTo>
                  <a:lnTo>
                    <a:pt x="97" y="41"/>
                  </a:lnTo>
                  <a:cubicBezTo>
                    <a:pt x="162" y="121"/>
                    <a:pt x="130" y="170"/>
                    <a:pt x="17" y="186"/>
                  </a:cubicBezTo>
                  <a:cubicBezTo>
                    <a:pt x="1" y="186"/>
                    <a:pt x="1" y="218"/>
                    <a:pt x="1" y="250"/>
                  </a:cubicBezTo>
                  <a:cubicBezTo>
                    <a:pt x="1" y="250"/>
                    <a:pt x="17" y="266"/>
                    <a:pt x="33" y="266"/>
                  </a:cubicBezTo>
                  <a:lnTo>
                    <a:pt x="146" y="282"/>
                  </a:lnTo>
                  <a:cubicBezTo>
                    <a:pt x="210" y="186"/>
                    <a:pt x="226" y="41"/>
                    <a:pt x="210" y="24"/>
                  </a:cubicBezTo>
                  <a:cubicBezTo>
                    <a:pt x="194" y="8"/>
                    <a:pt x="174" y="0"/>
                    <a:pt x="1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8"/>
            <p:cNvSpPr/>
            <p:nvPr/>
          </p:nvSpPr>
          <p:spPr>
            <a:xfrm>
              <a:off x="4546900" y="1217775"/>
              <a:ext cx="8325" cy="6100"/>
            </a:xfrm>
            <a:custGeom>
              <a:avLst/>
              <a:gdLst/>
              <a:ahLst/>
              <a:cxnLst/>
              <a:rect l="l" t="t" r="r" b="b"/>
              <a:pathLst>
                <a:path w="333" h="244" extrusionOk="0">
                  <a:moveTo>
                    <a:pt x="197" y="1"/>
                  </a:moveTo>
                  <a:cubicBezTo>
                    <a:pt x="187" y="1"/>
                    <a:pt x="179" y="4"/>
                    <a:pt x="172" y="11"/>
                  </a:cubicBezTo>
                  <a:lnTo>
                    <a:pt x="172" y="27"/>
                  </a:lnTo>
                  <a:lnTo>
                    <a:pt x="172" y="59"/>
                  </a:lnTo>
                  <a:cubicBezTo>
                    <a:pt x="160" y="83"/>
                    <a:pt x="139" y="98"/>
                    <a:pt x="110" y="98"/>
                  </a:cubicBezTo>
                  <a:cubicBezTo>
                    <a:pt x="100" y="98"/>
                    <a:pt x="88" y="96"/>
                    <a:pt x="75" y="92"/>
                  </a:cubicBezTo>
                  <a:lnTo>
                    <a:pt x="43" y="75"/>
                  </a:lnTo>
                  <a:lnTo>
                    <a:pt x="26" y="75"/>
                  </a:lnTo>
                  <a:cubicBezTo>
                    <a:pt x="20" y="69"/>
                    <a:pt x="15" y="66"/>
                    <a:pt x="13" y="66"/>
                  </a:cubicBezTo>
                  <a:lnTo>
                    <a:pt x="13" y="66"/>
                  </a:lnTo>
                  <a:cubicBezTo>
                    <a:pt x="0" y="66"/>
                    <a:pt x="68" y="179"/>
                    <a:pt x="123" y="221"/>
                  </a:cubicBezTo>
                  <a:cubicBezTo>
                    <a:pt x="139" y="237"/>
                    <a:pt x="154" y="244"/>
                    <a:pt x="165" y="244"/>
                  </a:cubicBezTo>
                  <a:cubicBezTo>
                    <a:pt x="188" y="244"/>
                    <a:pt x="199" y="215"/>
                    <a:pt x="188" y="172"/>
                  </a:cubicBezTo>
                  <a:lnTo>
                    <a:pt x="204" y="172"/>
                  </a:lnTo>
                  <a:lnTo>
                    <a:pt x="333" y="92"/>
                  </a:lnTo>
                  <a:cubicBezTo>
                    <a:pt x="283" y="41"/>
                    <a:pt x="232" y="1"/>
                    <a:pt x="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8"/>
            <p:cNvSpPr/>
            <p:nvPr/>
          </p:nvSpPr>
          <p:spPr>
            <a:xfrm>
              <a:off x="4267675" y="1248750"/>
              <a:ext cx="6150" cy="4400"/>
            </a:xfrm>
            <a:custGeom>
              <a:avLst/>
              <a:gdLst/>
              <a:ahLst/>
              <a:cxnLst/>
              <a:rect l="l" t="t" r="r" b="b"/>
              <a:pathLst>
                <a:path w="246" h="176" extrusionOk="0">
                  <a:moveTo>
                    <a:pt x="181" y="1"/>
                  </a:moveTo>
                  <a:cubicBezTo>
                    <a:pt x="149" y="1"/>
                    <a:pt x="103" y="10"/>
                    <a:pt x="49" y="30"/>
                  </a:cubicBezTo>
                  <a:lnTo>
                    <a:pt x="1" y="111"/>
                  </a:lnTo>
                  <a:cubicBezTo>
                    <a:pt x="17" y="111"/>
                    <a:pt x="82" y="111"/>
                    <a:pt x="98" y="95"/>
                  </a:cubicBezTo>
                  <a:cubicBezTo>
                    <a:pt x="114" y="95"/>
                    <a:pt x="178" y="143"/>
                    <a:pt x="195" y="159"/>
                  </a:cubicBezTo>
                  <a:cubicBezTo>
                    <a:pt x="206" y="171"/>
                    <a:pt x="213" y="176"/>
                    <a:pt x="218" y="176"/>
                  </a:cubicBezTo>
                  <a:cubicBezTo>
                    <a:pt x="227" y="176"/>
                    <a:pt x="227" y="158"/>
                    <a:pt x="227" y="127"/>
                  </a:cubicBezTo>
                  <a:lnTo>
                    <a:pt x="227" y="95"/>
                  </a:lnTo>
                  <a:lnTo>
                    <a:pt x="227" y="46"/>
                  </a:lnTo>
                  <a:cubicBezTo>
                    <a:pt x="246" y="18"/>
                    <a:pt x="226" y="1"/>
                    <a:pt x="1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036300" y="1172800"/>
              <a:ext cx="6075" cy="6150"/>
            </a:xfrm>
            <a:custGeom>
              <a:avLst/>
              <a:gdLst/>
              <a:ahLst/>
              <a:cxnLst/>
              <a:rect l="l" t="t" r="r" b="b"/>
              <a:pathLst>
                <a:path w="243" h="246" extrusionOk="0">
                  <a:moveTo>
                    <a:pt x="11" y="0"/>
                  </a:moveTo>
                  <a:cubicBezTo>
                    <a:pt x="1" y="0"/>
                    <a:pt x="3" y="44"/>
                    <a:pt x="17" y="100"/>
                  </a:cubicBezTo>
                  <a:lnTo>
                    <a:pt x="17" y="132"/>
                  </a:lnTo>
                  <a:lnTo>
                    <a:pt x="33" y="181"/>
                  </a:lnTo>
                  <a:cubicBezTo>
                    <a:pt x="54" y="224"/>
                    <a:pt x="90" y="245"/>
                    <a:pt x="131" y="245"/>
                  </a:cubicBezTo>
                  <a:cubicBezTo>
                    <a:pt x="151" y="245"/>
                    <a:pt x="173" y="240"/>
                    <a:pt x="194" y="229"/>
                  </a:cubicBezTo>
                  <a:cubicBezTo>
                    <a:pt x="242" y="197"/>
                    <a:pt x="146" y="68"/>
                    <a:pt x="113" y="68"/>
                  </a:cubicBezTo>
                  <a:cubicBezTo>
                    <a:pt x="97" y="52"/>
                    <a:pt x="49" y="19"/>
                    <a:pt x="17" y="3"/>
                  </a:cubicBezTo>
                  <a:cubicBezTo>
                    <a:pt x="14" y="1"/>
                    <a:pt x="13" y="0"/>
                    <a:pt x="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4854825" y="1197550"/>
              <a:ext cx="6875" cy="2775"/>
            </a:xfrm>
            <a:custGeom>
              <a:avLst/>
              <a:gdLst/>
              <a:ahLst/>
              <a:cxnLst/>
              <a:rect l="l" t="t" r="r" b="b"/>
              <a:pathLst>
                <a:path w="275" h="111" extrusionOk="0">
                  <a:moveTo>
                    <a:pt x="87" y="0"/>
                  </a:moveTo>
                  <a:cubicBezTo>
                    <a:pt x="67" y="0"/>
                    <a:pt x="46" y="7"/>
                    <a:pt x="33" y="13"/>
                  </a:cubicBezTo>
                  <a:cubicBezTo>
                    <a:pt x="1" y="46"/>
                    <a:pt x="1" y="78"/>
                    <a:pt x="33" y="78"/>
                  </a:cubicBezTo>
                  <a:cubicBezTo>
                    <a:pt x="65" y="94"/>
                    <a:pt x="178" y="110"/>
                    <a:pt x="243" y="110"/>
                  </a:cubicBezTo>
                  <a:lnTo>
                    <a:pt x="275" y="78"/>
                  </a:lnTo>
                  <a:cubicBezTo>
                    <a:pt x="275" y="78"/>
                    <a:pt x="259" y="46"/>
                    <a:pt x="259" y="46"/>
                  </a:cubicBezTo>
                  <a:lnTo>
                    <a:pt x="130" y="62"/>
                  </a:lnTo>
                  <a:cubicBezTo>
                    <a:pt x="139" y="14"/>
                    <a:pt x="115" y="0"/>
                    <a:pt x="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4872575" y="1200550"/>
              <a:ext cx="6525" cy="4600"/>
            </a:xfrm>
            <a:custGeom>
              <a:avLst/>
              <a:gdLst/>
              <a:ahLst/>
              <a:cxnLst/>
              <a:rect l="l" t="t" r="r" b="b"/>
              <a:pathLst>
                <a:path w="261" h="184" extrusionOk="0">
                  <a:moveTo>
                    <a:pt x="44" y="1"/>
                  </a:moveTo>
                  <a:cubicBezTo>
                    <a:pt x="1" y="1"/>
                    <a:pt x="3" y="91"/>
                    <a:pt x="17" y="119"/>
                  </a:cubicBezTo>
                  <a:cubicBezTo>
                    <a:pt x="33" y="151"/>
                    <a:pt x="162" y="184"/>
                    <a:pt x="194" y="184"/>
                  </a:cubicBezTo>
                  <a:cubicBezTo>
                    <a:pt x="242" y="184"/>
                    <a:pt x="178" y="135"/>
                    <a:pt x="146" y="135"/>
                  </a:cubicBezTo>
                  <a:cubicBezTo>
                    <a:pt x="113" y="119"/>
                    <a:pt x="194" y="71"/>
                    <a:pt x="226" y="39"/>
                  </a:cubicBezTo>
                  <a:cubicBezTo>
                    <a:pt x="261" y="27"/>
                    <a:pt x="254" y="16"/>
                    <a:pt x="214" y="16"/>
                  </a:cubicBezTo>
                  <a:cubicBezTo>
                    <a:pt x="197" y="16"/>
                    <a:pt x="174" y="18"/>
                    <a:pt x="146" y="22"/>
                  </a:cubicBezTo>
                  <a:lnTo>
                    <a:pt x="113" y="6"/>
                  </a:lnTo>
                  <a:lnTo>
                    <a:pt x="65" y="6"/>
                  </a:lnTo>
                  <a:cubicBezTo>
                    <a:pt x="57" y="2"/>
                    <a:pt x="50" y="1"/>
                    <a:pt x="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4712475" y="1203925"/>
              <a:ext cx="8500" cy="7975"/>
            </a:xfrm>
            <a:custGeom>
              <a:avLst/>
              <a:gdLst/>
              <a:ahLst/>
              <a:cxnLst/>
              <a:rect l="l" t="t" r="r" b="b"/>
              <a:pathLst>
                <a:path w="340" h="319" extrusionOk="0">
                  <a:moveTo>
                    <a:pt x="259" y="0"/>
                  </a:moveTo>
                  <a:cubicBezTo>
                    <a:pt x="227" y="16"/>
                    <a:pt x="162" y="113"/>
                    <a:pt x="114" y="194"/>
                  </a:cubicBezTo>
                  <a:lnTo>
                    <a:pt x="1" y="242"/>
                  </a:lnTo>
                  <a:cubicBezTo>
                    <a:pt x="1" y="242"/>
                    <a:pt x="1" y="275"/>
                    <a:pt x="1" y="307"/>
                  </a:cubicBezTo>
                  <a:cubicBezTo>
                    <a:pt x="17" y="315"/>
                    <a:pt x="33" y="319"/>
                    <a:pt x="47" y="319"/>
                  </a:cubicBezTo>
                  <a:cubicBezTo>
                    <a:pt x="61" y="319"/>
                    <a:pt x="73" y="315"/>
                    <a:pt x="81" y="307"/>
                  </a:cubicBezTo>
                  <a:cubicBezTo>
                    <a:pt x="98" y="307"/>
                    <a:pt x="162" y="226"/>
                    <a:pt x="194" y="145"/>
                  </a:cubicBezTo>
                  <a:lnTo>
                    <a:pt x="243" y="145"/>
                  </a:lnTo>
                  <a:cubicBezTo>
                    <a:pt x="340" y="145"/>
                    <a:pt x="323" y="97"/>
                    <a:pt x="307" y="49"/>
                  </a:cubicBezTo>
                  <a:cubicBezTo>
                    <a:pt x="307" y="33"/>
                    <a:pt x="291" y="16"/>
                    <a:pt x="275" y="16"/>
                  </a:cubicBezTo>
                  <a:lnTo>
                    <a:pt x="2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8"/>
            <p:cNvSpPr/>
            <p:nvPr/>
          </p:nvSpPr>
          <p:spPr>
            <a:xfrm>
              <a:off x="4564075" y="1224200"/>
              <a:ext cx="6075" cy="6775"/>
            </a:xfrm>
            <a:custGeom>
              <a:avLst/>
              <a:gdLst/>
              <a:ahLst/>
              <a:cxnLst/>
              <a:rect l="l" t="t" r="r" b="b"/>
              <a:pathLst>
                <a:path w="243" h="271" extrusionOk="0">
                  <a:moveTo>
                    <a:pt x="231" y="0"/>
                  </a:moveTo>
                  <a:cubicBezTo>
                    <a:pt x="197" y="0"/>
                    <a:pt x="92" y="85"/>
                    <a:pt x="65" y="125"/>
                  </a:cubicBezTo>
                  <a:cubicBezTo>
                    <a:pt x="17" y="157"/>
                    <a:pt x="1" y="206"/>
                    <a:pt x="33" y="206"/>
                  </a:cubicBezTo>
                  <a:lnTo>
                    <a:pt x="49" y="222"/>
                  </a:lnTo>
                  <a:lnTo>
                    <a:pt x="194" y="270"/>
                  </a:lnTo>
                  <a:cubicBezTo>
                    <a:pt x="194" y="206"/>
                    <a:pt x="243" y="44"/>
                    <a:pt x="243" y="12"/>
                  </a:cubicBezTo>
                  <a:cubicBezTo>
                    <a:pt x="243" y="4"/>
                    <a:pt x="239"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8"/>
            <p:cNvSpPr/>
            <p:nvPr/>
          </p:nvSpPr>
          <p:spPr>
            <a:xfrm>
              <a:off x="4461250" y="1227825"/>
              <a:ext cx="8500" cy="3950"/>
            </a:xfrm>
            <a:custGeom>
              <a:avLst/>
              <a:gdLst/>
              <a:ahLst/>
              <a:cxnLst/>
              <a:rect l="l" t="t" r="r" b="b"/>
              <a:pathLst>
                <a:path w="340" h="158" extrusionOk="0">
                  <a:moveTo>
                    <a:pt x="271" y="0"/>
                  </a:moveTo>
                  <a:cubicBezTo>
                    <a:pt x="255" y="0"/>
                    <a:pt x="243" y="4"/>
                    <a:pt x="243" y="12"/>
                  </a:cubicBezTo>
                  <a:cubicBezTo>
                    <a:pt x="226" y="12"/>
                    <a:pt x="178" y="61"/>
                    <a:pt x="130" y="109"/>
                  </a:cubicBezTo>
                  <a:lnTo>
                    <a:pt x="33" y="77"/>
                  </a:lnTo>
                  <a:lnTo>
                    <a:pt x="33" y="77"/>
                  </a:lnTo>
                  <a:cubicBezTo>
                    <a:pt x="1" y="125"/>
                    <a:pt x="17" y="157"/>
                    <a:pt x="81" y="157"/>
                  </a:cubicBezTo>
                  <a:cubicBezTo>
                    <a:pt x="162" y="157"/>
                    <a:pt x="323" y="125"/>
                    <a:pt x="339" y="77"/>
                  </a:cubicBezTo>
                  <a:lnTo>
                    <a:pt x="323" y="44"/>
                  </a:lnTo>
                  <a:lnTo>
                    <a:pt x="323" y="12"/>
                  </a:lnTo>
                  <a:cubicBezTo>
                    <a:pt x="307" y="4"/>
                    <a:pt x="287" y="0"/>
                    <a:pt x="2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8"/>
            <p:cNvSpPr/>
            <p:nvPr/>
          </p:nvSpPr>
          <p:spPr>
            <a:xfrm>
              <a:off x="4347925" y="1228650"/>
              <a:ext cx="6475" cy="4725"/>
            </a:xfrm>
            <a:custGeom>
              <a:avLst/>
              <a:gdLst/>
              <a:ahLst/>
              <a:cxnLst/>
              <a:rect l="l" t="t" r="r" b="b"/>
              <a:pathLst>
                <a:path w="259" h="189" extrusionOk="0">
                  <a:moveTo>
                    <a:pt x="41" y="1"/>
                  </a:moveTo>
                  <a:cubicBezTo>
                    <a:pt x="18" y="1"/>
                    <a:pt x="1" y="9"/>
                    <a:pt x="1" y="28"/>
                  </a:cubicBezTo>
                  <a:cubicBezTo>
                    <a:pt x="1" y="60"/>
                    <a:pt x="49" y="140"/>
                    <a:pt x="98" y="157"/>
                  </a:cubicBezTo>
                  <a:lnTo>
                    <a:pt x="146" y="173"/>
                  </a:lnTo>
                  <a:lnTo>
                    <a:pt x="227" y="189"/>
                  </a:lnTo>
                  <a:cubicBezTo>
                    <a:pt x="259" y="108"/>
                    <a:pt x="146" y="11"/>
                    <a:pt x="98" y="11"/>
                  </a:cubicBezTo>
                  <a:cubicBezTo>
                    <a:pt x="78" y="5"/>
                    <a:pt x="58" y="1"/>
                    <a:pt x="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5339550" y="1172075"/>
              <a:ext cx="10100" cy="5650"/>
            </a:xfrm>
            <a:custGeom>
              <a:avLst/>
              <a:gdLst/>
              <a:ahLst/>
              <a:cxnLst/>
              <a:rect l="l" t="t" r="r" b="b"/>
              <a:pathLst>
                <a:path w="404" h="226" extrusionOk="0">
                  <a:moveTo>
                    <a:pt x="355" y="0"/>
                  </a:moveTo>
                  <a:lnTo>
                    <a:pt x="323" y="16"/>
                  </a:lnTo>
                  <a:lnTo>
                    <a:pt x="259" y="16"/>
                  </a:lnTo>
                  <a:cubicBezTo>
                    <a:pt x="183" y="47"/>
                    <a:pt x="107" y="163"/>
                    <a:pt x="58" y="163"/>
                  </a:cubicBezTo>
                  <a:cubicBezTo>
                    <a:pt x="55" y="163"/>
                    <a:pt x="52" y="162"/>
                    <a:pt x="49" y="161"/>
                  </a:cubicBezTo>
                  <a:cubicBezTo>
                    <a:pt x="0" y="161"/>
                    <a:pt x="17" y="177"/>
                    <a:pt x="97" y="194"/>
                  </a:cubicBezTo>
                  <a:lnTo>
                    <a:pt x="162" y="210"/>
                  </a:lnTo>
                  <a:lnTo>
                    <a:pt x="178" y="226"/>
                  </a:lnTo>
                  <a:cubicBezTo>
                    <a:pt x="194" y="210"/>
                    <a:pt x="226" y="145"/>
                    <a:pt x="226" y="113"/>
                  </a:cubicBezTo>
                  <a:cubicBezTo>
                    <a:pt x="242" y="97"/>
                    <a:pt x="307" y="81"/>
                    <a:pt x="339" y="81"/>
                  </a:cubicBezTo>
                  <a:cubicBezTo>
                    <a:pt x="355" y="81"/>
                    <a:pt x="388" y="65"/>
                    <a:pt x="388" y="65"/>
                  </a:cubicBezTo>
                  <a:cubicBezTo>
                    <a:pt x="404" y="65"/>
                    <a:pt x="388" y="32"/>
                    <a:pt x="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5053825" y="1196225"/>
              <a:ext cx="8700" cy="4525"/>
            </a:xfrm>
            <a:custGeom>
              <a:avLst/>
              <a:gdLst/>
              <a:ahLst/>
              <a:cxnLst/>
              <a:rect l="l" t="t" r="r" b="b"/>
              <a:pathLst>
                <a:path w="348" h="181" extrusionOk="0">
                  <a:moveTo>
                    <a:pt x="150" y="0"/>
                  </a:moveTo>
                  <a:cubicBezTo>
                    <a:pt x="95" y="0"/>
                    <a:pt x="35" y="14"/>
                    <a:pt x="25" y="34"/>
                  </a:cubicBezTo>
                  <a:lnTo>
                    <a:pt x="9" y="115"/>
                  </a:lnTo>
                  <a:cubicBezTo>
                    <a:pt x="0" y="160"/>
                    <a:pt x="42" y="180"/>
                    <a:pt x="81" y="180"/>
                  </a:cubicBezTo>
                  <a:cubicBezTo>
                    <a:pt x="111" y="180"/>
                    <a:pt x="138" y="168"/>
                    <a:pt x="138" y="147"/>
                  </a:cubicBezTo>
                  <a:cubicBezTo>
                    <a:pt x="129" y="111"/>
                    <a:pt x="160" y="100"/>
                    <a:pt x="194" y="100"/>
                  </a:cubicBezTo>
                  <a:cubicBezTo>
                    <a:pt x="222" y="100"/>
                    <a:pt x="253" y="108"/>
                    <a:pt x="267" y="115"/>
                  </a:cubicBezTo>
                  <a:cubicBezTo>
                    <a:pt x="290" y="126"/>
                    <a:pt x="313" y="138"/>
                    <a:pt x="330" y="138"/>
                  </a:cubicBezTo>
                  <a:cubicBezTo>
                    <a:pt x="337" y="138"/>
                    <a:pt x="343" y="136"/>
                    <a:pt x="348" y="131"/>
                  </a:cubicBezTo>
                  <a:cubicBezTo>
                    <a:pt x="348" y="131"/>
                    <a:pt x="332" y="99"/>
                    <a:pt x="300" y="66"/>
                  </a:cubicBezTo>
                  <a:lnTo>
                    <a:pt x="283" y="50"/>
                  </a:lnTo>
                  <a:cubicBezTo>
                    <a:pt x="267" y="34"/>
                    <a:pt x="251" y="34"/>
                    <a:pt x="235" y="18"/>
                  </a:cubicBezTo>
                  <a:cubicBezTo>
                    <a:pt x="217" y="6"/>
                    <a:pt x="184"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4543525" y="1200650"/>
              <a:ext cx="3950" cy="4675"/>
            </a:xfrm>
            <a:custGeom>
              <a:avLst/>
              <a:gdLst/>
              <a:ahLst/>
              <a:cxnLst/>
              <a:rect l="l" t="t" r="r" b="b"/>
              <a:pathLst>
                <a:path w="158" h="187" extrusionOk="0">
                  <a:moveTo>
                    <a:pt x="55" y="1"/>
                  </a:moveTo>
                  <a:cubicBezTo>
                    <a:pt x="52" y="1"/>
                    <a:pt x="50" y="1"/>
                    <a:pt x="49" y="2"/>
                  </a:cubicBezTo>
                  <a:cubicBezTo>
                    <a:pt x="0" y="18"/>
                    <a:pt x="49" y="83"/>
                    <a:pt x="81" y="99"/>
                  </a:cubicBezTo>
                  <a:cubicBezTo>
                    <a:pt x="113" y="115"/>
                    <a:pt x="49" y="180"/>
                    <a:pt x="16" y="180"/>
                  </a:cubicBezTo>
                  <a:cubicBezTo>
                    <a:pt x="12" y="184"/>
                    <a:pt x="11" y="186"/>
                    <a:pt x="13" y="186"/>
                  </a:cubicBezTo>
                  <a:cubicBezTo>
                    <a:pt x="20" y="186"/>
                    <a:pt x="50" y="171"/>
                    <a:pt x="97" y="147"/>
                  </a:cubicBezTo>
                  <a:cubicBezTo>
                    <a:pt x="158" y="117"/>
                    <a:pt x="90" y="1"/>
                    <a:pt x="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5000000" y="1176500"/>
              <a:ext cx="8100" cy="3725"/>
            </a:xfrm>
            <a:custGeom>
              <a:avLst/>
              <a:gdLst/>
              <a:ahLst/>
              <a:cxnLst/>
              <a:rect l="l" t="t" r="r" b="b"/>
              <a:pathLst>
                <a:path w="324" h="149" extrusionOk="0">
                  <a:moveTo>
                    <a:pt x="210" y="0"/>
                  </a:moveTo>
                  <a:cubicBezTo>
                    <a:pt x="162" y="0"/>
                    <a:pt x="81" y="49"/>
                    <a:pt x="33" y="81"/>
                  </a:cubicBezTo>
                  <a:lnTo>
                    <a:pt x="1" y="113"/>
                  </a:lnTo>
                  <a:lnTo>
                    <a:pt x="1" y="129"/>
                  </a:lnTo>
                  <a:cubicBezTo>
                    <a:pt x="6" y="139"/>
                    <a:pt x="15" y="143"/>
                    <a:pt x="27" y="143"/>
                  </a:cubicBezTo>
                  <a:cubicBezTo>
                    <a:pt x="52" y="143"/>
                    <a:pt x="86" y="124"/>
                    <a:pt x="97" y="113"/>
                  </a:cubicBezTo>
                  <a:cubicBezTo>
                    <a:pt x="99" y="112"/>
                    <a:pt x="103" y="111"/>
                    <a:pt x="108" y="111"/>
                  </a:cubicBezTo>
                  <a:cubicBezTo>
                    <a:pt x="143" y="111"/>
                    <a:pt x="248" y="148"/>
                    <a:pt x="303" y="148"/>
                  </a:cubicBezTo>
                  <a:cubicBezTo>
                    <a:pt x="311" y="148"/>
                    <a:pt x="318" y="147"/>
                    <a:pt x="323" y="146"/>
                  </a:cubicBezTo>
                  <a:lnTo>
                    <a:pt x="275" y="146"/>
                  </a:lnTo>
                  <a:lnTo>
                    <a:pt x="275" y="81"/>
                  </a:lnTo>
                  <a:cubicBezTo>
                    <a:pt x="275" y="49"/>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4985125" y="1176350"/>
              <a:ext cx="6025" cy="5425"/>
            </a:xfrm>
            <a:custGeom>
              <a:avLst/>
              <a:gdLst/>
              <a:ahLst/>
              <a:cxnLst/>
              <a:rect l="l" t="t" r="r" b="b"/>
              <a:pathLst>
                <a:path w="241" h="217" extrusionOk="0">
                  <a:moveTo>
                    <a:pt x="4" y="0"/>
                  </a:moveTo>
                  <a:cubicBezTo>
                    <a:pt x="1" y="0"/>
                    <a:pt x="9" y="8"/>
                    <a:pt x="31" y="23"/>
                  </a:cubicBezTo>
                  <a:cubicBezTo>
                    <a:pt x="80" y="71"/>
                    <a:pt x="160" y="216"/>
                    <a:pt x="209" y="216"/>
                  </a:cubicBezTo>
                  <a:cubicBezTo>
                    <a:pt x="241" y="216"/>
                    <a:pt x="112" y="87"/>
                    <a:pt x="63" y="39"/>
                  </a:cubicBezTo>
                  <a:cubicBezTo>
                    <a:pt x="28" y="12"/>
                    <a:pt x="7" y="0"/>
                    <a:pt x="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5261325" y="1172600"/>
              <a:ext cx="6925" cy="4600"/>
            </a:xfrm>
            <a:custGeom>
              <a:avLst/>
              <a:gdLst/>
              <a:ahLst/>
              <a:cxnLst/>
              <a:rect l="l" t="t" r="r" b="b"/>
              <a:pathLst>
                <a:path w="277" h="184" extrusionOk="0">
                  <a:moveTo>
                    <a:pt x="46" y="0"/>
                  </a:moveTo>
                  <a:cubicBezTo>
                    <a:pt x="40" y="0"/>
                    <a:pt x="35" y="4"/>
                    <a:pt x="32" y="11"/>
                  </a:cubicBezTo>
                  <a:cubicBezTo>
                    <a:pt x="0" y="44"/>
                    <a:pt x="65" y="156"/>
                    <a:pt x="81" y="173"/>
                  </a:cubicBezTo>
                  <a:cubicBezTo>
                    <a:pt x="94" y="179"/>
                    <a:pt x="110" y="183"/>
                    <a:pt x="127" y="183"/>
                  </a:cubicBezTo>
                  <a:cubicBezTo>
                    <a:pt x="150" y="183"/>
                    <a:pt x="175" y="175"/>
                    <a:pt x="194" y="156"/>
                  </a:cubicBezTo>
                  <a:cubicBezTo>
                    <a:pt x="222" y="142"/>
                    <a:pt x="277" y="89"/>
                    <a:pt x="266" y="89"/>
                  </a:cubicBezTo>
                  <a:lnTo>
                    <a:pt x="266" y="89"/>
                  </a:lnTo>
                  <a:cubicBezTo>
                    <a:pt x="264" y="89"/>
                    <a:pt x="262" y="90"/>
                    <a:pt x="258" y="92"/>
                  </a:cubicBezTo>
                  <a:lnTo>
                    <a:pt x="226" y="92"/>
                  </a:lnTo>
                  <a:lnTo>
                    <a:pt x="194" y="108"/>
                  </a:lnTo>
                  <a:cubicBezTo>
                    <a:pt x="167" y="94"/>
                    <a:pt x="82" y="0"/>
                    <a:pt x="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4590475" y="1206650"/>
              <a:ext cx="8300" cy="4000"/>
            </a:xfrm>
            <a:custGeom>
              <a:avLst/>
              <a:gdLst/>
              <a:ahLst/>
              <a:cxnLst/>
              <a:rect l="l" t="t" r="r" b="b"/>
              <a:pathLst>
                <a:path w="332" h="160" extrusionOk="0">
                  <a:moveTo>
                    <a:pt x="295" y="0"/>
                  </a:moveTo>
                  <a:cubicBezTo>
                    <a:pt x="282" y="0"/>
                    <a:pt x="240" y="29"/>
                    <a:pt x="187" y="69"/>
                  </a:cubicBezTo>
                  <a:lnTo>
                    <a:pt x="171" y="69"/>
                  </a:lnTo>
                  <a:lnTo>
                    <a:pt x="26" y="53"/>
                  </a:lnTo>
                  <a:lnTo>
                    <a:pt x="26" y="53"/>
                  </a:lnTo>
                  <a:cubicBezTo>
                    <a:pt x="0" y="116"/>
                    <a:pt x="5" y="159"/>
                    <a:pt x="39" y="159"/>
                  </a:cubicBezTo>
                  <a:cubicBezTo>
                    <a:pt x="49" y="159"/>
                    <a:pt x="60" y="156"/>
                    <a:pt x="74" y="149"/>
                  </a:cubicBezTo>
                  <a:cubicBezTo>
                    <a:pt x="138" y="117"/>
                    <a:pt x="332" y="69"/>
                    <a:pt x="332" y="69"/>
                  </a:cubicBezTo>
                  <a:cubicBezTo>
                    <a:pt x="332" y="53"/>
                    <a:pt x="316" y="4"/>
                    <a:pt x="300" y="4"/>
                  </a:cubicBezTo>
                  <a:cubicBezTo>
                    <a:pt x="300" y="1"/>
                    <a:pt x="298"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4124125" y="1142225"/>
              <a:ext cx="7275" cy="3975"/>
            </a:xfrm>
            <a:custGeom>
              <a:avLst/>
              <a:gdLst/>
              <a:ahLst/>
              <a:cxnLst/>
              <a:rect l="l" t="t" r="r" b="b"/>
              <a:pathLst>
                <a:path w="291" h="159" extrusionOk="0">
                  <a:moveTo>
                    <a:pt x="1" y="0"/>
                  </a:moveTo>
                  <a:cubicBezTo>
                    <a:pt x="1" y="16"/>
                    <a:pt x="65" y="113"/>
                    <a:pt x="97" y="146"/>
                  </a:cubicBezTo>
                  <a:cubicBezTo>
                    <a:pt x="107" y="155"/>
                    <a:pt x="122" y="159"/>
                    <a:pt x="139" y="159"/>
                  </a:cubicBezTo>
                  <a:cubicBezTo>
                    <a:pt x="181" y="159"/>
                    <a:pt x="236" y="136"/>
                    <a:pt x="259" y="113"/>
                  </a:cubicBezTo>
                  <a:cubicBezTo>
                    <a:pt x="291" y="81"/>
                    <a:pt x="291" y="49"/>
                    <a:pt x="275" y="16"/>
                  </a:cubicBezTo>
                  <a:cubicBezTo>
                    <a:pt x="266" y="8"/>
                    <a:pt x="249" y="5"/>
                    <a:pt x="228" y="5"/>
                  </a:cubicBezTo>
                  <a:cubicBezTo>
                    <a:pt x="180" y="5"/>
                    <a:pt x="113" y="20"/>
                    <a:pt x="81" y="20"/>
                  </a:cubicBezTo>
                  <a:cubicBezTo>
                    <a:pt x="73" y="20"/>
                    <a:pt x="68" y="19"/>
                    <a:pt x="65" y="16"/>
                  </a:cubicBezTo>
                  <a:cubicBezTo>
                    <a:pt x="49" y="0"/>
                    <a:pt x="17"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4618925" y="1212325"/>
              <a:ext cx="6075" cy="6125"/>
            </a:xfrm>
            <a:custGeom>
              <a:avLst/>
              <a:gdLst/>
              <a:ahLst/>
              <a:cxnLst/>
              <a:rect l="l" t="t" r="r" b="b"/>
              <a:pathLst>
                <a:path w="243" h="245" extrusionOk="0">
                  <a:moveTo>
                    <a:pt x="146" y="1"/>
                  </a:moveTo>
                  <a:cubicBezTo>
                    <a:pt x="110" y="1"/>
                    <a:pt x="69" y="6"/>
                    <a:pt x="49" y="19"/>
                  </a:cubicBezTo>
                  <a:cubicBezTo>
                    <a:pt x="1" y="35"/>
                    <a:pt x="1" y="84"/>
                    <a:pt x="49" y="116"/>
                  </a:cubicBezTo>
                  <a:cubicBezTo>
                    <a:pt x="81" y="148"/>
                    <a:pt x="210" y="245"/>
                    <a:pt x="226" y="245"/>
                  </a:cubicBezTo>
                  <a:cubicBezTo>
                    <a:pt x="242" y="245"/>
                    <a:pt x="194" y="164"/>
                    <a:pt x="178" y="132"/>
                  </a:cubicBezTo>
                  <a:cubicBezTo>
                    <a:pt x="162" y="100"/>
                    <a:pt x="113" y="68"/>
                    <a:pt x="113" y="51"/>
                  </a:cubicBezTo>
                  <a:cubicBezTo>
                    <a:pt x="97" y="51"/>
                    <a:pt x="178" y="19"/>
                    <a:pt x="210" y="19"/>
                  </a:cubicBezTo>
                  <a:cubicBezTo>
                    <a:pt x="238" y="10"/>
                    <a:pt x="196" y="1"/>
                    <a:pt x="1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4818950" y="1196900"/>
              <a:ext cx="6875" cy="6250"/>
            </a:xfrm>
            <a:custGeom>
              <a:avLst/>
              <a:gdLst/>
              <a:ahLst/>
              <a:cxnLst/>
              <a:rect l="l" t="t" r="r" b="b"/>
              <a:pathLst>
                <a:path w="275" h="250" extrusionOk="0">
                  <a:moveTo>
                    <a:pt x="150" y="0"/>
                  </a:moveTo>
                  <a:cubicBezTo>
                    <a:pt x="128" y="0"/>
                    <a:pt x="108" y="12"/>
                    <a:pt x="97" y="23"/>
                  </a:cubicBezTo>
                  <a:lnTo>
                    <a:pt x="113" y="55"/>
                  </a:lnTo>
                  <a:lnTo>
                    <a:pt x="113" y="88"/>
                  </a:lnTo>
                  <a:cubicBezTo>
                    <a:pt x="145" y="120"/>
                    <a:pt x="129" y="152"/>
                    <a:pt x="81" y="152"/>
                  </a:cubicBezTo>
                  <a:lnTo>
                    <a:pt x="65" y="152"/>
                  </a:lnTo>
                  <a:lnTo>
                    <a:pt x="32" y="168"/>
                  </a:lnTo>
                  <a:cubicBezTo>
                    <a:pt x="16" y="185"/>
                    <a:pt x="0" y="217"/>
                    <a:pt x="32" y="233"/>
                  </a:cubicBezTo>
                  <a:lnTo>
                    <a:pt x="49" y="249"/>
                  </a:lnTo>
                  <a:lnTo>
                    <a:pt x="97" y="249"/>
                  </a:lnTo>
                  <a:cubicBezTo>
                    <a:pt x="161" y="249"/>
                    <a:pt x="242" y="168"/>
                    <a:pt x="274" y="88"/>
                  </a:cubicBezTo>
                  <a:lnTo>
                    <a:pt x="210" y="23"/>
                  </a:lnTo>
                  <a:lnTo>
                    <a:pt x="178" y="7"/>
                  </a:lnTo>
                  <a:cubicBezTo>
                    <a:pt x="168" y="2"/>
                    <a:pt x="159" y="0"/>
                    <a:pt x="1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5341175" y="1192400"/>
              <a:ext cx="8825" cy="2600"/>
            </a:xfrm>
            <a:custGeom>
              <a:avLst/>
              <a:gdLst/>
              <a:ahLst/>
              <a:cxnLst/>
              <a:rect l="l" t="t" r="r" b="b"/>
              <a:pathLst>
                <a:path w="353" h="104" extrusionOk="0">
                  <a:moveTo>
                    <a:pt x="95" y="0"/>
                  </a:moveTo>
                  <a:cubicBezTo>
                    <a:pt x="54" y="0"/>
                    <a:pt x="22" y="4"/>
                    <a:pt x="16" y="10"/>
                  </a:cubicBezTo>
                  <a:cubicBezTo>
                    <a:pt x="0" y="10"/>
                    <a:pt x="16" y="42"/>
                    <a:pt x="32" y="58"/>
                  </a:cubicBezTo>
                  <a:lnTo>
                    <a:pt x="65" y="74"/>
                  </a:lnTo>
                  <a:lnTo>
                    <a:pt x="161" y="90"/>
                  </a:lnTo>
                  <a:cubicBezTo>
                    <a:pt x="202" y="99"/>
                    <a:pt x="236" y="103"/>
                    <a:pt x="263" y="103"/>
                  </a:cubicBezTo>
                  <a:cubicBezTo>
                    <a:pt x="332" y="103"/>
                    <a:pt x="353" y="77"/>
                    <a:pt x="306" y="42"/>
                  </a:cubicBezTo>
                  <a:cubicBezTo>
                    <a:pt x="266" y="11"/>
                    <a:pt x="166"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4655225" y="1214000"/>
              <a:ext cx="8075" cy="5775"/>
            </a:xfrm>
            <a:custGeom>
              <a:avLst/>
              <a:gdLst/>
              <a:ahLst/>
              <a:cxnLst/>
              <a:rect l="l" t="t" r="r" b="b"/>
              <a:pathLst>
                <a:path w="323" h="231" extrusionOk="0">
                  <a:moveTo>
                    <a:pt x="242" y="1"/>
                  </a:moveTo>
                  <a:cubicBezTo>
                    <a:pt x="194" y="1"/>
                    <a:pt x="162" y="17"/>
                    <a:pt x="145" y="49"/>
                  </a:cubicBezTo>
                  <a:lnTo>
                    <a:pt x="113" y="113"/>
                  </a:lnTo>
                  <a:cubicBezTo>
                    <a:pt x="49" y="146"/>
                    <a:pt x="0" y="194"/>
                    <a:pt x="16" y="226"/>
                  </a:cubicBezTo>
                  <a:cubicBezTo>
                    <a:pt x="19" y="229"/>
                    <a:pt x="26" y="231"/>
                    <a:pt x="34" y="231"/>
                  </a:cubicBezTo>
                  <a:cubicBezTo>
                    <a:pt x="71" y="231"/>
                    <a:pt x="151" y="204"/>
                    <a:pt x="178" y="178"/>
                  </a:cubicBezTo>
                  <a:cubicBezTo>
                    <a:pt x="194" y="146"/>
                    <a:pt x="242" y="113"/>
                    <a:pt x="258" y="97"/>
                  </a:cubicBezTo>
                  <a:lnTo>
                    <a:pt x="291" y="97"/>
                  </a:lnTo>
                  <a:cubicBezTo>
                    <a:pt x="307" y="81"/>
                    <a:pt x="323" y="49"/>
                    <a:pt x="307" y="49"/>
                  </a:cubicBezTo>
                  <a:cubicBezTo>
                    <a:pt x="291" y="17"/>
                    <a:pt x="258" y="17"/>
                    <a:pt x="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4907650" y="1197000"/>
              <a:ext cx="7700" cy="3725"/>
            </a:xfrm>
            <a:custGeom>
              <a:avLst/>
              <a:gdLst/>
              <a:ahLst/>
              <a:cxnLst/>
              <a:rect l="l" t="t" r="r" b="b"/>
              <a:pathLst>
                <a:path w="308" h="149" extrusionOk="0">
                  <a:moveTo>
                    <a:pt x="209" y="1"/>
                  </a:moveTo>
                  <a:cubicBezTo>
                    <a:pt x="168" y="1"/>
                    <a:pt x="125" y="17"/>
                    <a:pt x="82" y="51"/>
                  </a:cubicBezTo>
                  <a:lnTo>
                    <a:pt x="49" y="68"/>
                  </a:lnTo>
                  <a:cubicBezTo>
                    <a:pt x="1" y="84"/>
                    <a:pt x="17" y="116"/>
                    <a:pt x="82" y="148"/>
                  </a:cubicBezTo>
                  <a:lnTo>
                    <a:pt x="114" y="148"/>
                  </a:lnTo>
                  <a:cubicBezTo>
                    <a:pt x="178" y="148"/>
                    <a:pt x="243" y="116"/>
                    <a:pt x="307" y="84"/>
                  </a:cubicBezTo>
                  <a:cubicBezTo>
                    <a:pt x="307" y="84"/>
                    <a:pt x="307" y="51"/>
                    <a:pt x="307" y="35"/>
                  </a:cubicBezTo>
                  <a:cubicBezTo>
                    <a:pt x="277" y="13"/>
                    <a:pt x="244" y="1"/>
                    <a:pt x="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4551175" y="1228525"/>
              <a:ext cx="7275" cy="5825"/>
            </a:xfrm>
            <a:custGeom>
              <a:avLst/>
              <a:gdLst/>
              <a:ahLst/>
              <a:cxnLst/>
              <a:rect l="l" t="t" r="r" b="b"/>
              <a:pathLst>
                <a:path w="291" h="233" extrusionOk="0">
                  <a:moveTo>
                    <a:pt x="210" y="0"/>
                  </a:moveTo>
                  <a:cubicBezTo>
                    <a:pt x="194" y="0"/>
                    <a:pt x="178" y="16"/>
                    <a:pt x="178" y="16"/>
                  </a:cubicBezTo>
                  <a:lnTo>
                    <a:pt x="178" y="129"/>
                  </a:lnTo>
                  <a:cubicBezTo>
                    <a:pt x="65" y="162"/>
                    <a:pt x="1" y="210"/>
                    <a:pt x="33" y="226"/>
                  </a:cubicBezTo>
                  <a:cubicBezTo>
                    <a:pt x="41" y="230"/>
                    <a:pt x="53" y="232"/>
                    <a:pt x="67" y="232"/>
                  </a:cubicBezTo>
                  <a:cubicBezTo>
                    <a:pt x="111" y="232"/>
                    <a:pt x="174" y="214"/>
                    <a:pt x="210" y="178"/>
                  </a:cubicBezTo>
                  <a:lnTo>
                    <a:pt x="259" y="162"/>
                  </a:lnTo>
                  <a:cubicBezTo>
                    <a:pt x="291" y="145"/>
                    <a:pt x="275" y="81"/>
                    <a:pt x="275" y="33"/>
                  </a:cubicBezTo>
                  <a:cubicBezTo>
                    <a:pt x="275" y="16"/>
                    <a:pt x="243"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4537475" y="1226100"/>
              <a:ext cx="5650" cy="6875"/>
            </a:xfrm>
            <a:custGeom>
              <a:avLst/>
              <a:gdLst/>
              <a:ahLst/>
              <a:cxnLst/>
              <a:rect l="l" t="t" r="r" b="b"/>
              <a:pathLst>
                <a:path w="226" h="275" extrusionOk="0">
                  <a:moveTo>
                    <a:pt x="145" y="0"/>
                  </a:moveTo>
                  <a:cubicBezTo>
                    <a:pt x="65" y="65"/>
                    <a:pt x="0" y="146"/>
                    <a:pt x="0" y="194"/>
                  </a:cubicBezTo>
                  <a:lnTo>
                    <a:pt x="16" y="242"/>
                  </a:lnTo>
                  <a:cubicBezTo>
                    <a:pt x="16" y="259"/>
                    <a:pt x="65" y="275"/>
                    <a:pt x="65" y="275"/>
                  </a:cubicBezTo>
                  <a:cubicBezTo>
                    <a:pt x="81" y="259"/>
                    <a:pt x="113" y="242"/>
                    <a:pt x="113" y="210"/>
                  </a:cubicBezTo>
                  <a:lnTo>
                    <a:pt x="113" y="194"/>
                  </a:lnTo>
                  <a:cubicBezTo>
                    <a:pt x="81" y="178"/>
                    <a:pt x="81" y="162"/>
                    <a:pt x="129" y="146"/>
                  </a:cubicBezTo>
                  <a:lnTo>
                    <a:pt x="145" y="130"/>
                  </a:lnTo>
                  <a:cubicBezTo>
                    <a:pt x="178" y="113"/>
                    <a:pt x="210" y="97"/>
                    <a:pt x="226" y="65"/>
                  </a:cubicBezTo>
                  <a:cubicBezTo>
                    <a:pt x="226" y="49"/>
                    <a:pt x="210" y="17"/>
                    <a:pt x="194" y="17"/>
                  </a:cubicBezTo>
                  <a:lnTo>
                    <a:pt x="1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4601625" y="1221225"/>
              <a:ext cx="8850" cy="3000"/>
            </a:xfrm>
            <a:custGeom>
              <a:avLst/>
              <a:gdLst/>
              <a:ahLst/>
              <a:cxnLst/>
              <a:rect l="l" t="t" r="r" b="b"/>
              <a:pathLst>
                <a:path w="354" h="120" extrusionOk="0">
                  <a:moveTo>
                    <a:pt x="31" y="0"/>
                  </a:moveTo>
                  <a:cubicBezTo>
                    <a:pt x="27" y="0"/>
                    <a:pt x="0" y="85"/>
                    <a:pt x="15" y="115"/>
                  </a:cubicBezTo>
                  <a:cubicBezTo>
                    <a:pt x="21" y="118"/>
                    <a:pt x="33" y="119"/>
                    <a:pt x="48" y="119"/>
                  </a:cubicBezTo>
                  <a:cubicBezTo>
                    <a:pt x="110" y="119"/>
                    <a:pt x="234" y="96"/>
                    <a:pt x="273" y="83"/>
                  </a:cubicBezTo>
                  <a:cubicBezTo>
                    <a:pt x="322" y="66"/>
                    <a:pt x="354" y="34"/>
                    <a:pt x="322" y="18"/>
                  </a:cubicBezTo>
                  <a:cubicBezTo>
                    <a:pt x="313" y="10"/>
                    <a:pt x="285" y="6"/>
                    <a:pt x="257" y="6"/>
                  </a:cubicBezTo>
                  <a:cubicBezTo>
                    <a:pt x="229" y="6"/>
                    <a:pt x="201" y="10"/>
                    <a:pt x="192" y="18"/>
                  </a:cubicBezTo>
                  <a:cubicBezTo>
                    <a:pt x="180" y="30"/>
                    <a:pt x="121" y="61"/>
                    <a:pt x="87" y="61"/>
                  </a:cubicBezTo>
                  <a:cubicBezTo>
                    <a:pt x="76" y="61"/>
                    <a:pt x="67" y="58"/>
                    <a:pt x="63" y="50"/>
                  </a:cubicBezTo>
                  <a:cubicBezTo>
                    <a:pt x="63" y="18"/>
                    <a:pt x="47" y="2"/>
                    <a:pt x="31" y="2"/>
                  </a:cubicBezTo>
                  <a:cubicBezTo>
                    <a:pt x="31" y="1"/>
                    <a:pt x="31"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4807250" y="1217625"/>
              <a:ext cx="7275" cy="2300"/>
            </a:xfrm>
            <a:custGeom>
              <a:avLst/>
              <a:gdLst/>
              <a:ahLst/>
              <a:cxnLst/>
              <a:rect l="l" t="t" r="r" b="b"/>
              <a:pathLst>
                <a:path w="291" h="92" extrusionOk="0">
                  <a:moveTo>
                    <a:pt x="275" y="1"/>
                  </a:moveTo>
                  <a:lnTo>
                    <a:pt x="129" y="17"/>
                  </a:lnTo>
                  <a:cubicBezTo>
                    <a:pt x="96" y="9"/>
                    <a:pt x="72" y="6"/>
                    <a:pt x="55" y="6"/>
                  </a:cubicBezTo>
                  <a:cubicBezTo>
                    <a:pt x="0" y="6"/>
                    <a:pt x="28" y="40"/>
                    <a:pt x="65" y="65"/>
                  </a:cubicBezTo>
                  <a:cubicBezTo>
                    <a:pt x="93" y="84"/>
                    <a:pt x="133" y="92"/>
                    <a:pt x="167" y="92"/>
                  </a:cubicBezTo>
                  <a:cubicBezTo>
                    <a:pt x="191" y="92"/>
                    <a:pt x="213" y="88"/>
                    <a:pt x="226" y="81"/>
                  </a:cubicBezTo>
                  <a:lnTo>
                    <a:pt x="258" y="65"/>
                  </a:lnTo>
                  <a:lnTo>
                    <a:pt x="291" y="65"/>
                  </a:lnTo>
                  <a:cubicBezTo>
                    <a:pt x="291" y="33"/>
                    <a:pt x="275"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4733850" y="1214400"/>
              <a:ext cx="6875" cy="6475"/>
            </a:xfrm>
            <a:custGeom>
              <a:avLst/>
              <a:gdLst/>
              <a:ahLst/>
              <a:cxnLst/>
              <a:rect l="l" t="t" r="r" b="b"/>
              <a:pathLst>
                <a:path w="275" h="259" extrusionOk="0">
                  <a:moveTo>
                    <a:pt x="81" y="1"/>
                  </a:moveTo>
                  <a:cubicBezTo>
                    <a:pt x="33" y="1"/>
                    <a:pt x="1" y="65"/>
                    <a:pt x="33" y="146"/>
                  </a:cubicBezTo>
                  <a:lnTo>
                    <a:pt x="65" y="210"/>
                  </a:lnTo>
                  <a:cubicBezTo>
                    <a:pt x="81" y="227"/>
                    <a:pt x="114" y="259"/>
                    <a:pt x="130" y="259"/>
                  </a:cubicBezTo>
                  <a:cubicBezTo>
                    <a:pt x="227" y="227"/>
                    <a:pt x="114" y="210"/>
                    <a:pt x="114" y="178"/>
                  </a:cubicBezTo>
                  <a:lnTo>
                    <a:pt x="114" y="130"/>
                  </a:lnTo>
                  <a:cubicBezTo>
                    <a:pt x="114" y="81"/>
                    <a:pt x="210" y="33"/>
                    <a:pt x="227" y="33"/>
                  </a:cubicBezTo>
                  <a:cubicBezTo>
                    <a:pt x="259" y="17"/>
                    <a:pt x="275" y="17"/>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4507625" y="1214000"/>
              <a:ext cx="5275" cy="6225"/>
            </a:xfrm>
            <a:custGeom>
              <a:avLst/>
              <a:gdLst/>
              <a:ahLst/>
              <a:cxnLst/>
              <a:rect l="l" t="t" r="r" b="b"/>
              <a:pathLst>
                <a:path w="211" h="249" extrusionOk="0">
                  <a:moveTo>
                    <a:pt x="65" y="1"/>
                  </a:moveTo>
                  <a:cubicBezTo>
                    <a:pt x="33" y="1"/>
                    <a:pt x="1" y="17"/>
                    <a:pt x="1" y="49"/>
                  </a:cubicBezTo>
                  <a:cubicBezTo>
                    <a:pt x="1" y="65"/>
                    <a:pt x="17" y="130"/>
                    <a:pt x="65" y="178"/>
                  </a:cubicBezTo>
                  <a:lnTo>
                    <a:pt x="65" y="243"/>
                  </a:lnTo>
                  <a:cubicBezTo>
                    <a:pt x="74" y="247"/>
                    <a:pt x="84" y="249"/>
                    <a:pt x="93" y="249"/>
                  </a:cubicBezTo>
                  <a:cubicBezTo>
                    <a:pt x="120" y="249"/>
                    <a:pt x="146" y="234"/>
                    <a:pt x="146" y="210"/>
                  </a:cubicBezTo>
                  <a:lnTo>
                    <a:pt x="146" y="194"/>
                  </a:lnTo>
                  <a:lnTo>
                    <a:pt x="146" y="162"/>
                  </a:lnTo>
                  <a:cubicBezTo>
                    <a:pt x="130" y="146"/>
                    <a:pt x="130" y="81"/>
                    <a:pt x="146" y="49"/>
                  </a:cubicBezTo>
                  <a:lnTo>
                    <a:pt x="194" y="49"/>
                  </a:lnTo>
                  <a:cubicBezTo>
                    <a:pt x="210" y="17"/>
                    <a:pt x="113" y="1"/>
                    <a:pt x="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4607625" y="1213200"/>
              <a:ext cx="6475" cy="5475"/>
            </a:xfrm>
            <a:custGeom>
              <a:avLst/>
              <a:gdLst/>
              <a:ahLst/>
              <a:cxnLst/>
              <a:rect l="l" t="t" r="r" b="b"/>
              <a:pathLst>
                <a:path w="259" h="219" extrusionOk="0">
                  <a:moveTo>
                    <a:pt x="243" y="0"/>
                  </a:moveTo>
                  <a:cubicBezTo>
                    <a:pt x="211" y="0"/>
                    <a:pt x="178" y="0"/>
                    <a:pt x="162" y="16"/>
                  </a:cubicBezTo>
                  <a:lnTo>
                    <a:pt x="162" y="33"/>
                  </a:lnTo>
                  <a:cubicBezTo>
                    <a:pt x="162" y="82"/>
                    <a:pt x="162" y="103"/>
                    <a:pt x="126" y="103"/>
                  </a:cubicBezTo>
                  <a:cubicBezTo>
                    <a:pt x="115" y="103"/>
                    <a:pt x="101" y="101"/>
                    <a:pt x="82" y="97"/>
                  </a:cubicBezTo>
                  <a:lnTo>
                    <a:pt x="49" y="97"/>
                  </a:lnTo>
                  <a:cubicBezTo>
                    <a:pt x="17" y="97"/>
                    <a:pt x="1" y="129"/>
                    <a:pt x="1" y="145"/>
                  </a:cubicBezTo>
                  <a:lnTo>
                    <a:pt x="17" y="178"/>
                  </a:lnTo>
                  <a:cubicBezTo>
                    <a:pt x="37" y="198"/>
                    <a:pt x="58" y="219"/>
                    <a:pt x="86" y="219"/>
                  </a:cubicBezTo>
                  <a:cubicBezTo>
                    <a:pt x="103" y="219"/>
                    <a:pt x="122" y="212"/>
                    <a:pt x="146" y="194"/>
                  </a:cubicBezTo>
                  <a:lnTo>
                    <a:pt x="162" y="178"/>
                  </a:lnTo>
                  <a:cubicBezTo>
                    <a:pt x="211" y="162"/>
                    <a:pt x="259" y="113"/>
                    <a:pt x="259" y="65"/>
                  </a:cubicBezTo>
                  <a:lnTo>
                    <a:pt x="259" y="16"/>
                  </a:lnTo>
                  <a:lnTo>
                    <a:pt x="2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5328250" y="1192550"/>
              <a:ext cx="11325" cy="2600"/>
            </a:xfrm>
            <a:custGeom>
              <a:avLst/>
              <a:gdLst/>
              <a:ahLst/>
              <a:cxnLst/>
              <a:rect l="l" t="t" r="r" b="b"/>
              <a:pathLst>
                <a:path w="453" h="104" extrusionOk="0">
                  <a:moveTo>
                    <a:pt x="286" y="0"/>
                  </a:moveTo>
                  <a:cubicBezTo>
                    <a:pt x="228" y="0"/>
                    <a:pt x="91" y="38"/>
                    <a:pt x="49" y="52"/>
                  </a:cubicBezTo>
                  <a:cubicBezTo>
                    <a:pt x="17" y="68"/>
                    <a:pt x="1" y="100"/>
                    <a:pt x="49" y="100"/>
                  </a:cubicBezTo>
                  <a:cubicBezTo>
                    <a:pt x="56" y="103"/>
                    <a:pt x="67" y="104"/>
                    <a:pt x="79" y="104"/>
                  </a:cubicBezTo>
                  <a:cubicBezTo>
                    <a:pt x="139" y="104"/>
                    <a:pt x="252" y="81"/>
                    <a:pt x="320" y="81"/>
                  </a:cubicBezTo>
                  <a:cubicBezTo>
                    <a:pt x="334" y="81"/>
                    <a:pt x="346" y="82"/>
                    <a:pt x="356" y="84"/>
                  </a:cubicBezTo>
                  <a:cubicBezTo>
                    <a:pt x="404" y="100"/>
                    <a:pt x="452" y="100"/>
                    <a:pt x="452" y="100"/>
                  </a:cubicBezTo>
                  <a:cubicBezTo>
                    <a:pt x="452" y="100"/>
                    <a:pt x="340" y="36"/>
                    <a:pt x="307" y="4"/>
                  </a:cubicBezTo>
                  <a:cubicBezTo>
                    <a:pt x="303" y="1"/>
                    <a:pt x="295" y="0"/>
                    <a:pt x="2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4142275" y="1171550"/>
              <a:ext cx="6800" cy="3800"/>
            </a:xfrm>
            <a:custGeom>
              <a:avLst/>
              <a:gdLst/>
              <a:ahLst/>
              <a:cxnLst/>
              <a:rect l="l" t="t" r="r" b="b"/>
              <a:pathLst>
                <a:path w="272" h="152" extrusionOk="0">
                  <a:moveTo>
                    <a:pt x="194" y="1"/>
                  </a:moveTo>
                  <a:cubicBezTo>
                    <a:pt x="139" y="1"/>
                    <a:pt x="59" y="27"/>
                    <a:pt x="33" y="53"/>
                  </a:cubicBezTo>
                  <a:cubicBezTo>
                    <a:pt x="0" y="86"/>
                    <a:pt x="49" y="118"/>
                    <a:pt x="129" y="150"/>
                  </a:cubicBezTo>
                  <a:cubicBezTo>
                    <a:pt x="135" y="151"/>
                    <a:pt x="141" y="151"/>
                    <a:pt x="146" y="151"/>
                  </a:cubicBezTo>
                  <a:cubicBezTo>
                    <a:pt x="232" y="151"/>
                    <a:pt x="272" y="35"/>
                    <a:pt x="226" y="5"/>
                  </a:cubicBezTo>
                  <a:cubicBezTo>
                    <a:pt x="217" y="2"/>
                    <a:pt x="206" y="1"/>
                    <a:pt x="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4729825" y="1199900"/>
              <a:ext cx="3650" cy="3850"/>
            </a:xfrm>
            <a:custGeom>
              <a:avLst/>
              <a:gdLst/>
              <a:ahLst/>
              <a:cxnLst/>
              <a:rect l="l" t="t" r="r" b="b"/>
              <a:pathLst>
                <a:path w="146" h="154" extrusionOk="0">
                  <a:moveTo>
                    <a:pt x="97" y="0"/>
                  </a:moveTo>
                  <a:cubicBezTo>
                    <a:pt x="65" y="0"/>
                    <a:pt x="17" y="97"/>
                    <a:pt x="0" y="145"/>
                  </a:cubicBezTo>
                  <a:cubicBezTo>
                    <a:pt x="0" y="151"/>
                    <a:pt x="3" y="154"/>
                    <a:pt x="8" y="154"/>
                  </a:cubicBezTo>
                  <a:cubicBezTo>
                    <a:pt x="29" y="154"/>
                    <a:pt x="87" y="104"/>
                    <a:pt x="113" y="65"/>
                  </a:cubicBezTo>
                  <a:cubicBezTo>
                    <a:pt x="146" y="32"/>
                    <a:pt x="129" y="0"/>
                    <a:pt x="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4995975" y="1198975"/>
              <a:ext cx="6475" cy="4975"/>
            </a:xfrm>
            <a:custGeom>
              <a:avLst/>
              <a:gdLst/>
              <a:ahLst/>
              <a:cxnLst/>
              <a:rect l="l" t="t" r="r" b="b"/>
              <a:pathLst>
                <a:path w="259" h="199" extrusionOk="0">
                  <a:moveTo>
                    <a:pt x="196" y="0"/>
                  </a:moveTo>
                  <a:cubicBezTo>
                    <a:pt x="171" y="0"/>
                    <a:pt x="126" y="24"/>
                    <a:pt x="113" y="37"/>
                  </a:cubicBezTo>
                  <a:cubicBezTo>
                    <a:pt x="102" y="48"/>
                    <a:pt x="91" y="60"/>
                    <a:pt x="79" y="60"/>
                  </a:cubicBezTo>
                  <a:cubicBezTo>
                    <a:pt x="74" y="60"/>
                    <a:pt x="70" y="58"/>
                    <a:pt x="65" y="53"/>
                  </a:cubicBezTo>
                  <a:cubicBezTo>
                    <a:pt x="49" y="53"/>
                    <a:pt x="0" y="69"/>
                    <a:pt x="0" y="85"/>
                  </a:cubicBezTo>
                  <a:lnTo>
                    <a:pt x="17" y="102"/>
                  </a:lnTo>
                  <a:cubicBezTo>
                    <a:pt x="65" y="134"/>
                    <a:pt x="113" y="166"/>
                    <a:pt x="178" y="198"/>
                  </a:cubicBezTo>
                  <a:lnTo>
                    <a:pt x="194" y="198"/>
                  </a:lnTo>
                  <a:cubicBezTo>
                    <a:pt x="226" y="198"/>
                    <a:pt x="258" y="182"/>
                    <a:pt x="258" y="150"/>
                  </a:cubicBezTo>
                  <a:lnTo>
                    <a:pt x="258" y="134"/>
                  </a:lnTo>
                  <a:cubicBezTo>
                    <a:pt x="242" y="85"/>
                    <a:pt x="226" y="53"/>
                    <a:pt x="210" y="5"/>
                  </a:cubicBezTo>
                  <a:cubicBezTo>
                    <a:pt x="207" y="2"/>
                    <a:pt x="202" y="0"/>
                    <a:pt x="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4629000" y="1195450"/>
              <a:ext cx="4875" cy="5275"/>
            </a:xfrm>
            <a:custGeom>
              <a:avLst/>
              <a:gdLst/>
              <a:ahLst/>
              <a:cxnLst/>
              <a:rect l="l" t="t" r="r" b="b"/>
              <a:pathLst>
                <a:path w="195" h="211" extrusionOk="0">
                  <a:moveTo>
                    <a:pt x="114" y="1"/>
                  </a:moveTo>
                  <a:cubicBezTo>
                    <a:pt x="49" y="1"/>
                    <a:pt x="1" y="17"/>
                    <a:pt x="1" y="49"/>
                  </a:cubicBezTo>
                  <a:cubicBezTo>
                    <a:pt x="1" y="81"/>
                    <a:pt x="98" y="194"/>
                    <a:pt x="146" y="210"/>
                  </a:cubicBezTo>
                  <a:cubicBezTo>
                    <a:pt x="194" y="210"/>
                    <a:pt x="194" y="178"/>
                    <a:pt x="130" y="130"/>
                  </a:cubicBezTo>
                  <a:lnTo>
                    <a:pt x="130" y="97"/>
                  </a:lnTo>
                  <a:lnTo>
                    <a:pt x="1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5200025" y="1190025"/>
              <a:ext cx="8500" cy="2750"/>
            </a:xfrm>
            <a:custGeom>
              <a:avLst/>
              <a:gdLst/>
              <a:ahLst/>
              <a:cxnLst/>
              <a:rect l="l" t="t" r="r" b="b"/>
              <a:pathLst>
                <a:path w="340" h="110" extrusionOk="0">
                  <a:moveTo>
                    <a:pt x="38" y="0"/>
                  </a:moveTo>
                  <a:cubicBezTo>
                    <a:pt x="27" y="0"/>
                    <a:pt x="19" y="3"/>
                    <a:pt x="17" y="8"/>
                  </a:cubicBezTo>
                  <a:cubicBezTo>
                    <a:pt x="0" y="40"/>
                    <a:pt x="81" y="72"/>
                    <a:pt x="113" y="89"/>
                  </a:cubicBezTo>
                  <a:cubicBezTo>
                    <a:pt x="139" y="89"/>
                    <a:pt x="237" y="109"/>
                    <a:pt x="292" y="109"/>
                  </a:cubicBezTo>
                  <a:cubicBezTo>
                    <a:pt x="306" y="109"/>
                    <a:pt x="317" y="108"/>
                    <a:pt x="323" y="105"/>
                  </a:cubicBezTo>
                  <a:cubicBezTo>
                    <a:pt x="339" y="89"/>
                    <a:pt x="323" y="72"/>
                    <a:pt x="291" y="72"/>
                  </a:cubicBezTo>
                  <a:cubicBezTo>
                    <a:pt x="250" y="59"/>
                    <a:pt x="97"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4304375" y="1234525"/>
              <a:ext cx="8100" cy="4650"/>
            </a:xfrm>
            <a:custGeom>
              <a:avLst/>
              <a:gdLst/>
              <a:ahLst/>
              <a:cxnLst/>
              <a:rect l="l" t="t" r="r" b="b"/>
              <a:pathLst>
                <a:path w="324" h="186" extrusionOk="0">
                  <a:moveTo>
                    <a:pt x="122" y="1"/>
                  </a:moveTo>
                  <a:cubicBezTo>
                    <a:pt x="119" y="1"/>
                    <a:pt x="116" y="1"/>
                    <a:pt x="114" y="2"/>
                  </a:cubicBezTo>
                  <a:cubicBezTo>
                    <a:pt x="81" y="18"/>
                    <a:pt x="33" y="34"/>
                    <a:pt x="1" y="51"/>
                  </a:cubicBezTo>
                  <a:cubicBezTo>
                    <a:pt x="1" y="51"/>
                    <a:pt x="1" y="83"/>
                    <a:pt x="1" y="83"/>
                  </a:cubicBezTo>
                  <a:lnTo>
                    <a:pt x="1" y="99"/>
                  </a:lnTo>
                  <a:cubicBezTo>
                    <a:pt x="17" y="99"/>
                    <a:pt x="65" y="83"/>
                    <a:pt x="114" y="67"/>
                  </a:cubicBezTo>
                  <a:lnTo>
                    <a:pt x="146" y="83"/>
                  </a:lnTo>
                  <a:cubicBezTo>
                    <a:pt x="178" y="99"/>
                    <a:pt x="194" y="131"/>
                    <a:pt x="227" y="164"/>
                  </a:cubicBezTo>
                  <a:lnTo>
                    <a:pt x="243" y="180"/>
                  </a:lnTo>
                  <a:cubicBezTo>
                    <a:pt x="251" y="184"/>
                    <a:pt x="260" y="186"/>
                    <a:pt x="268" y="186"/>
                  </a:cubicBezTo>
                  <a:cubicBezTo>
                    <a:pt x="291" y="186"/>
                    <a:pt x="312" y="171"/>
                    <a:pt x="323" y="147"/>
                  </a:cubicBezTo>
                  <a:lnTo>
                    <a:pt x="323" y="131"/>
                  </a:lnTo>
                  <a:cubicBezTo>
                    <a:pt x="323" y="101"/>
                    <a:pt x="16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4889700" y="1179725"/>
              <a:ext cx="3875" cy="5825"/>
            </a:xfrm>
            <a:custGeom>
              <a:avLst/>
              <a:gdLst/>
              <a:ahLst/>
              <a:cxnLst/>
              <a:rect l="l" t="t" r="r" b="b"/>
              <a:pathLst>
                <a:path w="155" h="233" extrusionOk="0">
                  <a:moveTo>
                    <a:pt x="106" y="0"/>
                  </a:moveTo>
                  <a:cubicBezTo>
                    <a:pt x="90" y="0"/>
                    <a:pt x="41" y="146"/>
                    <a:pt x="9" y="194"/>
                  </a:cubicBezTo>
                  <a:cubicBezTo>
                    <a:pt x="0" y="221"/>
                    <a:pt x="6" y="233"/>
                    <a:pt x="24" y="233"/>
                  </a:cubicBezTo>
                  <a:cubicBezTo>
                    <a:pt x="38" y="233"/>
                    <a:pt x="61" y="225"/>
                    <a:pt x="90" y="210"/>
                  </a:cubicBezTo>
                  <a:cubicBezTo>
                    <a:pt x="154" y="178"/>
                    <a:pt x="138" y="0"/>
                    <a:pt x="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5325425" y="1174075"/>
              <a:ext cx="10125" cy="3650"/>
            </a:xfrm>
            <a:custGeom>
              <a:avLst/>
              <a:gdLst/>
              <a:ahLst/>
              <a:cxnLst/>
              <a:rect l="l" t="t" r="r" b="b"/>
              <a:pathLst>
                <a:path w="405" h="146" extrusionOk="0">
                  <a:moveTo>
                    <a:pt x="114" y="1"/>
                  </a:moveTo>
                  <a:cubicBezTo>
                    <a:pt x="98" y="17"/>
                    <a:pt x="114" y="49"/>
                    <a:pt x="114" y="65"/>
                  </a:cubicBezTo>
                  <a:cubicBezTo>
                    <a:pt x="130" y="65"/>
                    <a:pt x="65" y="97"/>
                    <a:pt x="33" y="114"/>
                  </a:cubicBezTo>
                  <a:cubicBezTo>
                    <a:pt x="1" y="130"/>
                    <a:pt x="33" y="146"/>
                    <a:pt x="114" y="146"/>
                  </a:cubicBezTo>
                  <a:lnTo>
                    <a:pt x="162" y="130"/>
                  </a:lnTo>
                  <a:lnTo>
                    <a:pt x="178" y="130"/>
                  </a:lnTo>
                  <a:cubicBezTo>
                    <a:pt x="186" y="122"/>
                    <a:pt x="199" y="118"/>
                    <a:pt x="213" y="118"/>
                  </a:cubicBezTo>
                  <a:cubicBezTo>
                    <a:pt x="227" y="118"/>
                    <a:pt x="243" y="122"/>
                    <a:pt x="259" y="130"/>
                  </a:cubicBezTo>
                  <a:cubicBezTo>
                    <a:pt x="267" y="138"/>
                    <a:pt x="295" y="142"/>
                    <a:pt x="324" y="142"/>
                  </a:cubicBezTo>
                  <a:cubicBezTo>
                    <a:pt x="352" y="142"/>
                    <a:pt x="380" y="138"/>
                    <a:pt x="388" y="130"/>
                  </a:cubicBezTo>
                  <a:cubicBezTo>
                    <a:pt x="404" y="114"/>
                    <a:pt x="324" y="65"/>
                    <a:pt x="211" y="33"/>
                  </a:cubicBezTo>
                  <a:lnTo>
                    <a:pt x="1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5053225" y="1175000"/>
              <a:ext cx="6200" cy="3425"/>
            </a:xfrm>
            <a:custGeom>
              <a:avLst/>
              <a:gdLst/>
              <a:ahLst/>
              <a:cxnLst/>
              <a:rect l="l" t="t" r="r" b="b"/>
              <a:pathLst>
                <a:path w="248" h="137" extrusionOk="0">
                  <a:moveTo>
                    <a:pt x="113" y="1"/>
                  </a:moveTo>
                  <a:cubicBezTo>
                    <a:pt x="66" y="1"/>
                    <a:pt x="21" y="26"/>
                    <a:pt x="1" y="77"/>
                  </a:cubicBezTo>
                  <a:lnTo>
                    <a:pt x="114" y="109"/>
                  </a:lnTo>
                  <a:lnTo>
                    <a:pt x="178" y="125"/>
                  </a:lnTo>
                  <a:cubicBezTo>
                    <a:pt x="187" y="133"/>
                    <a:pt x="195" y="137"/>
                    <a:pt x="202" y="137"/>
                  </a:cubicBezTo>
                  <a:cubicBezTo>
                    <a:pt x="235" y="137"/>
                    <a:pt x="248" y="55"/>
                    <a:pt x="194" y="28"/>
                  </a:cubicBezTo>
                  <a:cubicBezTo>
                    <a:pt x="170" y="10"/>
                    <a:pt x="142" y="1"/>
                    <a:pt x="1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4455600" y="1228525"/>
              <a:ext cx="5675" cy="5325"/>
            </a:xfrm>
            <a:custGeom>
              <a:avLst/>
              <a:gdLst/>
              <a:ahLst/>
              <a:cxnLst/>
              <a:rect l="l" t="t" r="r" b="b"/>
              <a:pathLst>
                <a:path w="227" h="213" extrusionOk="0">
                  <a:moveTo>
                    <a:pt x="114" y="0"/>
                  </a:moveTo>
                  <a:cubicBezTo>
                    <a:pt x="49" y="16"/>
                    <a:pt x="1" y="81"/>
                    <a:pt x="1" y="129"/>
                  </a:cubicBezTo>
                  <a:cubicBezTo>
                    <a:pt x="15" y="158"/>
                    <a:pt x="132" y="213"/>
                    <a:pt x="192" y="213"/>
                  </a:cubicBezTo>
                  <a:cubicBezTo>
                    <a:pt x="199" y="213"/>
                    <a:pt x="205" y="212"/>
                    <a:pt x="210" y="210"/>
                  </a:cubicBezTo>
                  <a:cubicBezTo>
                    <a:pt x="227" y="194"/>
                    <a:pt x="227" y="178"/>
                    <a:pt x="227" y="162"/>
                  </a:cubicBezTo>
                  <a:cubicBezTo>
                    <a:pt x="227" y="162"/>
                    <a:pt x="178" y="129"/>
                    <a:pt x="114" y="113"/>
                  </a:cubicBezTo>
                  <a:lnTo>
                    <a:pt x="162" y="49"/>
                  </a:lnTo>
                  <a:cubicBezTo>
                    <a:pt x="178" y="49"/>
                    <a:pt x="130" y="0"/>
                    <a:pt x="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5210100" y="1157100"/>
              <a:ext cx="4475" cy="5875"/>
            </a:xfrm>
            <a:custGeom>
              <a:avLst/>
              <a:gdLst/>
              <a:ahLst/>
              <a:cxnLst/>
              <a:rect l="l" t="t" r="r" b="b"/>
              <a:pathLst>
                <a:path w="179" h="235" extrusionOk="0">
                  <a:moveTo>
                    <a:pt x="71" y="0"/>
                  </a:moveTo>
                  <a:cubicBezTo>
                    <a:pt x="31" y="0"/>
                    <a:pt x="17" y="86"/>
                    <a:pt x="17" y="131"/>
                  </a:cubicBezTo>
                  <a:cubicBezTo>
                    <a:pt x="1" y="163"/>
                    <a:pt x="17" y="212"/>
                    <a:pt x="17" y="228"/>
                  </a:cubicBezTo>
                  <a:lnTo>
                    <a:pt x="33" y="228"/>
                  </a:lnTo>
                  <a:cubicBezTo>
                    <a:pt x="38" y="233"/>
                    <a:pt x="45" y="235"/>
                    <a:pt x="53" y="235"/>
                  </a:cubicBezTo>
                  <a:cubicBezTo>
                    <a:pt x="73" y="235"/>
                    <a:pt x="97" y="223"/>
                    <a:pt x="97" y="212"/>
                  </a:cubicBezTo>
                  <a:lnTo>
                    <a:pt x="146" y="163"/>
                  </a:lnTo>
                  <a:cubicBezTo>
                    <a:pt x="178" y="83"/>
                    <a:pt x="178" y="18"/>
                    <a:pt x="146" y="18"/>
                  </a:cubicBezTo>
                  <a:lnTo>
                    <a:pt x="114" y="18"/>
                  </a:lnTo>
                  <a:lnTo>
                    <a:pt x="81" y="2"/>
                  </a:lnTo>
                  <a:cubicBezTo>
                    <a:pt x="78" y="1"/>
                    <a:pt x="74" y="0"/>
                    <a:pt x="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5325025" y="1148625"/>
              <a:ext cx="8500" cy="4925"/>
            </a:xfrm>
            <a:custGeom>
              <a:avLst/>
              <a:gdLst/>
              <a:ahLst/>
              <a:cxnLst/>
              <a:rect l="l" t="t" r="r" b="b"/>
              <a:pathLst>
                <a:path w="340" h="197" extrusionOk="0">
                  <a:moveTo>
                    <a:pt x="22" y="1"/>
                  </a:moveTo>
                  <a:cubicBezTo>
                    <a:pt x="20" y="1"/>
                    <a:pt x="18" y="1"/>
                    <a:pt x="17" y="2"/>
                  </a:cubicBezTo>
                  <a:cubicBezTo>
                    <a:pt x="1" y="19"/>
                    <a:pt x="33" y="51"/>
                    <a:pt x="65" y="51"/>
                  </a:cubicBezTo>
                  <a:cubicBezTo>
                    <a:pt x="81" y="67"/>
                    <a:pt x="194" y="196"/>
                    <a:pt x="259" y="196"/>
                  </a:cubicBezTo>
                  <a:cubicBezTo>
                    <a:pt x="340" y="180"/>
                    <a:pt x="340" y="148"/>
                    <a:pt x="259" y="131"/>
                  </a:cubicBezTo>
                  <a:cubicBezTo>
                    <a:pt x="184" y="101"/>
                    <a:pt x="52" y="1"/>
                    <a:pt x="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4095650" y="1135125"/>
              <a:ext cx="8350" cy="3800"/>
            </a:xfrm>
            <a:custGeom>
              <a:avLst/>
              <a:gdLst/>
              <a:ahLst/>
              <a:cxnLst/>
              <a:rect l="l" t="t" r="r" b="b"/>
              <a:pathLst>
                <a:path w="334" h="152" extrusionOk="0">
                  <a:moveTo>
                    <a:pt x="59" y="0"/>
                  </a:moveTo>
                  <a:cubicBezTo>
                    <a:pt x="29" y="0"/>
                    <a:pt x="0" y="12"/>
                    <a:pt x="10" y="42"/>
                  </a:cubicBezTo>
                  <a:cubicBezTo>
                    <a:pt x="10" y="59"/>
                    <a:pt x="43" y="91"/>
                    <a:pt x="59" y="91"/>
                  </a:cubicBezTo>
                  <a:cubicBezTo>
                    <a:pt x="91" y="107"/>
                    <a:pt x="139" y="107"/>
                    <a:pt x="156" y="123"/>
                  </a:cubicBezTo>
                  <a:lnTo>
                    <a:pt x="188" y="139"/>
                  </a:lnTo>
                  <a:cubicBezTo>
                    <a:pt x="196" y="147"/>
                    <a:pt x="216" y="151"/>
                    <a:pt x="238" y="151"/>
                  </a:cubicBezTo>
                  <a:cubicBezTo>
                    <a:pt x="260" y="151"/>
                    <a:pt x="285" y="147"/>
                    <a:pt x="301" y="139"/>
                  </a:cubicBezTo>
                  <a:cubicBezTo>
                    <a:pt x="333" y="123"/>
                    <a:pt x="285" y="75"/>
                    <a:pt x="188" y="26"/>
                  </a:cubicBezTo>
                  <a:lnTo>
                    <a:pt x="107" y="10"/>
                  </a:lnTo>
                  <a:cubicBezTo>
                    <a:pt x="95" y="4"/>
                    <a:pt x="77" y="0"/>
                    <a:pt x="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5273825" y="1193800"/>
              <a:ext cx="4050" cy="5350"/>
            </a:xfrm>
            <a:custGeom>
              <a:avLst/>
              <a:gdLst/>
              <a:ahLst/>
              <a:cxnLst/>
              <a:rect l="l" t="t" r="r" b="b"/>
              <a:pathLst>
                <a:path w="162" h="214" extrusionOk="0">
                  <a:moveTo>
                    <a:pt x="160" y="0"/>
                  </a:moveTo>
                  <a:cubicBezTo>
                    <a:pt x="147" y="0"/>
                    <a:pt x="62" y="85"/>
                    <a:pt x="32" y="115"/>
                  </a:cubicBezTo>
                  <a:cubicBezTo>
                    <a:pt x="0" y="147"/>
                    <a:pt x="0" y="179"/>
                    <a:pt x="32" y="196"/>
                  </a:cubicBezTo>
                  <a:lnTo>
                    <a:pt x="65" y="212"/>
                  </a:lnTo>
                  <a:lnTo>
                    <a:pt x="97" y="212"/>
                  </a:lnTo>
                  <a:cubicBezTo>
                    <a:pt x="99" y="213"/>
                    <a:pt x="101" y="213"/>
                    <a:pt x="102" y="213"/>
                  </a:cubicBezTo>
                  <a:cubicBezTo>
                    <a:pt x="121" y="213"/>
                    <a:pt x="68" y="114"/>
                    <a:pt x="113" y="99"/>
                  </a:cubicBezTo>
                  <a:cubicBezTo>
                    <a:pt x="145" y="67"/>
                    <a:pt x="162" y="18"/>
                    <a:pt x="162" y="2"/>
                  </a:cubicBezTo>
                  <a:cubicBezTo>
                    <a:pt x="162" y="1"/>
                    <a:pt x="161"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4633950" y="1213450"/>
              <a:ext cx="2275" cy="5500"/>
            </a:xfrm>
            <a:custGeom>
              <a:avLst/>
              <a:gdLst/>
              <a:ahLst/>
              <a:cxnLst/>
              <a:rect l="l" t="t" r="r" b="b"/>
              <a:pathLst>
                <a:path w="91" h="220" extrusionOk="0">
                  <a:moveTo>
                    <a:pt x="29" y="0"/>
                  </a:moveTo>
                  <a:cubicBezTo>
                    <a:pt x="6" y="0"/>
                    <a:pt x="1" y="15"/>
                    <a:pt x="12" y="39"/>
                  </a:cubicBezTo>
                  <a:lnTo>
                    <a:pt x="12" y="71"/>
                  </a:lnTo>
                  <a:cubicBezTo>
                    <a:pt x="29" y="119"/>
                    <a:pt x="12" y="168"/>
                    <a:pt x="29" y="200"/>
                  </a:cubicBezTo>
                  <a:lnTo>
                    <a:pt x="29" y="216"/>
                  </a:lnTo>
                  <a:cubicBezTo>
                    <a:pt x="32" y="218"/>
                    <a:pt x="35" y="219"/>
                    <a:pt x="38" y="219"/>
                  </a:cubicBezTo>
                  <a:cubicBezTo>
                    <a:pt x="79" y="219"/>
                    <a:pt x="91" y="21"/>
                    <a:pt x="61" y="6"/>
                  </a:cubicBezTo>
                  <a:cubicBezTo>
                    <a:pt x="48" y="2"/>
                    <a:pt x="37"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4316475" y="1237550"/>
              <a:ext cx="8100" cy="2950"/>
            </a:xfrm>
            <a:custGeom>
              <a:avLst/>
              <a:gdLst/>
              <a:ahLst/>
              <a:cxnLst/>
              <a:rect l="l" t="t" r="r" b="b"/>
              <a:pathLst>
                <a:path w="324" h="118" extrusionOk="0">
                  <a:moveTo>
                    <a:pt x="21" y="1"/>
                  </a:moveTo>
                  <a:cubicBezTo>
                    <a:pt x="13" y="1"/>
                    <a:pt x="7" y="7"/>
                    <a:pt x="1" y="26"/>
                  </a:cubicBezTo>
                  <a:cubicBezTo>
                    <a:pt x="1" y="43"/>
                    <a:pt x="33" y="75"/>
                    <a:pt x="49" y="75"/>
                  </a:cubicBezTo>
                  <a:lnTo>
                    <a:pt x="130" y="107"/>
                  </a:lnTo>
                  <a:cubicBezTo>
                    <a:pt x="155" y="114"/>
                    <a:pt x="178" y="117"/>
                    <a:pt x="199" y="117"/>
                  </a:cubicBezTo>
                  <a:cubicBezTo>
                    <a:pt x="274" y="117"/>
                    <a:pt x="323" y="77"/>
                    <a:pt x="323" y="26"/>
                  </a:cubicBezTo>
                  <a:lnTo>
                    <a:pt x="323" y="26"/>
                  </a:lnTo>
                  <a:lnTo>
                    <a:pt x="162" y="43"/>
                  </a:lnTo>
                  <a:cubicBezTo>
                    <a:pt x="130" y="43"/>
                    <a:pt x="98" y="43"/>
                    <a:pt x="65" y="26"/>
                  </a:cubicBezTo>
                  <a:cubicBezTo>
                    <a:pt x="46" y="17"/>
                    <a:pt x="32" y="1"/>
                    <a:pt x="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4671350" y="1189800"/>
              <a:ext cx="7475" cy="3700"/>
            </a:xfrm>
            <a:custGeom>
              <a:avLst/>
              <a:gdLst/>
              <a:ahLst/>
              <a:cxnLst/>
              <a:rect l="l" t="t" r="r" b="b"/>
              <a:pathLst>
                <a:path w="299" h="148" extrusionOk="0">
                  <a:moveTo>
                    <a:pt x="81" y="1"/>
                  </a:moveTo>
                  <a:cubicBezTo>
                    <a:pt x="33" y="17"/>
                    <a:pt x="0" y="49"/>
                    <a:pt x="17" y="65"/>
                  </a:cubicBezTo>
                  <a:cubicBezTo>
                    <a:pt x="17" y="65"/>
                    <a:pt x="194" y="65"/>
                    <a:pt x="242" y="114"/>
                  </a:cubicBezTo>
                  <a:cubicBezTo>
                    <a:pt x="272" y="134"/>
                    <a:pt x="290" y="147"/>
                    <a:pt x="295" y="147"/>
                  </a:cubicBezTo>
                  <a:cubicBezTo>
                    <a:pt x="298" y="147"/>
                    <a:pt x="297" y="142"/>
                    <a:pt x="291" y="130"/>
                  </a:cubicBezTo>
                  <a:cubicBezTo>
                    <a:pt x="259" y="114"/>
                    <a:pt x="194" y="17"/>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5034675" y="1189375"/>
              <a:ext cx="2850" cy="7425"/>
            </a:xfrm>
            <a:custGeom>
              <a:avLst/>
              <a:gdLst/>
              <a:ahLst/>
              <a:cxnLst/>
              <a:rect l="l" t="t" r="r" b="b"/>
              <a:pathLst>
                <a:path w="114" h="297" extrusionOk="0">
                  <a:moveTo>
                    <a:pt x="10" y="0"/>
                  </a:moveTo>
                  <a:cubicBezTo>
                    <a:pt x="7" y="0"/>
                    <a:pt x="4" y="1"/>
                    <a:pt x="1" y="2"/>
                  </a:cubicBezTo>
                  <a:lnTo>
                    <a:pt x="65" y="66"/>
                  </a:lnTo>
                  <a:lnTo>
                    <a:pt x="69" y="69"/>
                  </a:lnTo>
                  <a:lnTo>
                    <a:pt x="69" y="69"/>
                  </a:lnTo>
                  <a:cubicBezTo>
                    <a:pt x="56" y="30"/>
                    <a:pt x="36" y="0"/>
                    <a:pt x="10" y="0"/>
                  </a:cubicBezTo>
                  <a:close/>
                  <a:moveTo>
                    <a:pt x="69" y="69"/>
                  </a:moveTo>
                  <a:lnTo>
                    <a:pt x="69" y="69"/>
                  </a:lnTo>
                  <a:cubicBezTo>
                    <a:pt x="75" y="87"/>
                    <a:pt x="80" y="109"/>
                    <a:pt x="83" y="129"/>
                  </a:cubicBezTo>
                  <a:lnTo>
                    <a:pt x="83" y="129"/>
                  </a:lnTo>
                  <a:cubicBezTo>
                    <a:pt x="92" y="117"/>
                    <a:pt x="102" y="107"/>
                    <a:pt x="114" y="98"/>
                  </a:cubicBezTo>
                  <a:lnTo>
                    <a:pt x="69" y="69"/>
                  </a:lnTo>
                  <a:close/>
                  <a:moveTo>
                    <a:pt x="83" y="129"/>
                  </a:moveTo>
                  <a:cubicBezTo>
                    <a:pt x="39" y="184"/>
                    <a:pt x="20" y="265"/>
                    <a:pt x="33" y="292"/>
                  </a:cubicBezTo>
                  <a:cubicBezTo>
                    <a:pt x="33" y="295"/>
                    <a:pt x="34" y="296"/>
                    <a:pt x="36" y="296"/>
                  </a:cubicBezTo>
                  <a:cubicBezTo>
                    <a:pt x="44" y="296"/>
                    <a:pt x="68" y="265"/>
                    <a:pt x="82" y="211"/>
                  </a:cubicBezTo>
                  <a:cubicBezTo>
                    <a:pt x="87" y="191"/>
                    <a:pt x="87" y="160"/>
                    <a:pt x="83" y="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5405275" y="1187375"/>
              <a:ext cx="7700" cy="6550"/>
            </a:xfrm>
            <a:custGeom>
              <a:avLst/>
              <a:gdLst/>
              <a:ahLst/>
              <a:cxnLst/>
              <a:rect l="l" t="t" r="r" b="b"/>
              <a:pathLst>
                <a:path w="308" h="262" extrusionOk="0">
                  <a:moveTo>
                    <a:pt x="49" y="1"/>
                  </a:moveTo>
                  <a:cubicBezTo>
                    <a:pt x="49" y="1"/>
                    <a:pt x="1" y="17"/>
                    <a:pt x="1" y="33"/>
                  </a:cubicBezTo>
                  <a:cubicBezTo>
                    <a:pt x="1" y="49"/>
                    <a:pt x="17" y="82"/>
                    <a:pt x="17" y="98"/>
                  </a:cubicBezTo>
                  <a:lnTo>
                    <a:pt x="65" y="98"/>
                  </a:lnTo>
                  <a:cubicBezTo>
                    <a:pt x="98" y="98"/>
                    <a:pt x="210" y="162"/>
                    <a:pt x="227" y="195"/>
                  </a:cubicBezTo>
                  <a:cubicBezTo>
                    <a:pt x="259" y="227"/>
                    <a:pt x="275" y="259"/>
                    <a:pt x="291" y="259"/>
                  </a:cubicBezTo>
                  <a:cubicBezTo>
                    <a:pt x="293" y="260"/>
                    <a:pt x="294" y="261"/>
                    <a:pt x="295" y="261"/>
                  </a:cubicBezTo>
                  <a:cubicBezTo>
                    <a:pt x="307" y="261"/>
                    <a:pt x="307" y="192"/>
                    <a:pt x="307" y="162"/>
                  </a:cubicBezTo>
                  <a:cubicBezTo>
                    <a:pt x="307" y="130"/>
                    <a:pt x="243" y="82"/>
                    <a:pt x="146" y="33"/>
                  </a:cubicBezTo>
                  <a:lnTo>
                    <a:pt x="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4782700" y="1214875"/>
              <a:ext cx="2800" cy="5150"/>
            </a:xfrm>
            <a:custGeom>
              <a:avLst/>
              <a:gdLst/>
              <a:ahLst/>
              <a:cxnLst/>
              <a:rect l="l" t="t" r="r" b="b"/>
              <a:pathLst>
                <a:path w="112" h="206" extrusionOk="0">
                  <a:moveTo>
                    <a:pt x="24" y="1"/>
                  </a:moveTo>
                  <a:cubicBezTo>
                    <a:pt x="8" y="1"/>
                    <a:pt x="3" y="27"/>
                    <a:pt x="15" y="62"/>
                  </a:cubicBezTo>
                  <a:lnTo>
                    <a:pt x="15" y="111"/>
                  </a:lnTo>
                  <a:lnTo>
                    <a:pt x="15" y="175"/>
                  </a:lnTo>
                  <a:cubicBezTo>
                    <a:pt x="0" y="197"/>
                    <a:pt x="8" y="206"/>
                    <a:pt x="24" y="206"/>
                  </a:cubicBezTo>
                  <a:cubicBezTo>
                    <a:pt x="42" y="206"/>
                    <a:pt x="70" y="193"/>
                    <a:pt x="79" y="175"/>
                  </a:cubicBezTo>
                  <a:cubicBezTo>
                    <a:pt x="111" y="143"/>
                    <a:pt x="79" y="30"/>
                    <a:pt x="47" y="14"/>
                  </a:cubicBezTo>
                  <a:cubicBezTo>
                    <a:pt x="38" y="5"/>
                    <a:pt x="30"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4743525" y="1216125"/>
              <a:ext cx="6475" cy="1125"/>
            </a:xfrm>
            <a:custGeom>
              <a:avLst/>
              <a:gdLst/>
              <a:ahLst/>
              <a:cxnLst/>
              <a:rect l="l" t="t" r="r" b="b"/>
              <a:pathLst>
                <a:path w="259" h="45" extrusionOk="0">
                  <a:moveTo>
                    <a:pt x="144" y="0"/>
                  </a:moveTo>
                  <a:cubicBezTo>
                    <a:pt x="85" y="0"/>
                    <a:pt x="25" y="4"/>
                    <a:pt x="17" y="12"/>
                  </a:cubicBezTo>
                  <a:cubicBezTo>
                    <a:pt x="1" y="28"/>
                    <a:pt x="114" y="45"/>
                    <a:pt x="162" y="45"/>
                  </a:cubicBezTo>
                  <a:cubicBezTo>
                    <a:pt x="227" y="45"/>
                    <a:pt x="259" y="28"/>
                    <a:pt x="259" y="12"/>
                  </a:cubicBezTo>
                  <a:cubicBezTo>
                    <a:pt x="259" y="4"/>
                    <a:pt x="202" y="0"/>
                    <a:pt x="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4701200" y="1214400"/>
              <a:ext cx="6475" cy="4950"/>
            </a:xfrm>
            <a:custGeom>
              <a:avLst/>
              <a:gdLst/>
              <a:ahLst/>
              <a:cxnLst/>
              <a:rect l="l" t="t" r="r" b="b"/>
              <a:pathLst>
                <a:path w="259" h="198" extrusionOk="0">
                  <a:moveTo>
                    <a:pt x="178" y="1"/>
                  </a:moveTo>
                  <a:lnTo>
                    <a:pt x="178" y="17"/>
                  </a:lnTo>
                  <a:lnTo>
                    <a:pt x="161" y="33"/>
                  </a:lnTo>
                  <a:cubicBezTo>
                    <a:pt x="161" y="59"/>
                    <a:pt x="151" y="86"/>
                    <a:pt x="120" y="86"/>
                  </a:cubicBezTo>
                  <a:cubicBezTo>
                    <a:pt x="114" y="86"/>
                    <a:pt x="106" y="84"/>
                    <a:pt x="97" y="81"/>
                  </a:cubicBezTo>
                  <a:lnTo>
                    <a:pt x="81" y="97"/>
                  </a:lnTo>
                  <a:cubicBezTo>
                    <a:pt x="0" y="114"/>
                    <a:pt x="0" y="146"/>
                    <a:pt x="49" y="178"/>
                  </a:cubicBezTo>
                  <a:lnTo>
                    <a:pt x="97" y="194"/>
                  </a:lnTo>
                  <a:cubicBezTo>
                    <a:pt x="103" y="196"/>
                    <a:pt x="110" y="197"/>
                    <a:pt x="117" y="197"/>
                  </a:cubicBezTo>
                  <a:cubicBezTo>
                    <a:pt x="165" y="197"/>
                    <a:pt x="228" y="152"/>
                    <a:pt x="242" y="81"/>
                  </a:cubicBezTo>
                  <a:lnTo>
                    <a:pt x="258" y="33"/>
                  </a:lnTo>
                  <a:lnTo>
                    <a:pt x="258" y="17"/>
                  </a:lnTo>
                  <a:cubicBezTo>
                    <a:pt x="242" y="1"/>
                    <a:pt x="210" y="1"/>
                    <a:pt x="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4109600" y="1177300"/>
              <a:ext cx="6075" cy="4350"/>
            </a:xfrm>
            <a:custGeom>
              <a:avLst/>
              <a:gdLst/>
              <a:ahLst/>
              <a:cxnLst/>
              <a:rect l="l" t="t" r="r" b="b"/>
              <a:pathLst>
                <a:path w="243" h="174" extrusionOk="0">
                  <a:moveTo>
                    <a:pt x="49" y="1"/>
                  </a:moveTo>
                  <a:cubicBezTo>
                    <a:pt x="33" y="17"/>
                    <a:pt x="1" y="17"/>
                    <a:pt x="1" y="17"/>
                  </a:cubicBezTo>
                  <a:lnTo>
                    <a:pt x="1" y="33"/>
                  </a:lnTo>
                  <a:cubicBezTo>
                    <a:pt x="1" y="53"/>
                    <a:pt x="49" y="78"/>
                    <a:pt x="83" y="103"/>
                  </a:cubicBezTo>
                  <a:lnTo>
                    <a:pt x="83" y="103"/>
                  </a:lnTo>
                  <a:cubicBezTo>
                    <a:pt x="82" y="101"/>
                    <a:pt x="82" y="99"/>
                    <a:pt x="82" y="97"/>
                  </a:cubicBezTo>
                  <a:lnTo>
                    <a:pt x="227" y="97"/>
                  </a:lnTo>
                  <a:cubicBezTo>
                    <a:pt x="243" y="65"/>
                    <a:pt x="227" y="17"/>
                    <a:pt x="178" y="17"/>
                  </a:cubicBezTo>
                  <a:cubicBezTo>
                    <a:pt x="160" y="35"/>
                    <a:pt x="144" y="42"/>
                    <a:pt x="130" y="42"/>
                  </a:cubicBezTo>
                  <a:cubicBezTo>
                    <a:pt x="95" y="42"/>
                    <a:pt x="72" y="1"/>
                    <a:pt x="49" y="1"/>
                  </a:cubicBezTo>
                  <a:close/>
                  <a:moveTo>
                    <a:pt x="83" y="103"/>
                  </a:moveTo>
                  <a:lnTo>
                    <a:pt x="83" y="103"/>
                  </a:lnTo>
                  <a:cubicBezTo>
                    <a:pt x="92" y="150"/>
                    <a:pt x="102" y="173"/>
                    <a:pt x="108" y="173"/>
                  </a:cubicBezTo>
                  <a:cubicBezTo>
                    <a:pt x="112" y="173"/>
                    <a:pt x="114" y="164"/>
                    <a:pt x="114" y="146"/>
                  </a:cubicBezTo>
                  <a:cubicBezTo>
                    <a:pt x="120" y="133"/>
                    <a:pt x="104" y="118"/>
                    <a:pt x="83" y="1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821775" y="1213025"/>
              <a:ext cx="3250" cy="7050"/>
            </a:xfrm>
            <a:custGeom>
              <a:avLst/>
              <a:gdLst/>
              <a:ahLst/>
              <a:cxnLst/>
              <a:rect l="l" t="t" r="r" b="b"/>
              <a:pathLst>
                <a:path w="130" h="282" extrusionOk="0">
                  <a:moveTo>
                    <a:pt x="34" y="1"/>
                  </a:moveTo>
                  <a:cubicBezTo>
                    <a:pt x="27" y="1"/>
                    <a:pt x="21" y="3"/>
                    <a:pt x="16" y="7"/>
                  </a:cubicBezTo>
                  <a:lnTo>
                    <a:pt x="0" y="23"/>
                  </a:lnTo>
                  <a:cubicBezTo>
                    <a:pt x="0" y="40"/>
                    <a:pt x="48" y="217"/>
                    <a:pt x="48" y="282"/>
                  </a:cubicBezTo>
                  <a:cubicBezTo>
                    <a:pt x="48" y="256"/>
                    <a:pt x="48" y="212"/>
                    <a:pt x="48" y="152"/>
                  </a:cubicBezTo>
                  <a:lnTo>
                    <a:pt x="129" y="72"/>
                  </a:lnTo>
                  <a:cubicBezTo>
                    <a:pt x="129" y="72"/>
                    <a:pt x="113" y="40"/>
                    <a:pt x="81" y="23"/>
                  </a:cubicBezTo>
                  <a:cubicBezTo>
                    <a:pt x="69" y="12"/>
                    <a:pt x="50" y="1"/>
                    <a:pt x="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4609650" y="1229225"/>
              <a:ext cx="5675" cy="2875"/>
            </a:xfrm>
            <a:custGeom>
              <a:avLst/>
              <a:gdLst/>
              <a:ahLst/>
              <a:cxnLst/>
              <a:rect l="l" t="t" r="r" b="b"/>
              <a:pathLst>
                <a:path w="227" h="115" extrusionOk="0">
                  <a:moveTo>
                    <a:pt x="203" y="0"/>
                  </a:moveTo>
                  <a:cubicBezTo>
                    <a:pt x="155" y="0"/>
                    <a:pt x="52" y="21"/>
                    <a:pt x="1" y="21"/>
                  </a:cubicBezTo>
                  <a:lnTo>
                    <a:pt x="1" y="53"/>
                  </a:lnTo>
                  <a:cubicBezTo>
                    <a:pt x="10" y="101"/>
                    <a:pt x="37" y="114"/>
                    <a:pt x="67" y="114"/>
                  </a:cubicBezTo>
                  <a:cubicBezTo>
                    <a:pt x="87" y="114"/>
                    <a:pt x="110" y="108"/>
                    <a:pt x="130" y="101"/>
                  </a:cubicBezTo>
                  <a:cubicBezTo>
                    <a:pt x="162" y="85"/>
                    <a:pt x="194" y="53"/>
                    <a:pt x="226" y="21"/>
                  </a:cubicBezTo>
                  <a:lnTo>
                    <a:pt x="226" y="5"/>
                  </a:lnTo>
                  <a:cubicBezTo>
                    <a:pt x="223" y="1"/>
                    <a:pt x="215" y="0"/>
                    <a:pt x="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4795950" y="1203925"/>
              <a:ext cx="5275" cy="4500"/>
            </a:xfrm>
            <a:custGeom>
              <a:avLst/>
              <a:gdLst/>
              <a:ahLst/>
              <a:cxnLst/>
              <a:rect l="l" t="t" r="r" b="b"/>
              <a:pathLst>
                <a:path w="211" h="180" extrusionOk="0">
                  <a:moveTo>
                    <a:pt x="81" y="0"/>
                  </a:moveTo>
                  <a:cubicBezTo>
                    <a:pt x="33" y="49"/>
                    <a:pt x="1" y="97"/>
                    <a:pt x="49" y="97"/>
                  </a:cubicBezTo>
                  <a:cubicBezTo>
                    <a:pt x="78" y="112"/>
                    <a:pt x="148" y="180"/>
                    <a:pt x="172" y="180"/>
                  </a:cubicBezTo>
                  <a:cubicBezTo>
                    <a:pt x="175" y="180"/>
                    <a:pt x="177" y="179"/>
                    <a:pt x="178" y="178"/>
                  </a:cubicBezTo>
                  <a:cubicBezTo>
                    <a:pt x="210" y="162"/>
                    <a:pt x="210" y="129"/>
                    <a:pt x="178" y="97"/>
                  </a:cubicBezTo>
                  <a:lnTo>
                    <a:pt x="146" y="65"/>
                  </a:lnTo>
                  <a:lnTo>
                    <a:pt x="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4510050" y="1227150"/>
              <a:ext cx="7275" cy="5825"/>
            </a:xfrm>
            <a:custGeom>
              <a:avLst/>
              <a:gdLst/>
              <a:ahLst/>
              <a:cxnLst/>
              <a:rect l="l" t="t" r="r" b="b"/>
              <a:pathLst>
                <a:path w="291" h="233" extrusionOk="0">
                  <a:moveTo>
                    <a:pt x="222" y="1"/>
                  </a:moveTo>
                  <a:cubicBezTo>
                    <a:pt x="175" y="1"/>
                    <a:pt x="105" y="19"/>
                    <a:pt x="81" y="55"/>
                  </a:cubicBezTo>
                  <a:lnTo>
                    <a:pt x="16" y="88"/>
                  </a:lnTo>
                  <a:cubicBezTo>
                    <a:pt x="0" y="88"/>
                    <a:pt x="0" y="168"/>
                    <a:pt x="16" y="200"/>
                  </a:cubicBezTo>
                  <a:cubicBezTo>
                    <a:pt x="16" y="217"/>
                    <a:pt x="65" y="233"/>
                    <a:pt x="81" y="233"/>
                  </a:cubicBezTo>
                  <a:cubicBezTo>
                    <a:pt x="145" y="217"/>
                    <a:pt x="97" y="200"/>
                    <a:pt x="81" y="184"/>
                  </a:cubicBezTo>
                  <a:cubicBezTo>
                    <a:pt x="49" y="152"/>
                    <a:pt x="49" y="120"/>
                    <a:pt x="113" y="104"/>
                  </a:cubicBezTo>
                  <a:lnTo>
                    <a:pt x="162" y="88"/>
                  </a:lnTo>
                  <a:cubicBezTo>
                    <a:pt x="242" y="55"/>
                    <a:pt x="291" y="23"/>
                    <a:pt x="258" y="7"/>
                  </a:cubicBezTo>
                  <a:cubicBezTo>
                    <a:pt x="250" y="3"/>
                    <a:pt x="237" y="1"/>
                    <a:pt x="2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5308900" y="1147975"/>
              <a:ext cx="5675" cy="3250"/>
            </a:xfrm>
            <a:custGeom>
              <a:avLst/>
              <a:gdLst/>
              <a:ahLst/>
              <a:cxnLst/>
              <a:rect l="l" t="t" r="r" b="b"/>
              <a:pathLst>
                <a:path w="227" h="130" extrusionOk="0">
                  <a:moveTo>
                    <a:pt x="111" y="0"/>
                  </a:moveTo>
                  <a:cubicBezTo>
                    <a:pt x="73" y="0"/>
                    <a:pt x="33" y="4"/>
                    <a:pt x="17" y="12"/>
                  </a:cubicBezTo>
                  <a:cubicBezTo>
                    <a:pt x="1" y="28"/>
                    <a:pt x="17" y="93"/>
                    <a:pt x="33" y="125"/>
                  </a:cubicBezTo>
                  <a:cubicBezTo>
                    <a:pt x="36" y="128"/>
                    <a:pt x="41" y="130"/>
                    <a:pt x="46" y="130"/>
                  </a:cubicBezTo>
                  <a:cubicBezTo>
                    <a:pt x="66" y="130"/>
                    <a:pt x="97" y="109"/>
                    <a:pt x="97" y="109"/>
                  </a:cubicBezTo>
                  <a:cubicBezTo>
                    <a:pt x="101" y="105"/>
                    <a:pt x="108" y="104"/>
                    <a:pt x="117" y="104"/>
                  </a:cubicBezTo>
                  <a:cubicBezTo>
                    <a:pt x="132" y="104"/>
                    <a:pt x="154" y="108"/>
                    <a:pt x="172" y="108"/>
                  </a:cubicBezTo>
                  <a:cubicBezTo>
                    <a:pt x="190" y="108"/>
                    <a:pt x="204" y="105"/>
                    <a:pt x="210" y="93"/>
                  </a:cubicBezTo>
                  <a:cubicBezTo>
                    <a:pt x="226" y="77"/>
                    <a:pt x="226" y="28"/>
                    <a:pt x="194" y="12"/>
                  </a:cubicBezTo>
                  <a:cubicBezTo>
                    <a:pt x="186" y="4"/>
                    <a:pt x="150"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4186625" y="1061275"/>
              <a:ext cx="4675" cy="4450"/>
            </a:xfrm>
            <a:custGeom>
              <a:avLst/>
              <a:gdLst/>
              <a:ahLst/>
              <a:cxnLst/>
              <a:rect l="l" t="t" r="r" b="b"/>
              <a:pathLst>
                <a:path w="187" h="178" extrusionOk="0">
                  <a:moveTo>
                    <a:pt x="182" y="0"/>
                  </a:moveTo>
                  <a:cubicBezTo>
                    <a:pt x="178" y="0"/>
                    <a:pt x="162" y="4"/>
                    <a:pt x="130" y="12"/>
                  </a:cubicBezTo>
                  <a:cubicBezTo>
                    <a:pt x="81" y="12"/>
                    <a:pt x="1" y="141"/>
                    <a:pt x="17" y="157"/>
                  </a:cubicBezTo>
                  <a:cubicBezTo>
                    <a:pt x="25" y="174"/>
                    <a:pt x="41" y="178"/>
                    <a:pt x="57" y="178"/>
                  </a:cubicBezTo>
                  <a:cubicBezTo>
                    <a:pt x="73" y="178"/>
                    <a:pt x="89" y="174"/>
                    <a:pt x="98" y="174"/>
                  </a:cubicBezTo>
                  <a:cubicBezTo>
                    <a:pt x="114" y="157"/>
                    <a:pt x="98" y="125"/>
                    <a:pt x="81" y="109"/>
                  </a:cubicBezTo>
                  <a:cubicBezTo>
                    <a:pt x="81" y="109"/>
                    <a:pt x="130" y="28"/>
                    <a:pt x="162" y="12"/>
                  </a:cubicBezTo>
                  <a:cubicBezTo>
                    <a:pt x="178" y="4"/>
                    <a:pt x="186"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4581825" y="1221675"/>
              <a:ext cx="8500" cy="3200"/>
            </a:xfrm>
            <a:custGeom>
              <a:avLst/>
              <a:gdLst/>
              <a:ahLst/>
              <a:cxnLst/>
              <a:rect l="l" t="t" r="r" b="b"/>
              <a:pathLst>
                <a:path w="340" h="128" extrusionOk="0">
                  <a:moveTo>
                    <a:pt x="49" y="0"/>
                  </a:moveTo>
                  <a:cubicBezTo>
                    <a:pt x="1" y="16"/>
                    <a:pt x="1" y="65"/>
                    <a:pt x="17" y="97"/>
                  </a:cubicBezTo>
                  <a:lnTo>
                    <a:pt x="33" y="113"/>
                  </a:lnTo>
                  <a:cubicBezTo>
                    <a:pt x="38" y="118"/>
                    <a:pt x="44" y="120"/>
                    <a:pt x="51" y="120"/>
                  </a:cubicBezTo>
                  <a:cubicBezTo>
                    <a:pt x="68" y="120"/>
                    <a:pt x="91" y="108"/>
                    <a:pt x="113" y="97"/>
                  </a:cubicBezTo>
                  <a:lnTo>
                    <a:pt x="194" y="81"/>
                  </a:lnTo>
                  <a:cubicBezTo>
                    <a:pt x="221" y="116"/>
                    <a:pt x="253" y="127"/>
                    <a:pt x="278" y="127"/>
                  </a:cubicBezTo>
                  <a:cubicBezTo>
                    <a:pt x="299" y="127"/>
                    <a:pt x="316" y="120"/>
                    <a:pt x="323" y="113"/>
                  </a:cubicBezTo>
                  <a:cubicBezTo>
                    <a:pt x="339" y="81"/>
                    <a:pt x="307" y="48"/>
                    <a:pt x="242" y="32"/>
                  </a:cubicBezTo>
                  <a:lnTo>
                    <a:pt x="178" y="16"/>
                  </a:lnTo>
                  <a:cubicBezTo>
                    <a:pt x="156" y="16"/>
                    <a:pt x="128" y="38"/>
                    <a:pt x="97" y="38"/>
                  </a:cubicBezTo>
                  <a:cubicBezTo>
                    <a:pt x="81" y="38"/>
                    <a:pt x="65" y="32"/>
                    <a:pt x="49" y="16"/>
                  </a:cubicBezTo>
                  <a:lnTo>
                    <a:pt x="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4890725" y="1198275"/>
              <a:ext cx="5500" cy="2375"/>
            </a:xfrm>
            <a:custGeom>
              <a:avLst/>
              <a:gdLst/>
              <a:ahLst/>
              <a:cxnLst/>
              <a:rect l="l" t="t" r="r" b="b"/>
              <a:pathLst>
                <a:path w="220" h="95" extrusionOk="0">
                  <a:moveTo>
                    <a:pt x="113" y="0"/>
                  </a:moveTo>
                  <a:cubicBezTo>
                    <a:pt x="33" y="17"/>
                    <a:pt x="0" y="49"/>
                    <a:pt x="49" y="81"/>
                  </a:cubicBezTo>
                  <a:cubicBezTo>
                    <a:pt x="62" y="88"/>
                    <a:pt x="94" y="94"/>
                    <a:pt x="126" y="94"/>
                  </a:cubicBezTo>
                  <a:cubicBezTo>
                    <a:pt x="173" y="94"/>
                    <a:pt x="220" y="80"/>
                    <a:pt x="210" y="33"/>
                  </a:cubicBezTo>
                  <a:lnTo>
                    <a:pt x="194" y="17"/>
                  </a:lnTo>
                  <a:lnTo>
                    <a:pt x="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5082275" y="1157600"/>
              <a:ext cx="5800" cy="4000"/>
            </a:xfrm>
            <a:custGeom>
              <a:avLst/>
              <a:gdLst/>
              <a:ahLst/>
              <a:cxnLst/>
              <a:rect l="l" t="t" r="r" b="b"/>
              <a:pathLst>
                <a:path w="232" h="160" extrusionOk="0">
                  <a:moveTo>
                    <a:pt x="206" y="0"/>
                  </a:moveTo>
                  <a:cubicBezTo>
                    <a:pt x="174" y="0"/>
                    <a:pt x="113" y="14"/>
                    <a:pt x="81" y="14"/>
                  </a:cubicBezTo>
                  <a:cubicBezTo>
                    <a:pt x="16" y="14"/>
                    <a:pt x="0" y="79"/>
                    <a:pt x="16" y="95"/>
                  </a:cubicBezTo>
                  <a:cubicBezTo>
                    <a:pt x="33" y="111"/>
                    <a:pt x="49" y="127"/>
                    <a:pt x="49" y="143"/>
                  </a:cubicBezTo>
                  <a:cubicBezTo>
                    <a:pt x="49" y="143"/>
                    <a:pt x="113" y="143"/>
                    <a:pt x="145" y="160"/>
                  </a:cubicBezTo>
                  <a:cubicBezTo>
                    <a:pt x="162" y="160"/>
                    <a:pt x="194" y="143"/>
                    <a:pt x="194" y="143"/>
                  </a:cubicBezTo>
                  <a:cubicBezTo>
                    <a:pt x="194" y="127"/>
                    <a:pt x="210" y="111"/>
                    <a:pt x="210" y="79"/>
                  </a:cubicBezTo>
                  <a:lnTo>
                    <a:pt x="226" y="47"/>
                  </a:lnTo>
                  <a:lnTo>
                    <a:pt x="226" y="14"/>
                  </a:lnTo>
                  <a:cubicBezTo>
                    <a:pt x="232" y="4"/>
                    <a:pt x="223" y="0"/>
                    <a:pt x="2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4508025" y="1169650"/>
              <a:ext cx="8100" cy="4450"/>
            </a:xfrm>
            <a:custGeom>
              <a:avLst/>
              <a:gdLst/>
              <a:ahLst/>
              <a:cxnLst/>
              <a:rect l="l" t="t" r="r" b="b"/>
              <a:pathLst>
                <a:path w="324" h="178" extrusionOk="0">
                  <a:moveTo>
                    <a:pt x="243" y="0"/>
                  </a:moveTo>
                  <a:lnTo>
                    <a:pt x="162" y="16"/>
                  </a:lnTo>
                  <a:cubicBezTo>
                    <a:pt x="65" y="49"/>
                    <a:pt x="1" y="113"/>
                    <a:pt x="33" y="178"/>
                  </a:cubicBezTo>
                  <a:lnTo>
                    <a:pt x="114" y="178"/>
                  </a:lnTo>
                  <a:cubicBezTo>
                    <a:pt x="130" y="178"/>
                    <a:pt x="194" y="162"/>
                    <a:pt x="194" y="162"/>
                  </a:cubicBezTo>
                  <a:cubicBezTo>
                    <a:pt x="178" y="97"/>
                    <a:pt x="243" y="97"/>
                    <a:pt x="291" y="81"/>
                  </a:cubicBezTo>
                  <a:cubicBezTo>
                    <a:pt x="307" y="81"/>
                    <a:pt x="323" y="49"/>
                    <a:pt x="307" y="32"/>
                  </a:cubicBezTo>
                  <a:cubicBezTo>
                    <a:pt x="307" y="16"/>
                    <a:pt x="259"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4484650" y="1170375"/>
              <a:ext cx="7975" cy="2925"/>
            </a:xfrm>
            <a:custGeom>
              <a:avLst/>
              <a:gdLst/>
              <a:ahLst/>
              <a:cxnLst/>
              <a:rect l="l" t="t" r="r" b="b"/>
              <a:pathLst>
                <a:path w="319" h="117" extrusionOk="0">
                  <a:moveTo>
                    <a:pt x="239" y="0"/>
                  </a:moveTo>
                  <a:cubicBezTo>
                    <a:pt x="230" y="0"/>
                    <a:pt x="220" y="1"/>
                    <a:pt x="210" y="3"/>
                  </a:cubicBezTo>
                  <a:lnTo>
                    <a:pt x="145" y="20"/>
                  </a:lnTo>
                  <a:lnTo>
                    <a:pt x="81" y="36"/>
                  </a:lnTo>
                  <a:cubicBezTo>
                    <a:pt x="0" y="36"/>
                    <a:pt x="16" y="68"/>
                    <a:pt x="97" y="100"/>
                  </a:cubicBezTo>
                  <a:lnTo>
                    <a:pt x="178" y="100"/>
                  </a:lnTo>
                  <a:lnTo>
                    <a:pt x="290" y="116"/>
                  </a:lnTo>
                  <a:cubicBezTo>
                    <a:pt x="319" y="46"/>
                    <a:pt x="298"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07" name="Google Shape;2007;p28"/>
          <p:cNvPicPr preferRelativeResize="0"/>
          <p:nvPr/>
        </p:nvPicPr>
        <p:blipFill rotWithShape="1">
          <a:blip r:embed="rId3">
            <a:alphaModFix amt="19000"/>
          </a:blip>
          <a:srcRect t="159" b="159"/>
          <a:stretch/>
        </p:blipFill>
        <p:spPr>
          <a:xfrm>
            <a:off x="-1" y="0"/>
            <a:ext cx="9173673" cy="51435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grpSp>
        <p:nvGrpSpPr>
          <p:cNvPr id="17" name="Google Shape;17;p3"/>
          <p:cNvGrpSpPr/>
          <p:nvPr/>
        </p:nvGrpSpPr>
        <p:grpSpPr>
          <a:xfrm flipH="1">
            <a:off x="-702310" y="1452315"/>
            <a:ext cx="2007877" cy="2526759"/>
            <a:chOff x="5395549" y="883994"/>
            <a:chExt cx="2877026" cy="3620517"/>
          </a:xfrm>
        </p:grpSpPr>
        <p:pic>
          <p:nvPicPr>
            <p:cNvPr id="18" name="Google Shape;18;p3"/>
            <p:cNvPicPr preferRelativeResize="0"/>
            <p:nvPr/>
          </p:nvPicPr>
          <p:blipFill>
            <a:blip r:embed="rId2">
              <a:alphaModFix/>
            </a:blip>
            <a:stretch>
              <a:fillRect/>
            </a:stretch>
          </p:blipFill>
          <p:spPr>
            <a:xfrm>
              <a:off x="5816977" y="2262393"/>
              <a:ext cx="2205402" cy="2242118"/>
            </a:xfrm>
            <a:prstGeom prst="rect">
              <a:avLst/>
            </a:prstGeom>
            <a:noFill/>
            <a:ln>
              <a:noFill/>
            </a:ln>
          </p:spPr>
        </p:pic>
        <p:pic>
          <p:nvPicPr>
            <p:cNvPr id="19" name="Google Shape;19;p3"/>
            <p:cNvPicPr preferRelativeResize="0"/>
            <p:nvPr/>
          </p:nvPicPr>
          <p:blipFill>
            <a:blip r:embed="rId3">
              <a:alphaModFix/>
            </a:blip>
            <a:stretch>
              <a:fillRect/>
            </a:stretch>
          </p:blipFill>
          <p:spPr>
            <a:xfrm>
              <a:off x="5395549" y="883994"/>
              <a:ext cx="2877026" cy="2580308"/>
            </a:xfrm>
            <a:prstGeom prst="rect">
              <a:avLst/>
            </a:prstGeom>
            <a:noFill/>
            <a:ln>
              <a:noFill/>
            </a:ln>
          </p:spPr>
        </p:pic>
      </p:grpSp>
      <p:pic>
        <p:nvPicPr>
          <p:cNvPr id="20" name="Google Shape;20;p3"/>
          <p:cNvPicPr preferRelativeResize="0"/>
          <p:nvPr/>
        </p:nvPicPr>
        <p:blipFill>
          <a:blip r:embed="rId4">
            <a:alphaModFix/>
          </a:blip>
          <a:stretch>
            <a:fillRect/>
          </a:stretch>
        </p:blipFill>
        <p:spPr>
          <a:xfrm flipH="1">
            <a:off x="8343625" y="145900"/>
            <a:ext cx="1539151" cy="1564775"/>
          </a:xfrm>
          <a:prstGeom prst="rect">
            <a:avLst/>
          </a:prstGeom>
          <a:noFill/>
          <a:ln>
            <a:noFill/>
          </a:ln>
        </p:spPr>
      </p:pic>
      <p:pic>
        <p:nvPicPr>
          <p:cNvPr id="21" name="Google Shape;21;p3"/>
          <p:cNvPicPr preferRelativeResize="0"/>
          <p:nvPr/>
        </p:nvPicPr>
        <p:blipFill>
          <a:blip r:embed="rId5">
            <a:alphaModFix/>
          </a:blip>
          <a:stretch>
            <a:fillRect/>
          </a:stretch>
        </p:blipFill>
        <p:spPr>
          <a:xfrm rot="5400000">
            <a:off x="6729913" y="3279488"/>
            <a:ext cx="2409725" cy="1387400"/>
          </a:xfrm>
          <a:prstGeom prst="rect">
            <a:avLst/>
          </a:prstGeom>
          <a:noFill/>
          <a:ln>
            <a:noFill/>
          </a:ln>
        </p:spPr>
      </p:pic>
      <p:grpSp>
        <p:nvGrpSpPr>
          <p:cNvPr id="22" name="Google Shape;22;p3"/>
          <p:cNvGrpSpPr/>
          <p:nvPr/>
        </p:nvGrpSpPr>
        <p:grpSpPr>
          <a:xfrm>
            <a:off x="8070788" y="343675"/>
            <a:ext cx="1560946" cy="319400"/>
            <a:chOff x="2107825" y="4361850"/>
            <a:chExt cx="1157800" cy="319400"/>
          </a:xfrm>
        </p:grpSpPr>
        <p:sp>
          <p:nvSpPr>
            <p:cNvPr id="23" name="Google Shape;23;p3"/>
            <p:cNvSpPr/>
            <p:nvPr/>
          </p:nvSpPr>
          <p:spPr>
            <a:xfrm>
              <a:off x="2123550" y="4373550"/>
              <a:ext cx="1142075" cy="307700"/>
            </a:xfrm>
            <a:custGeom>
              <a:avLst/>
              <a:gdLst/>
              <a:ahLst/>
              <a:cxnLst/>
              <a:rect l="l" t="t" r="r" b="b"/>
              <a:pathLst>
                <a:path w="45683" h="12308" extrusionOk="0">
                  <a:moveTo>
                    <a:pt x="3291" y="178"/>
                  </a:moveTo>
                  <a:cubicBezTo>
                    <a:pt x="3356" y="258"/>
                    <a:pt x="3420" y="323"/>
                    <a:pt x="3469" y="371"/>
                  </a:cubicBezTo>
                  <a:cubicBezTo>
                    <a:pt x="3517" y="403"/>
                    <a:pt x="3598" y="355"/>
                    <a:pt x="3598" y="452"/>
                  </a:cubicBezTo>
                  <a:cubicBezTo>
                    <a:pt x="3570" y="473"/>
                    <a:pt x="3540" y="479"/>
                    <a:pt x="3511" y="479"/>
                  </a:cubicBezTo>
                  <a:cubicBezTo>
                    <a:pt x="3473" y="479"/>
                    <a:pt x="3439" y="468"/>
                    <a:pt x="3420" y="468"/>
                  </a:cubicBezTo>
                  <a:cubicBezTo>
                    <a:pt x="3340" y="420"/>
                    <a:pt x="3275" y="371"/>
                    <a:pt x="3227" y="339"/>
                  </a:cubicBezTo>
                  <a:cubicBezTo>
                    <a:pt x="3243" y="274"/>
                    <a:pt x="3259" y="226"/>
                    <a:pt x="3291" y="178"/>
                  </a:cubicBezTo>
                  <a:close/>
                  <a:moveTo>
                    <a:pt x="10211" y="484"/>
                  </a:moveTo>
                  <a:cubicBezTo>
                    <a:pt x="10244" y="484"/>
                    <a:pt x="10292" y="484"/>
                    <a:pt x="10324" y="500"/>
                  </a:cubicBezTo>
                  <a:cubicBezTo>
                    <a:pt x="10324" y="516"/>
                    <a:pt x="10324" y="533"/>
                    <a:pt x="10324" y="549"/>
                  </a:cubicBezTo>
                  <a:cubicBezTo>
                    <a:pt x="10292" y="565"/>
                    <a:pt x="10244" y="565"/>
                    <a:pt x="10211" y="565"/>
                  </a:cubicBezTo>
                  <a:cubicBezTo>
                    <a:pt x="10195" y="565"/>
                    <a:pt x="10179" y="533"/>
                    <a:pt x="10179" y="516"/>
                  </a:cubicBezTo>
                  <a:cubicBezTo>
                    <a:pt x="10179" y="500"/>
                    <a:pt x="10195" y="484"/>
                    <a:pt x="10211" y="484"/>
                  </a:cubicBezTo>
                  <a:close/>
                  <a:moveTo>
                    <a:pt x="2390" y="593"/>
                  </a:moveTo>
                  <a:cubicBezTo>
                    <a:pt x="2395" y="593"/>
                    <a:pt x="2407" y="613"/>
                    <a:pt x="2420" y="613"/>
                  </a:cubicBezTo>
                  <a:cubicBezTo>
                    <a:pt x="2388" y="629"/>
                    <a:pt x="2372" y="645"/>
                    <a:pt x="2356" y="645"/>
                  </a:cubicBezTo>
                  <a:cubicBezTo>
                    <a:pt x="2340" y="645"/>
                    <a:pt x="2340" y="629"/>
                    <a:pt x="2324" y="613"/>
                  </a:cubicBezTo>
                  <a:cubicBezTo>
                    <a:pt x="2340" y="613"/>
                    <a:pt x="2356" y="597"/>
                    <a:pt x="2388" y="597"/>
                  </a:cubicBezTo>
                  <a:cubicBezTo>
                    <a:pt x="2388" y="594"/>
                    <a:pt x="2389" y="593"/>
                    <a:pt x="2390" y="593"/>
                  </a:cubicBezTo>
                  <a:close/>
                  <a:moveTo>
                    <a:pt x="14771" y="571"/>
                  </a:moveTo>
                  <a:cubicBezTo>
                    <a:pt x="14833" y="571"/>
                    <a:pt x="14885" y="582"/>
                    <a:pt x="14938" y="597"/>
                  </a:cubicBezTo>
                  <a:cubicBezTo>
                    <a:pt x="14938" y="643"/>
                    <a:pt x="14938" y="662"/>
                    <a:pt x="14860" y="662"/>
                  </a:cubicBezTo>
                  <a:cubicBezTo>
                    <a:pt x="14799" y="662"/>
                    <a:pt x="14692" y="650"/>
                    <a:pt x="14502" y="629"/>
                  </a:cubicBezTo>
                  <a:cubicBezTo>
                    <a:pt x="14615" y="586"/>
                    <a:pt x="14699" y="571"/>
                    <a:pt x="14771" y="571"/>
                  </a:cubicBezTo>
                  <a:close/>
                  <a:moveTo>
                    <a:pt x="3195" y="484"/>
                  </a:moveTo>
                  <a:cubicBezTo>
                    <a:pt x="3227" y="581"/>
                    <a:pt x="3372" y="533"/>
                    <a:pt x="3404" y="645"/>
                  </a:cubicBezTo>
                  <a:cubicBezTo>
                    <a:pt x="3379" y="664"/>
                    <a:pt x="3354" y="668"/>
                    <a:pt x="3326" y="668"/>
                  </a:cubicBezTo>
                  <a:cubicBezTo>
                    <a:pt x="3304" y="668"/>
                    <a:pt x="3279" y="666"/>
                    <a:pt x="3251" y="666"/>
                  </a:cubicBezTo>
                  <a:cubicBezTo>
                    <a:pt x="3225" y="666"/>
                    <a:pt x="3196" y="668"/>
                    <a:pt x="3162" y="678"/>
                  </a:cubicBezTo>
                  <a:lnTo>
                    <a:pt x="3162" y="516"/>
                  </a:lnTo>
                  <a:cubicBezTo>
                    <a:pt x="3178" y="500"/>
                    <a:pt x="3195" y="484"/>
                    <a:pt x="3195" y="484"/>
                  </a:cubicBezTo>
                  <a:close/>
                  <a:moveTo>
                    <a:pt x="16061" y="662"/>
                  </a:moveTo>
                  <a:cubicBezTo>
                    <a:pt x="16127" y="662"/>
                    <a:pt x="16196" y="678"/>
                    <a:pt x="16276" y="710"/>
                  </a:cubicBezTo>
                  <a:cubicBezTo>
                    <a:pt x="16196" y="742"/>
                    <a:pt x="16127" y="758"/>
                    <a:pt x="16061" y="758"/>
                  </a:cubicBezTo>
                  <a:cubicBezTo>
                    <a:pt x="15994" y="758"/>
                    <a:pt x="15930" y="742"/>
                    <a:pt x="15857" y="710"/>
                  </a:cubicBezTo>
                  <a:cubicBezTo>
                    <a:pt x="15930" y="678"/>
                    <a:pt x="15994" y="662"/>
                    <a:pt x="16061" y="662"/>
                  </a:cubicBezTo>
                  <a:close/>
                  <a:moveTo>
                    <a:pt x="16615" y="662"/>
                  </a:moveTo>
                  <a:cubicBezTo>
                    <a:pt x="16688" y="662"/>
                    <a:pt x="16760" y="678"/>
                    <a:pt x="16889" y="710"/>
                  </a:cubicBezTo>
                  <a:cubicBezTo>
                    <a:pt x="16760" y="742"/>
                    <a:pt x="16688" y="758"/>
                    <a:pt x="16615" y="758"/>
                  </a:cubicBezTo>
                  <a:cubicBezTo>
                    <a:pt x="16543" y="758"/>
                    <a:pt x="16470" y="742"/>
                    <a:pt x="16341" y="710"/>
                  </a:cubicBezTo>
                  <a:cubicBezTo>
                    <a:pt x="16470" y="678"/>
                    <a:pt x="16543" y="662"/>
                    <a:pt x="16615" y="662"/>
                  </a:cubicBezTo>
                  <a:close/>
                  <a:moveTo>
                    <a:pt x="17486" y="662"/>
                  </a:moveTo>
                  <a:cubicBezTo>
                    <a:pt x="17502" y="694"/>
                    <a:pt x="17518" y="710"/>
                    <a:pt x="17518" y="726"/>
                  </a:cubicBezTo>
                  <a:cubicBezTo>
                    <a:pt x="17518" y="742"/>
                    <a:pt x="17502" y="742"/>
                    <a:pt x="17486" y="758"/>
                  </a:cubicBezTo>
                  <a:cubicBezTo>
                    <a:pt x="17486" y="742"/>
                    <a:pt x="17470" y="726"/>
                    <a:pt x="17454" y="694"/>
                  </a:cubicBezTo>
                  <a:cubicBezTo>
                    <a:pt x="17454" y="694"/>
                    <a:pt x="17486" y="678"/>
                    <a:pt x="17486" y="662"/>
                  </a:cubicBezTo>
                  <a:close/>
                  <a:moveTo>
                    <a:pt x="15099" y="565"/>
                  </a:moveTo>
                  <a:cubicBezTo>
                    <a:pt x="15309" y="565"/>
                    <a:pt x="15518" y="565"/>
                    <a:pt x="15744" y="581"/>
                  </a:cubicBezTo>
                  <a:cubicBezTo>
                    <a:pt x="15744" y="581"/>
                    <a:pt x="15760" y="597"/>
                    <a:pt x="15776" y="613"/>
                  </a:cubicBezTo>
                  <a:cubicBezTo>
                    <a:pt x="15744" y="662"/>
                    <a:pt x="15696" y="694"/>
                    <a:pt x="15663" y="742"/>
                  </a:cubicBezTo>
                  <a:cubicBezTo>
                    <a:pt x="15615" y="726"/>
                    <a:pt x="15567" y="694"/>
                    <a:pt x="15502" y="645"/>
                  </a:cubicBezTo>
                  <a:cubicBezTo>
                    <a:pt x="15438" y="694"/>
                    <a:pt x="15389" y="726"/>
                    <a:pt x="15357" y="758"/>
                  </a:cubicBezTo>
                  <a:cubicBezTo>
                    <a:pt x="15348" y="760"/>
                    <a:pt x="15340" y="760"/>
                    <a:pt x="15332" y="760"/>
                  </a:cubicBezTo>
                  <a:cubicBezTo>
                    <a:pt x="15254" y="760"/>
                    <a:pt x="15224" y="692"/>
                    <a:pt x="15179" y="678"/>
                  </a:cubicBezTo>
                  <a:cubicBezTo>
                    <a:pt x="15147" y="645"/>
                    <a:pt x="15067" y="694"/>
                    <a:pt x="15067" y="597"/>
                  </a:cubicBezTo>
                  <a:cubicBezTo>
                    <a:pt x="15067" y="597"/>
                    <a:pt x="15083" y="565"/>
                    <a:pt x="15099" y="565"/>
                  </a:cubicBezTo>
                  <a:close/>
                  <a:moveTo>
                    <a:pt x="17850" y="655"/>
                  </a:moveTo>
                  <a:cubicBezTo>
                    <a:pt x="17893" y="655"/>
                    <a:pt x="17934" y="664"/>
                    <a:pt x="17971" y="664"/>
                  </a:cubicBezTo>
                  <a:cubicBezTo>
                    <a:pt x="17982" y="664"/>
                    <a:pt x="17992" y="664"/>
                    <a:pt x="18002" y="662"/>
                  </a:cubicBezTo>
                  <a:cubicBezTo>
                    <a:pt x="18099" y="710"/>
                    <a:pt x="18180" y="758"/>
                    <a:pt x="18293" y="823"/>
                  </a:cubicBezTo>
                  <a:cubicBezTo>
                    <a:pt x="18212" y="847"/>
                    <a:pt x="18135" y="851"/>
                    <a:pt x="18063" y="851"/>
                  </a:cubicBezTo>
                  <a:cubicBezTo>
                    <a:pt x="18026" y="851"/>
                    <a:pt x="17991" y="850"/>
                    <a:pt x="17957" y="850"/>
                  </a:cubicBezTo>
                  <a:cubicBezTo>
                    <a:pt x="17923" y="850"/>
                    <a:pt x="17889" y="851"/>
                    <a:pt x="17857" y="855"/>
                  </a:cubicBezTo>
                  <a:cubicBezTo>
                    <a:pt x="17809" y="807"/>
                    <a:pt x="17760" y="758"/>
                    <a:pt x="17712" y="710"/>
                  </a:cubicBezTo>
                  <a:cubicBezTo>
                    <a:pt x="17756" y="666"/>
                    <a:pt x="17804" y="655"/>
                    <a:pt x="17850" y="655"/>
                  </a:cubicBezTo>
                  <a:close/>
                  <a:moveTo>
                    <a:pt x="18777" y="758"/>
                  </a:moveTo>
                  <a:cubicBezTo>
                    <a:pt x="18793" y="774"/>
                    <a:pt x="18809" y="807"/>
                    <a:pt x="18809" y="823"/>
                  </a:cubicBezTo>
                  <a:cubicBezTo>
                    <a:pt x="18793" y="839"/>
                    <a:pt x="18793" y="839"/>
                    <a:pt x="18777" y="855"/>
                  </a:cubicBezTo>
                  <a:cubicBezTo>
                    <a:pt x="18777" y="839"/>
                    <a:pt x="18760" y="807"/>
                    <a:pt x="18744" y="791"/>
                  </a:cubicBezTo>
                  <a:cubicBezTo>
                    <a:pt x="18744" y="791"/>
                    <a:pt x="18777" y="774"/>
                    <a:pt x="18777" y="758"/>
                  </a:cubicBezTo>
                  <a:close/>
                  <a:moveTo>
                    <a:pt x="19422" y="758"/>
                  </a:moveTo>
                  <a:cubicBezTo>
                    <a:pt x="19438" y="774"/>
                    <a:pt x="19454" y="807"/>
                    <a:pt x="19454" y="823"/>
                  </a:cubicBezTo>
                  <a:cubicBezTo>
                    <a:pt x="19438" y="839"/>
                    <a:pt x="19438" y="839"/>
                    <a:pt x="19422" y="855"/>
                  </a:cubicBezTo>
                  <a:cubicBezTo>
                    <a:pt x="19422" y="839"/>
                    <a:pt x="19406" y="807"/>
                    <a:pt x="19390" y="791"/>
                  </a:cubicBezTo>
                  <a:cubicBezTo>
                    <a:pt x="19390" y="791"/>
                    <a:pt x="19422" y="774"/>
                    <a:pt x="19422" y="758"/>
                  </a:cubicBezTo>
                  <a:close/>
                  <a:moveTo>
                    <a:pt x="20115" y="855"/>
                  </a:moveTo>
                  <a:cubicBezTo>
                    <a:pt x="20148" y="855"/>
                    <a:pt x="20180" y="871"/>
                    <a:pt x="20212" y="904"/>
                  </a:cubicBezTo>
                  <a:cubicBezTo>
                    <a:pt x="20180" y="936"/>
                    <a:pt x="20148" y="952"/>
                    <a:pt x="20115" y="952"/>
                  </a:cubicBezTo>
                  <a:cubicBezTo>
                    <a:pt x="20083" y="952"/>
                    <a:pt x="20051" y="936"/>
                    <a:pt x="20019" y="904"/>
                  </a:cubicBezTo>
                  <a:cubicBezTo>
                    <a:pt x="20051" y="871"/>
                    <a:pt x="20083" y="855"/>
                    <a:pt x="20115" y="855"/>
                  </a:cubicBezTo>
                  <a:close/>
                  <a:moveTo>
                    <a:pt x="22496" y="956"/>
                  </a:moveTo>
                  <a:cubicBezTo>
                    <a:pt x="22552" y="956"/>
                    <a:pt x="22637" y="965"/>
                    <a:pt x="22777" y="984"/>
                  </a:cubicBezTo>
                  <a:cubicBezTo>
                    <a:pt x="22664" y="1027"/>
                    <a:pt x="22580" y="1043"/>
                    <a:pt x="22508" y="1043"/>
                  </a:cubicBezTo>
                  <a:cubicBezTo>
                    <a:pt x="22446" y="1043"/>
                    <a:pt x="22394" y="1031"/>
                    <a:pt x="22341" y="1016"/>
                  </a:cubicBezTo>
                  <a:cubicBezTo>
                    <a:pt x="22390" y="977"/>
                    <a:pt x="22409" y="956"/>
                    <a:pt x="22496" y="956"/>
                  </a:cubicBezTo>
                  <a:close/>
                  <a:moveTo>
                    <a:pt x="24583" y="1049"/>
                  </a:moveTo>
                  <a:cubicBezTo>
                    <a:pt x="24600" y="1049"/>
                    <a:pt x="24616" y="1065"/>
                    <a:pt x="24616" y="1065"/>
                  </a:cubicBezTo>
                  <a:cubicBezTo>
                    <a:pt x="24616" y="1097"/>
                    <a:pt x="24600" y="1113"/>
                    <a:pt x="24583" y="1129"/>
                  </a:cubicBezTo>
                  <a:cubicBezTo>
                    <a:pt x="24583" y="1129"/>
                    <a:pt x="24567" y="1113"/>
                    <a:pt x="24551" y="1097"/>
                  </a:cubicBezTo>
                  <a:cubicBezTo>
                    <a:pt x="24567" y="1081"/>
                    <a:pt x="24583" y="1065"/>
                    <a:pt x="24583" y="1049"/>
                  </a:cubicBezTo>
                  <a:close/>
                  <a:moveTo>
                    <a:pt x="23944" y="1037"/>
                  </a:moveTo>
                  <a:cubicBezTo>
                    <a:pt x="24035" y="1037"/>
                    <a:pt x="24124" y="1041"/>
                    <a:pt x="24212" y="1049"/>
                  </a:cubicBezTo>
                  <a:cubicBezTo>
                    <a:pt x="24229" y="1049"/>
                    <a:pt x="24245" y="1065"/>
                    <a:pt x="24245" y="1065"/>
                  </a:cubicBezTo>
                  <a:cubicBezTo>
                    <a:pt x="24183" y="1118"/>
                    <a:pt x="24155" y="1142"/>
                    <a:pt x="24053" y="1142"/>
                  </a:cubicBezTo>
                  <a:cubicBezTo>
                    <a:pt x="23971" y="1142"/>
                    <a:pt x="23839" y="1126"/>
                    <a:pt x="23600" y="1097"/>
                  </a:cubicBezTo>
                  <a:cubicBezTo>
                    <a:pt x="23648" y="1065"/>
                    <a:pt x="23664" y="1049"/>
                    <a:pt x="23664" y="1049"/>
                  </a:cubicBezTo>
                  <a:cubicBezTo>
                    <a:pt x="23761" y="1041"/>
                    <a:pt x="23854" y="1037"/>
                    <a:pt x="23944" y="1037"/>
                  </a:cubicBezTo>
                  <a:close/>
                  <a:moveTo>
                    <a:pt x="24890" y="1049"/>
                  </a:moveTo>
                  <a:cubicBezTo>
                    <a:pt x="24906" y="1097"/>
                    <a:pt x="24906" y="1145"/>
                    <a:pt x="24906" y="1178"/>
                  </a:cubicBezTo>
                  <a:cubicBezTo>
                    <a:pt x="24906" y="1194"/>
                    <a:pt x="24874" y="1210"/>
                    <a:pt x="24842" y="1210"/>
                  </a:cubicBezTo>
                  <a:cubicBezTo>
                    <a:pt x="24842" y="1210"/>
                    <a:pt x="24825" y="1194"/>
                    <a:pt x="24825" y="1178"/>
                  </a:cubicBezTo>
                  <a:cubicBezTo>
                    <a:pt x="24825" y="1145"/>
                    <a:pt x="24825" y="1097"/>
                    <a:pt x="24842" y="1049"/>
                  </a:cubicBezTo>
                  <a:close/>
                  <a:moveTo>
                    <a:pt x="25614" y="1129"/>
                  </a:moveTo>
                  <a:cubicBezTo>
                    <a:pt x="25655" y="1129"/>
                    <a:pt x="25694" y="1141"/>
                    <a:pt x="25729" y="1162"/>
                  </a:cubicBezTo>
                  <a:cubicBezTo>
                    <a:pt x="25691" y="1199"/>
                    <a:pt x="25675" y="1215"/>
                    <a:pt x="25623" y="1215"/>
                  </a:cubicBezTo>
                  <a:cubicBezTo>
                    <a:pt x="25587" y="1215"/>
                    <a:pt x="25532" y="1207"/>
                    <a:pt x="25438" y="1194"/>
                  </a:cubicBezTo>
                  <a:cubicBezTo>
                    <a:pt x="25502" y="1148"/>
                    <a:pt x="25561" y="1129"/>
                    <a:pt x="25614" y="1129"/>
                  </a:cubicBezTo>
                  <a:close/>
                  <a:moveTo>
                    <a:pt x="25213" y="1049"/>
                  </a:moveTo>
                  <a:lnTo>
                    <a:pt x="25213" y="1049"/>
                  </a:lnTo>
                  <a:cubicBezTo>
                    <a:pt x="25325" y="1097"/>
                    <a:pt x="25293" y="1145"/>
                    <a:pt x="25229" y="1242"/>
                  </a:cubicBezTo>
                  <a:cubicBezTo>
                    <a:pt x="25180" y="1162"/>
                    <a:pt x="25164" y="1113"/>
                    <a:pt x="25213" y="1049"/>
                  </a:cubicBezTo>
                  <a:close/>
                  <a:moveTo>
                    <a:pt x="33068" y="1516"/>
                  </a:moveTo>
                  <a:cubicBezTo>
                    <a:pt x="33084" y="1516"/>
                    <a:pt x="33084" y="1533"/>
                    <a:pt x="33100" y="1549"/>
                  </a:cubicBezTo>
                  <a:cubicBezTo>
                    <a:pt x="33100" y="1565"/>
                    <a:pt x="33084" y="1581"/>
                    <a:pt x="33068" y="1597"/>
                  </a:cubicBezTo>
                  <a:cubicBezTo>
                    <a:pt x="33068" y="1597"/>
                    <a:pt x="33036" y="1581"/>
                    <a:pt x="33036" y="1581"/>
                  </a:cubicBezTo>
                  <a:cubicBezTo>
                    <a:pt x="33052" y="1549"/>
                    <a:pt x="33068" y="1533"/>
                    <a:pt x="33068" y="1516"/>
                  </a:cubicBezTo>
                  <a:close/>
                  <a:moveTo>
                    <a:pt x="44311" y="2162"/>
                  </a:moveTo>
                  <a:cubicBezTo>
                    <a:pt x="44327" y="2178"/>
                    <a:pt x="44343" y="2194"/>
                    <a:pt x="44343" y="2194"/>
                  </a:cubicBezTo>
                  <a:cubicBezTo>
                    <a:pt x="44343" y="2226"/>
                    <a:pt x="44327" y="2242"/>
                    <a:pt x="44311" y="2258"/>
                  </a:cubicBezTo>
                  <a:cubicBezTo>
                    <a:pt x="44311" y="2258"/>
                    <a:pt x="44295" y="2242"/>
                    <a:pt x="44279" y="2226"/>
                  </a:cubicBezTo>
                  <a:cubicBezTo>
                    <a:pt x="44295" y="2210"/>
                    <a:pt x="44311" y="2194"/>
                    <a:pt x="44311" y="2162"/>
                  </a:cubicBezTo>
                  <a:close/>
                  <a:moveTo>
                    <a:pt x="10368" y="2527"/>
                  </a:moveTo>
                  <a:lnTo>
                    <a:pt x="10368" y="2527"/>
                  </a:lnTo>
                  <a:cubicBezTo>
                    <a:pt x="10364" y="2529"/>
                    <a:pt x="10360" y="2531"/>
                    <a:pt x="10357" y="2533"/>
                  </a:cubicBezTo>
                  <a:lnTo>
                    <a:pt x="10373" y="2533"/>
                  </a:lnTo>
                  <a:cubicBezTo>
                    <a:pt x="10371" y="2531"/>
                    <a:pt x="10369" y="2529"/>
                    <a:pt x="10368" y="2527"/>
                  </a:cubicBezTo>
                  <a:close/>
                  <a:moveTo>
                    <a:pt x="16018" y="2823"/>
                  </a:moveTo>
                  <a:cubicBezTo>
                    <a:pt x="16018" y="2839"/>
                    <a:pt x="16034" y="2871"/>
                    <a:pt x="16034" y="2888"/>
                  </a:cubicBezTo>
                  <a:cubicBezTo>
                    <a:pt x="16051" y="2904"/>
                    <a:pt x="16018" y="2904"/>
                    <a:pt x="16018" y="2920"/>
                  </a:cubicBezTo>
                  <a:cubicBezTo>
                    <a:pt x="16002" y="2904"/>
                    <a:pt x="15986" y="2871"/>
                    <a:pt x="15986" y="2855"/>
                  </a:cubicBezTo>
                  <a:cubicBezTo>
                    <a:pt x="15986" y="2855"/>
                    <a:pt x="16002" y="2839"/>
                    <a:pt x="16018" y="2823"/>
                  </a:cubicBezTo>
                  <a:close/>
                  <a:moveTo>
                    <a:pt x="19422" y="2823"/>
                  </a:moveTo>
                  <a:cubicBezTo>
                    <a:pt x="19438" y="2839"/>
                    <a:pt x="19454" y="2871"/>
                    <a:pt x="19454" y="2888"/>
                  </a:cubicBezTo>
                  <a:cubicBezTo>
                    <a:pt x="19454" y="2904"/>
                    <a:pt x="19438" y="2904"/>
                    <a:pt x="19422" y="2920"/>
                  </a:cubicBezTo>
                  <a:cubicBezTo>
                    <a:pt x="19422" y="2904"/>
                    <a:pt x="19406" y="2871"/>
                    <a:pt x="19390" y="2855"/>
                  </a:cubicBezTo>
                  <a:cubicBezTo>
                    <a:pt x="19390" y="2855"/>
                    <a:pt x="19422" y="2839"/>
                    <a:pt x="19422" y="2823"/>
                  </a:cubicBezTo>
                  <a:close/>
                  <a:moveTo>
                    <a:pt x="16472" y="2811"/>
                  </a:moveTo>
                  <a:cubicBezTo>
                    <a:pt x="16518" y="2811"/>
                    <a:pt x="16567" y="2831"/>
                    <a:pt x="16615" y="2871"/>
                  </a:cubicBezTo>
                  <a:cubicBezTo>
                    <a:pt x="16567" y="2912"/>
                    <a:pt x="16518" y="2932"/>
                    <a:pt x="16472" y="2932"/>
                  </a:cubicBezTo>
                  <a:cubicBezTo>
                    <a:pt x="16426" y="2932"/>
                    <a:pt x="16381" y="2912"/>
                    <a:pt x="16341" y="2871"/>
                  </a:cubicBezTo>
                  <a:cubicBezTo>
                    <a:pt x="16381" y="2831"/>
                    <a:pt x="16426" y="2811"/>
                    <a:pt x="16472" y="2811"/>
                  </a:cubicBezTo>
                  <a:close/>
                  <a:moveTo>
                    <a:pt x="12147" y="2452"/>
                  </a:moveTo>
                  <a:cubicBezTo>
                    <a:pt x="12195" y="2549"/>
                    <a:pt x="12244" y="2629"/>
                    <a:pt x="12292" y="2710"/>
                  </a:cubicBezTo>
                  <a:cubicBezTo>
                    <a:pt x="12344" y="2719"/>
                    <a:pt x="12395" y="2737"/>
                    <a:pt x="12442" y="2737"/>
                  </a:cubicBezTo>
                  <a:cubicBezTo>
                    <a:pt x="12483" y="2737"/>
                    <a:pt x="12520" y="2723"/>
                    <a:pt x="12550" y="2678"/>
                  </a:cubicBezTo>
                  <a:cubicBezTo>
                    <a:pt x="12593" y="2635"/>
                    <a:pt x="12643" y="2635"/>
                    <a:pt x="12696" y="2635"/>
                  </a:cubicBezTo>
                  <a:cubicBezTo>
                    <a:pt x="12722" y="2635"/>
                    <a:pt x="12749" y="2635"/>
                    <a:pt x="12776" y="2629"/>
                  </a:cubicBezTo>
                  <a:cubicBezTo>
                    <a:pt x="12808" y="2662"/>
                    <a:pt x="12841" y="2694"/>
                    <a:pt x="12873" y="2726"/>
                  </a:cubicBezTo>
                  <a:lnTo>
                    <a:pt x="13792" y="2726"/>
                  </a:lnTo>
                  <a:cubicBezTo>
                    <a:pt x="13921" y="2646"/>
                    <a:pt x="14131" y="2549"/>
                    <a:pt x="14212" y="2549"/>
                  </a:cubicBezTo>
                  <a:cubicBezTo>
                    <a:pt x="14212" y="2507"/>
                    <a:pt x="14224" y="2465"/>
                    <a:pt x="14258" y="2465"/>
                  </a:cubicBezTo>
                  <a:cubicBezTo>
                    <a:pt x="14264" y="2465"/>
                    <a:pt x="14270" y="2466"/>
                    <a:pt x="14276" y="2468"/>
                  </a:cubicBezTo>
                  <a:cubicBezTo>
                    <a:pt x="14292" y="2468"/>
                    <a:pt x="14292" y="2517"/>
                    <a:pt x="14308" y="2549"/>
                  </a:cubicBezTo>
                  <a:cubicBezTo>
                    <a:pt x="14421" y="2565"/>
                    <a:pt x="14454" y="2694"/>
                    <a:pt x="14550" y="2726"/>
                  </a:cubicBezTo>
                  <a:cubicBezTo>
                    <a:pt x="14561" y="2728"/>
                    <a:pt x="14572" y="2728"/>
                    <a:pt x="14581" y="2728"/>
                  </a:cubicBezTo>
                  <a:cubicBezTo>
                    <a:pt x="14684" y="2728"/>
                    <a:pt x="14708" y="2652"/>
                    <a:pt x="14663" y="2549"/>
                  </a:cubicBezTo>
                  <a:lnTo>
                    <a:pt x="15018" y="2549"/>
                  </a:lnTo>
                  <a:cubicBezTo>
                    <a:pt x="15034" y="2597"/>
                    <a:pt x="15050" y="2646"/>
                    <a:pt x="15050" y="2694"/>
                  </a:cubicBezTo>
                  <a:cubicBezTo>
                    <a:pt x="15099" y="2710"/>
                    <a:pt x="15147" y="2726"/>
                    <a:pt x="15196" y="2759"/>
                  </a:cubicBezTo>
                  <a:cubicBezTo>
                    <a:pt x="15309" y="2936"/>
                    <a:pt x="15099" y="2936"/>
                    <a:pt x="15083" y="3065"/>
                  </a:cubicBezTo>
                  <a:cubicBezTo>
                    <a:pt x="14954" y="2968"/>
                    <a:pt x="14889" y="2904"/>
                    <a:pt x="14808" y="2839"/>
                  </a:cubicBezTo>
                  <a:cubicBezTo>
                    <a:pt x="14776" y="2855"/>
                    <a:pt x="14760" y="2871"/>
                    <a:pt x="14728" y="2904"/>
                  </a:cubicBezTo>
                  <a:lnTo>
                    <a:pt x="14437" y="2904"/>
                  </a:lnTo>
                  <a:cubicBezTo>
                    <a:pt x="14405" y="2888"/>
                    <a:pt x="14389" y="2855"/>
                    <a:pt x="14373" y="2839"/>
                  </a:cubicBezTo>
                  <a:lnTo>
                    <a:pt x="14341" y="2839"/>
                  </a:lnTo>
                  <a:cubicBezTo>
                    <a:pt x="14260" y="2904"/>
                    <a:pt x="14228" y="3000"/>
                    <a:pt x="14099" y="3017"/>
                  </a:cubicBezTo>
                  <a:cubicBezTo>
                    <a:pt x="14034" y="2968"/>
                    <a:pt x="13954" y="2904"/>
                    <a:pt x="13889" y="2839"/>
                  </a:cubicBezTo>
                  <a:cubicBezTo>
                    <a:pt x="13857" y="2855"/>
                    <a:pt x="13841" y="2871"/>
                    <a:pt x="13825" y="2904"/>
                  </a:cubicBezTo>
                  <a:cubicBezTo>
                    <a:pt x="13743" y="2881"/>
                    <a:pt x="13679" y="2824"/>
                    <a:pt x="13595" y="2824"/>
                  </a:cubicBezTo>
                  <a:cubicBezTo>
                    <a:pt x="13562" y="2824"/>
                    <a:pt x="13527" y="2833"/>
                    <a:pt x="13486" y="2855"/>
                  </a:cubicBezTo>
                  <a:cubicBezTo>
                    <a:pt x="13486" y="2888"/>
                    <a:pt x="13470" y="2920"/>
                    <a:pt x="13470" y="2968"/>
                  </a:cubicBezTo>
                  <a:cubicBezTo>
                    <a:pt x="13470" y="2984"/>
                    <a:pt x="13454" y="3000"/>
                    <a:pt x="13437" y="3000"/>
                  </a:cubicBezTo>
                  <a:lnTo>
                    <a:pt x="12873" y="3000"/>
                  </a:lnTo>
                  <a:cubicBezTo>
                    <a:pt x="12857" y="2984"/>
                    <a:pt x="12824" y="2952"/>
                    <a:pt x="12792" y="2920"/>
                  </a:cubicBezTo>
                  <a:cubicBezTo>
                    <a:pt x="12760" y="2952"/>
                    <a:pt x="12728" y="2984"/>
                    <a:pt x="12695" y="3017"/>
                  </a:cubicBezTo>
                  <a:lnTo>
                    <a:pt x="12518" y="3017"/>
                  </a:lnTo>
                  <a:cubicBezTo>
                    <a:pt x="12470" y="2984"/>
                    <a:pt x="12437" y="2952"/>
                    <a:pt x="12421" y="2920"/>
                  </a:cubicBezTo>
                  <a:lnTo>
                    <a:pt x="12147" y="2920"/>
                  </a:lnTo>
                  <a:cubicBezTo>
                    <a:pt x="12099" y="2952"/>
                    <a:pt x="12066" y="2984"/>
                    <a:pt x="12050" y="3000"/>
                  </a:cubicBezTo>
                  <a:cubicBezTo>
                    <a:pt x="11986" y="2952"/>
                    <a:pt x="11937" y="2888"/>
                    <a:pt x="11873" y="2823"/>
                  </a:cubicBezTo>
                  <a:cubicBezTo>
                    <a:pt x="11841" y="2855"/>
                    <a:pt x="11808" y="2888"/>
                    <a:pt x="11776" y="2920"/>
                  </a:cubicBezTo>
                  <a:cubicBezTo>
                    <a:pt x="11744" y="2888"/>
                    <a:pt x="11711" y="2855"/>
                    <a:pt x="11663" y="2807"/>
                  </a:cubicBezTo>
                  <a:cubicBezTo>
                    <a:pt x="11582" y="2855"/>
                    <a:pt x="11502" y="2888"/>
                    <a:pt x="11389" y="2936"/>
                  </a:cubicBezTo>
                  <a:cubicBezTo>
                    <a:pt x="11373" y="2871"/>
                    <a:pt x="11357" y="2839"/>
                    <a:pt x="11357" y="2791"/>
                  </a:cubicBezTo>
                  <a:cubicBezTo>
                    <a:pt x="11389" y="2742"/>
                    <a:pt x="11437" y="2694"/>
                    <a:pt x="11486" y="2646"/>
                  </a:cubicBezTo>
                  <a:lnTo>
                    <a:pt x="11695" y="2646"/>
                  </a:lnTo>
                  <a:cubicBezTo>
                    <a:pt x="11711" y="2678"/>
                    <a:pt x="11744" y="2694"/>
                    <a:pt x="11760" y="2726"/>
                  </a:cubicBezTo>
                  <a:cubicBezTo>
                    <a:pt x="11792" y="2694"/>
                    <a:pt x="11824" y="2678"/>
                    <a:pt x="11857" y="2646"/>
                  </a:cubicBezTo>
                  <a:cubicBezTo>
                    <a:pt x="11921" y="2678"/>
                    <a:pt x="11970" y="2710"/>
                    <a:pt x="12066" y="2759"/>
                  </a:cubicBezTo>
                  <a:cubicBezTo>
                    <a:pt x="12082" y="2646"/>
                    <a:pt x="12099" y="2565"/>
                    <a:pt x="12115" y="2484"/>
                  </a:cubicBezTo>
                  <a:lnTo>
                    <a:pt x="12147" y="2452"/>
                  </a:lnTo>
                  <a:close/>
                  <a:moveTo>
                    <a:pt x="16551" y="3033"/>
                  </a:moveTo>
                  <a:cubicBezTo>
                    <a:pt x="16567" y="3033"/>
                    <a:pt x="16599" y="3049"/>
                    <a:pt x="16615" y="3065"/>
                  </a:cubicBezTo>
                  <a:cubicBezTo>
                    <a:pt x="16599" y="3065"/>
                    <a:pt x="16599" y="3081"/>
                    <a:pt x="16583" y="3097"/>
                  </a:cubicBezTo>
                  <a:cubicBezTo>
                    <a:pt x="16567" y="3081"/>
                    <a:pt x="16534" y="3065"/>
                    <a:pt x="16518" y="3065"/>
                  </a:cubicBezTo>
                  <a:cubicBezTo>
                    <a:pt x="16534" y="3049"/>
                    <a:pt x="16551" y="3033"/>
                    <a:pt x="16551" y="3033"/>
                  </a:cubicBezTo>
                  <a:close/>
                  <a:moveTo>
                    <a:pt x="18147" y="2936"/>
                  </a:moveTo>
                  <a:cubicBezTo>
                    <a:pt x="18164" y="2952"/>
                    <a:pt x="18164" y="2984"/>
                    <a:pt x="18180" y="3017"/>
                  </a:cubicBezTo>
                  <a:cubicBezTo>
                    <a:pt x="18180" y="3033"/>
                    <a:pt x="18180" y="3049"/>
                    <a:pt x="18180" y="3113"/>
                  </a:cubicBezTo>
                  <a:cubicBezTo>
                    <a:pt x="18099" y="3097"/>
                    <a:pt x="18051" y="3097"/>
                    <a:pt x="17986" y="3081"/>
                  </a:cubicBezTo>
                  <a:cubicBezTo>
                    <a:pt x="18035" y="3033"/>
                    <a:pt x="18051" y="3000"/>
                    <a:pt x="18083" y="2968"/>
                  </a:cubicBezTo>
                  <a:cubicBezTo>
                    <a:pt x="18099" y="2952"/>
                    <a:pt x="18131" y="2952"/>
                    <a:pt x="18147" y="2936"/>
                  </a:cubicBezTo>
                  <a:close/>
                  <a:moveTo>
                    <a:pt x="1356" y="4049"/>
                  </a:moveTo>
                  <a:cubicBezTo>
                    <a:pt x="1356" y="4065"/>
                    <a:pt x="1372" y="4081"/>
                    <a:pt x="1388" y="4113"/>
                  </a:cubicBezTo>
                  <a:cubicBezTo>
                    <a:pt x="1388" y="4113"/>
                    <a:pt x="1372" y="4130"/>
                    <a:pt x="1356" y="4146"/>
                  </a:cubicBezTo>
                  <a:cubicBezTo>
                    <a:pt x="1340" y="4113"/>
                    <a:pt x="1324" y="4097"/>
                    <a:pt x="1324" y="4081"/>
                  </a:cubicBezTo>
                  <a:cubicBezTo>
                    <a:pt x="1324" y="4065"/>
                    <a:pt x="1340" y="4049"/>
                    <a:pt x="1356" y="4049"/>
                  </a:cubicBezTo>
                  <a:close/>
                  <a:moveTo>
                    <a:pt x="1533" y="4049"/>
                  </a:moveTo>
                  <a:cubicBezTo>
                    <a:pt x="1549" y="4065"/>
                    <a:pt x="1565" y="4081"/>
                    <a:pt x="1565" y="4113"/>
                  </a:cubicBezTo>
                  <a:cubicBezTo>
                    <a:pt x="1565" y="4113"/>
                    <a:pt x="1549" y="4130"/>
                    <a:pt x="1533" y="4146"/>
                  </a:cubicBezTo>
                  <a:cubicBezTo>
                    <a:pt x="1533" y="4113"/>
                    <a:pt x="1517" y="4097"/>
                    <a:pt x="1517" y="4081"/>
                  </a:cubicBezTo>
                  <a:cubicBezTo>
                    <a:pt x="1501" y="4065"/>
                    <a:pt x="1533" y="4049"/>
                    <a:pt x="1533" y="4049"/>
                  </a:cubicBezTo>
                  <a:close/>
                  <a:moveTo>
                    <a:pt x="44682" y="4146"/>
                  </a:moveTo>
                  <a:cubicBezTo>
                    <a:pt x="44698" y="4146"/>
                    <a:pt x="44714" y="4162"/>
                    <a:pt x="44714" y="4178"/>
                  </a:cubicBezTo>
                  <a:cubicBezTo>
                    <a:pt x="44714" y="4194"/>
                    <a:pt x="44698" y="4210"/>
                    <a:pt x="44682" y="4226"/>
                  </a:cubicBezTo>
                  <a:cubicBezTo>
                    <a:pt x="44682" y="4226"/>
                    <a:pt x="44650" y="4210"/>
                    <a:pt x="44666" y="4210"/>
                  </a:cubicBezTo>
                  <a:cubicBezTo>
                    <a:pt x="44666" y="4178"/>
                    <a:pt x="44682" y="4162"/>
                    <a:pt x="44682" y="4146"/>
                  </a:cubicBezTo>
                  <a:close/>
                  <a:moveTo>
                    <a:pt x="1001" y="4388"/>
                  </a:moveTo>
                  <a:cubicBezTo>
                    <a:pt x="1017" y="4468"/>
                    <a:pt x="1017" y="4517"/>
                    <a:pt x="1033" y="4565"/>
                  </a:cubicBezTo>
                  <a:cubicBezTo>
                    <a:pt x="993" y="4605"/>
                    <a:pt x="953" y="4610"/>
                    <a:pt x="910" y="4610"/>
                  </a:cubicBezTo>
                  <a:cubicBezTo>
                    <a:pt x="900" y="4610"/>
                    <a:pt x="889" y="4609"/>
                    <a:pt x="878" y="4609"/>
                  </a:cubicBezTo>
                  <a:cubicBezTo>
                    <a:pt x="845" y="4609"/>
                    <a:pt x="811" y="4612"/>
                    <a:pt x="775" y="4630"/>
                  </a:cubicBezTo>
                  <a:cubicBezTo>
                    <a:pt x="775" y="4646"/>
                    <a:pt x="743" y="4678"/>
                    <a:pt x="711" y="4710"/>
                  </a:cubicBezTo>
                  <a:lnTo>
                    <a:pt x="598" y="4710"/>
                  </a:lnTo>
                  <a:cubicBezTo>
                    <a:pt x="582" y="4662"/>
                    <a:pt x="582" y="4597"/>
                    <a:pt x="565" y="4549"/>
                  </a:cubicBezTo>
                  <a:cubicBezTo>
                    <a:pt x="614" y="4521"/>
                    <a:pt x="663" y="4514"/>
                    <a:pt x="712" y="4514"/>
                  </a:cubicBezTo>
                  <a:cubicBezTo>
                    <a:pt x="758" y="4514"/>
                    <a:pt x="804" y="4520"/>
                    <a:pt x="850" y="4520"/>
                  </a:cubicBezTo>
                  <a:cubicBezTo>
                    <a:pt x="868" y="4520"/>
                    <a:pt x="886" y="4519"/>
                    <a:pt x="904" y="4517"/>
                  </a:cubicBezTo>
                  <a:cubicBezTo>
                    <a:pt x="920" y="4484"/>
                    <a:pt x="953" y="4452"/>
                    <a:pt x="1001" y="4388"/>
                  </a:cubicBezTo>
                  <a:close/>
                  <a:moveTo>
                    <a:pt x="356" y="5468"/>
                  </a:moveTo>
                  <a:cubicBezTo>
                    <a:pt x="372" y="5485"/>
                    <a:pt x="372" y="5485"/>
                    <a:pt x="388" y="5501"/>
                  </a:cubicBezTo>
                  <a:cubicBezTo>
                    <a:pt x="372" y="5517"/>
                    <a:pt x="340" y="5533"/>
                    <a:pt x="323" y="5533"/>
                  </a:cubicBezTo>
                  <a:cubicBezTo>
                    <a:pt x="323" y="5533"/>
                    <a:pt x="307" y="5517"/>
                    <a:pt x="291" y="5501"/>
                  </a:cubicBezTo>
                  <a:cubicBezTo>
                    <a:pt x="307" y="5485"/>
                    <a:pt x="340" y="5485"/>
                    <a:pt x="356" y="5468"/>
                  </a:cubicBezTo>
                  <a:close/>
                  <a:moveTo>
                    <a:pt x="2630" y="6598"/>
                  </a:moveTo>
                  <a:cubicBezTo>
                    <a:pt x="2646" y="6598"/>
                    <a:pt x="2662" y="6614"/>
                    <a:pt x="2695" y="6630"/>
                  </a:cubicBezTo>
                  <a:cubicBezTo>
                    <a:pt x="2678" y="6646"/>
                    <a:pt x="2662" y="6646"/>
                    <a:pt x="2662" y="6662"/>
                  </a:cubicBezTo>
                  <a:cubicBezTo>
                    <a:pt x="2646" y="6646"/>
                    <a:pt x="2614" y="6646"/>
                    <a:pt x="2598" y="6630"/>
                  </a:cubicBezTo>
                  <a:cubicBezTo>
                    <a:pt x="2614" y="6614"/>
                    <a:pt x="2614" y="6598"/>
                    <a:pt x="2630" y="6598"/>
                  </a:cubicBezTo>
                  <a:close/>
                  <a:moveTo>
                    <a:pt x="2501" y="6565"/>
                  </a:moveTo>
                  <a:lnTo>
                    <a:pt x="2501" y="6743"/>
                  </a:lnTo>
                  <a:cubicBezTo>
                    <a:pt x="2453" y="6759"/>
                    <a:pt x="2404" y="6759"/>
                    <a:pt x="2356" y="6775"/>
                  </a:cubicBezTo>
                  <a:cubicBezTo>
                    <a:pt x="2340" y="6727"/>
                    <a:pt x="2324" y="6662"/>
                    <a:pt x="2324" y="6598"/>
                  </a:cubicBezTo>
                  <a:cubicBezTo>
                    <a:pt x="2372" y="6598"/>
                    <a:pt x="2420" y="6581"/>
                    <a:pt x="2501" y="6565"/>
                  </a:cubicBezTo>
                  <a:close/>
                  <a:moveTo>
                    <a:pt x="18147" y="6791"/>
                  </a:moveTo>
                  <a:cubicBezTo>
                    <a:pt x="18164" y="6791"/>
                    <a:pt x="18164" y="6807"/>
                    <a:pt x="18180" y="6823"/>
                  </a:cubicBezTo>
                  <a:cubicBezTo>
                    <a:pt x="18164" y="6823"/>
                    <a:pt x="18147" y="6840"/>
                    <a:pt x="18115" y="6840"/>
                  </a:cubicBezTo>
                  <a:cubicBezTo>
                    <a:pt x="18115" y="6840"/>
                    <a:pt x="18099" y="6823"/>
                    <a:pt x="18083" y="6823"/>
                  </a:cubicBezTo>
                  <a:cubicBezTo>
                    <a:pt x="18115" y="6807"/>
                    <a:pt x="18131" y="6791"/>
                    <a:pt x="18147" y="6791"/>
                  </a:cubicBezTo>
                  <a:close/>
                  <a:moveTo>
                    <a:pt x="30174" y="9208"/>
                  </a:moveTo>
                  <a:cubicBezTo>
                    <a:pt x="30237" y="9208"/>
                    <a:pt x="30290" y="9220"/>
                    <a:pt x="30342" y="9243"/>
                  </a:cubicBezTo>
                  <a:cubicBezTo>
                    <a:pt x="30290" y="9278"/>
                    <a:pt x="30266" y="9294"/>
                    <a:pt x="30200" y="9294"/>
                  </a:cubicBezTo>
                  <a:cubicBezTo>
                    <a:pt x="30143" y="9294"/>
                    <a:pt x="30055" y="9282"/>
                    <a:pt x="29890" y="9259"/>
                  </a:cubicBezTo>
                  <a:cubicBezTo>
                    <a:pt x="30011" y="9225"/>
                    <a:pt x="30100" y="9208"/>
                    <a:pt x="30174" y="9208"/>
                  </a:cubicBezTo>
                  <a:close/>
                  <a:moveTo>
                    <a:pt x="38036" y="9404"/>
                  </a:moveTo>
                  <a:cubicBezTo>
                    <a:pt x="38052" y="9420"/>
                    <a:pt x="38068" y="9437"/>
                    <a:pt x="38101" y="9437"/>
                  </a:cubicBezTo>
                  <a:cubicBezTo>
                    <a:pt x="38085" y="9453"/>
                    <a:pt x="38068" y="9469"/>
                    <a:pt x="38068" y="9469"/>
                  </a:cubicBezTo>
                  <a:cubicBezTo>
                    <a:pt x="38036" y="9469"/>
                    <a:pt x="38020" y="9453"/>
                    <a:pt x="38004" y="9437"/>
                  </a:cubicBezTo>
                  <a:cubicBezTo>
                    <a:pt x="38020" y="9437"/>
                    <a:pt x="38020" y="9420"/>
                    <a:pt x="38036" y="9404"/>
                  </a:cubicBezTo>
                  <a:close/>
                  <a:moveTo>
                    <a:pt x="35762" y="9420"/>
                  </a:moveTo>
                  <a:cubicBezTo>
                    <a:pt x="35762" y="9420"/>
                    <a:pt x="35778" y="9437"/>
                    <a:pt x="35794" y="9437"/>
                  </a:cubicBezTo>
                  <a:cubicBezTo>
                    <a:pt x="35778" y="9453"/>
                    <a:pt x="35746" y="9469"/>
                    <a:pt x="35730" y="9485"/>
                  </a:cubicBezTo>
                  <a:cubicBezTo>
                    <a:pt x="35713" y="9469"/>
                    <a:pt x="35713" y="9453"/>
                    <a:pt x="35697" y="9437"/>
                  </a:cubicBezTo>
                  <a:cubicBezTo>
                    <a:pt x="35713" y="9437"/>
                    <a:pt x="35746" y="9420"/>
                    <a:pt x="35762" y="9420"/>
                  </a:cubicBezTo>
                  <a:close/>
                  <a:moveTo>
                    <a:pt x="28552" y="9388"/>
                  </a:moveTo>
                  <a:cubicBezTo>
                    <a:pt x="28600" y="9388"/>
                    <a:pt x="28648" y="9404"/>
                    <a:pt x="28697" y="9437"/>
                  </a:cubicBezTo>
                  <a:cubicBezTo>
                    <a:pt x="28648" y="9477"/>
                    <a:pt x="28600" y="9497"/>
                    <a:pt x="28552" y="9497"/>
                  </a:cubicBezTo>
                  <a:cubicBezTo>
                    <a:pt x="28503" y="9497"/>
                    <a:pt x="28455" y="9477"/>
                    <a:pt x="28406" y="9437"/>
                  </a:cubicBezTo>
                  <a:cubicBezTo>
                    <a:pt x="28455" y="9404"/>
                    <a:pt x="28503" y="9388"/>
                    <a:pt x="28552" y="9388"/>
                  </a:cubicBezTo>
                  <a:close/>
                  <a:moveTo>
                    <a:pt x="38310" y="9404"/>
                  </a:moveTo>
                  <a:cubicBezTo>
                    <a:pt x="38407" y="9420"/>
                    <a:pt x="38359" y="9485"/>
                    <a:pt x="38375" y="9533"/>
                  </a:cubicBezTo>
                  <a:cubicBezTo>
                    <a:pt x="38344" y="9571"/>
                    <a:pt x="38314" y="9588"/>
                    <a:pt x="38283" y="9588"/>
                  </a:cubicBezTo>
                  <a:cubicBezTo>
                    <a:pt x="38249" y="9588"/>
                    <a:pt x="38215" y="9567"/>
                    <a:pt x="38181" y="9533"/>
                  </a:cubicBezTo>
                  <a:cubicBezTo>
                    <a:pt x="38230" y="9501"/>
                    <a:pt x="38278" y="9453"/>
                    <a:pt x="38310" y="9404"/>
                  </a:cubicBezTo>
                  <a:close/>
                  <a:moveTo>
                    <a:pt x="29455" y="9695"/>
                  </a:moveTo>
                  <a:cubicBezTo>
                    <a:pt x="29487" y="9695"/>
                    <a:pt x="29503" y="9711"/>
                    <a:pt x="29519" y="9727"/>
                  </a:cubicBezTo>
                  <a:cubicBezTo>
                    <a:pt x="29503" y="9743"/>
                    <a:pt x="29503" y="9743"/>
                    <a:pt x="29487" y="9759"/>
                  </a:cubicBezTo>
                  <a:cubicBezTo>
                    <a:pt x="29471" y="9743"/>
                    <a:pt x="29455" y="9743"/>
                    <a:pt x="29423" y="9727"/>
                  </a:cubicBezTo>
                  <a:cubicBezTo>
                    <a:pt x="29439" y="9711"/>
                    <a:pt x="29455" y="9695"/>
                    <a:pt x="29455" y="9695"/>
                  </a:cubicBezTo>
                  <a:close/>
                  <a:moveTo>
                    <a:pt x="985" y="9953"/>
                  </a:moveTo>
                  <a:cubicBezTo>
                    <a:pt x="1001" y="9969"/>
                    <a:pt x="1017" y="9985"/>
                    <a:pt x="1017" y="9985"/>
                  </a:cubicBezTo>
                  <a:cubicBezTo>
                    <a:pt x="1001" y="10017"/>
                    <a:pt x="1001" y="10033"/>
                    <a:pt x="985" y="10049"/>
                  </a:cubicBezTo>
                  <a:cubicBezTo>
                    <a:pt x="969" y="10049"/>
                    <a:pt x="969" y="10033"/>
                    <a:pt x="953" y="10017"/>
                  </a:cubicBezTo>
                  <a:cubicBezTo>
                    <a:pt x="969" y="10001"/>
                    <a:pt x="969" y="9985"/>
                    <a:pt x="985" y="9953"/>
                  </a:cubicBezTo>
                  <a:close/>
                  <a:moveTo>
                    <a:pt x="3178" y="0"/>
                  </a:moveTo>
                  <a:cubicBezTo>
                    <a:pt x="3167" y="3"/>
                    <a:pt x="3155" y="4"/>
                    <a:pt x="3142" y="4"/>
                  </a:cubicBezTo>
                  <a:cubicBezTo>
                    <a:pt x="3123" y="4"/>
                    <a:pt x="3102" y="2"/>
                    <a:pt x="3081" y="2"/>
                  </a:cubicBezTo>
                  <a:cubicBezTo>
                    <a:pt x="3038" y="2"/>
                    <a:pt x="2996" y="11"/>
                    <a:pt x="2969" y="65"/>
                  </a:cubicBezTo>
                  <a:cubicBezTo>
                    <a:pt x="3033" y="81"/>
                    <a:pt x="3082" y="113"/>
                    <a:pt x="3146" y="145"/>
                  </a:cubicBezTo>
                  <a:cubicBezTo>
                    <a:pt x="3098" y="194"/>
                    <a:pt x="3066" y="242"/>
                    <a:pt x="3017" y="291"/>
                  </a:cubicBezTo>
                  <a:cubicBezTo>
                    <a:pt x="2985" y="258"/>
                    <a:pt x="2953" y="226"/>
                    <a:pt x="2920" y="194"/>
                  </a:cubicBezTo>
                  <a:cubicBezTo>
                    <a:pt x="2872" y="242"/>
                    <a:pt x="2824" y="291"/>
                    <a:pt x="2791" y="339"/>
                  </a:cubicBezTo>
                  <a:cubicBezTo>
                    <a:pt x="2807" y="371"/>
                    <a:pt x="2840" y="403"/>
                    <a:pt x="2872" y="436"/>
                  </a:cubicBezTo>
                  <a:cubicBezTo>
                    <a:pt x="2775" y="533"/>
                    <a:pt x="2775" y="533"/>
                    <a:pt x="2646" y="581"/>
                  </a:cubicBezTo>
                  <a:cubicBezTo>
                    <a:pt x="2598" y="484"/>
                    <a:pt x="2566" y="403"/>
                    <a:pt x="2517" y="323"/>
                  </a:cubicBezTo>
                  <a:cubicBezTo>
                    <a:pt x="2614" y="210"/>
                    <a:pt x="2614" y="210"/>
                    <a:pt x="2549" y="113"/>
                  </a:cubicBezTo>
                  <a:lnTo>
                    <a:pt x="2549" y="113"/>
                  </a:lnTo>
                  <a:cubicBezTo>
                    <a:pt x="2517" y="145"/>
                    <a:pt x="2485" y="162"/>
                    <a:pt x="2453" y="194"/>
                  </a:cubicBezTo>
                  <a:cubicBezTo>
                    <a:pt x="2407" y="148"/>
                    <a:pt x="2369" y="103"/>
                    <a:pt x="2323" y="103"/>
                  </a:cubicBezTo>
                  <a:cubicBezTo>
                    <a:pt x="2304" y="103"/>
                    <a:pt x="2283" y="110"/>
                    <a:pt x="2259" y="129"/>
                  </a:cubicBezTo>
                  <a:cubicBezTo>
                    <a:pt x="2243" y="178"/>
                    <a:pt x="2211" y="226"/>
                    <a:pt x="2195" y="291"/>
                  </a:cubicBezTo>
                  <a:cubicBezTo>
                    <a:pt x="2178" y="291"/>
                    <a:pt x="2162" y="290"/>
                    <a:pt x="2147" y="290"/>
                  </a:cubicBezTo>
                  <a:cubicBezTo>
                    <a:pt x="2101" y="290"/>
                    <a:pt x="2061" y="299"/>
                    <a:pt x="2049" y="371"/>
                  </a:cubicBezTo>
                  <a:cubicBezTo>
                    <a:pt x="2082" y="484"/>
                    <a:pt x="2162" y="597"/>
                    <a:pt x="2146" y="742"/>
                  </a:cubicBezTo>
                  <a:cubicBezTo>
                    <a:pt x="2259" y="855"/>
                    <a:pt x="2388" y="984"/>
                    <a:pt x="2501" y="1097"/>
                  </a:cubicBezTo>
                  <a:cubicBezTo>
                    <a:pt x="2501" y="1129"/>
                    <a:pt x="2517" y="1162"/>
                    <a:pt x="2517" y="1194"/>
                  </a:cubicBezTo>
                  <a:cubicBezTo>
                    <a:pt x="2598" y="1242"/>
                    <a:pt x="2695" y="1275"/>
                    <a:pt x="2775" y="1323"/>
                  </a:cubicBezTo>
                  <a:cubicBezTo>
                    <a:pt x="2870" y="1364"/>
                    <a:pt x="2954" y="1427"/>
                    <a:pt x="3074" y="1427"/>
                  </a:cubicBezTo>
                  <a:cubicBezTo>
                    <a:pt x="3097" y="1427"/>
                    <a:pt x="3121" y="1425"/>
                    <a:pt x="3146" y="1420"/>
                  </a:cubicBezTo>
                  <a:cubicBezTo>
                    <a:pt x="3178" y="1468"/>
                    <a:pt x="3243" y="1549"/>
                    <a:pt x="3275" y="1597"/>
                  </a:cubicBezTo>
                  <a:cubicBezTo>
                    <a:pt x="3372" y="1597"/>
                    <a:pt x="3437" y="1613"/>
                    <a:pt x="3485" y="1613"/>
                  </a:cubicBezTo>
                  <a:cubicBezTo>
                    <a:pt x="3549" y="1678"/>
                    <a:pt x="3598" y="1726"/>
                    <a:pt x="3662" y="1807"/>
                  </a:cubicBezTo>
                  <a:lnTo>
                    <a:pt x="4033" y="1807"/>
                  </a:lnTo>
                  <a:cubicBezTo>
                    <a:pt x="4082" y="1839"/>
                    <a:pt x="4098" y="1871"/>
                    <a:pt x="4114" y="1887"/>
                  </a:cubicBezTo>
                  <a:lnTo>
                    <a:pt x="4388" y="1887"/>
                  </a:lnTo>
                  <a:cubicBezTo>
                    <a:pt x="4421" y="1920"/>
                    <a:pt x="4469" y="1952"/>
                    <a:pt x="4501" y="1984"/>
                  </a:cubicBezTo>
                  <a:lnTo>
                    <a:pt x="4856" y="1984"/>
                  </a:lnTo>
                  <a:cubicBezTo>
                    <a:pt x="4888" y="2017"/>
                    <a:pt x="4921" y="2049"/>
                    <a:pt x="4953" y="2065"/>
                  </a:cubicBezTo>
                  <a:cubicBezTo>
                    <a:pt x="4985" y="2033"/>
                    <a:pt x="5017" y="2017"/>
                    <a:pt x="5050" y="1984"/>
                  </a:cubicBezTo>
                  <a:cubicBezTo>
                    <a:pt x="5082" y="2017"/>
                    <a:pt x="5098" y="2049"/>
                    <a:pt x="5146" y="2081"/>
                  </a:cubicBezTo>
                  <a:lnTo>
                    <a:pt x="5501" y="2081"/>
                  </a:lnTo>
                  <a:cubicBezTo>
                    <a:pt x="5550" y="2113"/>
                    <a:pt x="5566" y="2146"/>
                    <a:pt x="5582" y="2162"/>
                  </a:cubicBezTo>
                  <a:cubicBezTo>
                    <a:pt x="5638" y="2162"/>
                    <a:pt x="5695" y="2170"/>
                    <a:pt x="5749" y="2170"/>
                  </a:cubicBezTo>
                  <a:cubicBezTo>
                    <a:pt x="5804" y="2170"/>
                    <a:pt x="5856" y="2162"/>
                    <a:pt x="5905" y="2129"/>
                  </a:cubicBezTo>
                  <a:cubicBezTo>
                    <a:pt x="5921" y="2113"/>
                    <a:pt x="5937" y="2097"/>
                    <a:pt x="5953" y="2081"/>
                  </a:cubicBezTo>
                  <a:cubicBezTo>
                    <a:pt x="6001" y="2113"/>
                    <a:pt x="6034" y="2146"/>
                    <a:pt x="6066" y="2178"/>
                  </a:cubicBezTo>
                  <a:lnTo>
                    <a:pt x="6969" y="2178"/>
                  </a:lnTo>
                  <a:cubicBezTo>
                    <a:pt x="7018" y="2210"/>
                    <a:pt x="7050" y="2226"/>
                    <a:pt x="7066" y="2242"/>
                  </a:cubicBezTo>
                  <a:cubicBezTo>
                    <a:pt x="7130" y="2210"/>
                    <a:pt x="7179" y="2178"/>
                    <a:pt x="7211" y="2162"/>
                  </a:cubicBezTo>
                  <a:cubicBezTo>
                    <a:pt x="7280" y="2189"/>
                    <a:pt x="7326" y="2265"/>
                    <a:pt x="7399" y="2265"/>
                  </a:cubicBezTo>
                  <a:cubicBezTo>
                    <a:pt x="7411" y="2265"/>
                    <a:pt x="7423" y="2263"/>
                    <a:pt x="7437" y="2258"/>
                  </a:cubicBezTo>
                  <a:cubicBezTo>
                    <a:pt x="7453" y="2226"/>
                    <a:pt x="7501" y="2210"/>
                    <a:pt x="7534" y="2162"/>
                  </a:cubicBezTo>
                  <a:lnTo>
                    <a:pt x="7711" y="2162"/>
                  </a:lnTo>
                  <a:cubicBezTo>
                    <a:pt x="7743" y="2194"/>
                    <a:pt x="7776" y="2226"/>
                    <a:pt x="7808" y="2258"/>
                  </a:cubicBezTo>
                  <a:lnTo>
                    <a:pt x="7985" y="2258"/>
                  </a:lnTo>
                  <a:cubicBezTo>
                    <a:pt x="8018" y="2226"/>
                    <a:pt x="8050" y="2194"/>
                    <a:pt x="8082" y="2178"/>
                  </a:cubicBezTo>
                  <a:cubicBezTo>
                    <a:pt x="8114" y="2194"/>
                    <a:pt x="8131" y="2226"/>
                    <a:pt x="8163" y="2258"/>
                  </a:cubicBezTo>
                  <a:lnTo>
                    <a:pt x="8824" y="2258"/>
                  </a:lnTo>
                  <a:cubicBezTo>
                    <a:pt x="8856" y="2226"/>
                    <a:pt x="8873" y="2210"/>
                    <a:pt x="8905" y="2178"/>
                  </a:cubicBezTo>
                  <a:lnTo>
                    <a:pt x="9195" y="2178"/>
                  </a:lnTo>
                  <a:cubicBezTo>
                    <a:pt x="9244" y="2210"/>
                    <a:pt x="9276" y="2242"/>
                    <a:pt x="9292" y="2258"/>
                  </a:cubicBezTo>
                  <a:lnTo>
                    <a:pt x="9550" y="2258"/>
                  </a:lnTo>
                  <a:cubicBezTo>
                    <a:pt x="9582" y="2226"/>
                    <a:pt x="9615" y="2194"/>
                    <a:pt x="9647" y="2162"/>
                  </a:cubicBezTo>
                  <a:lnTo>
                    <a:pt x="9840" y="2162"/>
                  </a:lnTo>
                  <a:cubicBezTo>
                    <a:pt x="9873" y="2194"/>
                    <a:pt x="9905" y="2226"/>
                    <a:pt x="9937" y="2258"/>
                  </a:cubicBezTo>
                  <a:lnTo>
                    <a:pt x="10115" y="2258"/>
                  </a:lnTo>
                  <a:cubicBezTo>
                    <a:pt x="10194" y="2353"/>
                    <a:pt x="10288" y="2433"/>
                    <a:pt x="10368" y="2527"/>
                  </a:cubicBezTo>
                  <a:lnTo>
                    <a:pt x="10368" y="2527"/>
                  </a:lnTo>
                  <a:cubicBezTo>
                    <a:pt x="10457" y="2482"/>
                    <a:pt x="10504" y="2451"/>
                    <a:pt x="10550" y="2436"/>
                  </a:cubicBezTo>
                  <a:cubicBezTo>
                    <a:pt x="10598" y="2484"/>
                    <a:pt x="10631" y="2517"/>
                    <a:pt x="10663" y="2549"/>
                  </a:cubicBezTo>
                  <a:lnTo>
                    <a:pt x="10937" y="2549"/>
                  </a:lnTo>
                  <a:cubicBezTo>
                    <a:pt x="11002" y="2662"/>
                    <a:pt x="11163" y="2629"/>
                    <a:pt x="11228" y="2742"/>
                  </a:cubicBezTo>
                  <a:cubicBezTo>
                    <a:pt x="11276" y="2807"/>
                    <a:pt x="11276" y="2839"/>
                    <a:pt x="11244" y="2904"/>
                  </a:cubicBezTo>
                  <a:cubicBezTo>
                    <a:pt x="11219" y="2916"/>
                    <a:pt x="11198" y="2921"/>
                    <a:pt x="11179" y="2921"/>
                  </a:cubicBezTo>
                  <a:cubicBezTo>
                    <a:pt x="11123" y="2921"/>
                    <a:pt x="11086" y="2875"/>
                    <a:pt x="11050" y="2839"/>
                  </a:cubicBezTo>
                  <a:lnTo>
                    <a:pt x="10647" y="2839"/>
                  </a:lnTo>
                  <a:cubicBezTo>
                    <a:pt x="10631" y="2871"/>
                    <a:pt x="10598" y="2888"/>
                    <a:pt x="10582" y="2920"/>
                  </a:cubicBezTo>
                  <a:cubicBezTo>
                    <a:pt x="10550" y="2888"/>
                    <a:pt x="10518" y="2855"/>
                    <a:pt x="10486" y="2823"/>
                  </a:cubicBezTo>
                  <a:lnTo>
                    <a:pt x="10018" y="2823"/>
                  </a:lnTo>
                  <a:cubicBezTo>
                    <a:pt x="10018" y="2823"/>
                    <a:pt x="10002" y="2855"/>
                    <a:pt x="9986" y="2871"/>
                  </a:cubicBezTo>
                  <a:cubicBezTo>
                    <a:pt x="9969" y="2904"/>
                    <a:pt x="9953" y="2968"/>
                    <a:pt x="9937" y="3017"/>
                  </a:cubicBezTo>
                  <a:lnTo>
                    <a:pt x="9744" y="3017"/>
                  </a:lnTo>
                  <a:cubicBezTo>
                    <a:pt x="9711" y="2984"/>
                    <a:pt x="9679" y="2952"/>
                    <a:pt x="9647" y="2920"/>
                  </a:cubicBezTo>
                  <a:cubicBezTo>
                    <a:pt x="9615" y="2952"/>
                    <a:pt x="9582" y="2984"/>
                    <a:pt x="9550" y="3017"/>
                  </a:cubicBezTo>
                  <a:cubicBezTo>
                    <a:pt x="9469" y="3017"/>
                    <a:pt x="9421" y="3017"/>
                    <a:pt x="9356" y="3000"/>
                  </a:cubicBezTo>
                  <a:cubicBezTo>
                    <a:pt x="9340" y="2936"/>
                    <a:pt x="9324" y="2888"/>
                    <a:pt x="9292" y="2823"/>
                  </a:cubicBezTo>
                  <a:cubicBezTo>
                    <a:pt x="9260" y="2855"/>
                    <a:pt x="9227" y="2888"/>
                    <a:pt x="9195" y="2920"/>
                  </a:cubicBezTo>
                  <a:cubicBezTo>
                    <a:pt x="9163" y="2888"/>
                    <a:pt x="9131" y="2855"/>
                    <a:pt x="9098" y="2839"/>
                  </a:cubicBezTo>
                  <a:cubicBezTo>
                    <a:pt x="9002" y="2888"/>
                    <a:pt x="8905" y="2968"/>
                    <a:pt x="8808" y="3000"/>
                  </a:cubicBezTo>
                  <a:cubicBezTo>
                    <a:pt x="8784" y="3017"/>
                    <a:pt x="8752" y="3021"/>
                    <a:pt x="8721" y="3021"/>
                  </a:cubicBezTo>
                  <a:cubicBezTo>
                    <a:pt x="8691" y="3021"/>
                    <a:pt x="8663" y="3017"/>
                    <a:pt x="8647" y="3017"/>
                  </a:cubicBezTo>
                  <a:cubicBezTo>
                    <a:pt x="8598" y="2968"/>
                    <a:pt x="8566" y="2936"/>
                    <a:pt x="8534" y="2920"/>
                  </a:cubicBezTo>
                  <a:lnTo>
                    <a:pt x="7985" y="2920"/>
                  </a:lnTo>
                  <a:cubicBezTo>
                    <a:pt x="7953" y="2952"/>
                    <a:pt x="7937" y="2984"/>
                    <a:pt x="7889" y="3017"/>
                  </a:cubicBezTo>
                  <a:lnTo>
                    <a:pt x="6792" y="3017"/>
                  </a:lnTo>
                  <a:cubicBezTo>
                    <a:pt x="6743" y="3049"/>
                    <a:pt x="6727" y="3081"/>
                    <a:pt x="6695" y="3113"/>
                  </a:cubicBezTo>
                  <a:lnTo>
                    <a:pt x="5598" y="3113"/>
                  </a:lnTo>
                  <a:cubicBezTo>
                    <a:pt x="5582" y="3113"/>
                    <a:pt x="5582" y="3130"/>
                    <a:pt x="5566" y="3146"/>
                  </a:cubicBezTo>
                  <a:cubicBezTo>
                    <a:pt x="5550" y="3162"/>
                    <a:pt x="5517" y="3178"/>
                    <a:pt x="5501" y="3194"/>
                  </a:cubicBezTo>
                  <a:lnTo>
                    <a:pt x="4582" y="3194"/>
                  </a:lnTo>
                  <a:cubicBezTo>
                    <a:pt x="4550" y="3226"/>
                    <a:pt x="4517" y="3259"/>
                    <a:pt x="4485" y="3291"/>
                  </a:cubicBezTo>
                  <a:cubicBezTo>
                    <a:pt x="4453" y="3259"/>
                    <a:pt x="4421" y="3226"/>
                    <a:pt x="4388" y="3210"/>
                  </a:cubicBezTo>
                  <a:cubicBezTo>
                    <a:pt x="4356" y="3226"/>
                    <a:pt x="4340" y="3259"/>
                    <a:pt x="4308" y="3291"/>
                  </a:cubicBezTo>
                  <a:lnTo>
                    <a:pt x="3662" y="3291"/>
                  </a:lnTo>
                  <a:cubicBezTo>
                    <a:pt x="3614" y="3339"/>
                    <a:pt x="3598" y="3355"/>
                    <a:pt x="3566" y="3388"/>
                  </a:cubicBezTo>
                  <a:lnTo>
                    <a:pt x="3098" y="3388"/>
                  </a:lnTo>
                  <a:cubicBezTo>
                    <a:pt x="3066" y="3436"/>
                    <a:pt x="3033" y="3452"/>
                    <a:pt x="3017" y="3484"/>
                  </a:cubicBezTo>
                  <a:lnTo>
                    <a:pt x="2469" y="3484"/>
                  </a:lnTo>
                  <a:cubicBezTo>
                    <a:pt x="2436" y="3517"/>
                    <a:pt x="2404" y="3549"/>
                    <a:pt x="2372" y="3581"/>
                  </a:cubicBezTo>
                  <a:lnTo>
                    <a:pt x="2098" y="3581"/>
                  </a:lnTo>
                  <a:cubicBezTo>
                    <a:pt x="2049" y="3613"/>
                    <a:pt x="2017" y="3646"/>
                    <a:pt x="1985" y="3678"/>
                  </a:cubicBezTo>
                  <a:lnTo>
                    <a:pt x="1582" y="3678"/>
                  </a:lnTo>
                  <a:cubicBezTo>
                    <a:pt x="1485" y="3710"/>
                    <a:pt x="1436" y="3742"/>
                    <a:pt x="1388" y="3759"/>
                  </a:cubicBezTo>
                  <a:cubicBezTo>
                    <a:pt x="1340" y="3791"/>
                    <a:pt x="1291" y="3839"/>
                    <a:pt x="1227" y="3855"/>
                  </a:cubicBezTo>
                  <a:cubicBezTo>
                    <a:pt x="1211" y="3861"/>
                    <a:pt x="1193" y="3863"/>
                    <a:pt x="1175" y="3863"/>
                  </a:cubicBezTo>
                  <a:cubicBezTo>
                    <a:pt x="1139" y="3863"/>
                    <a:pt x="1103" y="3855"/>
                    <a:pt x="1082" y="3855"/>
                  </a:cubicBezTo>
                  <a:cubicBezTo>
                    <a:pt x="1017" y="3920"/>
                    <a:pt x="969" y="3968"/>
                    <a:pt x="936" y="4001"/>
                  </a:cubicBezTo>
                  <a:cubicBezTo>
                    <a:pt x="920" y="4113"/>
                    <a:pt x="985" y="4226"/>
                    <a:pt x="904" y="4323"/>
                  </a:cubicBezTo>
                  <a:cubicBezTo>
                    <a:pt x="823" y="4323"/>
                    <a:pt x="727" y="4323"/>
                    <a:pt x="678" y="4355"/>
                  </a:cubicBezTo>
                  <a:cubicBezTo>
                    <a:pt x="598" y="4436"/>
                    <a:pt x="469" y="4404"/>
                    <a:pt x="420" y="4517"/>
                  </a:cubicBezTo>
                  <a:cubicBezTo>
                    <a:pt x="404" y="4581"/>
                    <a:pt x="388" y="4630"/>
                    <a:pt x="356" y="4678"/>
                  </a:cubicBezTo>
                  <a:cubicBezTo>
                    <a:pt x="307" y="4694"/>
                    <a:pt x="259" y="4726"/>
                    <a:pt x="194" y="4743"/>
                  </a:cubicBezTo>
                  <a:lnTo>
                    <a:pt x="194" y="4888"/>
                  </a:lnTo>
                  <a:cubicBezTo>
                    <a:pt x="202" y="4889"/>
                    <a:pt x="208" y="4890"/>
                    <a:pt x="215" y="4890"/>
                  </a:cubicBezTo>
                  <a:cubicBezTo>
                    <a:pt x="278" y="4890"/>
                    <a:pt x="296" y="4822"/>
                    <a:pt x="340" y="4807"/>
                  </a:cubicBezTo>
                  <a:cubicBezTo>
                    <a:pt x="372" y="4839"/>
                    <a:pt x="404" y="4855"/>
                    <a:pt x="436" y="4888"/>
                  </a:cubicBezTo>
                  <a:cubicBezTo>
                    <a:pt x="469" y="4855"/>
                    <a:pt x="501" y="4823"/>
                    <a:pt x="533" y="4807"/>
                  </a:cubicBezTo>
                  <a:cubicBezTo>
                    <a:pt x="582" y="4904"/>
                    <a:pt x="598" y="4985"/>
                    <a:pt x="533" y="5081"/>
                  </a:cubicBezTo>
                  <a:cubicBezTo>
                    <a:pt x="501" y="5049"/>
                    <a:pt x="469" y="5017"/>
                    <a:pt x="420" y="4985"/>
                  </a:cubicBezTo>
                  <a:cubicBezTo>
                    <a:pt x="404" y="5049"/>
                    <a:pt x="372" y="5114"/>
                    <a:pt x="340" y="5178"/>
                  </a:cubicBezTo>
                  <a:cubicBezTo>
                    <a:pt x="326" y="5181"/>
                    <a:pt x="313" y="5182"/>
                    <a:pt x="299" y="5182"/>
                  </a:cubicBezTo>
                  <a:cubicBezTo>
                    <a:pt x="273" y="5182"/>
                    <a:pt x="246" y="5178"/>
                    <a:pt x="221" y="5178"/>
                  </a:cubicBezTo>
                  <a:cubicBezTo>
                    <a:pt x="182" y="5178"/>
                    <a:pt x="146" y="5186"/>
                    <a:pt x="114" y="5226"/>
                  </a:cubicBezTo>
                  <a:cubicBezTo>
                    <a:pt x="114" y="5259"/>
                    <a:pt x="130" y="5339"/>
                    <a:pt x="98" y="5388"/>
                  </a:cubicBezTo>
                  <a:cubicBezTo>
                    <a:pt x="81" y="5452"/>
                    <a:pt x="33" y="5517"/>
                    <a:pt x="1" y="5565"/>
                  </a:cubicBezTo>
                  <a:cubicBezTo>
                    <a:pt x="49" y="5614"/>
                    <a:pt x="81" y="5646"/>
                    <a:pt x="98" y="5694"/>
                  </a:cubicBezTo>
                  <a:cubicBezTo>
                    <a:pt x="81" y="5727"/>
                    <a:pt x="49" y="5759"/>
                    <a:pt x="17" y="5791"/>
                  </a:cubicBezTo>
                  <a:lnTo>
                    <a:pt x="17" y="6033"/>
                  </a:lnTo>
                  <a:cubicBezTo>
                    <a:pt x="98" y="6210"/>
                    <a:pt x="178" y="6339"/>
                    <a:pt x="243" y="6485"/>
                  </a:cubicBezTo>
                  <a:cubicBezTo>
                    <a:pt x="275" y="6452"/>
                    <a:pt x="307" y="6420"/>
                    <a:pt x="340" y="6404"/>
                  </a:cubicBezTo>
                  <a:lnTo>
                    <a:pt x="888" y="6404"/>
                  </a:lnTo>
                  <a:cubicBezTo>
                    <a:pt x="920" y="6420"/>
                    <a:pt x="936" y="6436"/>
                    <a:pt x="985" y="6485"/>
                  </a:cubicBezTo>
                  <a:lnTo>
                    <a:pt x="1598" y="6485"/>
                  </a:lnTo>
                  <a:cubicBezTo>
                    <a:pt x="1630" y="6485"/>
                    <a:pt x="1646" y="6517"/>
                    <a:pt x="1678" y="6533"/>
                  </a:cubicBezTo>
                  <a:lnTo>
                    <a:pt x="1678" y="6710"/>
                  </a:lnTo>
                  <a:cubicBezTo>
                    <a:pt x="1711" y="6759"/>
                    <a:pt x="1743" y="6791"/>
                    <a:pt x="1775" y="6823"/>
                  </a:cubicBezTo>
                  <a:cubicBezTo>
                    <a:pt x="1791" y="6888"/>
                    <a:pt x="1727" y="6985"/>
                    <a:pt x="1807" y="7033"/>
                  </a:cubicBezTo>
                  <a:cubicBezTo>
                    <a:pt x="1840" y="7049"/>
                    <a:pt x="1888" y="7065"/>
                    <a:pt x="1920" y="7065"/>
                  </a:cubicBezTo>
                  <a:cubicBezTo>
                    <a:pt x="1953" y="7130"/>
                    <a:pt x="1969" y="7178"/>
                    <a:pt x="1985" y="7227"/>
                  </a:cubicBezTo>
                  <a:cubicBezTo>
                    <a:pt x="2066" y="7243"/>
                    <a:pt x="2146" y="7243"/>
                    <a:pt x="2211" y="7243"/>
                  </a:cubicBezTo>
                  <a:cubicBezTo>
                    <a:pt x="2227" y="7307"/>
                    <a:pt x="2227" y="7356"/>
                    <a:pt x="2243" y="7388"/>
                  </a:cubicBezTo>
                  <a:cubicBezTo>
                    <a:pt x="2291" y="7420"/>
                    <a:pt x="2356" y="7436"/>
                    <a:pt x="2404" y="7469"/>
                  </a:cubicBezTo>
                  <a:cubicBezTo>
                    <a:pt x="2453" y="7501"/>
                    <a:pt x="2501" y="7565"/>
                    <a:pt x="2549" y="7614"/>
                  </a:cubicBezTo>
                  <a:cubicBezTo>
                    <a:pt x="2582" y="7582"/>
                    <a:pt x="2614" y="7565"/>
                    <a:pt x="2646" y="7517"/>
                  </a:cubicBezTo>
                  <a:cubicBezTo>
                    <a:pt x="2695" y="7565"/>
                    <a:pt x="2743" y="7630"/>
                    <a:pt x="2791" y="7662"/>
                  </a:cubicBezTo>
                  <a:cubicBezTo>
                    <a:pt x="2856" y="7711"/>
                    <a:pt x="2937" y="7743"/>
                    <a:pt x="3049" y="7807"/>
                  </a:cubicBezTo>
                  <a:lnTo>
                    <a:pt x="3243" y="7807"/>
                  </a:lnTo>
                  <a:cubicBezTo>
                    <a:pt x="3275" y="7759"/>
                    <a:pt x="3324" y="7678"/>
                    <a:pt x="3388" y="7565"/>
                  </a:cubicBezTo>
                  <a:cubicBezTo>
                    <a:pt x="3420" y="7662"/>
                    <a:pt x="3420" y="7711"/>
                    <a:pt x="3437" y="7759"/>
                  </a:cubicBezTo>
                  <a:cubicBezTo>
                    <a:pt x="3469" y="7791"/>
                    <a:pt x="3517" y="7840"/>
                    <a:pt x="3566" y="7888"/>
                  </a:cubicBezTo>
                  <a:cubicBezTo>
                    <a:pt x="3615" y="7897"/>
                    <a:pt x="3666" y="7900"/>
                    <a:pt x="3719" y="7900"/>
                  </a:cubicBezTo>
                  <a:cubicBezTo>
                    <a:pt x="3804" y="7900"/>
                    <a:pt x="3892" y="7892"/>
                    <a:pt x="3977" y="7892"/>
                  </a:cubicBezTo>
                  <a:cubicBezTo>
                    <a:pt x="4030" y="7892"/>
                    <a:pt x="4081" y="7895"/>
                    <a:pt x="4130" y="7904"/>
                  </a:cubicBezTo>
                  <a:cubicBezTo>
                    <a:pt x="4162" y="7936"/>
                    <a:pt x="4179" y="7969"/>
                    <a:pt x="4211" y="7985"/>
                  </a:cubicBezTo>
                  <a:cubicBezTo>
                    <a:pt x="4243" y="7953"/>
                    <a:pt x="4275" y="7920"/>
                    <a:pt x="4308" y="7904"/>
                  </a:cubicBezTo>
                  <a:cubicBezTo>
                    <a:pt x="4340" y="7936"/>
                    <a:pt x="4372" y="7969"/>
                    <a:pt x="4404" y="8001"/>
                  </a:cubicBezTo>
                  <a:lnTo>
                    <a:pt x="4679" y="8001"/>
                  </a:lnTo>
                  <a:cubicBezTo>
                    <a:pt x="4695" y="8017"/>
                    <a:pt x="4727" y="8049"/>
                    <a:pt x="4759" y="8082"/>
                  </a:cubicBezTo>
                  <a:lnTo>
                    <a:pt x="5082" y="8082"/>
                  </a:lnTo>
                  <a:cubicBezTo>
                    <a:pt x="5227" y="8162"/>
                    <a:pt x="5324" y="8211"/>
                    <a:pt x="5404" y="8243"/>
                  </a:cubicBezTo>
                  <a:cubicBezTo>
                    <a:pt x="5485" y="8211"/>
                    <a:pt x="5534" y="8178"/>
                    <a:pt x="5582" y="8162"/>
                  </a:cubicBezTo>
                  <a:cubicBezTo>
                    <a:pt x="5630" y="8211"/>
                    <a:pt x="5663" y="8243"/>
                    <a:pt x="5695" y="8275"/>
                  </a:cubicBezTo>
                  <a:lnTo>
                    <a:pt x="5969" y="8275"/>
                  </a:lnTo>
                  <a:cubicBezTo>
                    <a:pt x="6001" y="8307"/>
                    <a:pt x="6034" y="8340"/>
                    <a:pt x="6050" y="8356"/>
                  </a:cubicBezTo>
                  <a:lnTo>
                    <a:pt x="6324" y="8356"/>
                  </a:lnTo>
                  <a:cubicBezTo>
                    <a:pt x="6372" y="8324"/>
                    <a:pt x="6405" y="8291"/>
                    <a:pt x="6437" y="8259"/>
                  </a:cubicBezTo>
                  <a:cubicBezTo>
                    <a:pt x="6517" y="8291"/>
                    <a:pt x="6598" y="8243"/>
                    <a:pt x="6647" y="8324"/>
                  </a:cubicBezTo>
                  <a:cubicBezTo>
                    <a:pt x="6695" y="8372"/>
                    <a:pt x="6759" y="8356"/>
                    <a:pt x="6824" y="8372"/>
                  </a:cubicBezTo>
                  <a:cubicBezTo>
                    <a:pt x="6854" y="8372"/>
                    <a:pt x="6887" y="8362"/>
                    <a:pt x="6920" y="8362"/>
                  </a:cubicBezTo>
                  <a:cubicBezTo>
                    <a:pt x="6959" y="8362"/>
                    <a:pt x="6999" y="8376"/>
                    <a:pt x="7034" y="8436"/>
                  </a:cubicBezTo>
                  <a:cubicBezTo>
                    <a:pt x="6959" y="8455"/>
                    <a:pt x="6886" y="8459"/>
                    <a:pt x="6816" y="8459"/>
                  </a:cubicBezTo>
                  <a:cubicBezTo>
                    <a:pt x="6759" y="8459"/>
                    <a:pt x="6703" y="8457"/>
                    <a:pt x="6649" y="8457"/>
                  </a:cubicBezTo>
                  <a:cubicBezTo>
                    <a:pt x="6599" y="8457"/>
                    <a:pt x="6549" y="8459"/>
                    <a:pt x="6501" y="8469"/>
                  </a:cubicBezTo>
                  <a:cubicBezTo>
                    <a:pt x="6469" y="8501"/>
                    <a:pt x="6453" y="8533"/>
                    <a:pt x="6421" y="8549"/>
                  </a:cubicBezTo>
                  <a:lnTo>
                    <a:pt x="5969" y="8549"/>
                  </a:lnTo>
                  <a:cubicBezTo>
                    <a:pt x="5953" y="8549"/>
                    <a:pt x="5937" y="8565"/>
                    <a:pt x="5937" y="8582"/>
                  </a:cubicBezTo>
                  <a:cubicBezTo>
                    <a:pt x="5905" y="8598"/>
                    <a:pt x="5888" y="8630"/>
                    <a:pt x="5872" y="8646"/>
                  </a:cubicBezTo>
                  <a:lnTo>
                    <a:pt x="5324" y="8646"/>
                  </a:lnTo>
                  <a:cubicBezTo>
                    <a:pt x="5275" y="8678"/>
                    <a:pt x="5243" y="8711"/>
                    <a:pt x="5211" y="8743"/>
                  </a:cubicBezTo>
                  <a:lnTo>
                    <a:pt x="4856" y="8743"/>
                  </a:lnTo>
                  <a:cubicBezTo>
                    <a:pt x="4824" y="8775"/>
                    <a:pt x="4808" y="8791"/>
                    <a:pt x="4759" y="8824"/>
                  </a:cubicBezTo>
                  <a:lnTo>
                    <a:pt x="4211" y="8824"/>
                  </a:lnTo>
                  <a:cubicBezTo>
                    <a:pt x="4179" y="8872"/>
                    <a:pt x="4146" y="8888"/>
                    <a:pt x="4114" y="8936"/>
                  </a:cubicBezTo>
                  <a:lnTo>
                    <a:pt x="3840" y="8936"/>
                  </a:lnTo>
                  <a:cubicBezTo>
                    <a:pt x="3808" y="8969"/>
                    <a:pt x="3775" y="8985"/>
                    <a:pt x="3743" y="9033"/>
                  </a:cubicBezTo>
                  <a:lnTo>
                    <a:pt x="3372" y="9033"/>
                  </a:lnTo>
                  <a:cubicBezTo>
                    <a:pt x="3340" y="9066"/>
                    <a:pt x="3308" y="9098"/>
                    <a:pt x="3291" y="9114"/>
                  </a:cubicBezTo>
                  <a:lnTo>
                    <a:pt x="2646" y="9114"/>
                  </a:lnTo>
                  <a:cubicBezTo>
                    <a:pt x="2630" y="9114"/>
                    <a:pt x="2630" y="9130"/>
                    <a:pt x="2598" y="9162"/>
                  </a:cubicBezTo>
                  <a:cubicBezTo>
                    <a:pt x="2598" y="9162"/>
                    <a:pt x="2566" y="9195"/>
                    <a:pt x="2549" y="9211"/>
                  </a:cubicBezTo>
                  <a:lnTo>
                    <a:pt x="2098" y="9211"/>
                  </a:lnTo>
                  <a:cubicBezTo>
                    <a:pt x="2049" y="9243"/>
                    <a:pt x="2017" y="9275"/>
                    <a:pt x="1985" y="9307"/>
                  </a:cubicBezTo>
                  <a:lnTo>
                    <a:pt x="1630" y="9307"/>
                  </a:lnTo>
                  <a:cubicBezTo>
                    <a:pt x="1453" y="9453"/>
                    <a:pt x="1194" y="9469"/>
                    <a:pt x="1082" y="9678"/>
                  </a:cubicBezTo>
                  <a:cubicBezTo>
                    <a:pt x="1049" y="9646"/>
                    <a:pt x="1017" y="9614"/>
                    <a:pt x="985" y="9582"/>
                  </a:cubicBezTo>
                  <a:lnTo>
                    <a:pt x="791" y="9582"/>
                  </a:lnTo>
                  <a:cubicBezTo>
                    <a:pt x="759" y="9646"/>
                    <a:pt x="678" y="9662"/>
                    <a:pt x="678" y="9759"/>
                  </a:cubicBezTo>
                  <a:cubicBezTo>
                    <a:pt x="775" y="9775"/>
                    <a:pt x="856" y="9791"/>
                    <a:pt x="953" y="9808"/>
                  </a:cubicBezTo>
                  <a:cubicBezTo>
                    <a:pt x="904" y="9856"/>
                    <a:pt x="872" y="9888"/>
                    <a:pt x="840" y="9920"/>
                  </a:cubicBezTo>
                  <a:lnTo>
                    <a:pt x="840" y="10098"/>
                  </a:lnTo>
                  <a:cubicBezTo>
                    <a:pt x="759" y="10146"/>
                    <a:pt x="694" y="10195"/>
                    <a:pt x="582" y="10243"/>
                  </a:cubicBezTo>
                  <a:lnTo>
                    <a:pt x="340" y="10243"/>
                  </a:lnTo>
                  <a:cubicBezTo>
                    <a:pt x="291" y="10291"/>
                    <a:pt x="259" y="10324"/>
                    <a:pt x="211" y="10372"/>
                  </a:cubicBezTo>
                  <a:cubicBezTo>
                    <a:pt x="243" y="10485"/>
                    <a:pt x="404" y="10517"/>
                    <a:pt x="388" y="10662"/>
                  </a:cubicBezTo>
                  <a:cubicBezTo>
                    <a:pt x="323" y="10695"/>
                    <a:pt x="259" y="10727"/>
                    <a:pt x="194" y="10759"/>
                  </a:cubicBezTo>
                  <a:cubicBezTo>
                    <a:pt x="211" y="10808"/>
                    <a:pt x="211" y="10856"/>
                    <a:pt x="227" y="10888"/>
                  </a:cubicBezTo>
                  <a:lnTo>
                    <a:pt x="501" y="10888"/>
                  </a:lnTo>
                  <a:cubicBezTo>
                    <a:pt x="565" y="10969"/>
                    <a:pt x="662" y="10985"/>
                    <a:pt x="743" y="11017"/>
                  </a:cubicBezTo>
                  <a:cubicBezTo>
                    <a:pt x="807" y="11162"/>
                    <a:pt x="711" y="11243"/>
                    <a:pt x="662" y="11356"/>
                  </a:cubicBezTo>
                  <a:cubicBezTo>
                    <a:pt x="743" y="11501"/>
                    <a:pt x="549" y="11566"/>
                    <a:pt x="565" y="11711"/>
                  </a:cubicBezTo>
                  <a:cubicBezTo>
                    <a:pt x="614" y="11743"/>
                    <a:pt x="662" y="11775"/>
                    <a:pt x="727" y="11840"/>
                  </a:cubicBezTo>
                  <a:cubicBezTo>
                    <a:pt x="748" y="11840"/>
                    <a:pt x="784" y="11833"/>
                    <a:pt x="820" y="11833"/>
                  </a:cubicBezTo>
                  <a:cubicBezTo>
                    <a:pt x="838" y="11833"/>
                    <a:pt x="856" y="11835"/>
                    <a:pt x="872" y="11840"/>
                  </a:cubicBezTo>
                  <a:cubicBezTo>
                    <a:pt x="936" y="11872"/>
                    <a:pt x="1001" y="11921"/>
                    <a:pt x="1049" y="11953"/>
                  </a:cubicBezTo>
                  <a:cubicBezTo>
                    <a:pt x="1065" y="11937"/>
                    <a:pt x="1082" y="11921"/>
                    <a:pt x="1082" y="11904"/>
                  </a:cubicBezTo>
                  <a:cubicBezTo>
                    <a:pt x="1178" y="12017"/>
                    <a:pt x="1259" y="12130"/>
                    <a:pt x="1324" y="12211"/>
                  </a:cubicBezTo>
                  <a:lnTo>
                    <a:pt x="1533" y="12211"/>
                  </a:lnTo>
                  <a:cubicBezTo>
                    <a:pt x="1582" y="12259"/>
                    <a:pt x="1614" y="12275"/>
                    <a:pt x="1630" y="12308"/>
                  </a:cubicBezTo>
                  <a:lnTo>
                    <a:pt x="2082" y="12308"/>
                  </a:lnTo>
                  <a:cubicBezTo>
                    <a:pt x="2130" y="12259"/>
                    <a:pt x="2178" y="12243"/>
                    <a:pt x="2211" y="12211"/>
                  </a:cubicBezTo>
                  <a:lnTo>
                    <a:pt x="3904" y="12211"/>
                  </a:lnTo>
                  <a:cubicBezTo>
                    <a:pt x="4001" y="12163"/>
                    <a:pt x="4050" y="12130"/>
                    <a:pt x="4098" y="12098"/>
                  </a:cubicBezTo>
                  <a:cubicBezTo>
                    <a:pt x="4146" y="12146"/>
                    <a:pt x="4179" y="12179"/>
                    <a:pt x="4211" y="12211"/>
                  </a:cubicBezTo>
                  <a:lnTo>
                    <a:pt x="5033" y="12211"/>
                  </a:lnTo>
                  <a:cubicBezTo>
                    <a:pt x="5066" y="12179"/>
                    <a:pt x="5098" y="12146"/>
                    <a:pt x="5130" y="12114"/>
                  </a:cubicBezTo>
                  <a:lnTo>
                    <a:pt x="6324" y="12114"/>
                  </a:lnTo>
                  <a:cubicBezTo>
                    <a:pt x="6372" y="12082"/>
                    <a:pt x="6405" y="12050"/>
                    <a:pt x="6437" y="12017"/>
                  </a:cubicBezTo>
                  <a:lnTo>
                    <a:pt x="7534" y="12017"/>
                  </a:lnTo>
                  <a:cubicBezTo>
                    <a:pt x="7566" y="12001"/>
                    <a:pt x="7582" y="11969"/>
                    <a:pt x="7614" y="11937"/>
                  </a:cubicBezTo>
                  <a:lnTo>
                    <a:pt x="8001" y="11937"/>
                  </a:lnTo>
                  <a:cubicBezTo>
                    <a:pt x="8018" y="11969"/>
                    <a:pt x="8050" y="11985"/>
                    <a:pt x="8082" y="12034"/>
                  </a:cubicBezTo>
                  <a:lnTo>
                    <a:pt x="8631" y="12034"/>
                  </a:lnTo>
                  <a:cubicBezTo>
                    <a:pt x="8679" y="12082"/>
                    <a:pt x="8727" y="12098"/>
                    <a:pt x="8743" y="12114"/>
                  </a:cubicBezTo>
                  <a:lnTo>
                    <a:pt x="8985" y="12114"/>
                  </a:lnTo>
                  <a:cubicBezTo>
                    <a:pt x="9037" y="12088"/>
                    <a:pt x="9068" y="12020"/>
                    <a:pt x="9129" y="12020"/>
                  </a:cubicBezTo>
                  <a:cubicBezTo>
                    <a:pt x="9144" y="12020"/>
                    <a:pt x="9160" y="12024"/>
                    <a:pt x="9179" y="12034"/>
                  </a:cubicBezTo>
                  <a:cubicBezTo>
                    <a:pt x="9211" y="12050"/>
                    <a:pt x="9244" y="12082"/>
                    <a:pt x="9276" y="12114"/>
                  </a:cubicBezTo>
                  <a:lnTo>
                    <a:pt x="9550" y="12114"/>
                  </a:lnTo>
                  <a:cubicBezTo>
                    <a:pt x="9598" y="12082"/>
                    <a:pt x="9631" y="12050"/>
                    <a:pt x="9663" y="12017"/>
                  </a:cubicBezTo>
                  <a:lnTo>
                    <a:pt x="12050" y="12017"/>
                  </a:lnTo>
                  <a:cubicBezTo>
                    <a:pt x="12082" y="12001"/>
                    <a:pt x="12099" y="11969"/>
                    <a:pt x="12131" y="11937"/>
                  </a:cubicBezTo>
                  <a:lnTo>
                    <a:pt x="12873" y="11937"/>
                  </a:lnTo>
                  <a:cubicBezTo>
                    <a:pt x="12937" y="11985"/>
                    <a:pt x="12986" y="12017"/>
                    <a:pt x="13034" y="12050"/>
                  </a:cubicBezTo>
                  <a:cubicBezTo>
                    <a:pt x="13083" y="12001"/>
                    <a:pt x="13115" y="11969"/>
                    <a:pt x="13163" y="11921"/>
                  </a:cubicBezTo>
                  <a:lnTo>
                    <a:pt x="14583" y="11921"/>
                  </a:lnTo>
                  <a:cubicBezTo>
                    <a:pt x="14696" y="11872"/>
                    <a:pt x="14744" y="11840"/>
                    <a:pt x="14792" y="11824"/>
                  </a:cubicBezTo>
                  <a:cubicBezTo>
                    <a:pt x="14841" y="11872"/>
                    <a:pt x="14873" y="11904"/>
                    <a:pt x="14905" y="11937"/>
                  </a:cubicBezTo>
                  <a:lnTo>
                    <a:pt x="16018" y="11937"/>
                  </a:lnTo>
                  <a:cubicBezTo>
                    <a:pt x="16051" y="11904"/>
                    <a:pt x="16083" y="11872"/>
                    <a:pt x="16115" y="11840"/>
                  </a:cubicBezTo>
                  <a:cubicBezTo>
                    <a:pt x="16129" y="11835"/>
                    <a:pt x="16141" y="11833"/>
                    <a:pt x="16152" y="11833"/>
                  </a:cubicBezTo>
                  <a:cubicBezTo>
                    <a:pt x="16221" y="11833"/>
                    <a:pt x="16251" y="11907"/>
                    <a:pt x="16292" y="11921"/>
                  </a:cubicBezTo>
                  <a:lnTo>
                    <a:pt x="16841" y="11921"/>
                  </a:lnTo>
                  <a:cubicBezTo>
                    <a:pt x="16873" y="11904"/>
                    <a:pt x="16889" y="11872"/>
                    <a:pt x="16922" y="11840"/>
                  </a:cubicBezTo>
                  <a:lnTo>
                    <a:pt x="17680" y="11840"/>
                  </a:lnTo>
                  <a:cubicBezTo>
                    <a:pt x="17712" y="11872"/>
                    <a:pt x="17728" y="11904"/>
                    <a:pt x="17760" y="11921"/>
                  </a:cubicBezTo>
                  <a:cubicBezTo>
                    <a:pt x="17793" y="11904"/>
                    <a:pt x="17825" y="11872"/>
                    <a:pt x="17857" y="11840"/>
                  </a:cubicBezTo>
                  <a:cubicBezTo>
                    <a:pt x="17970" y="11835"/>
                    <a:pt x="18085" y="11833"/>
                    <a:pt x="18199" y="11833"/>
                  </a:cubicBezTo>
                  <a:cubicBezTo>
                    <a:pt x="18429" y="11833"/>
                    <a:pt x="18658" y="11840"/>
                    <a:pt x="18873" y="11840"/>
                  </a:cubicBezTo>
                  <a:cubicBezTo>
                    <a:pt x="18922" y="11792"/>
                    <a:pt x="18938" y="11759"/>
                    <a:pt x="18954" y="11743"/>
                  </a:cubicBezTo>
                  <a:cubicBezTo>
                    <a:pt x="18986" y="11775"/>
                    <a:pt x="19019" y="11808"/>
                    <a:pt x="19051" y="11840"/>
                  </a:cubicBezTo>
                  <a:cubicBezTo>
                    <a:pt x="19083" y="11808"/>
                    <a:pt x="19115" y="11775"/>
                    <a:pt x="19148" y="11759"/>
                  </a:cubicBezTo>
                  <a:cubicBezTo>
                    <a:pt x="19196" y="11792"/>
                    <a:pt x="19228" y="11824"/>
                    <a:pt x="19244" y="11824"/>
                  </a:cubicBezTo>
                  <a:lnTo>
                    <a:pt x="19696" y="11824"/>
                  </a:lnTo>
                  <a:cubicBezTo>
                    <a:pt x="19744" y="11792"/>
                    <a:pt x="19777" y="11775"/>
                    <a:pt x="19809" y="11759"/>
                  </a:cubicBezTo>
                  <a:cubicBezTo>
                    <a:pt x="19841" y="11792"/>
                    <a:pt x="19857" y="11808"/>
                    <a:pt x="19890" y="11840"/>
                  </a:cubicBezTo>
                  <a:lnTo>
                    <a:pt x="20164" y="11840"/>
                  </a:lnTo>
                  <a:cubicBezTo>
                    <a:pt x="20204" y="11799"/>
                    <a:pt x="20245" y="11736"/>
                    <a:pt x="20305" y="11736"/>
                  </a:cubicBezTo>
                  <a:cubicBezTo>
                    <a:pt x="20316" y="11736"/>
                    <a:pt x="20328" y="11738"/>
                    <a:pt x="20341" y="11743"/>
                  </a:cubicBezTo>
                  <a:cubicBezTo>
                    <a:pt x="20373" y="11775"/>
                    <a:pt x="20406" y="11808"/>
                    <a:pt x="20454" y="11840"/>
                  </a:cubicBezTo>
                  <a:lnTo>
                    <a:pt x="21454" y="11840"/>
                  </a:lnTo>
                  <a:cubicBezTo>
                    <a:pt x="21486" y="11872"/>
                    <a:pt x="21519" y="11904"/>
                    <a:pt x="21551" y="11921"/>
                  </a:cubicBezTo>
                  <a:lnTo>
                    <a:pt x="21728" y="11921"/>
                  </a:lnTo>
                  <a:cubicBezTo>
                    <a:pt x="21777" y="11888"/>
                    <a:pt x="21809" y="11856"/>
                    <a:pt x="21841" y="11824"/>
                  </a:cubicBezTo>
                  <a:lnTo>
                    <a:pt x="22712" y="11824"/>
                  </a:lnTo>
                  <a:cubicBezTo>
                    <a:pt x="22809" y="11775"/>
                    <a:pt x="22858" y="11759"/>
                    <a:pt x="22906" y="11727"/>
                  </a:cubicBezTo>
                  <a:cubicBezTo>
                    <a:pt x="22954" y="11775"/>
                    <a:pt x="22987" y="11808"/>
                    <a:pt x="23035" y="11840"/>
                  </a:cubicBezTo>
                  <a:cubicBezTo>
                    <a:pt x="23057" y="11837"/>
                    <a:pt x="23080" y="11837"/>
                    <a:pt x="23104" y="11837"/>
                  </a:cubicBezTo>
                  <a:cubicBezTo>
                    <a:pt x="23177" y="11837"/>
                    <a:pt x="23254" y="11846"/>
                    <a:pt x="23332" y="11846"/>
                  </a:cubicBezTo>
                  <a:cubicBezTo>
                    <a:pt x="23388" y="11846"/>
                    <a:pt x="23445" y="11841"/>
                    <a:pt x="23503" y="11824"/>
                  </a:cubicBezTo>
                  <a:cubicBezTo>
                    <a:pt x="23535" y="11792"/>
                    <a:pt x="23551" y="11759"/>
                    <a:pt x="23567" y="11743"/>
                  </a:cubicBezTo>
                  <a:lnTo>
                    <a:pt x="24487" y="11743"/>
                  </a:lnTo>
                  <a:cubicBezTo>
                    <a:pt x="24519" y="11775"/>
                    <a:pt x="24551" y="11808"/>
                    <a:pt x="24583" y="11840"/>
                  </a:cubicBezTo>
                  <a:cubicBezTo>
                    <a:pt x="24632" y="11808"/>
                    <a:pt x="24664" y="11775"/>
                    <a:pt x="24696" y="11743"/>
                  </a:cubicBezTo>
                  <a:lnTo>
                    <a:pt x="26245" y="11743"/>
                  </a:lnTo>
                  <a:cubicBezTo>
                    <a:pt x="26293" y="11711"/>
                    <a:pt x="26309" y="11679"/>
                    <a:pt x="26342" y="11663"/>
                  </a:cubicBezTo>
                  <a:cubicBezTo>
                    <a:pt x="26374" y="11695"/>
                    <a:pt x="26406" y="11711"/>
                    <a:pt x="26438" y="11743"/>
                  </a:cubicBezTo>
                  <a:lnTo>
                    <a:pt x="28229" y="11743"/>
                  </a:lnTo>
                  <a:cubicBezTo>
                    <a:pt x="28342" y="11808"/>
                    <a:pt x="28390" y="11824"/>
                    <a:pt x="28439" y="11856"/>
                  </a:cubicBezTo>
                  <a:cubicBezTo>
                    <a:pt x="28519" y="11775"/>
                    <a:pt x="28584" y="11711"/>
                    <a:pt x="28648" y="11646"/>
                  </a:cubicBezTo>
                  <a:cubicBezTo>
                    <a:pt x="28664" y="11679"/>
                    <a:pt x="28697" y="11695"/>
                    <a:pt x="28729" y="11727"/>
                  </a:cubicBezTo>
                  <a:lnTo>
                    <a:pt x="29294" y="11727"/>
                  </a:lnTo>
                  <a:cubicBezTo>
                    <a:pt x="29326" y="11711"/>
                    <a:pt x="29342" y="11695"/>
                    <a:pt x="29374" y="11646"/>
                  </a:cubicBezTo>
                  <a:lnTo>
                    <a:pt x="30213" y="11646"/>
                  </a:lnTo>
                  <a:cubicBezTo>
                    <a:pt x="30245" y="11614"/>
                    <a:pt x="30278" y="11598"/>
                    <a:pt x="30294" y="11566"/>
                  </a:cubicBezTo>
                  <a:cubicBezTo>
                    <a:pt x="30326" y="11582"/>
                    <a:pt x="30358" y="11614"/>
                    <a:pt x="30390" y="11646"/>
                  </a:cubicBezTo>
                  <a:cubicBezTo>
                    <a:pt x="30446" y="11646"/>
                    <a:pt x="30506" y="11657"/>
                    <a:pt x="30566" y="11657"/>
                  </a:cubicBezTo>
                  <a:cubicBezTo>
                    <a:pt x="30611" y="11657"/>
                    <a:pt x="30655" y="11651"/>
                    <a:pt x="30697" y="11630"/>
                  </a:cubicBezTo>
                  <a:cubicBezTo>
                    <a:pt x="30713" y="11598"/>
                    <a:pt x="30745" y="11582"/>
                    <a:pt x="30761" y="11566"/>
                  </a:cubicBezTo>
                  <a:lnTo>
                    <a:pt x="31132" y="11566"/>
                  </a:lnTo>
                  <a:cubicBezTo>
                    <a:pt x="31165" y="11582"/>
                    <a:pt x="31197" y="11614"/>
                    <a:pt x="31229" y="11646"/>
                  </a:cubicBezTo>
                  <a:lnTo>
                    <a:pt x="31407" y="11646"/>
                  </a:lnTo>
                  <a:cubicBezTo>
                    <a:pt x="31455" y="11614"/>
                    <a:pt x="31487" y="11582"/>
                    <a:pt x="31503" y="11566"/>
                  </a:cubicBezTo>
                  <a:lnTo>
                    <a:pt x="31874" y="11566"/>
                  </a:lnTo>
                  <a:cubicBezTo>
                    <a:pt x="31907" y="11598"/>
                    <a:pt x="31939" y="11614"/>
                    <a:pt x="31971" y="11646"/>
                  </a:cubicBezTo>
                  <a:cubicBezTo>
                    <a:pt x="32003" y="11614"/>
                    <a:pt x="32020" y="11598"/>
                    <a:pt x="32068" y="11550"/>
                  </a:cubicBezTo>
                  <a:lnTo>
                    <a:pt x="32649" y="11550"/>
                  </a:lnTo>
                  <a:cubicBezTo>
                    <a:pt x="32762" y="11501"/>
                    <a:pt x="32810" y="11469"/>
                    <a:pt x="32858" y="11453"/>
                  </a:cubicBezTo>
                  <a:cubicBezTo>
                    <a:pt x="32907" y="11501"/>
                    <a:pt x="32939" y="11517"/>
                    <a:pt x="32971" y="11550"/>
                  </a:cubicBezTo>
                  <a:cubicBezTo>
                    <a:pt x="33004" y="11517"/>
                    <a:pt x="33036" y="11501"/>
                    <a:pt x="33084" y="11469"/>
                  </a:cubicBezTo>
                  <a:lnTo>
                    <a:pt x="33891" y="11469"/>
                  </a:lnTo>
                  <a:cubicBezTo>
                    <a:pt x="33939" y="11421"/>
                    <a:pt x="33971" y="11404"/>
                    <a:pt x="33987" y="11372"/>
                  </a:cubicBezTo>
                  <a:lnTo>
                    <a:pt x="34278" y="11372"/>
                  </a:lnTo>
                  <a:cubicBezTo>
                    <a:pt x="34294" y="11404"/>
                    <a:pt x="34326" y="11421"/>
                    <a:pt x="34342" y="11453"/>
                  </a:cubicBezTo>
                  <a:cubicBezTo>
                    <a:pt x="34413" y="11417"/>
                    <a:pt x="34485" y="11364"/>
                    <a:pt x="34569" y="11364"/>
                  </a:cubicBezTo>
                  <a:cubicBezTo>
                    <a:pt x="34599" y="11364"/>
                    <a:pt x="34631" y="11371"/>
                    <a:pt x="34665" y="11388"/>
                  </a:cubicBezTo>
                  <a:cubicBezTo>
                    <a:pt x="34681" y="11421"/>
                    <a:pt x="34697" y="11437"/>
                    <a:pt x="34729" y="11453"/>
                  </a:cubicBezTo>
                  <a:cubicBezTo>
                    <a:pt x="34762" y="11437"/>
                    <a:pt x="34794" y="11404"/>
                    <a:pt x="34826" y="11372"/>
                  </a:cubicBezTo>
                  <a:lnTo>
                    <a:pt x="35746" y="11372"/>
                  </a:lnTo>
                  <a:cubicBezTo>
                    <a:pt x="35778" y="11340"/>
                    <a:pt x="35810" y="11308"/>
                    <a:pt x="35842" y="11275"/>
                  </a:cubicBezTo>
                  <a:lnTo>
                    <a:pt x="36004" y="11275"/>
                  </a:lnTo>
                  <a:cubicBezTo>
                    <a:pt x="36068" y="11227"/>
                    <a:pt x="36117" y="11195"/>
                    <a:pt x="36149" y="11162"/>
                  </a:cubicBezTo>
                  <a:cubicBezTo>
                    <a:pt x="36213" y="11211"/>
                    <a:pt x="36262" y="11243"/>
                    <a:pt x="36310" y="11259"/>
                  </a:cubicBezTo>
                  <a:cubicBezTo>
                    <a:pt x="36423" y="11146"/>
                    <a:pt x="36278" y="11114"/>
                    <a:pt x="36262" y="11033"/>
                  </a:cubicBezTo>
                  <a:cubicBezTo>
                    <a:pt x="36294" y="10985"/>
                    <a:pt x="36343" y="10937"/>
                    <a:pt x="36391" y="10904"/>
                  </a:cubicBezTo>
                  <a:lnTo>
                    <a:pt x="36601" y="10904"/>
                  </a:lnTo>
                  <a:cubicBezTo>
                    <a:pt x="36633" y="10872"/>
                    <a:pt x="36649" y="10840"/>
                    <a:pt x="36681" y="10808"/>
                  </a:cubicBezTo>
                  <a:lnTo>
                    <a:pt x="36681" y="10808"/>
                  </a:lnTo>
                  <a:cubicBezTo>
                    <a:pt x="36730" y="10904"/>
                    <a:pt x="36665" y="10888"/>
                    <a:pt x="36601" y="10904"/>
                  </a:cubicBezTo>
                  <a:cubicBezTo>
                    <a:pt x="36601" y="10921"/>
                    <a:pt x="36601" y="10969"/>
                    <a:pt x="36584" y="10985"/>
                  </a:cubicBezTo>
                  <a:cubicBezTo>
                    <a:pt x="36536" y="11001"/>
                    <a:pt x="36488" y="11017"/>
                    <a:pt x="36423" y="11033"/>
                  </a:cubicBezTo>
                  <a:cubicBezTo>
                    <a:pt x="36504" y="11082"/>
                    <a:pt x="36520" y="11179"/>
                    <a:pt x="36649" y="11179"/>
                  </a:cubicBezTo>
                  <a:cubicBezTo>
                    <a:pt x="36665" y="11162"/>
                    <a:pt x="36714" y="11130"/>
                    <a:pt x="36762" y="11082"/>
                  </a:cubicBezTo>
                  <a:lnTo>
                    <a:pt x="36923" y="11082"/>
                  </a:lnTo>
                  <a:cubicBezTo>
                    <a:pt x="37036" y="11017"/>
                    <a:pt x="37133" y="10969"/>
                    <a:pt x="37246" y="10904"/>
                  </a:cubicBezTo>
                  <a:cubicBezTo>
                    <a:pt x="37256" y="10902"/>
                    <a:pt x="37266" y="10902"/>
                    <a:pt x="37277" y="10902"/>
                  </a:cubicBezTo>
                  <a:cubicBezTo>
                    <a:pt x="37314" y="10902"/>
                    <a:pt x="37356" y="10911"/>
                    <a:pt x="37398" y="10911"/>
                  </a:cubicBezTo>
                  <a:cubicBezTo>
                    <a:pt x="37445" y="10911"/>
                    <a:pt x="37492" y="10900"/>
                    <a:pt x="37536" y="10856"/>
                  </a:cubicBezTo>
                  <a:cubicBezTo>
                    <a:pt x="37504" y="10824"/>
                    <a:pt x="37472" y="10791"/>
                    <a:pt x="37456" y="10759"/>
                  </a:cubicBezTo>
                  <a:cubicBezTo>
                    <a:pt x="37536" y="10711"/>
                    <a:pt x="37617" y="10662"/>
                    <a:pt x="37730" y="10614"/>
                  </a:cubicBezTo>
                  <a:lnTo>
                    <a:pt x="37972" y="10614"/>
                  </a:lnTo>
                  <a:cubicBezTo>
                    <a:pt x="38004" y="10550"/>
                    <a:pt x="38020" y="10485"/>
                    <a:pt x="38036" y="10437"/>
                  </a:cubicBezTo>
                  <a:cubicBezTo>
                    <a:pt x="38117" y="10437"/>
                    <a:pt x="38181" y="10420"/>
                    <a:pt x="38246" y="10420"/>
                  </a:cubicBezTo>
                  <a:cubicBezTo>
                    <a:pt x="38278" y="10388"/>
                    <a:pt x="38294" y="10356"/>
                    <a:pt x="38327" y="10340"/>
                  </a:cubicBezTo>
                  <a:cubicBezTo>
                    <a:pt x="38359" y="10372"/>
                    <a:pt x="38391" y="10404"/>
                    <a:pt x="38423" y="10420"/>
                  </a:cubicBezTo>
                  <a:cubicBezTo>
                    <a:pt x="38456" y="10388"/>
                    <a:pt x="38488" y="10372"/>
                    <a:pt x="38520" y="10340"/>
                  </a:cubicBezTo>
                  <a:lnTo>
                    <a:pt x="38714" y="10340"/>
                  </a:lnTo>
                  <a:cubicBezTo>
                    <a:pt x="38730" y="10259"/>
                    <a:pt x="38843" y="10243"/>
                    <a:pt x="38827" y="10162"/>
                  </a:cubicBezTo>
                  <a:cubicBezTo>
                    <a:pt x="38810" y="10001"/>
                    <a:pt x="38665" y="9969"/>
                    <a:pt x="38569" y="9904"/>
                  </a:cubicBezTo>
                  <a:cubicBezTo>
                    <a:pt x="38596" y="9876"/>
                    <a:pt x="38627" y="9870"/>
                    <a:pt x="38659" y="9870"/>
                  </a:cubicBezTo>
                  <a:cubicBezTo>
                    <a:pt x="38688" y="9870"/>
                    <a:pt x="38718" y="9876"/>
                    <a:pt x="38746" y="9876"/>
                  </a:cubicBezTo>
                  <a:cubicBezTo>
                    <a:pt x="38757" y="9876"/>
                    <a:pt x="38768" y="9875"/>
                    <a:pt x="38778" y="9872"/>
                  </a:cubicBezTo>
                  <a:cubicBezTo>
                    <a:pt x="38810" y="9904"/>
                    <a:pt x="38843" y="9920"/>
                    <a:pt x="38891" y="9969"/>
                  </a:cubicBezTo>
                  <a:cubicBezTo>
                    <a:pt x="38907" y="9920"/>
                    <a:pt x="38923" y="9888"/>
                    <a:pt x="38923" y="9856"/>
                  </a:cubicBezTo>
                  <a:cubicBezTo>
                    <a:pt x="38859" y="9791"/>
                    <a:pt x="38794" y="9727"/>
                    <a:pt x="38730" y="9662"/>
                  </a:cubicBezTo>
                  <a:cubicBezTo>
                    <a:pt x="38778" y="9598"/>
                    <a:pt x="38794" y="9566"/>
                    <a:pt x="38827" y="9533"/>
                  </a:cubicBezTo>
                  <a:cubicBezTo>
                    <a:pt x="38827" y="9437"/>
                    <a:pt x="38859" y="9324"/>
                    <a:pt x="38794" y="9211"/>
                  </a:cubicBezTo>
                  <a:cubicBezTo>
                    <a:pt x="38762" y="9243"/>
                    <a:pt x="38730" y="9259"/>
                    <a:pt x="38698" y="9291"/>
                  </a:cubicBezTo>
                  <a:cubicBezTo>
                    <a:pt x="38633" y="9195"/>
                    <a:pt x="38617" y="9049"/>
                    <a:pt x="38456" y="9017"/>
                  </a:cubicBezTo>
                  <a:cubicBezTo>
                    <a:pt x="38391" y="9049"/>
                    <a:pt x="38343" y="9082"/>
                    <a:pt x="38262" y="9130"/>
                  </a:cubicBezTo>
                  <a:cubicBezTo>
                    <a:pt x="38214" y="9098"/>
                    <a:pt x="38181" y="9066"/>
                    <a:pt x="38133" y="9033"/>
                  </a:cubicBezTo>
                  <a:cubicBezTo>
                    <a:pt x="38117" y="9049"/>
                    <a:pt x="38085" y="9082"/>
                    <a:pt x="38068" y="9098"/>
                  </a:cubicBezTo>
                  <a:cubicBezTo>
                    <a:pt x="38025" y="9106"/>
                    <a:pt x="37978" y="9124"/>
                    <a:pt x="37930" y="9124"/>
                  </a:cubicBezTo>
                  <a:cubicBezTo>
                    <a:pt x="37889" y="9124"/>
                    <a:pt x="37848" y="9111"/>
                    <a:pt x="37810" y="9066"/>
                  </a:cubicBezTo>
                  <a:lnTo>
                    <a:pt x="37810" y="8920"/>
                  </a:lnTo>
                  <a:cubicBezTo>
                    <a:pt x="37802" y="8923"/>
                    <a:pt x="37794" y="8925"/>
                    <a:pt x="37788" y="8925"/>
                  </a:cubicBezTo>
                  <a:cubicBezTo>
                    <a:pt x="37756" y="8925"/>
                    <a:pt x="37743" y="8896"/>
                    <a:pt x="37730" y="8856"/>
                  </a:cubicBezTo>
                  <a:cubicBezTo>
                    <a:pt x="37714" y="8824"/>
                    <a:pt x="37697" y="8775"/>
                    <a:pt x="37697" y="8759"/>
                  </a:cubicBezTo>
                  <a:cubicBezTo>
                    <a:pt x="37601" y="8791"/>
                    <a:pt x="37520" y="8840"/>
                    <a:pt x="37456" y="8872"/>
                  </a:cubicBezTo>
                  <a:cubicBezTo>
                    <a:pt x="37488" y="8920"/>
                    <a:pt x="37504" y="8953"/>
                    <a:pt x="37536" y="8985"/>
                  </a:cubicBezTo>
                  <a:cubicBezTo>
                    <a:pt x="37488" y="9017"/>
                    <a:pt x="37456" y="9066"/>
                    <a:pt x="37407" y="9114"/>
                  </a:cubicBezTo>
                  <a:cubicBezTo>
                    <a:pt x="37375" y="9049"/>
                    <a:pt x="37343" y="8985"/>
                    <a:pt x="37310" y="8920"/>
                  </a:cubicBezTo>
                  <a:cubicBezTo>
                    <a:pt x="37278" y="8969"/>
                    <a:pt x="37246" y="9001"/>
                    <a:pt x="37214" y="9033"/>
                  </a:cubicBezTo>
                  <a:lnTo>
                    <a:pt x="37036" y="9033"/>
                  </a:lnTo>
                  <a:cubicBezTo>
                    <a:pt x="37004" y="9066"/>
                    <a:pt x="36972" y="9082"/>
                    <a:pt x="36939" y="9114"/>
                  </a:cubicBezTo>
                  <a:cubicBezTo>
                    <a:pt x="36891" y="9066"/>
                    <a:pt x="36859" y="9049"/>
                    <a:pt x="36843" y="9033"/>
                  </a:cubicBezTo>
                  <a:lnTo>
                    <a:pt x="36601" y="9033"/>
                  </a:lnTo>
                  <a:cubicBezTo>
                    <a:pt x="36504" y="9082"/>
                    <a:pt x="36455" y="9114"/>
                    <a:pt x="36407" y="9130"/>
                  </a:cubicBezTo>
                  <a:cubicBezTo>
                    <a:pt x="36359" y="9082"/>
                    <a:pt x="36326" y="9066"/>
                    <a:pt x="36294" y="9017"/>
                  </a:cubicBezTo>
                  <a:lnTo>
                    <a:pt x="36117" y="9017"/>
                  </a:lnTo>
                  <a:cubicBezTo>
                    <a:pt x="36084" y="9049"/>
                    <a:pt x="36052" y="9082"/>
                    <a:pt x="36020" y="9114"/>
                  </a:cubicBezTo>
                  <a:lnTo>
                    <a:pt x="35842" y="9114"/>
                  </a:lnTo>
                  <a:cubicBezTo>
                    <a:pt x="35794" y="9082"/>
                    <a:pt x="35762" y="9049"/>
                    <a:pt x="35746" y="9033"/>
                  </a:cubicBezTo>
                  <a:lnTo>
                    <a:pt x="35471" y="9033"/>
                  </a:lnTo>
                  <a:cubicBezTo>
                    <a:pt x="35423" y="9066"/>
                    <a:pt x="35391" y="9098"/>
                    <a:pt x="35375" y="9098"/>
                  </a:cubicBezTo>
                  <a:cubicBezTo>
                    <a:pt x="35340" y="9119"/>
                    <a:pt x="35310" y="9127"/>
                    <a:pt x="35283" y="9127"/>
                  </a:cubicBezTo>
                  <a:cubicBezTo>
                    <a:pt x="35183" y="9127"/>
                    <a:pt x="35121" y="9017"/>
                    <a:pt x="35020" y="9017"/>
                  </a:cubicBezTo>
                  <a:cubicBezTo>
                    <a:pt x="34988" y="9049"/>
                    <a:pt x="34939" y="9082"/>
                    <a:pt x="34907" y="9098"/>
                  </a:cubicBezTo>
                  <a:cubicBezTo>
                    <a:pt x="34875" y="9066"/>
                    <a:pt x="34842" y="9049"/>
                    <a:pt x="34826" y="9017"/>
                  </a:cubicBezTo>
                  <a:cubicBezTo>
                    <a:pt x="34794" y="9049"/>
                    <a:pt x="34762" y="9082"/>
                    <a:pt x="34729" y="9114"/>
                  </a:cubicBezTo>
                  <a:cubicBezTo>
                    <a:pt x="34716" y="9118"/>
                    <a:pt x="34703" y="9120"/>
                    <a:pt x="34692" y="9120"/>
                  </a:cubicBezTo>
                  <a:cubicBezTo>
                    <a:pt x="34623" y="9120"/>
                    <a:pt x="34591" y="9047"/>
                    <a:pt x="34536" y="9033"/>
                  </a:cubicBezTo>
                  <a:cubicBezTo>
                    <a:pt x="34504" y="9066"/>
                    <a:pt x="34471" y="9098"/>
                    <a:pt x="34439" y="9130"/>
                  </a:cubicBezTo>
                  <a:lnTo>
                    <a:pt x="32971" y="9130"/>
                  </a:lnTo>
                  <a:cubicBezTo>
                    <a:pt x="32939" y="9162"/>
                    <a:pt x="32891" y="9195"/>
                    <a:pt x="32858" y="9227"/>
                  </a:cubicBezTo>
                  <a:lnTo>
                    <a:pt x="31858" y="9227"/>
                  </a:lnTo>
                  <a:cubicBezTo>
                    <a:pt x="31826" y="9259"/>
                    <a:pt x="31810" y="9275"/>
                    <a:pt x="31778" y="9307"/>
                  </a:cubicBezTo>
                  <a:lnTo>
                    <a:pt x="31503" y="9307"/>
                  </a:lnTo>
                  <a:cubicBezTo>
                    <a:pt x="31463" y="9267"/>
                    <a:pt x="31422" y="9203"/>
                    <a:pt x="31353" y="9203"/>
                  </a:cubicBezTo>
                  <a:cubicBezTo>
                    <a:pt x="31339" y="9203"/>
                    <a:pt x="31325" y="9206"/>
                    <a:pt x="31310" y="9211"/>
                  </a:cubicBezTo>
                  <a:cubicBezTo>
                    <a:pt x="31294" y="9243"/>
                    <a:pt x="31261" y="9275"/>
                    <a:pt x="31229" y="9307"/>
                  </a:cubicBezTo>
                  <a:lnTo>
                    <a:pt x="31036" y="9307"/>
                  </a:lnTo>
                  <a:cubicBezTo>
                    <a:pt x="31003" y="9275"/>
                    <a:pt x="30971" y="9243"/>
                    <a:pt x="30971" y="9243"/>
                  </a:cubicBezTo>
                  <a:cubicBezTo>
                    <a:pt x="30941" y="9224"/>
                    <a:pt x="30916" y="9217"/>
                    <a:pt x="30895" y="9217"/>
                  </a:cubicBezTo>
                  <a:cubicBezTo>
                    <a:pt x="30825" y="9217"/>
                    <a:pt x="30795" y="9295"/>
                    <a:pt x="30745" y="9307"/>
                  </a:cubicBezTo>
                  <a:cubicBezTo>
                    <a:pt x="30733" y="9306"/>
                    <a:pt x="30721" y="9305"/>
                    <a:pt x="30709" y="9305"/>
                  </a:cubicBezTo>
                  <a:cubicBezTo>
                    <a:pt x="30667" y="9305"/>
                    <a:pt x="30622" y="9314"/>
                    <a:pt x="30578" y="9314"/>
                  </a:cubicBezTo>
                  <a:cubicBezTo>
                    <a:pt x="30530" y="9314"/>
                    <a:pt x="30483" y="9303"/>
                    <a:pt x="30439" y="9259"/>
                  </a:cubicBezTo>
                  <a:cubicBezTo>
                    <a:pt x="30439" y="9227"/>
                    <a:pt x="30439" y="9195"/>
                    <a:pt x="30439" y="9162"/>
                  </a:cubicBezTo>
                  <a:cubicBezTo>
                    <a:pt x="30439" y="9146"/>
                    <a:pt x="30471" y="9146"/>
                    <a:pt x="30487" y="9114"/>
                  </a:cubicBezTo>
                  <a:lnTo>
                    <a:pt x="30858" y="9114"/>
                  </a:lnTo>
                  <a:cubicBezTo>
                    <a:pt x="30907" y="9066"/>
                    <a:pt x="30923" y="9049"/>
                    <a:pt x="30939" y="9033"/>
                  </a:cubicBezTo>
                  <a:cubicBezTo>
                    <a:pt x="31010" y="9021"/>
                    <a:pt x="31084" y="9018"/>
                    <a:pt x="31157" y="9018"/>
                  </a:cubicBezTo>
                  <a:cubicBezTo>
                    <a:pt x="31236" y="9018"/>
                    <a:pt x="31314" y="9022"/>
                    <a:pt x="31387" y="9022"/>
                  </a:cubicBezTo>
                  <a:cubicBezTo>
                    <a:pt x="31428" y="9022"/>
                    <a:pt x="31467" y="9021"/>
                    <a:pt x="31503" y="9017"/>
                  </a:cubicBezTo>
                  <a:cubicBezTo>
                    <a:pt x="31552" y="8969"/>
                    <a:pt x="31568" y="8953"/>
                    <a:pt x="31600" y="8936"/>
                  </a:cubicBezTo>
                  <a:lnTo>
                    <a:pt x="32149" y="8936"/>
                  </a:lnTo>
                  <a:cubicBezTo>
                    <a:pt x="32181" y="8904"/>
                    <a:pt x="32213" y="8872"/>
                    <a:pt x="32245" y="8840"/>
                  </a:cubicBezTo>
                  <a:lnTo>
                    <a:pt x="32600" y="8840"/>
                  </a:lnTo>
                  <a:cubicBezTo>
                    <a:pt x="32649" y="8791"/>
                    <a:pt x="32681" y="8775"/>
                    <a:pt x="32713" y="8743"/>
                  </a:cubicBezTo>
                  <a:lnTo>
                    <a:pt x="33165" y="8743"/>
                  </a:lnTo>
                  <a:cubicBezTo>
                    <a:pt x="33197" y="8711"/>
                    <a:pt x="33213" y="8678"/>
                    <a:pt x="33245" y="8646"/>
                  </a:cubicBezTo>
                  <a:lnTo>
                    <a:pt x="33987" y="8646"/>
                  </a:lnTo>
                  <a:cubicBezTo>
                    <a:pt x="34036" y="8614"/>
                    <a:pt x="34052" y="8582"/>
                    <a:pt x="34084" y="8549"/>
                  </a:cubicBezTo>
                  <a:lnTo>
                    <a:pt x="34552" y="8549"/>
                  </a:lnTo>
                  <a:cubicBezTo>
                    <a:pt x="34584" y="8501"/>
                    <a:pt x="34617" y="8485"/>
                    <a:pt x="34649" y="8453"/>
                  </a:cubicBezTo>
                  <a:lnTo>
                    <a:pt x="35100" y="8453"/>
                  </a:lnTo>
                  <a:cubicBezTo>
                    <a:pt x="35149" y="8404"/>
                    <a:pt x="35165" y="8388"/>
                    <a:pt x="35197" y="8372"/>
                  </a:cubicBezTo>
                  <a:lnTo>
                    <a:pt x="35649" y="8372"/>
                  </a:lnTo>
                  <a:cubicBezTo>
                    <a:pt x="35681" y="8340"/>
                    <a:pt x="35713" y="8307"/>
                    <a:pt x="35746" y="8275"/>
                  </a:cubicBezTo>
                  <a:lnTo>
                    <a:pt x="36391" y="8275"/>
                  </a:lnTo>
                  <a:cubicBezTo>
                    <a:pt x="36423" y="8227"/>
                    <a:pt x="36455" y="8211"/>
                    <a:pt x="36504" y="8178"/>
                  </a:cubicBezTo>
                  <a:lnTo>
                    <a:pt x="36762" y="8178"/>
                  </a:lnTo>
                  <a:cubicBezTo>
                    <a:pt x="36794" y="8146"/>
                    <a:pt x="36810" y="8114"/>
                    <a:pt x="36843" y="8082"/>
                  </a:cubicBezTo>
                  <a:lnTo>
                    <a:pt x="37310" y="8082"/>
                  </a:lnTo>
                  <a:cubicBezTo>
                    <a:pt x="37343" y="8049"/>
                    <a:pt x="37375" y="8017"/>
                    <a:pt x="37407" y="7985"/>
                  </a:cubicBezTo>
                  <a:lnTo>
                    <a:pt x="37778" y="7985"/>
                  </a:lnTo>
                  <a:cubicBezTo>
                    <a:pt x="37810" y="7953"/>
                    <a:pt x="37843" y="7920"/>
                    <a:pt x="37859" y="7904"/>
                  </a:cubicBezTo>
                  <a:lnTo>
                    <a:pt x="38310" y="7904"/>
                  </a:lnTo>
                  <a:cubicBezTo>
                    <a:pt x="38359" y="7872"/>
                    <a:pt x="38391" y="7840"/>
                    <a:pt x="38423" y="7807"/>
                  </a:cubicBezTo>
                  <a:lnTo>
                    <a:pt x="38698" y="7807"/>
                  </a:lnTo>
                  <a:cubicBezTo>
                    <a:pt x="38730" y="7840"/>
                    <a:pt x="38762" y="7872"/>
                    <a:pt x="38794" y="7888"/>
                  </a:cubicBezTo>
                  <a:cubicBezTo>
                    <a:pt x="38811" y="7896"/>
                    <a:pt x="38826" y="7900"/>
                    <a:pt x="38839" y="7900"/>
                  </a:cubicBezTo>
                  <a:cubicBezTo>
                    <a:pt x="38904" y="7900"/>
                    <a:pt x="38937" y="7818"/>
                    <a:pt x="39004" y="7791"/>
                  </a:cubicBezTo>
                  <a:lnTo>
                    <a:pt x="39343" y="7791"/>
                  </a:lnTo>
                  <a:cubicBezTo>
                    <a:pt x="39375" y="7775"/>
                    <a:pt x="39391" y="7743"/>
                    <a:pt x="39440" y="7711"/>
                  </a:cubicBezTo>
                  <a:lnTo>
                    <a:pt x="40085" y="7711"/>
                  </a:lnTo>
                  <a:cubicBezTo>
                    <a:pt x="40117" y="7662"/>
                    <a:pt x="40133" y="7646"/>
                    <a:pt x="40165" y="7614"/>
                  </a:cubicBezTo>
                  <a:lnTo>
                    <a:pt x="40795" y="7614"/>
                  </a:lnTo>
                  <a:cubicBezTo>
                    <a:pt x="40843" y="7582"/>
                    <a:pt x="40875" y="7549"/>
                    <a:pt x="40907" y="7517"/>
                  </a:cubicBezTo>
                  <a:lnTo>
                    <a:pt x="41085" y="7517"/>
                  </a:lnTo>
                  <a:cubicBezTo>
                    <a:pt x="41117" y="7485"/>
                    <a:pt x="41149" y="7452"/>
                    <a:pt x="41182" y="7420"/>
                  </a:cubicBezTo>
                  <a:cubicBezTo>
                    <a:pt x="41214" y="7452"/>
                    <a:pt x="41246" y="7485"/>
                    <a:pt x="41246" y="7485"/>
                  </a:cubicBezTo>
                  <a:cubicBezTo>
                    <a:pt x="41284" y="7506"/>
                    <a:pt x="41313" y="7514"/>
                    <a:pt x="41336" y="7514"/>
                  </a:cubicBezTo>
                  <a:cubicBezTo>
                    <a:pt x="41402" y="7514"/>
                    <a:pt x="41420" y="7448"/>
                    <a:pt x="41456" y="7436"/>
                  </a:cubicBezTo>
                  <a:lnTo>
                    <a:pt x="42295" y="7436"/>
                  </a:lnTo>
                  <a:cubicBezTo>
                    <a:pt x="42327" y="7452"/>
                    <a:pt x="42343" y="7485"/>
                    <a:pt x="42391" y="7517"/>
                  </a:cubicBezTo>
                  <a:cubicBezTo>
                    <a:pt x="42407" y="7512"/>
                    <a:pt x="42424" y="7510"/>
                    <a:pt x="42442" y="7510"/>
                  </a:cubicBezTo>
                  <a:cubicBezTo>
                    <a:pt x="42483" y="7510"/>
                    <a:pt x="42529" y="7519"/>
                    <a:pt x="42575" y="7519"/>
                  </a:cubicBezTo>
                  <a:cubicBezTo>
                    <a:pt x="42634" y="7519"/>
                    <a:pt x="42693" y="7504"/>
                    <a:pt x="42746" y="7436"/>
                  </a:cubicBezTo>
                  <a:cubicBezTo>
                    <a:pt x="42762" y="7440"/>
                    <a:pt x="42778" y="7442"/>
                    <a:pt x="42793" y="7442"/>
                  </a:cubicBezTo>
                  <a:cubicBezTo>
                    <a:pt x="42913" y="7442"/>
                    <a:pt x="43002" y="7338"/>
                    <a:pt x="43117" y="7323"/>
                  </a:cubicBezTo>
                  <a:cubicBezTo>
                    <a:pt x="43246" y="7259"/>
                    <a:pt x="43311" y="7114"/>
                    <a:pt x="43456" y="7049"/>
                  </a:cubicBezTo>
                  <a:cubicBezTo>
                    <a:pt x="43601" y="6985"/>
                    <a:pt x="43714" y="6840"/>
                    <a:pt x="43924" y="6775"/>
                  </a:cubicBezTo>
                  <a:lnTo>
                    <a:pt x="44101" y="6775"/>
                  </a:lnTo>
                  <a:cubicBezTo>
                    <a:pt x="44198" y="6710"/>
                    <a:pt x="44279" y="6678"/>
                    <a:pt x="44359" y="6630"/>
                  </a:cubicBezTo>
                  <a:cubicBezTo>
                    <a:pt x="44359" y="6598"/>
                    <a:pt x="44375" y="6549"/>
                    <a:pt x="44392" y="6517"/>
                  </a:cubicBezTo>
                  <a:cubicBezTo>
                    <a:pt x="44456" y="6436"/>
                    <a:pt x="44553" y="6372"/>
                    <a:pt x="44601" y="6275"/>
                  </a:cubicBezTo>
                  <a:cubicBezTo>
                    <a:pt x="44666" y="6178"/>
                    <a:pt x="44682" y="6081"/>
                    <a:pt x="44779" y="6017"/>
                  </a:cubicBezTo>
                  <a:lnTo>
                    <a:pt x="44875" y="6017"/>
                  </a:lnTo>
                  <a:cubicBezTo>
                    <a:pt x="44940" y="5888"/>
                    <a:pt x="45005" y="5759"/>
                    <a:pt x="45053" y="5630"/>
                  </a:cubicBezTo>
                  <a:lnTo>
                    <a:pt x="45246" y="5630"/>
                  </a:lnTo>
                  <a:cubicBezTo>
                    <a:pt x="45311" y="5581"/>
                    <a:pt x="45359" y="5517"/>
                    <a:pt x="45408" y="5468"/>
                  </a:cubicBezTo>
                  <a:cubicBezTo>
                    <a:pt x="45456" y="5452"/>
                    <a:pt x="45537" y="5468"/>
                    <a:pt x="45553" y="5404"/>
                  </a:cubicBezTo>
                  <a:lnTo>
                    <a:pt x="45553" y="5210"/>
                  </a:lnTo>
                  <a:cubicBezTo>
                    <a:pt x="45505" y="5178"/>
                    <a:pt x="45456" y="5162"/>
                    <a:pt x="45392" y="5146"/>
                  </a:cubicBezTo>
                  <a:cubicBezTo>
                    <a:pt x="45392" y="5130"/>
                    <a:pt x="45392" y="5114"/>
                    <a:pt x="45392" y="5114"/>
                  </a:cubicBezTo>
                  <a:cubicBezTo>
                    <a:pt x="45472" y="5017"/>
                    <a:pt x="45569" y="4936"/>
                    <a:pt x="45650" y="4839"/>
                  </a:cubicBezTo>
                  <a:cubicBezTo>
                    <a:pt x="45585" y="4775"/>
                    <a:pt x="45537" y="4710"/>
                    <a:pt x="45472" y="4646"/>
                  </a:cubicBezTo>
                  <a:cubicBezTo>
                    <a:pt x="45521" y="4581"/>
                    <a:pt x="45682" y="4646"/>
                    <a:pt x="45650" y="4436"/>
                  </a:cubicBezTo>
                  <a:cubicBezTo>
                    <a:pt x="45617" y="4420"/>
                    <a:pt x="45569" y="4388"/>
                    <a:pt x="45505" y="4339"/>
                  </a:cubicBezTo>
                  <a:cubicBezTo>
                    <a:pt x="45472" y="4372"/>
                    <a:pt x="45440" y="4388"/>
                    <a:pt x="45440" y="4388"/>
                  </a:cubicBezTo>
                  <a:cubicBezTo>
                    <a:pt x="45410" y="4407"/>
                    <a:pt x="45386" y="4414"/>
                    <a:pt x="45365" y="4414"/>
                  </a:cubicBezTo>
                  <a:cubicBezTo>
                    <a:pt x="45297" y="4414"/>
                    <a:pt x="45265" y="4336"/>
                    <a:pt x="45166" y="4323"/>
                  </a:cubicBezTo>
                  <a:lnTo>
                    <a:pt x="44956" y="4323"/>
                  </a:lnTo>
                  <a:cubicBezTo>
                    <a:pt x="44908" y="4275"/>
                    <a:pt x="44859" y="4226"/>
                    <a:pt x="44795" y="4146"/>
                  </a:cubicBezTo>
                  <a:cubicBezTo>
                    <a:pt x="44875" y="4097"/>
                    <a:pt x="44956" y="4049"/>
                    <a:pt x="45053" y="3984"/>
                  </a:cubicBezTo>
                  <a:cubicBezTo>
                    <a:pt x="44988" y="3904"/>
                    <a:pt x="44956" y="3855"/>
                    <a:pt x="44924" y="3807"/>
                  </a:cubicBezTo>
                  <a:cubicBezTo>
                    <a:pt x="44924" y="3742"/>
                    <a:pt x="44892" y="3662"/>
                    <a:pt x="44956" y="3581"/>
                  </a:cubicBezTo>
                  <a:cubicBezTo>
                    <a:pt x="45053" y="3581"/>
                    <a:pt x="45150" y="3581"/>
                    <a:pt x="45214" y="3565"/>
                  </a:cubicBezTo>
                  <a:cubicBezTo>
                    <a:pt x="45327" y="3517"/>
                    <a:pt x="45392" y="3468"/>
                    <a:pt x="45472" y="3436"/>
                  </a:cubicBezTo>
                  <a:cubicBezTo>
                    <a:pt x="45408" y="3307"/>
                    <a:pt x="45634" y="3275"/>
                    <a:pt x="45569" y="3162"/>
                  </a:cubicBezTo>
                  <a:cubicBezTo>
                    <a:pt x="45505" y="3097"/>
                    <a:pt x="45472" y="3049"/>
                    <a:pt x="45440" y="3017"/>
                  </a:cubicBezTo>
                  <a:cubicBezTo>
                    <a:pt x="45376" y="3017"/>
                    <a:pt x="45343" y="3000"/>
                    <a:pt x="45279" y="2984"/>
                  </a:cubicBezTo>
                  <a:cubicBezTo>
                    <a:pt x="45311" y="2936"/>
                    <a:pt x="45343" y="2904"/>
                    <a:pt x="45376" y="2871"/>
                  </a:cubicBezTo>
                  <a:cubicBezTo>
                    <a:pt x="45376" y="2662"/>
                    <a:pt x="45376" y="2436"/>
                    <a:pt x="45376" y="2226"/>
                  </a:cubicBezTo>
                  <a:cubicBezTo>
                    <a:pt x="45376" y="2210"/>
                    <a:pt x="45359" y="2194"/>
                    <a:pt x="45343" y="2178"/>
                  </a:cubicBezTo>
                  <a:cubicBezTo>
                    <a:pt x="45295" y="2210"/>
                    <a:pt x="45230" y="2242"/>
                    <a:pt x="45166" y="2275"/>
                  </a:cubicBezTo>
                  <a:cubicBezTo>
                    <a:pt x="45134" y="2242"/>
                    <a:pt x="45101" y="2210"/>
                    <a:pt x="45053" y="2178"/>
                  </a:cubicBezTo>
                  <a:lnTo>
                    <a:pt x="44875" y="2178"/>
                  </a:lnTo>
                  <a:cubicBezTo>
                    <a:pt x="44843" y="2146"/>
                    <a:pt x="44811" y="2113"/>
                    <a:pt x="44779" y="2081"/>
                  </a:cubicBezTo>
                  <a:lnTo>
                    <a:pt x="44601" y="2081"/>
                  </a:lnTo>
                  <a:cubicBezTo>
                    <a:pt x="44569" y="2097"/>
                    <a:pt x="44537" y="2129"/>
                    <a:pt x="44440" y="2210"/>
                  </a:cubicBezTo>
                  <a:cubicBezTo>
                    <a:pt x="44408" y="2129"/>
                    <a:pt x="44375" y="2049"/>
                    <a:pt x="44327" y="1968"/>
                  </a:cubicBezTo>
                  <a:cubicBezTo>
                    <a:pt x="44279" y="2017"/>
                    <a:pt x="44263" y="2033"/>
                    <a:pt x="44246" y="2065"/>
                  </a:cubicBezTo>
                  <a:cubicBezTo>
                    <a:pt x="44182" y="2033"/>
                    <a:pt x="44117" y="2000"/>
                    <a:pt x="44069" y="1968"/>
                  </a:cubicBezTo>
                  <a:cubicBezTo>
                    <a:pt x="44021" y="2000"/>
                    <a:pt x="43988" y="2033"/>
                    <a:pt x="43956" y="2065"/>
                  </a:cubicBezTo>
                  <a:cubicBezTo>
                    <a:pt x="43924" y="2033"/>
                    <a:pt x="43892" y="2017"/>
                    <a:pt x="43843" y="1984"/>
                  </a:cubicBezTo>
                  <a:lnTo>
                    <a:pt x="42843" y="1984"/>
                  </a:lnTo>
                  <a:cubicBezTo>
                    <a:pt x="42811" y="1952"/>
                    <a:pt x="42779" y="1920"/>
                    <a:pt x="42746" y="1904"/>
                  </a:cubicBezTo>
                  <a:cubicBezTo>
                    <a:pt x="42698" y="1936"/>
                    <a:pt x="42650" y="1968"/>
                    <a:pt x="42617" y="1984"/>
                  </a:cubicBezTo>
                  <a:cubicBezTo>
                    <a:pt x="42537" y="1952"/>
                    <a:pt x="42488" y="1920"/>
                    <a:pt x="42440" y="1871"/>
                  </a:cubicBezTo>
                  <a:lnTo>
                    <a:pt x="41456" y="1871"/>
                  </a:lnTo>
                  <a:cubicBezTo>
                    <a:pt x="41424" y="1839"/>
                    <a:pt x="41391" y="1823"/>
                    <a:pt x="41375" y="1791"/>
                  </a:cubicBezTo>
                  <a:lnTo>
                    <a:pt x="40456" y="1791"/>
                  </a:lnTo>
                  <a:cubicBezTo>
                    <a:pt x="40440" y="1791"/>
                    <a:pt x="40424" y="1775"/>
                    <a:pt x="40424" y="1758"/>
                  </a:cubicBezTo>
                  <a:cubicBezTo>
                    <a:pt x="40391" y="1742"/>
                    <a:pt x="40375" y="1726"/>
                    <a:pt x="40359" y="1694"/>
                  </a:cubicBezTo>
                  <a:cubicBezTo>
                    <a:pt x="40327" y="1726"/>
                    <a:pt x="40294" y="1758"/>
                    <a:pt x="40278" y="1758"/>
                  </a:cubicBezTo>
                  <a:cubicBezTo>
                    <a:pt x="40245" y="1779"/>
                    <a:pt x="40219" y="1787"/>
                    <a:pt x="40198" y="1787"/>
                  </a:cubicBezTo>
                  <a:cubicBezTo>
                    <a:pt x="40138" y="1787"/>
                    <a:pt x="40116" y="1722"/>
                    <a:pt x="40069" y="1710"/>
                  </a:cubicBezTo>
                  <a:lnTo>
                    <a:pt x="39891" y="1710"/>
                  </a:lnTo>
                  <a:cubicBezTo>
                    <a:pt x="39843" y="1742"/>
                    <a:pt x="39811" y="1775"/>
                    <a:pt x="39778" y="1791"/>
                  </a:cubicBezTo>
                  <a:cubicBezTo>
                    <a:pt x="39633" y="1791"/>
                    <a:pt x="39472" y="1791"/>
                    <a:pt x="39327" y="1775"/>
                  </a:cubicBezTo>
                  <a:cubicBezTo>
                    <a:pt x="39290" y="1701"/>
                    <a:pt x="39232" y="1696"/>
                    <a:pt x="39171" y="1696"/>
                  </a:cubicBezTo>
                  <a:cubicBezTo>
                    <a:pt x="39161" y="1696"/>
                    <a:pt x="39150" y="1696"/>
                    <a:pt x="39140" y="1696"/>
                  </a:cubicBezTo>
                  <a:cubicBezTo>
                    <a:pt x="39104" y="1696"/>
                    <a:pt x="39069" y="1694"/>
                    <a:pt x="39036" y="1678"/>
                  </a:cubicBezTo>
                  <a:cubicBezTo>
                    <a:pt x="39020" y="1662"/>
                    <a:pt x="39004" y="1629"/>
                    <a:pt x="38972" y="1613"/>
                  </a:cubicBezTo>
                  <a:lnTo>
                    <a:pt x="38698" y="1613"/>
                  </a:lnTo>
                  <a:cubicBezTo>
                    <a:pt x="38665" y="1629"/>
                    <a:pt x="38633" y="1662"/>
                    <a:pt x="38617" y="1694"/>
                  </a:cubicBezTo>
                  <a:cubicBezTo>
                    <a:pt x="38488" y="1629"/>
                    <a:pt x="38375" y="1565"/>
                    <a:pt x="38278" y="1500"/>
                  </a:cubicBezTo>
                  <a:cubicBezTo>
                    <a:pt x="38214" y="1533"/>
                    <a:pt x="38165" y="1565"/>
                    <a:pt x="38133" y="1597"/>
                  </a:cubicBezTo>
                  <a:cubicBezTo>
                    <a:pt x="38101" y="1565"/>
                    <a:pt x="38085" y="1549"/>
                    <a:pt x="38052" y="1516"/>
                  </a:cubicBezTo>
                  <a:lnTo>
                    <a:pt x="37117" y="1516"/>
                  </a:lnTo>
                  <a:cubicBezTo>
                    <a:pt x="37085" y="1549"/>
                    <a:pt x="37068" y="1581"/>
                    <a:pt x="37036" y="1597"/>
                  </a:cubicBezTo>
                  <a:cubicBezTo>
                    <a:pt x="36972" y="1533"/>
                    <a:pt x="36907" y="1484"/>
                    <a:pt x="36843" y="1420"/>
                  </a:cubicBezTo>
                  <a:cubicBezTo>
                    <a:pt x="36810" y="1452"/>
                    <a:pt x="36778" y="1484"/>
                    <a:pt x="36778" y="1484"/>
                  </a:cubicBezTo>
                  <a:cubicBezTo>
                    <a:pt x="36752" y="1497"/>
                    <a:pt x="36730" y="1502"/>
                    <a:pt x="36712" y="1502"/>
                  </a:cubicBezTo>
                  <a:cubicBezTo>
                    <a:pt x="36637" y="1502"/>
                    <a:pt x="36617" y="1420"/>
                    <a:pt x="36617" y="1420"/>
                  </a:cubicBezTo>
                  <a:lnTo>
                    <a:pt x="36326" y="1420"/>
                  </a:lnTo>
                  <a:cubicBezTo>
                    <a:pt x="36230" y="1468"/>
                    <a:pt x="36181" y="1500"/>
                    <a:pt x="36133" y="1533"/>
                  </a:cubicBezTo>
                  <a:cubicBezTo>
                    <a:pt x="36084" y="1484"/>
                    <a:pt x="36052" y="1452"/>
                    <a:pt x="36004" y="1404"/>
                  </a:cubicBezTo>
                  <a:lnTo>
                    <a:pt x="35633" y="1404"/>
                  </a:lnTo>
                  <a:cubicBezTo>
                    <a:pt x="35601" y="1371"/>
                    <a:pt x="35584" y="1339"/>
                    <a:pt x="35568" y="1323"/>
                  </a:cubicBezTo>
                  <a:lnTo>
                    <a:pt x="35278" y="1323"/>
                  </a:lnTo>
                  <a:cubicBezTo>
                    <a:pt x="35246" y="1355"/>
                    <a:pt x="35213" y="1387"/>
                    <a:pt x="35197" y="1404"/>
                  </a:cubicBezTo>
                  <a:cubicBezTo>
                    <a:pt x="35133" y="1371"/>
                    <a:pt x="35100" y="1339"/>
                    <a:pt x="35052" y="1307"/>
                  </a:cubicBezTo>
                  <a:cubicBezTo>
                    <a:pt x="34988" y="1355"/>
                    <a:pt x="34939" y="1387"/>
                    <a:pt x="34875" y="1420"/>
                  </a:cubicBezTo>
                  <a:cubicBezTo>
                    <a:pt x="34826" y="1387"/>
                    <a:pt x="34762" y="1355"/>
                    <a:pt x="34697" y="1323"/>
                  </a:cubicBezTo>
                  <a:lnTo>
                    <a:pt x="34552" y="1323"/>
                  </a:lnTo>
                  <a:cubicBezTo>
                    <a:pt x="34520" y="1291"/>
                    <a:pt x="34488" y="1258"/>
                    <a:pt x="34455" y="1226"/>
                  </a:cubicBezTo>
                  <a:cubicBezTo>
                    <a:pt x="34407" y="1275"/>
                    <a:pt x="34375" y="1307"/>
                    <a:pt x="34326" y="1339"/>
                  </a:cubicBezTo>
                  <a:cubicBezTo>
                    <a:pt x="34246" y="1291"/>
                    <a:pt x="34181" y="1258"/>
                    <a:pt x="34133" y="1226"/>
                  </a:cubicBezTo>
                  <a:cubicBezTo>
                    <a:pt x="34052" y="1258"/>
                    <a:pt x="33987" y="1291"/>
                    <a:pt x="33939" y="1323"/>
                  </a:cubicBezTo>
                  <a:cubicBezTo>
                    <a:pt x="33875" y="1291"/>
                    <a:pt x="33826" y="1258"/>
                    <a:pt x="33794" y="1242"/>
                  </a:cubicBezTo>
                  <a:lnTo>
                    <a:pt x="33245" y="1242"/>
                  </a:lnTo>
                  <a:cubicBezTo>
                    <a:pt x="33213" y="1275"/>
                    <a:pt x="33197" y="1291"/>
                    <a:pt x="33165" y="1323"/>
                  </a:cubicBezTo>
                  <a:cubicBezTo>
                    <a:pt x="33133" y="1291"/>
                    <a:pt x="33100" y="1258"/>
                    <a:pt x="33068" y="1226"/>
                  </a:cubicBezTo>
                  <a:cubicBezTo>
                    <a:pt x="33036" y="1258"/>
                    <a:pt x="33004" y="1291"/>
                    <a:pt x="32971" y="1323"/>
                  </a:cubicBezTo>
                  <a:cubicBezTo>
                    <a:pt x="32939" y="1291"/>
                    <a:pt x="32907" y="1258"/>
                    <a:pt x="32874" y="1226"/>
                  </a:cubicBezTo>
                  <a:lnTo>
                    <a:pt x="32616" y="1226"/>
                  </a:lnTo>
                  <a:cubicBezTo>
                    <a:pt x="32568" y="1194"/>
                    <a:pt x="32536" y="1162"/>
                    <a:pt x="32520" y="1145"/>
                  </a:cubicBezTo>
                  <a:lnTo>
                    <a:pt x="32229" y="1145"/>
                  </a:lnTo>
                  <a:cubicBezTo>
                    <a:pt x="32197" y="1178"/>
                    <a:pt x="32181" y="1194"/>
                    <a:pt x="32149" y="1226"/>
                  </a:cubicBezTo>
                  <a:cubicBezTo>
                    <a:pt x="32127" y="1226"/>
                    <a:pt x="32098" y="1233"/>
                    <a:pt x="32072" y="1233"/>
                  </a:cubicBezTo>
                  <a:cubicBezTo>
                    <a:pt x="32059" y="1233"/>
                    <a:pt x="32046" y="1232"/>
                    <a:pt x="32036" y="1226"/>
                  </a:cubicBezTo>
                  <a:cubicBezTo>
                    <a:pt x="31907" y="1178"/>
                    <a:pt x="31794" y="1113"/>
                    <a:pt x="31649" y="1049"/>
                  </a:cubicBezTo>
                  <a:lnTo>
                    <a:pt x="30858" y="1049"/>
                  </a:lnTo>
                  <a:cubicBezTo>
                    <a:pt x="30826" y="1065"/>
                    <a:pt x="30794" y="1097"/>
                    <a:pt x="30761" y="1129"/>
                  </a:cubicBezTo>
                  <a:lnTo>
                    <a:pt x="30536" y="1129"/>
                  </a:lnTo>
                  <a:cubicBezTo>
                    <a:pt x="30503" y="1081"/>
                    <a:pt x="30455" y="1000"/>
                    <a:pt x="30423" y="952"/>
                  </a:cubicBezTo>
                  <a:cubicBezTo>
                    <a:pt x="30399" y="947"/>
                    <a:pt x="30377" y="944"/>
                    <a:pt x="30356" y="944"/>
                  </a:cubicBezTo>
                  <a:cubicBezTo>
                    <a:pt x="30251" y="944"/>
                    <a:pt x="30181" y="1003"/>
                    <a:pt x="30100" y="1016"/>
                  </a:cubicBezTo>
                  <a:cubicBezTo>
                    <a:pt x="30084" y="1000"/>
                    <a:pt x="30052" y="968"/>
                    <a:pt x="30036" y="952"/>
                  </a:cubicBezTo>
                  <a:lnTo>
                    <a:pt x="29390" y="952"/>
                  </a:lnTo>
                  <a:cubicBezTo>
                    <a:pt x="29342" y="984"/>
                    <a:pt x="29294" y="1016"/>
                    <a:pt x="29245" y="1065"/>
                  </a:cubicBezTo>
                  <a:cubicBezTo>
                    <a:pt x="29181" y="1016"/>
                    <a:pt x="29148" y="984"/>
                    <a:pt x="29100" y="952"/>
                  </a:cubicBezTo>
                  <a:lnTo>
                    <a:pt x="28552" y="952"/>
                  </a:lnTo>
                  <a:cubicBezTo>
                    <a:pt x="28519" y="984"/>
                    <a:pt x="28487" y="1016"/>
                    <a:pt x="28487" y="1016"/>
                  </a:cubicBezTo>
                  <a:cubicBezTo>
                    <a:pt x="28456" y="1030"/>
                    <a:pt x="28430" y="1036"/>
                    <a:pt x="28409" y="1036"/>
                  </a:cubicBezTo>
                  <a:cubicBezTo>
                    <a:pt x="28330" y="1036"/>
                    <a:pt x="28301" y="961"/>
                    <a:pt x="28213" y="936"/>
                  </a:cubicBezTo>
                  <a:lnTo>
                    <a:pt x="26826" y="936"/>
                  </a:lnTo>
                  <a:cubicBezTo>
                    <a:pt x="26745" y="887"/>
                    <a:pt x="26697" y="871"/>
                    <a:pt x="26648" y="839"/>
                  </a:cubicBezTo>
                  <a:cubicBezTo>
                    <a:pt x="26600" y="887"/>
                    <a:pt x="26568" y="904"/>
                    <a:pt x="26519" y="936"/>
                  </a:cubicBezTo>
                  <a:cubicBezTo>
                    <a:pt x="26487" y="920"/>
                    <a:pt x="26471" y="887"/>
                    <a:pt x="26422" y="855"/>
                  </a:cubicBezTo>
                  <a:lnTo>
                    <a:pt x="24583" y="855"/>
                  </a:lnTo>
                  <a:cubicBezTo>
                    <a:pt x="24551" y="823"/>
                    <a:pt x="24519" y="791"/>
                    <a:pt x="24487" y="758"/>
                  </a:cubicBezTo>
                  <a:lnTo>
                    <a:pt x="24212" y="758"/>
                  </a:lnTo>
                  <a:cubicBezTo>
                    <a:pt x="24180" y="791"/>
                    <a:pt x="24148" y="823"/>
                    <a:pt x="24132" y="839"/>
                  </a:cubicBezTo>
                  <a:cubicBezTo>
                    <a:pt x="24083" y="807"/>
                    <a:pt x="24051" y="774"/>
                    <a:pt x="24019" y="758"/>
                  </a:cubicBezTo>
                  <a:lnTo>
                    <a:pt x="22922" y="758"/>
                  </a:lnTo>
                  <a:cubicBezTo>
                    <a:pt x="22890" y="726"/>
                    <a:pt x="22874" y="694"/>
                    <a:pt x="22841" y="678"/>
                  </a:cubicBezTo>
                  <a:lnTo>
                    <a:pt x="22454" y="678"/>
                  </a:lnTo>
                  <a:cubicBezTo>
                    <a:pt x="22422" y="710"/>
                    <a:pt x="22406" y="726"/>
                    <a:pt x="22374" y="758"/>
                  </a:cubicBezTo>
                  <a:cubicBezTo>
                    <a:pt x="22341" y="726"/>
                    <a:pt x="22309" y="694"/>
                    <a:pt x="22277" y="662"/>
                  </a:cubicBezTo>
                  <a:lnTo>
                    <a:pt x="21728" y="662"/>
                  </a:lnTo>
                  <a:cubicBezTo>
                    <a:pt x="21696" y="629"/>
                    <a:pt x="21664" y="597"/>
                    <a:pt x="21632" y="581"/>
                  </a:cubicBezTo>
                  <a:cubicBezTo>
                    <a:pt x="21599" y="613"/>
                    <a:pt x="21567" y="645"/>
                    <a:pt x="21535" y="662"/>
                  </a:cubicBezTo>
                  <a:lnTo>
                    <a:pt x="21357" y="662"/>
                  </a:lnTo>
                  <a:cubicBezTo>
                    <a:pt x="21309" y="629"/>
                    <a:pt x="21277" y="597"/>
                    <a:pt x="21245" y="565"/>
                  </a:cubicBezTo>
                  <a:lnTo>
                    <a:pt x="20535" y="565"/>
                  </a:lnTo>
                  <a:cubicBezTo>
                    <a:pt x="20486" y="533"/>
                    <a:pt x="20454" y="500"/>
                    <a:pt x="20438" y="484"/>
                  </a:cubicBezTo>
                  <a:cubicBezTo>
                    <a:pt x="20390" y="516"/>
                    <a:pt x="20373" y="549"/>
                    <a:pt x="20341" y="565"/>
                  </a:cubicBezTo>
                  <a:cubicBezTo>
                    <a:pt x="20309" y="533"/>
                    <a:pt x="20277" y="516"/>
                    <a:pt x="20244" y="484"/>
                  </a:cubicBezTo>
                  <a:lnTo>
                    <a:pt x="19793" y="484"/>
                  </a:lnTo>
                  <a:cubicBezTo>
                    <a:pt x="19761" y="516"/>
                    <a:pt x="19728" y="533"/>
                    <a:pt x="19696" y="565"/>
                  </a:cubicBezTo>
                  <a:cubicBezTo>
                    <a:pt x="19680" y="549"/>
                    <a:pt x="19648" y="516"/>
                    <a:pt x="19615" y="484"/>
                  </a:cubicBezTo>
                  <a:lnTo>
                    <a:pt x="18631" y="484"/>
                  </a:lnTo>
                  <a:cubicBezTo>
                    <a:pt x="18535" y="420"/>
                    <a:pt x="18486" y="403"/>
                    <a:pt x="18438" y="371"/>
                  </a:cubicBezTo>
                  <a:cubicBezTo>
                    <a:pt x="18389" y="403"/>
                    <a:pt x="18357" y="436"/>
                    <a:pt x="18309" y="484"/>
                  </a:cubicBezTo>
                  <a:cubicBezTo>
                    <a:pt x="18269" y="480"/>
                    <a:pt x="18228" y="479"/>
                    <a:pt x="18186" y="479"/>
                  </a:cubicBezTo>
                  <a:cubicBezTo>
                    <a:pt x="18112" y="479"/>
                    <a:pt x="18037" y="483"/>
                    <a:pt x="17962" y="483"/>
                  </a:cubicBezTo>
                  <a:cubicBezTo>
                    <a:pt x="17894" y="483"/>
                    <a:pt x="17826" y="480"/>
                    <a:pt x="17760" y="468"/>
                  </a:cubicBezTo>
                  <a:cubicBezTo>
                    <a:pt x="17712" y="436"/>
                    <a:pt x="17696" y="403"/>
                    <a:pt x="17680" y="387"/>
                  </a:cubicBezTo>
                  <a:lnTo>
                    <a:pt x="17583" y="387"/>
                  </a:lnTo>
                  <a:cubicBezTo>
                    <a:pt x="17551" y="420"/>
                    <a:pt x="17518" y="452"/>
                    <a:pt x="17486" y="468"/>
                  </a:cubicBezTo>
                  <a:cubicBezTo>
                    <a:pt x="17454" y="436"/>
                    <a:pt x="17422" y="420"/>
                    <a:pt x="17389" y="387"/>
                  </a:cubicBezTo>
                  <a:lnTo>
                    <a:pt x="16389" y="387"/>
                  </a:lnTo>
                  <a:cubicBezTo>
                    <a:pt x="16341" y="355"/>
                    <a:pt x="16309" y="323"/>
                    <a:pt x="16292" y="307"/>
                  </a:cubicBezTo>
                  <a:cubicBezTo>
                    <a:pt x="16228" y="339"/>
                    <a:pt x="16180" y="371"/>
                    <a:pt x="16147" y="387"/>
                  </a:cubicBezTo>
                  <a:cubicBezTo>
                    <a:pt x="16063" y="373"/>
                    <a:pt x="16040" y="285"/>
                    <a:pt x="15959" y="285"/>
                  </a:cubicBezTo>
                  <a:cubicBezTo>
                    <a:pt x="15948" y="285"/>
                    <a:pt x="15935" y="287"/>
                    <a:pt x="15921" y="291"/>
                  </a:cubicBezTo>
                  <a:cubicBezTo>
                    <a:pt x="15889" y="323"/>
                    <a:pt x="15857" y="355"/>
                    <a:pt x="15825" y="387"/>
                  </a:cubicBezTo>
                  <a:lnTo>
                    <a:pt x="15228" y="387"/>
                  </a:lnTo>
                  <a:cubicBezTo>
                    <a:pt x="15212" y="387"/>
                    <a:pt x="15179" y="371"/>
                    <a:pt x="15147" y="355"/>
                  </a:cubicBezTo>
                  <a:cubicBezTo>
                    <a:pt x="15131" y="339"/>
                    <a:pt x="15115" y="307"/>
                    <a:pt x="15099" y="291"/>
                  </a:cubicBezTo>
                  <a:cubicBezTo>
                    <a:pt x="15050" y="339"/>
                    <a:pt x="15002" y="371"/>
                    <a:pt x="14954" y="387"/>
                  </a:cubicBezTo>
                  <a:cubicBezTo>
                    <a:pt x="14889" y="355"/>
                    <a:pt x="14841" y="323"/>
                    <a:pt x="14808" y="307"/>
                  </a:cubicBezTo>
                  <a:cubicBezTo>
                    <a:pt x="14760" y="339"/>
                    <a:pt x="14728" y="355"/>
                    <a:pt x="14712" y="371"/>
                  </a:cubicBezTo>
                  <a:lnTo>
                    <a:pt x="14470" y="371"/>
                  </a:lnTo>
                  <a:cubicBezTo>
                    <a:pt x="14373" y="323"/>
                    <a:pt x="14325" y="307"/>
                    <a:pt x="14276" y="274"/>
                  </a:cubicBezTo>
                  <a:cubicBezTo>
                    <a:pt x="14228" y="323"/>
                    <a:pt x="14196" y="355"/>
                    <a:pt x="14163" y="387"/>
                  </a:cubicBezTo>
                  <a:cubicBezTo>
                    <a:pt x="14131" y="355"/>
                    <a:pt x="14099" y="323"/>
                    <a:pt x="14066" y="291"/>
                  </a:cubicBezTo>
                  <a:lnTo>
                    <a:pt x="12147" y="291"/>
                  </a:lnTo>
                  <a:cubicBezTo>
                    <a:pt x="12099" y="258"/>
                    <a:pt x="12066" y="226"/>
                    <a:pt x="12050" y="194"/>
                  </a:cubicBezTo>
                  <a:lnTo>
                    <a:pt x="11873" y="194"/>
                  </a:lnTo>
                  <a:cubicBezTo>
                    <a:pt x="11808" y="242"/>
                    <a:pt x="11760" y="274"/>
                    <a:pt x="11728" y="291"/>
                  </a:cubicBezTo>
                  <a:cubicBezTo>
                    <a:pt x="11643" y="276"/>
                    <a:pt x="11608" y="188"/>
                    <a:pt x="11535" y="188"/>
                  </a:cubicBezTo>
                  <a:cubicBezTo>
                    <a:pt x="11525" y="188"/>
                    <a:pt x="11514" y="190"/>
                    <a:pt x="11502" y="194"/>
                  </a:cubicBezTo>
                  <a:cubicBezTo>
                    <a:pt x="11470" y="226"/>
                    <a:pt x="11437" y="258"/>
                    <a:pt x="11405" y="291"/>
                  </a:cubicBezTo>
                  <a:lnTo>
                    <a:pt x="11002" y="291"/>
                  </a:lnTo>
                  <a:cubicBezTo>
                    <a:pt x="10969" y="291"/>
                    <a:pt x="10937" y="274"/>
                    <a:pt x="10921" y="258"/>
                  </a:cubicBezTo>
                  <a:cubicBezTo>
                    <a:pt x="10889" y="242"/>
                    <a:pt x="10873" y="226"/>
                    <a:pt x="10857" y="194"/>
                  </a:cubicBezTo>
                  <a:lnTo>
                    <a:pt x="10566" y="194"/>
                  </a:lnTo>
                  <a:cubicBezTo>
                    <a:pt x="10534" y="226"/>
                    <a:pt x="10502" y="258"/>
                    <a:pt x="10486" y="291"/>
                  </a:cubicBezTo>
                  <a:lnTo>
                    <a:pt x="9744" y="291"/>
                  </a:lnTo>
                  <a:cubicBezTo>
                    <a:pt x="9711" y="258"/>
                    <a:pt x="9695" y="242"/>
                    <a:pt x="9663" y="210"/>
                  </a:cubicBezTo>
                  <a:lnTo>
                    <a:pt x="9082" y="210"/>
                  </a:lnTo>
                  <a:cubicBezTo>
                    <a:pt x="9066" y="226"/>
                    <a:pt x="9050" y="258"/>
                    <a:pt x="9002" y="291"/>
                  </a:cubicBezTo>
                  <a:lnTo>
                    <a:pt x="8647" y="291"/>
                  </a:lnTo>
                  <a:cubicBezTo>
                    <a:pt x="8598" y="339"/>
                    <a:pt x="8566" y="355"/>
                    <a:pt x="8534" y="371"/>
                  </a:cubicBezTo>
                  <a:cubicBezTo>
                    <a:pt x="8502" y="339"/>
                    <a:pt x="8485" y="323"/>
                    <a:pt x="8453" y="291"/>
                  </a:cubicBezTo>
                  <a:cubicBezTo>
                    <a:pt x="8409" y="287"/>
                    <a:pt x="8365" y="286"/>
                    <a:pt x="8322" y="286"/>
                  </a:cubicBezTo>
                  <a:cubicBezTo>
                    <a:pt x="8244" y="286"/>
                    <a:pt x="8167" y="289"/>
                    <a:pt x="8091" y="289"/>
                  </a:cubicBezTo>
                  <a:cubicBezTo>
                    <a:pt x="8022" y="289"/>
                    <a:pt x="7954" y="286"/>
                    <a:pt x="7889" y="274"/>
                  </a:cubicBezTo>
                  <a:cubicBezTo>
                    <a:pt x="7856" y="242"/>
                    <a:pt x="7824" y="226"/>
                    <a:pt x="7808" y="194"/>
                  </a:cubicBezTo>
                  <a:cubicBezTo>
                    <a:pt x="7760" y="242"/>
                    <a:pt x="7711" y="274"/>
                    <a:pt x="7679" y="307"/>
                  </a:cubicBezTo>
                  <a:cubicBezTo>
                    <a:pt x="7614" y="274"/>
                    <a:pt x="7566" y="242"/>
                    <a:pt x="7518" y="210"/>
                  </a:cubicBezTo>
                  <a:cubicBezTo>
                    <a:pt x="7485" y="242"/>
                    <a:pt x="7453" y="274"/>
                    <a:pt x="7437" y="274"/>
                  </a:cubicBezTo>
                  <a:lnTo>
                    <a:pt x="7066" y="274"/>
                  </a:lnTo>
                  <a:cubicBezTo>
                    <a:pt x="7018" y="242"/>
                    <a:pt x="7001" y="226"/>
                    <a:pt x="6985" y="226"/>
                  </a:cubicBezTo>
                  <a:cubicBezTo>
                    <a:pt x="6905" y="258"/>
                    <a:pt x="6856" y="274"/>
                    <a:pt x="6808" y="307"/>
                  </a:cubicBezTo>
                  <a:cubicBezTo>
                    <a:pt x="6759" y="258"/>
                    <a:pt x="6727" y="226"/>
                    <a:pt x="6695" y="194"/>
                  </a:cubicBezTo>
                  <a:lnTo>
                    <a:pt x="5872" y="194"/>
                  </a:lnTo>
                  <a:cubicBezTo>
                    <a:pt x="5840" y="226"/>
                    <a:pt x="5808" y="258"/>
                    <a:pt x="5775" y="291"/>
                  </a:cubicBezTo>
                  <a:cubicBezTo>
                    <a:pt x="5743" y="258"/>
                    <a:pt x="5711" y="226"/>
                    <a:pt x="5679" y="194"/>
                  </a:cubicBezTo>
                  <a:cubicBezTo>
                    <a:pt x="5646" y="226"/>
                    <a:pt x="5630" y="258"/>
                    <a:pt x="5598" y="274"/>
                  </a:cubicBezTo>
                  <a:lnTo>
                    <a:pt x="5308" y="274"/>
                  </a:lnTo>
                  <a:cubicBezTo>
                    <a:pt x="5275" y="242"/>
                    <a:pt x="5259" y="226"/>
                    <a:pt x="5243" y="210"/>
                  </a:cubicBezTo>
                  <a:lnTo>
                    <a:pt x="4662" y="210"/>
                  </a:lnTo>
                  <a:cubicBezTo>
                    <a:pt x="4630" y="242"/>
                    <a:pt x="4614" y="258"/>
                    <a:pt x="4582" y="291"/>
                  </a:cubicBezTo>
                  <a:cubicBezTo>
                    <a:pt x="4550" y="258"/>
                    <a:pt x="4517" y="226"/>
                    <a:pt x="4485" y="194"/>
                  </a:cubicBezTo>
                  <a:lnTo>
                    <a:pt x="3566" y="194"/>
                  </a:lnTo>
                  <a:cubicBezTo>
                    <a:pt x="3533" y="162"/>
                    <a:pt x="3501" y="129"/>
                    <a:pt x="3469" y="97"/>
                  </a:cubicBezTo>
                  <a:lnTo>
                    <a:pt x="3291" y="97"/>
                  </a:lnTo>
                  <a:cubicBezTo>
                    <a:pt x="3243" y="65"/>
                    <a:pt x="3211" y="32"/>
                    <a:pt x="3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098650" y="4592100"/>
              <a:ext cx="20975" cy="12125"/>
            </a:xfrm>
            <a:custGeom>
              <a:avLst/>
              <a:gdLst/>
              <a:ahLst/>
              <a:cxnLst/>
              <a:rect l="l" t="t" r="r" b="b"/>
              <a:pathLst>
                <a:path w="839" h="485" extrusionOk="0">
                  <a:moveTo>
                    <a:pt x="177" y="1"/>
                  </a:moveTo>
                  <a:cubicBezTo>
                    <a:pt x="97" y="65"/>
                    <a:pt x="48" y="98"/>
                    <a:pt x="0" y="146"/>
                  </a:cubicBezTo>
                  <a:cubicBezTo>
                    <a:pt x="65" y="178"/>
                    <a:pt x="129" y="194"/>
                    <a:pt x="145" y="194"/>
                  </a:cubicBezTo>
                  <a:cubicBezTo>
                    <a:pt x="210" y="307"/>
                    <a:pt x="274" y="388"/>
                    <a:pt x="323" y="485"/>
                  </a:cubicBezTo>
                  <a:cubicBezTo>
                    <a:pt x="387" y="356"/>
                    <a:pt x="516" y="388"/>
                    <a:pt x="597" y="307"/>
                  </a:cubicBezTo>
                  <a:cubicBezTo>
                    <a:pt x="645" y="259"/>
                    <a:pt x="758" y="275"/>
                    <a:pt x="839" y="259"/>
                  </a:cubicBezTo>
                  <a:cubicBezTo>
                    <a:pt x="839" y="211"/>
                    <a:pt x="839" y="178"/>
                    <a:pt x="839" y="130"/>
                  </a:cubicBezTo>
                  <a:cubicBezTo>
                    <a:pt x="807" y="98"/>
                    <a:pt x="758" y="65"/>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123950" y="4615400"/>
              <a:ext cx="11725" cy="9400"/>
            </a:xfrm>
            <a:custGeom>
              <a:avLst/>
              <a:gdLst/>
              <a:ahLst/>
              <a:cxnLst/>
              <a:rect l="l" t="t" r="r" b="b"/>
              <a:pathLst>
                <a:path w="469" h="376" extrusionOk="0">
                  <a:moveTo>
                    <a:pt x="165" y="1"/>
                  </a:moveTo>
                  <a:cubicBezTo>
                    <a:pt x="154" y="1"/>
                    <a:pt x="142" y="2"/>
                    <a:pt x="130" y="4"/>
                  </a:cubicBezTo>
                  <a:cubicBezTo>
                    <a:pt x="82" y="101"/>
                    <a:pt x="33" y="182"/>
                    <a:pt x="1" y="279"/>
                  </a:cubicBezTo>
                  <a:cubicBezTo>
                    <a:pt x="1" y="295"/>
                    <a:pt x="33" y="343"/>
                    <a:pt x="49" y="375"/>
                  </a:cubicBezTo>
                  <a:cubicBezTo>
                    <a:pt x="82" y="343"/>
                    <a:pt x="130" y="311"/>
                    <a:pt x="162" y="279"/>
                  </a:cubicBezTo>
                  <a:cubicBezTo>
                    <a:pt x="184" y="257"/>
                    <a:pt x="205" y="248"/>
                    <a:pt x="225" y="248"/>
                  </a:cubicBezTo>
                  <a:cubicBezTo>
                    <a:pt x="295" y="248"/>
                    <a:pt x="356" y="354"/>
                    <a:pt x="429" y="354"/>
                  </a:cubicBezTo>
                  <a:cubicBezTo>
                    <a:pt x="442" y="354"/>
                    <a:pt x="455" y="351"/>
                    <a:pt x="469" y="343"/>
                  </a:cubicBezTo>
                  <a:lnTo>
                    <a:pt x="469" y="214"/>
                  </a:lnTo>
                  <a:cubicBezTo>
                    <a:pt x="350" y="169"/>
                    <a:pt x="2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178800" y="4361850"/>
              <a:ext cx="4875" cy="9300"/>
            </a:xfrm>
            <a:custGeom>
              <a:avLst/>
              <a:gdLst/>
              <a:ahLst/>
              <a:cxnLst/>
              <a:rect l="l" t="t" r="r" b="b"/>
              <a:pathLst>
                <a:path w="195" h="372" extrusionOk="0">
                  <a:moveTo>
                    <a:pt x="65" y="0"/>
                  </a:moveTo>
                  <a:cubicBezTo>
                    <a:pt x="1" y="130"/>
                    <a:pt x="1" y="259"/>
                    <a:pt x="49" y="371"/>
                  </a:cubicBezTo>
                  <a:cubicBezTo>
                    <a:pt x="97" y="323"/>
                    <a:pt x="162" y="291"/>
                    <a:pt x="194" y="275"/>
                  </a:cubicBezTo>
                  <a:cubicBezTo>
                    <a:pt x="146" y="162"/>
                    <a:pt x="97" y="81"/>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2123950" y="4495725"/>
              <a:ext cx="6900" cy="5000"/>
            </a:xfrm>
            <a:custGeom>
              <a:avLst/>
              <a:gdLst/>
              <a:ahLst/>
              <a:cxnLst/>
              <a:rect l="l" t="t" r="r" b="b"/>
              <a:pathLst>
                <a:path w="276" h="200" extrusionOk="0">
                  <a:moveTo>
                    <a:pt x="162" y="1"/>
                  </a:moveTo>
                  <a:cubicBezTo>
                    <a:pt x="130" y="1"/>
                    <a:pt x="82" y="17"/>
                    <a:pt x="1" y="17"/>
                  </a:cubicBezTo>
                  <a:cubicBezTo>
                    <a:pt x="1" y="81"/>
                    <a:pt x="17" y="130"/>
                    <a:pt x="17" y="178"/>
                  </a:cubicBezTo>
                  <a:cubicBezTo>
                    <a:pt x="72" y="178"/>
                    <a:pt x="128" y="199"/>
                    <a:pt x="177" y="199"/>
                  </a:cubicBezTo>
                  <a:cubicBezTo>
                    <a:pt x="214" y="199"/>
                    <a:pt x="248" y="187"/>
                    <a:pt x="275" y="146"/>
                  </a:cubicBezTo>
                  <a:cubicBezTo>
                    <a:pt x="243" y="98"/>
                    <a:pt x="211" y="65"/>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3080500" y="4589300"/>
              <a:ext cx="6075" cy="4875"/>
            </a:xfrm>
            <a:custGeom>
              <a:avLst/>
              <a:gdLst/>
              <a:ahLst/>
              <a:cxnLst/>
              <a:rect l="l" t="t" r="r" b="b"/>
              <a:pathLst>
                <a:path w="243" h="195" extrusionOk="0">
                  <a:moveTo>
                    <a:pt x="145" y="0"/>
                  </a:moveTo>
                  <a:cubicBezTo>
                    <a:pt x="81" y="16"/>
                    <a:pt x="32" y="32"/>
                    <a:pt x="0" y="48"/>
                  </a:cubicBezTo>
                  <a:cubicBezTo>
                    <a:pt x="100" y="160"/>
                    <a:pt x="131" y="194"/>
                    <a:pt x="173" y="194"/>
                  </a:cubicBezTo>
                  <a:cubicBezTo>
                    <a:pt x="192" y="194"/>
                    <a:pt x="212" y="187"/>
                    <a:pt x="242" y="177"/>
                  </a:cubicBezTo>
                  <a:cubicBezTo>
                    <a:pt x="210" y="129"/>
                    <a:pt x="178" y="65"/>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073625" y="4591700"/>
              <a:ext cx="6900" cy="5175"/>
            </a:xfrm>
            <a:custGeom>
              <a:avLst/>
              <a:gdLst/>
              <a:ahLst/>
              <a:cxnLst/>
              <a:rect l="l" t="t" r="r" b="b"/>
              <a:pathLst>
                <a:path w="276" h="207" extrusionOk="0">
                  <a:moveTo>
                    <a:pt x="275" y="1"/>
                  </a:moveTo>
                  <a:cubicBezTo>
                    <a:pt x="178" y="65"/>
                    <a:pt x="98" y="114"/>
                    <a:pt x="1" y="162"/>
                  </a:cubicBezTo>
                  <a:cubicBezTo>
                    <a:pt x="41" y="194"/>
                    <a:pt x="82" y="206"/>
                    <a:pt x="126" y="206"/>
                  </a:cubicBezTo>
                  <a:cubicBezTo>
                    <a:pt x="170" y="206"/>
                    <a:pt x="219" y="194"/>
                    <a:pt x="275" y="178"/>
                  </a:cubicBezTo>
                  <a:cubicBezTo>
                    <a:pt x="275" y="130"/>
                    <a:pt x="275" y="65"/>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2107825" y="4507850"/>
              <a:ext cx="4475" cy="2025"/>
            </a:xfrm>
            <a:custGeom>
              <a:avLst/>
              <a:gdLst/>
              <a:ahLst/>
              <a:cxnLst/>
              <a:rect l="l" t="t" r="r" b="b"/>
              <a:pathLst>
                <a:path w="179" h="81" extrusionOk="0">
                  <a:moveTo>
                    <a:pt x="107" y="0"/>
                  </a:moveTo>
                  <a:cubicBezTo>
                    <a:pt x="85" y="0"/>
                    <a:pt x="54" y="12"/>
                    <a:pt x="1" y="32"/>
                  </a:cubicBezTo>
                  <a:cubicBezTo>
                    <a:pt x="25" y="72"/>
                    <a:pt x="57" y="80"/>
                    <a:pt x="89" y="80"/>
                  </a:cubicBezTo>
                  <a:cubicBezTo>
                    <a:pt x="111" y="80"/>
                    <a:pt x="132" y="77"/>
                    <a:pt x="152" y="77"/>
                  </a:cubicBezTo>
                  <a:cubicBezTo>
                    <a:pt x="161" y="77"/>
                    <a:pt x="170" y="78"/>
                    <a:pt x="178" y="80"/>
                  </a:cubicBezTo>
                  <a:cubicBezTo>
                    <a:pt x="150" y="24"/>
                    <a:pt x="13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2195350" y="4367100"/>
              <a:ext cx="2425" cy="4050"/>
            </a:xfrm>
            <a:custGeom>
              <a:avLst/>
              <a:gdLst/>
              <a:ahLst/>
              <a:cxnLst/>
              <a:rect l="l" t="t" r="r" b="b"/>
              <a:pathLst>
                <a:path w="97" h="162" extrusionOk="0">
                  <a:moveTo>
                    <a:pt x="65" y="0"/>
                  </a:moveTo>
                  <a:cubicBezTo>
                    <a:pt x="48" y="0"/>
                    <a:pt x="0" y="16"/>
                    <a:pt x="0" y="32"/>
                  </a:cubicBezTo>
                  <a:cubicBezTo>
                    <a:pt x="0" y="81"/>
                    <a:pt x="16" y="113"/>
                    <a:pt x="16" y="161"/>
                  </a:cubicBezTo>
                  <a:lnTo>
                    <a:pt x="81" y="161"/>
                  </a:lnTo>
                  <a:cubicBezTo>
                    <a:pt x="81" y="113"/>
                    <a:pt x="97" y="81"/>
                    <a:pt x="97" y="32"/>
                  </a:cubicBezTo>
                  <a:cubicBezTo>
                    <a:pt x="97"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068000" y="4592100"/>
              <a:ext cx="3250" cy="4475"/>
            </a:xfrm>
            <a:custGeom>
              <a:avLst/>
              <a:gdLst/>
              <a:ahLst/>
              <a:cxnLst/>
              <a:rect l="l" t="t" r="r" b="b"/>
              <a:pathLst>
                <a:path w="130" h="179" extrusionOk="0">
                  <a:moveTo>
                    <a:pt x="97" y="1"/>
                  </a:moveTo>
                  <a:lnTo>
                    <a:pt x="97" y="1"/>
                  </a:lnTo>
                  <a:cubicBezTo>
                    <a:pt x="0" y="33"/>
                    <a:pt x="65" y="130"/>
                    <a:pt x="32" y="178"/>
                  </a:cubicBezTo>
                  <a:cubicBezTo>
                    <a:pt x="129" y="130"/>
                    <a:pt x="129" y="130"/>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2193325" y="4373550"/>
              <a:ext cx="1625" cy="2450"/>
            </a:xfrm>
            <a:custGeom>
              <a:avLst/>
              <a:gdLst/>
              <a:ahLst/>
              <a:cxnLst/>
              <a:rect l="l" t="t" r="r" b="b"/>
              <a:pathLst>
                <a:path w="65" h="98" extrusionOk="0">
                  <a:moveTo>
                    <a:pt x="33" y="0"/>
                  </a:moveTo>
                  <a:cubicBezTo>
                    <a:pt x="33" y="32"/>
                    <a:pt x="16" y="49"/>
                    <a:pt x="16" y="65"/>
                  </a:cubicBezTo>
                  <a:cubicBezTo>
                    <a:pt x="0" y="81"/>
                    <a:pt x="33" y="97"/>
                    <a:pt x="33" y="97"/>
                  </a:cubicBezTo>
                  <a:cubicBezTo>
                    <a:pt x="49" y="81"/>
                    <a:pt x="65" y="65"/>
                    <a:pt x="65" y="49"/>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2112275" y="4509050"/>
              <a:ext cx="2425" cy="2850"/>
            </a:xfrm>
            <a:custGeom>
              <a:avLst/>
              <a:gdLst/>
              <a:ahLst/>
              <a:cxnLst/>
              <a:rect l="l" t="t" r="r" b="b"/>
              <a:pathLst>
                <a:path w="97" h="114" extrusionOk="0">
                  <a:moveTo>
                    <a:pt x="0" y="0"/>
                  </a:moveTo>
                  <a:lnTo>
                    <a:pt x="0" y="0"/>
                  </a:lnTo>
                  <a:cubicBezTo>
                    <a:pt x="12" y="61"/>
                    <a:pt x="15" y="114"/>
                    <a:pt x="52" y="114"/>
                  </a:cubicBezTo>
                  <a:cubicBezTo>
                    <a:pt x="63" y="114"/>
                    <a:pt x="78" y="108"/>
                    <a:pt x="97" y="97"/>
                  </a:cubicBezTo>
                  <a:cubicBezTo>
                    <a:pt x="65" y="65"/>
                    <a:pt x="32"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2114675" y="4515100"/>
              <a:ext cx="2450" cy="1325"/>
            </a:xfrm>
            <a:custGeom>
              <a:avLst/>
              <a:gdLst/>
              <a:ahLst/>
              <a:cxnLst/>
              <a:rect l="l" t="t" r="r" b="b"/>
              <a:pathLst>
                <a:path w="98" h="53" extrusionOk="0">
                  <a:moveTo>
                    <a:pt x="65" y="0"/>
                  </a:moveTo>
                  <a:cubicBezTo>
                    <a:pt x="49" y="0"/>
                    <a:pt x="17" y="16"/>
                    <a:pt x="1" y="32"/>
                  </a:cubicBezTo>
                  <a:cubicBezTo>
                    <a:pt x="14" y="32"/>
                    <a:pt x="27" y="53"/>
                    <a:pt x="31" y="53"/>
                  </a:cubicBezTo>
                  <a:cubicBezTo>
                    <a:pt x="33" y="53"/>
                    <a:pt x="33" y="52"/>
                    <a:pt x="33" y="48"/>
                  </a:cubicBezTo>
                  <a:cubicBezTo>
                    <a:pt x="49" y="48"/>
                    <a:pt x="82" y="32"/>
                    <a:pt x="98" y="32"/>
                  </a:cubicBezTo>
                  <a:cubicBezTo>
                    <a:pt x="82"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074050" y="4589700"/>
              <a:ext cx="1625" cy="2425"/>
            </a:xfrm>
            <a:custGeom>
              <a:avLst/>
              <a:gdLst/>
              <a:ahLst/>
              <a:cxnLst/>
              <a:rect l="l" t="t" r="r" b="b"/>
              <a:pathLst>
                <a:path w="65" h="97" extrusionOk="0">
                  <a:moveTo>
                    <a:pt x="32" y="0"/>
                  </a:moveTo>
                  <a:cubicBezTo>
                    <a:pt x="16" y="16"/>
                    <a:pt x="0" y="49"/>
                    <a:pt x="0" y="65"/>
                  </a:cubicBezTo>
                  <a:cubicBezTo>
                    <a:pt x="16" y="81"/>
                    <a:pt x="16" y="81"/>
                    <a:pt x="32" y="97"/>
                  </a:cubicBezTo>
                  <a:cubicBezTo>
                    <a:pt x="32" y="81"/>
                    <a:pt x="48" y="49"/>
                    <a:pt x="65" y="32"/>
                  </a:cubicBezTo>
                  <a:cubicBezTo>
                    <a:pt x="65" y="16"/>
                    <a:pt x="32" y="16"/>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051050" y="4594525"/>
              <a:ext cx="1650" cy="2050"/>
            </a:xfrm>
            <a:custGeom>
              <a:avLst/>
              <a:gdLst/>
              <a:ahLst/>
              <a:cxnLst/>
              <a:rect l="l" t="t" r="r" b="b"/>
              <a:pathLst>
                <a:path w="66" h="82" extrusionOk="0">
                  <a:moveTo>
                    <a:pt x="33" y="1"/>
                  </a:moveTo>
                  <a:cubicBezTo>
                    <a:pt x="17" y="1"/>
                    <a:pt x="1" y="17"/>
                    <a:pt x="1" y="33"/>
                  </a:cubicBezTo>
                  <a:cubicBezTo>
                    <a:pt x="1" y="49"/>
                    <a:pt x="17" y="65"/>
                    <a:pt x="33" y="81"/>
                  </a:cubicBezTo>
                  <a:cubicBezTo>
                    <a:pt x="33" y="81"/>
                    <a:pt x="49" y="65"/>
                    <a:pt x="65" y="49"/>
                  </a:cubicBezTo>
                  <a:cubicBezTo>
                    <a:pt x="49" y="33"/>
                    <a:pt x="33"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101450" y="4611075"/>
              <a:ext cx="2050" cy="1625"/>
            </a:xfrm>
            <a:custGeom>
              <a:avLst/>
              <a:gdLst/>
              <a:ahLst/>
              <a:cxnLst/>
              <a:rect l="l" t="t" r="r" b="b"/>
              <a:pathLst>
                <a:path w="82" h="65" extrusionOk="0">
                  <a:moveTo>
                    <a:pt x="33" y="0"/>
                  </a:moveTo>
                  <a:cubicBezTo>
                    <a:pt x="17" y="16"/>
                    <a:pt x="1" y="32"/>
                    <a:pt x="1" y="32"/>
                  </a:cubicBezTo>
                  <a:cubicBezTo>
                    <a:pt x="17" y="48"/>
                    <a:pt x="33" y="65"/>
                    <a:pt x="49" y="65"/>
                  </a:cubicBezTo>
                  <a:cubicBezTo>
                    <a:pt x="65" y="65"/>
                    <a:pt x="82" y="48"/>
                    <a:pt x="82" y="32"/>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097025" y="4613075"/>
              <a:ext cx="1650" cy="2450"/>
            </a:xfrm>
            <a:custGeom>
              <a:avLst/>
              <a:gdLst/>
              <a:ahLst/>
              <a:cxnLst/>
              <a:rect l="l" t="t" r="r" b="b"/>
              <a:pathLst>
                <a:path w="66" h="98" extrusionOk="0">
                  <a:moveTo>
                    <a:pt x="33" y="1"/>
                  </a:moveTo>
                  <a:cubicBezTo>
                    <a:pt x="17" y="17"/>
                    <a:pt x="1" y="33"/>
                    <a:pt x="1" y="33"/>
                  </a:cubicBezTo>
                  <a:cubicBezTo>
                    <a:pt x="1" y="65"/>
                    <a:pt x="17" y="81"/>
                    <a:pt x="33" y="97"/>
                  </a:cubicBezTo>
                  <a:cubicBezTo>
                    <a:pt x="49" y="81"/>
                    <a:pt x="49" y="81"/>
                    <a:pt x="65" y="65"/>
                  </a:cubicBezTo>
                  <a:cubicBezTo>
                    <a:pt x="49" y="49"/>
                    <a:pt x="49"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2134850" y="4617925"/>
              <a:ext cx="3650" cy="2450"/>
            </a:xfrm>
            <a:custGeom>
              <a:avLst/>
              <a:gdLst/>
              <a:ahLst/>
              <a:cxnLst/>
              <a:rect l="l" t="t" r="r" b="b"/>
              <a:pathLst>
                <a:path w="146" h="98" extrusionOk="0">
                  <a:moveTo>
                    <a:pt x="81" y="0"/>
                  </a:moveTo>
                  <a:cubicBezTo>
                    <a:pt x="65" y="33"/>
                    <a:pt x="33" y="65"/>
                    <a:pt x="0" y="97"/>
                  </a:cubicBezTo>
                  <a:cubicBezTo>
                    <a:pt x="65" y="81"/>
                    <a:pt x="146" y="81"/>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2478825" y="4437250"/>
              <a:ext cx="2450" cy="1725"/>
            </a:xfrm>
            <a:custGeom>
              <a:avLst/>
              <a:gdLst/>
              <a:ahLst/>
              <a:cxnLst/>
              <a:rect l="l" t="t" r="r" b="b"/>
              <a:pathLst>
                <a:path w="98" h="69" extrusionOk="0">
                  <a:moveTo>
                    <a:pt x="1" y="1"/>
                  </a:moveTo>
                  <a:cubicBezTo>
                    <a:pt x="17" y="17"/>
                    <a:pt x="17" y="65"/>
                    <a:pt x="33" y="65"/>
                  </a:cubicBezTo>
                  <a:cubicBezTo>
                    <a:pt x="42" y="68"/>
                    <a:pt x="49" y="69"/>
                    <a:pt x="56" y="69"/>
                  </a:cubicBezTo>
                  <a:cubicBezTo>
                    <a:pt x="97" y="69"/>
                    <a:pt x="97" y="29"/>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2453425" y="4444525"/>
              <a:ext cx="2450" cy="1625"/>
            </a:xfrm>
            <a:custGeom>
              <a:avLst/>
              <a:gdLst/>
              <a:ahLst/>
              <a:cxnLst/>
              <a:rect l="l" t="t" r="r" b="b"/>
              <a:pathLst>
                <a:path w="98" h="65" extrusionOk="0">
                  <a:moveTo>
                    <a:pt x="33" y="0"/>
                  </a:moveTo>
                  <a:cubicBezTo>
                    <a:pt x="33" y="0"/>
                    <a:pt x="17" y="16"/>
                    <a:pt x="0" y="32"/>
                  </a:cubicBezTo>
                  <a:cubicBezTo>
                    <a:pt x="33" y="49"/>
                    <a:pt x="49" y="49"/>
                    <a:pt x="65" y="65"/>
                  </a:cubicBezTo>
                  <a:cubicBezTo>
                    <a:pt x="81" y="49"/>
                    <a:pt x="81" y="49"/>
                    <a:pt x="97" y="32"/>
                  </a:cubicBezTo>
                  <a:cubicBezTo>
                    <a:pt x="81" y="16"/>
                    <a:pt x="65"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Google Shape;43;p3"/>
          <p:cNvPicPr preferRelativeResize="0"/>
          <p:nvPr/>
        </p:nvPicPr>
        <p:blipFill rotWithShape="1">
          <a:blip r:embed="rId6">
            <a:alphaModFix/>
          </a:blip>
          <a:srcRect b="53340"/>
          <a:stretch/>
        </p:blipFill>
        <p:spPr>
          <a:xfrm>
            <a:off x="-419122" y="4369625"/>
            <a:ext cx="2090125" cy="468950"/>
          </a:xfrm>
          <a:prstGeom prst="rect">
            <a:avLst/>
          </a:prstGeom>
          <a:noFill/>
          <a:ln>
            <a:noFill/>
          </a:ln>
        </p:spPr>
      </p:pic>
      <p:pic>
        <p:nvPicPr>
          <p:cNvPr id="44" name="Google Shape;44;p3"/>
          <p:cNvPicPr preferRelativeResize="0"/>
          <p:nvPr/>
        </p:nvPicPr>
        <p:blipFill rotWithShape="1">
          <a:blip r:embed="rId7">
            <a:alphaModFix amt="19000"/>
          </a:blip>
          <a:srcRect t="159" b="159"/>
          <a:stretch/>
        </p:blipFill>
        <p:spPr>
          <a:xfrm>
            <a:off x="-1376" y="0"/>
            <a:ext cx="9173673" cy="5143501"/>
          </a:xfrm>
          <a:prstGeom prst="rect">
            <a:avLst/>
          </a:prstGeom>
          <a:noFill/>
          <a:ln>
            <a:noFill/>
          </a:ln>
        </p:spPr>
      </p:pic>
      <p:sp>
        <p:nvSpPr>
          <p:cNvPr id="45" name="Google Shape;45;p3"/>
          <p:cNvSpPr txBox="1">
            <a:spLocks noGrp="1"/>
          </p:cNvSpPr>
          <p:nvPr>
            <p:ph type="title"/>
          </p:nvPr>
        </p:nvSpPr>
        <p:spPr>
          <a:xfrm>
            <a:off x="2382450" y="2143821"/>
            <a:ext cx="4379100" cy="1372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6" name="Google Shape;46;p3"/>
          <p:cNvSpPr txBox="1">
            <a:spLocks noGrp="1"/>
          </p:cNvSpPr>
          <p:nvPr>
            <p:ph type="title" idx="2" hasCustomPrompt="1"/>
          </p:nvPr>
        </p:nvSpPr>
        <p:spPr>
          <a:xfrm>
            <a:off x="3938550" y="1023654"/>
            <a:ext cx="1266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47" name="Google Shape;47;p3"/>
          <p:cNvSpPr txBox="1">
            <a:spLocks noGrp="1"/>
          </p:cNvSpPr>
          <p:nvPr>
            <p:ph type="subTitle" idx="1"/>
          </p:nvPr>
        </p:nvSpPr>
        <p:spPr>
          <a:xfrm>
            <a:off x="2382450" y="3723246"/>
            <a:ext cx="4379100" cy="396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48" name="Google Shape;48;p3"/>
          <p:cNvSpPr txBox="1">
            <a:spLocks noGrp="1"/>
          </p:cNvSpPr>
          <p:nvPr>
            <p:ph type="subTitle" idx="3"/>
          </p:nvPr>
        </p:nvSpPr>
        <p:spPr>
          <a:xfrm>
            <a:off x="714900" y="405986"/>
            <a:ext cx="1950000" cy="25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pic>
        <p:nvPicPr>
          <p:cNvPr id="50" name="Google Shape;50;p4"/>
          <p:cNvPicPr preferRelativeResize="0"/>
          <p:nvPr/>
        </p:nvPicPr>
        <p:blipFill>
          <a:blip r:embed="rId2">
            <a:alphaModFix/>
          </a:blip>
          <a:stretch>
            <a:fillRect/>
          </a:stretch>
        </p:blipFill>
        <p:spPr>
          <a:xfrm rot="-1126003">
            <a:off x="7695798" y="-162195"/>
            <a:ext cx="1766904" cy="1049643"/>
          </a:xfrm>
          <a:prstGeom prst="rect">
            <a:avLst/>
          </a:prstGeom>
          <a:noFill/>
          <a:ln>
            <a:noFill/>
          </a:ln>
        </p:spPr>
      </p:pic>
      <p:grpSp>
        <p:nvGrpSpPr>
          <p:cNvPr id="51" name="Google Shape;51;p4"/>
          <p:cNvGrpSpPr/>
          <p:nvPr/>
        </p:nvGrpSpPr>
        <p:grpSpPr>
          <a:xfrm>
            <a:off x="-383750" y="4604138"/>
            <a:ext cx="1290850" cy="349508"/>
            <a:chOff x="2038075" y="1398200"/>
            <a:chExt cx="1290850" cy="292475"/>
          </a:xfrm>
        </p:grpSpPr>
        <p:sp>
          <p:nvSpPr>
            <p:cNvPr id="52" name="Google Shape;52;p4"/>
            <p:cNvSpPr/>
            <p:nvPr/>
          </p:nvSpPr>
          <p:spPr>
            <a:xfrm>
              <a:off x="2038075" y="1398200"/>
              <a:ext cx="1285200" cy="292475"/>
            </a:xfrm>
            <a:custGeom>
              <a:avLst/>
              <a:gdLst/>
              <a:ahLst/>
              <a:cxnLst/>
              <a:rect l="l" t="t" r="r" b="b"/>
              <a:pathLst>
                <a:path w="51408" h="11699" extrusionOk="0">
                  <a:moveTo>
                    <a:pt x="49166" y="5085"/>
                  </a:moveTo>
                  <a:cubicBezTo>
                    <a:pt x="49214" y="5166"/>
                    <a:pt x="49295" y="5295"/>
                    <a:pt x="49327" y="5343"/>
                  </a:cubicBezTo>
                  <a:cubicBezTo>
                    <a:pt x="49339" y="5367"/>
                    <a:pt x="49333" y="5382"/>
                    <a:pt x="49304" y="5382"/>
                  </a:cubicBezTo>
                  <a:cubicBezTo>
                    <a:pt x="49293" y="5382"/>
                    <a:pt x="49280" y="5380"/>
                    <a:pt x="49262" y="5376"/>
                  </a:cubicBezTo>
                  <a:cubicBezTo>
                    <a:pt x="49219" y="5361"/>
                    <a:pt x="49060" y="5269"/>
                    <a:pt x="48992" y="5239"/>
                  </a:cubicBezTo>
                  <a:lnTo>
                    <a:pt x="48992" y="5239"/>
                  </a:lnTo>
                  <a:cubicBezTo>
                    <a:pt x="49000" y="5241"/>
                    <a:pt x="49009" y="5244"/>
                    <a:pt x="49020" y="5247"/>
                  </a:cubicBezTo>
                  <a:lnTo>
                    <a:pt x="49085" y="5182"/>
                  </a:lnTo>
                  <a:lnTo>
                    <a:pt x="49166" y="5085"/>
                  </a:lnTo>
                  <a:close/>
                  <a:moveTo>
                    <a:pt x="50085" y="5279"/>
                  </a:moveTo>
                  <a:cubicBezTo>
                    <a:pt x="50093" y="5279"/>
                    <a:pt x="50109" y="5295"/>
                    <a:pt x="50133" y="5327"/>
                  </a:cubicBezTo>
                  <a:lnTo>
                    <a:pt x="50182" y="5343"/>
                  </a:lnTo>
                  <a:lnTo>
                    <a:pt x="50214" y="5359"/>
                  </a:lnTo>
                  <a:cubicBezTo>
                    <a:pt x="50262" y="5335"/>
                    <a:pt x="50299" y="5323"/>
                    <a:pt x="50317" y="5323"/>
                  </a:cubicBezTo>
                  <a:cubicBezTo>
                    <a:pt x="50335" y="5323"/>
                    <a:pt x="50335" y="5335"/>
                    <a:pt x="50311" y="5359"/>
                  </a:cubicBezTo>
                  <a:lnTo>
                    <a:pt x="50311" y="5392"/>
                  </a:lnTo>
                  <a:lnTo>
                    <a:pt x="50311" y="5440"/>
                  </a:lnTo>
                  <a:cubicBezTo>
                    <a:pt x="50262" y="5440"/>
                    <a:pt x="50101" y="5376"/>
                    <a:pt x="50085" y="5327"/>
                  </a:cubicBezTo>
                  <a:cubicBezTo>
                    <a:pt x="50077" y="5295"/>
                    <a:pt x="50077" y="5279"/>
                    <a:pt x="50085" y="5279"/>
                  </a:cubicBezTo>
                  <a:close/>
                  <a:moveTo>
                    <a:pt x="1457" y="7338"/>
                  </a:moveTo>
                  <a:cubicBezTo>
                    <a:pt x="1468" y="7338"/>
                    <a:pt x="1477" y="7346"/>
                    <a:pt x="1484" y="7360"/>
                  </a:cubicBezTo>
                  <a:lnTo>
                    <a:pt x="1484" y="7392"/>
                  </a:lnTo>
                  <a:cubicBezTo>
                    <a:pt x="1468" y="7456"/>
                    <a:pt x="1484" y="7489"/>
                    <a:pt x="1565" y="7489"/>
                  </a:cubicBezTo>
                  <a:lnTo>
                    <a:pt x="1581" y="7489"/>
                  </a:lnTo>
                  <a:cubicBezTo>
                    <a:pt x="1594" y="7515"/>
                    <a:pt x="1575" y="7541"/>
                    <a:pt x="1550" y="7541"/>
                  </a:cubicBezTo>
                  <a:cubicBezTo>
                    <a:pt x="1544" y="7541"/>
                    <a:pt x="1538" y="7540"/>
                    <a:pt x="1533" y="7537"/>
                  </a:cubicBezTo>
                  <a:cubicBezTo>
                    <a:pt x="1484" y="7537"/>
                    <a:pt x="1371" y="7440"/>
                    <a:pt x="1404" y="7392"/>
                  </a:cubicBezTo>
                  <a:cubicBezTo>
                    <a:pt x="1422" y="7354"/>
                    <a:pt x="1441" y="7338"/>
                    <a:pt x="1457" y="7338"/>
                  </a:cubicBezTo>
                  <a:close/>
                  <a:moveTo>
                    <a:pt x="690" y="8419"/>
                  </a:moveTo>
                  <a:cubicBezTo>
                    <a:pt x="706" y="8419"/>
                    <a:pt x="721" y="8440"/>
                    <a:pt x="742" y="8440"/>
                  </a:cubicBezTo>
                  <a:lnTo>
                    <a:pt x="758" y="8456"/>
                  </a:lnTo>
                  <a:cubicBezTo>
                    <a:pt x="791" y="8473"/>
                    <a:pt x="823" y="8489"/>
                    <a:pt x="823" y="8521"/>
                  </a:cubicBezTo>
                  <a:cubicBezTo>
                    <a:pt x="791" y="8553"/>
                    <a:pt x="758" y="8618"/>
                    <a:pt x="710" y="8634"/>
                  </a:cubicBezTo>
                  <a:cubicBezTo>
                    <a:pt x="613" y="8634"/>
                    <a:pt x="694" y="8537"/>
                    <a:pt x="645" y="8521"/>
                  </a:cubicBezTo>
                  <a:cubicBezTo>
                    <a:pt x="597" y="8473"/>
                    <a:pt x="629" y="8456"/>
                    <a:pt x="662" y="8440"/>
                  </a:cubicBezTo>
                  <a:cubicBezTo>
                    <a:pt x="672" y="8424"/>
                    <a:pt x="681" y="8419"/>
                    <a:pt x="690" y="8419"/>
                  </a:cubicBezTo>
                  <a:close/>
                  <a:moveTo>
                    <a:pt x="15872" y="10892"/>
                  </a:moveTo>
                  <a:cubicBezTo>
                    <a:pt x="15921" y="10908"/>
                    <a:pt x="15937" y="10941"/>
                    <a:pt x="15905" y="10989"/>
                  </a:cubicBezTo>
                  <a:lnTo>
                    <a:pt x="15872" y="11005"/>
                  </a:lnTo>
                  <a:cubicBezTo>
                    <a:pt x="15872" y="11016"/>
                    <a:pt x="15856" y="11028"/>
                    <a:pt x="15847" y="11028"/>
                  </a:cubicBezTo>
                  <a:cubicBezTo>
                    <a:pt x="15843" y="11028"/>
                    <a:pt x="15840" y="11026"/>
                    <a:pt x="15840" y="11021"/>
                  </a:cubicBezTo>
                  <a:lnTo>
                    <a:pt x="15760" y="10973"/>
                  </a:lnTo>
                  <a:cubicBezTo>
                    <a:pt x="15725" y="10986"/>
                    <a:pt x="15680" y="10991"/>
                    <a:pt x="15636" y="10991"/>
                  </a:cubicBezTo>
                  <a:cubicBezTo>
                    <a:pt x="15576" y="10991"/>
                    <a:pt x="15520" y="10982"/>
                    <a:pt x="15501" y="10973"/>
                  </a:cubicBezTo>
                  <a:cubicBezTo>
                    <a:pt x="15469" y="10941"/>
                    <a:pt x="15453" y="10908"/>
                    <a:pt x="15453" y="10908"/>
                  </a:cubicBezTo>
                  <a:cubicBezTo>
                    <a:pt x="15458" y="10904"/>
                    <a:pt x="15464" y="10902"/>
                    <a:pt x="15471" y="10902"/>
                  </a:cubicBezTo>
                  <a:cubicBezTo>
                    <a:pt x="15489" y="10902"/>
                    <a:pt x="15516" y="10913"/>
                    <a:pt x="15550" y="10924"/>
                  </a:cubicBezTo>
                  <a:cubicBezTo>
                    <a:pt x="15559" y="10927"/>
                    <a:pt x="15571" y="10928"/>
                    <a:pt x="15585" y="10928"/>
                  </a:cubicBezTo>
                  <a:cubicBezTo>
                    <a:pt x="15671" y="10928"/>
                    <a:pt x="15831" y="10892"/>
                    <a:pt x="15872" y="10892"/>
                  </a:cubicBezTo>
                  <a:close/>
                  <a:moveTo>
                    <a:pt x="14211" y="10957"/>
                  </a:moveTo>
                  <a:cubicBezTo>
                    <a:pt x="14257" y="10968"/>
                    <a:pt x="14318" y="10980"/>
                    <a:pt x="14362" y="10980"/>
                  </a:cubicBezTo>
                  <a:cubicBezTo>
                    <a:pt x="14380" y="10980"/>
                    <a:pt x="14395" y="10978"/>
                    <a:pt x="14405" y="10973"/>
                  </a:cubicBezTo>
                  <a:cubicBezTo>
                    <a:pt x="14426" y="10973"/>
                    <a:pt x="14498" y="10958"/>
                    <a:pt x="14548" y="10958"/>
                  </a:cubicBezTo>
                  <a:cubicBezTo>
                    <a:pt x="14573" y="10958"/>
                    <a:pt x="14593" y="10962"/>
                    <a:pt x="14598" y="10973"/>
                  </a:cubicBezTo>
                  <a:cubicBezTo>
                    <a:pt x="14630" y="11005"/>
                    <a:pt x="14485" y="11021"/>
                    <a:pt x="14421" y="11021"/>
                  </a:cubicBezTo>
                  <a:cubicBezTo>
                    <a:pt x="14372" y="11021"/>
                    <a:pt x="14227" y="11037"/>
                    <a:pt x="14195" y="11053"/>
                  </a:cubicBezTo>
                  <a:cubicBezTo>
                    <a:pt x="14169" y="11066"/>
                    <a:pt x="14091" y="11111"/>
                    <a:pt x="14044" y="11111"/>
                  </a:cubicBezTo>
                  <a:cubicBezTo>
                    <a:pt x="14033" y="11111"/>
                    <a:pt x="14024" y="11108"/>
                    <a:pt x="14017" y="11102"/>
                  </a:cubicBezTo>
                  <a:cubicBezTo>
                    <a:pt x="13985" y="11070"/>
                    <a:pt x="14017" y="11037"/>
                    <a:pt x="14098" y="11005"/>
                  </a:cubicBezTo>
                  <a:lnTo>
                    <a:pt x="14147" y="10989"/>
                  </a:lnTo>
                  <a:lnTo>
                    <a:pt x="14211" y="10957"/>
                  </a:lnTo>
                  <a:close/>
                  <a:moveTo>
                    <a:pt x="13646" y="10957"/>
                  </a:moveTo>
                  <a:lnTo>
                    <a:pt x="13743" y="11021"/>
                  </a:lnTo>
                  <a:lnTo>
                    <a:pt x="13743" y="11037"/>
                  </a:lnTo>
                  <a:cubicBezTo>
                    <a:pt x="13756" y="11031"/>
                    <a:pt x="13767" y="11029"/>
                    <a:pt x="13778" y="11029"/>
                  </a:cubicBezTo>
                  <a:cubicBezTo>
                    <a:pt x="13824" y="11029"/>
                    <a:pt x="13856" y="11076"/>
                    <a:pt x="13856" y="11102"/>
                  </a:cubicBezTo>
                  <a:cubicBezTo>
                    <a:pt x="13856" y="11114"/>
                    <a:pt x="13842" y="11119"/>
                    <a:pt x="13823" y="11119"/>
                  </a:cubicBezTo>
                  <a:cubicBezTo>
                    <a:pt x="13792" y="11119"/>
                    <a:pt x="13747" y="11106"/>
                    <a:pt x="13727" y="11086"/>
                  </a:cubicBezTo>
                  <a:cubicBezTo>
                    <a:pt x="13695" y="11070"/>
                    <a:pt x="13550" y="11005"/>
                    <a:pt x="13517" y="11005"/>
                  </a:cubicBezTo>
                  <a:cubicBezTo>
                    <a:pt x="13469" y="11005"/>
                    <a:pt x="13534" y="10973"/>
                    <a:pt x="13646" y="10957"/>
                  </a:cubicBezTo>
                  <a:close/>
                  <a:moveTo>
                    <a:pt x="34836" y="10983"/>
                  </a:moveTo>
                  <a:cubicBezTo>
                    <a:pt x="34846" y="10983"/>
                    <a:pt x="34854" y="10985"/>
                    <a:pt x="34858" y="10989"/>
                  </a:cubicBezTo>
                  <a:cubicBezTo>
                    <a:pt x="34874" y="11005"/>
                    <a:pt x="34939" y="11070"/>
                    <a:pt x="34971" y="11086"/>
                  </a:cubicBezTo>
                  <a:cubicBezTo>
                    <a:pt x="35003" y="11102"/>
                    <a:pt x="34987" y="11134"/>
                    <a:pt x="34955" y="11150"/>
                  </a:cubicBezTo>
                  <a:cubicBezTo>
                    <a:pt x="34952" y="11152"/>
                    <a:pt x="34948" y="11152"/>
                    <a:pt x="34944" y="11152"/>
                  </a:cubicBezTo>
                  <a:cubicBezTo>
                    <a:pt x="34900" y="11152"/>
                    <a:pt x="34792" y="11081"/>
                    <a:pt x="34777" y="11037"/>
                  </a:cubicBezTo>
                  <a:cubicBezTo>
                    <a:pt x="34765" y="11001"/>
                    <a:pt x="34807" y="10983"/>
                    <a:pt x="34836" y="10983"/>
                  </a:cubicBezTo>
                  <a:close/>
                  <a:moveTo>
                    <a:pt x="25857" y="11037"/>
                  </a:moveTo>
                  <a:cubicBezTo>
                    <a:pt x="25922" y="11037"/>
                    <a:pt x="25954" y="11150"/>
                    <a:pt x="25906" y="11150"/>
                  </a:cubicBezTo>
                  <a:cubicBezTo>
                    <a:pt x="25864" y="11164"/>
                    <a:pt x="25786" y="11202"/>
                    <a:pt x="25755" y="11202"/>
                  </a:cubicBezTo>
                  <a:cubicBezTo>
                    <a:pt x="25750" y="11202"/>
                    <a:pt x="25746" y="11201"/>
                    <a:pt x="25744" y="11199"/>
                  </a:cubicBezTo>
                  <a:cubicBezTo>
                    <a:pt x="25712" y="11183"/>
                    <a:pt x="25712" y="11150"/>
                    <a:pt x="25728" y="11118"/>
                  </a:cubicBezTo>
                  <a:lnTo>
                    <a:pt x="25712" y="11070"/>
                  </a:lnTo>
                  <a:lnTo>
                    <a:pt x="25696" y="11070"/>
                  </a:lnTo>
                  <a:cubicBezTo>
                    <a:pt x="25712" y="11053"/>
                    <a:pt x="25777" y="11037"/>
                    <a:pt x="25857" y="11037"/>
                  </a:cubicBezTo>
                  <a:close/>
                  <a:moveTo>
                    <a:pt x="16963" y="11213"/>
                  </a:moveTo>
                  <a:cubicBezTo>
                    <a:pt x="16964" y="11213"/>
                    <a:pt x="16968" y="11223"/>
                    <a:pt x="16969" y="11246"/>
                  </a:cubicBezTo>
                  <a:lnTo>
                    <a:pt x="16969" y="11246"/>
                  </a:lnTo>
                  <a:cubicBezTo>
                    <a:pt x="16962" y="11224"/>
                    <a:pt x="16961" y="11213"/>
                    <a:pt x="16963" y="11213"/>
                  </a:cubicBezTo>
                  <a:close/>
                  <a:moveTo>
                    <a:pt x="18594" y="11164"/>
                  </a:moveTo>
                  <a:cubicBezTo>
                    <a:pt x="18595" y="11164"/>
                    <a:pt x="18597" y="11165"/>
                    <a:pt x="18598" y="11166"/>
                  </a:cubicBezTo>
                  <a:cubicBezTo>
                    <a:pt x="18631" y="11166"/>
                    <a:pt x="18695" y="11231"/>
                    <a:pt x="18728" y="11263"/>
                  </a:cubicBezTo>
                  <a:lnTo>
                    <a:pt x="18760" y="11295"/>
                  </a:lnTo>
                  <a:lnTo>
                    <a:pt x="18808" y="11312"/>
                  </a:lnTo>
                  <a:cubicBezTo>
                    <a:pt x="18820" y="11309"/>
                    <a:pt x="18832" y="11307"/>
                    <a:pt x="18843" y="11307"/>
                  </a:cubicBezTo>
                  <a:cubicBezTo>
                    <a:pt x="18895" y="11307"/>
                    <a:pt x="18940" y="11334"/>
                    <a:pt x="18953" y="11360"/>
                  </a:cubicBezTo>
                  <a:lnTo>
                    <a:pt x="18937" y="11392"/>
                  </a:lnTo>
                  <a:lnTo>
                    <a:pt x="18921" y="11408"/>
                  </a:lnTo>
                  <a:cubicBezTo>
                    <a:pt x="18915" y="11411"/>
                    <a:pt x="18908" y="11413"/>
                    <a:pt x="18899" y="11413"/>
                  </a:cubicBezTo>
                  <a:cubicBezTo>
                    <a:pt x="18860" y="11413"/>
                    <a:pt x="18796" y="11386"/>
                    <a:pt x="18744" y="11360"/>
                  </a:cubicBezTo>
                  <a:lnTo>
                    <a:pt x="18679" y="11328"/>
                  </a:lnTo>
                  <a:lnTo>
                    <a:pt x="18631" y="11295"/>
                  </a:lnTo>
                  <a:cubicBezTo>
                    <a:pt x="18587" y="11223"/>
                    <a:pt x="18583" y="11164"/>
                    <a:pt x="18594" y="11164"/>
                  </a:cubicBezTo>
                  <a:close/>
                  <a:moveTo>
                    <a:pt x="16969" y="11254"/>
                  </a:moveTo>
                  <a:cubicBezTo>
                    <a:pt x="16969" y="11257"/>
                    <a:pt x="16969" y="11260"/>
                    <a:pt x="16969" y="11263"/>
                  </a:cubicBezTo>
                  <a:cubicBezTo>
                    <a:pt x="16985" y="11312"/>
                    <a:pt x="17034" y="11424"/>
                    <a:pt x="16985" y="11424"/>
                  </a:cubicBezTo>
                  <a:cubicBezTo>
                    <a:pt x="16955" y="11424"/>
                    <a:pt x="16968" y="11307"/>
                    <a:pt x="16969" y="11254"/>
                  </a:cubicBezTo>
                  <a:close/>
                  <a:moveTo>
                    <a:pt x="45070" y="1"/>
                  </a:moveTo>
                  <a:cubicBezTo>
                    <a:pt x="45063" y="1"/>
                    <a:pt x="45057" y="2"/>
                    <a:pt x="45052" y="4"/>
                  </a:cubicBezTo>
                  <a:cubicBezTo>
                    <a:pt x="45036" y="20"/>
                    <a:pt x="45004" y="36"/>
                    <a:pt x="44988" y="36"/>
                  </a:cubicBezTo>
                  <a:cubicBezTo>
                    <a:pt x="44988" y="36"/>
                    <a:pt x="44939" y="69"/>
                    <a:pt x="44875" y="117"/>
                  </a:cubicBezTo>
                  <a:lnTo>
                    <a:pt x="44794" y="85"/>
                  </a:lnTo>
                  <a:lnTo>
                    <a:pt x="44714" y="53"/>
                  </a:lnTo>
                  <a:cubicBezTo>
                    <a:pt x="44643" y="95"/>
                    <a:pt x="44535" y="187"/>
                    <a:pt x="44487" y="187"/>
                  </a:cubicBezTo>
                  <a:cubicBezTo>
                    <a:pt x="44481" y="187"/>
                    <a:pt x="44476" y="186"/>
                    <a:pt x="44472" y="182"/>
                  </a:cubicBezTo>
                  <a:cubicBezTo>
                    <a:pt x="44423" y="165"/>
                    <a:pt x="44343" y="165"/>
                    <a:pt x="44262" y="165"/>
                  </a:cubicBezTo>
                  <a:lnTo>
                    <a:pt x="44197" y="133"/>
                  </a:lnTo>
                  <a:cubicBezTo>
                    <a:pt x="44194" y="135"/>
                    <a:pt x="44188" y="136"/>
                    <a:pt x="44181" y="136"/>
                  </a:cubicBezTo>
                  <a:cubicBezTo>
                    <a:pt x="44134" y="136"/>
                    <a:pt x="44016" y="98"/>
                    <a:pt x="43949" y="98"/>
                  </a:cubicBezTo>
                  <a:cubicBezTo>
                    <a:pt x="43939" y="98"/>
                    <a:pt x="43930" y="99"/>
                    <a:pt x="43923" y="101"/>
                  </a:cubicBezTo>
                  <a:cubicBezTo>
                    <a:pt x="43859" y="101"/>
                    <a:pt x="43778" y="117"/>
                    <a:pt x="43778" y="133"/>
                  </a:cubicBezTo>
                  <a:cubicBezTo>
                    <a:pt x="43762" y="133"/>
                    <a:pt x="43794" y="198"/>
                    <a:pt x="43794" y="214"/>
                  </a:cubicBezTo>
                  <a:cubicBezTo>
                    <a:pt x="43801" y="221"/>
                    <a:pt x="43794" y="224"/>
                    <a:pt x="43776" y="224"/>
                  </a:cubicBezTo>
                  <a:cubicBezTo>
                    <a:pt x="43751" y="224"/>
                    <a:pt x="43706" y="217"/>
                    <a:pt x="43649" y="198"/>
                  </a:cubicBezTo>
                  <a:lnTo>
                    <a:pt x="43633" y="214"/>
                  </a:lnTo>
                  <a:lnTo>
                    <a:pt x="43568" y="278"/>
                  </a:lnTo>
                  <a:cubicBezTo>
                    <a:pt x="43472" y="278"/>
                    <a:pt x="43359" y="262"/>
                    <a:pt x="43359" y="262"/>
                  </a:cubicBezTo>
                  <a:cubicBezTo>
                    <a:pt x="43342" y="262"/>
                    <a:pt x="43294" y="230"/>
                    <a:pt x="43262" y="198"/>
                  </a:cubicBezTo>
                  <a:lnTo>
                    <a:pt x="43197" y="198"/>
                  </a:lnTo>
                  <a:cubicBezTo>
                    <a:pt x="43154" y="198"/>
                    <a:pt x="43090" y="191"/>
                    <a:pt x="43042" y="191"/>
                  </a:cubicBezTo>
                  <a:cubicBezTo>
                    <a:pt x="43018" y="191"/>
                    <a:pt x="42998" y="192"/>
                    <a:pt x="42988" y="198"/>
                  </a:cubicBezTo>
                  <a:lnTo>
                    <a:pt x="42923" y="278"/>
                  </a:lnTo>
                  <a:cubicBezTo>
                    <a:pt x="42892" y="266"/>
                    <a:pt x="42873" y="261"/>
                    <a:pt x="42862" y="261"/>
                  </a:cubicBezTo>
                  <a:cubicBezTo>
                    <a:pt x="42845" y="261"/>
                    <a:pt x="42849" y="275"/>
                    <a:pt x="42859" y="295"/>
                  </a:cubicBezTo>
                  <a:cubicBezTo>
                    <a:pt x="42865" y="298"/>
                    <a:pt x="42864" y="299"/>
                    <a:pt x="42858" y="299"/>
                  </a:cubicBezTo>
                  <a:cubicBezTo>
                    <a:pt x="42835" y="299"/>
                    <a:pt x="42726" y="275"/>
                    <a:pt x="42713" y="262"/>
                  </a:cubicBezTo>
                  <a:cubicBezTo>
                    <a:pt x="42697" y="246"/>
                    <a:pt x="42649" y="230"/>
                    <a:pt x="42649" y="214"/>
                  </a:cubicBezTo>
                  <a:cubicBezTo>
                    <a:pt x="42633" y="214"/>
                    <a:pt x="42536" y="262"/>
                    <a:pt x="42504" y="262"/>
                  </a:cubicBezTo>
                  <a:cubicBezTo>
                    <a:pt x="42455" y="246"/>
                    <a:pt x="42342" y="246"/>
                    <a:pt x="42310" y="230"/>
                  </a:cubicBezTo>
                  <a:cubicBezTo>
                    <a:pt x="42292" y="221"/>
                    <a:pt x="42246" y="211"/>
                    <a:pt x="42208" y="211"/>
                  </a:cubicBezTo>
                  <a:cubicBezTo>
                    <a:pt x="42180" y="211"/>
                    <a:pt x="42156" y="216"/>
                    <a:pt x="42149" y="230"/>
                  </a:cubicBezTo>
                  <a:cubicBezTo>
                    <a:pt x="42149" y="262"/>
                    <a:pt x="42068" y="295"/>
                    <a:pt x="41971" y="295"/>
                  </a:cubicBezTo>
                  <a:lnTo>
                    <a:pt x="41923" y="262"/>
                  </a:lnTo>
                  <a:lnTo>
                    <a:pt x="41826" y="198"/>
                  </a:lnTo>
                  <a:cubicBezTo>
                    <a:pt x="41744" y="221"/>
                    <a:pt x="41670" y="236"/>
                    <a:pt x="41623" y="236"/>
                  </a:cubicBezTo>
                  <a:cubicBezTo>
                    <a:pt x="41606" y="236"/>
                    <a:pt x="41593" y="234"/>
                    <a:pt x="41584" y="230"/>
                  </a:cubicBezTo>
                  <a:lnTo>
                    <a:pt x="41568" y="246"/>
                  </a:lnTo>
                  <a:lnTo>
                    <a:pt x="41520" y="262"/>
                  </a:lnTo>
                  <a:cubicBezTo>
                    <a:pt x="41471" y="262"/>
                    <a:pt x="41391" y="295"/>
                    <a:pt x="41342" y="311"/>
                  </a:cubicBezTo>
                  <a:lnTo>
                    <a:pt x="41278" y="295"/>
                  </a:lnTo>
                  <a:lnTo>
                    <a:pt x="41197" y="278"/>
                  </a:lnTo>
                  <a:cubicBezTo>
                    <a:pt x="41116" y="278"/>
                    <a:pt x="41020" y="246"/>
                    <a:pt x="40987" y="230"/>
                  </a:cubicBezTo>
                  <a:cubicBezTo>
                    <a:pt x="40980" y="222"/>
                    <a:pt x="40968" y="219"/>
                    <a:pt x="40955" y="219"/>
                  </a:cubicBezTo>
                  <a:cubicBezTo>
                    <a:pt x="40912" y="219"/>
                    <a:pt x="40851" y="250"/>
                    <a:pt x="40826" y="262"/>
                  </a:cubicBezTo>
                  <a:cubicBezTo>
                    <a:pt x="40817" y="272"/>
                    <a:pt x="40806" y="276"/>
                    <a:pt x="40795" y="276"/>
                  </a:cubicBezTo>
                  <a:cubicBezTo>
                    <a:pt x="40768" y="276"/>
                    <a:pt x="40741" y="253"/>
                    <a:pt x="40729" y="230"/>
                  </a:cubicBezTo>
                  <a:cubicBezTo>
                    <a:pt x="40721" y="226"/>
                    <a:pt x="40711" y="224"/>
                    <a:pt x="40700" y="224"/>
                  </a:cubicBezTo>
                  <a:cubicBezTo>
                    <a:pt x="40670" y="224"/>
                    <a:pt x="40631" y="239"/>
                    <a:pt x="40584" y="262"/>
                  </a:cubicBezTo>
                  <a:lnTo>
                    <a:pt x="40504" y="262"/>
                  </a:lnTo>
                  <a:cubicBezTo>
                    <a:pt x="40485" y="258"/>
                    <a:pt x="40463" y="256"/>
                    <a:pt x="40440" y="256"/>
                  </a:cubicBezTo>
                  <a:cubicBezTo>
                    <a:pt x="40384" y="256"/>
                    <a:pt x="40319" y="267"/>
                    <a:pt x="40262" y="278"/>
                  </a:cubicBezTo>
                  <a:lnTo>
                    <a:pt x="40197" y="295"/>
                  </a:lnTo>
                  <a:lnTo>
                    <a:pt x="40181" y="295"/>
                  </a:lnTo>
                  <a:cubicBezTo>
                    <a:pt x="40165" y="295"/>
                    <a:pt x="40068" y="262"/>
                    <a:pt x="40036" y="262"/>
                  </a:cubicBezTo>
                  <a:cubicBezTo>
                    <a:pt x="40003" y="262"/>
                    <a:pt x="39939" y="262"/>
                    <a:pt x="39874" y="246"/>
                  </a:cubicBezTo>
                  <a:lnTo>
                    <a:pt x="39842" y="262"/>
                  </a:lnTo>
                  <a:cubicBezTo>
                    <a:pt x="39808" y="282"/>
                    <a:pt x="39780" y="289"/>
                    <a:pt x="39756" y="289"/>
                  </a:cubicBezTo>
                  <a:cubicBezTo>
                    <a:pt x="39699" y="289"/>
                    <a:pt x="39661" y="248"/>
                    <a:pt x="39616" y="214"/>
                  </a:cubicBezTo>
                  <a:lnTo>
                    <a:pt x="39600" y="214"/>
                  </a:lnTo>
                  <a:cubicBezTo>
                    <a:pt x="39584" y="214"/>
                    <a:pt x="39568" y="278"/>
                    <a:pt x="39552" y="295"/>
                  </a:cubicBezTo>
                  <a:cubicBezTo>
                    <a:pt x="39552" y="303"/>
                    <a:pt x="39545" y="306"/>
                    <a:pt x="39535" y="306"/>
                  </a:cubicBezTo>
                  <a:cubicBezTo>
                    <a:pt x="39512" y="306"/>
                    <a:pt x="39469" y="291"/>
                    <a:pt x="39441" y="291"/>
                  </a:cubicBezTo>
                  <a:cubicBezTo>
                    <a:pt x="39434" y="291"/>
                    <a:pt x="39428" y="292"/>
                    <a:pt x="39423" y="295"/>
                  </a:cubicBezTo>
                  <a:cubicBezTo>
                    <a:pt x="39374" y="295"/>
                    <a:pt x="39229" y="343"/>
                    <a:pt x="39181" y="343"/>
                  </a:cubicBezTo>
                  <a:cubicBezTo>
                    <a:pt x="39168" y="347"/>
                    <a:pt x="39151" y="349"/>
                    <a:pt x="39133" y="349"/>
                  </a:cubicBezTo>
                  <a:cubicBezTo>
                    <a:pt x="39083" y="349"/>
                    <a:pt x="39018" y="334"/>
                    <a:pt x="38971" y="311"/>
                  </a:cubicBezTo>
                  <a:lnTo>
                    <a:pt x="38858" y="311"/>
                  </a:lnTo>
                  <a:cubicBezTo>
                    <a:pt x="38794" y="311"/>
                    <a:pt x="38745" y="375"/>
                    <a:pt x="38729" y="391"/>
                  </a:cubicBezTo>
                  <a:cubicBezTo>
                    <a:pt x="38729" y="396"/>
                    <a:pt x="38728" y="398"/>
                    <a:pt x="38725" y="398"/>
                  </a:cubicBezTo>
                  <a:cubicBezTo>
                    <a:pt x="38707" y="398"/>
                    <a:pt x="38646" y="327"/>
                    <a:pt x="38632" y="327"/>
                  </a:cubicBezTo>
                  <a:cubicBezTo>
                    <a:pt x="38619" y="341"/>
                    <a:pt x="38473" y="378"/>
                    <a:pt x="38392" y="378"/>
                  </a:cubicBezTo>
                  <a:cubicBezTo>
                    <a:pt x="38379" y="378"/>
                    <a:pt x="38367" y="377"/>
                    <a:pt x="38358" y="375"/>
                  </a:cubicBezTo>
                  <a:cubicBezTo>
                    <a:pt x="38319" y="362"/>
                    <a:pt x="38227" y="338"/>
                    <a:pt x="38185" y="338"/>
                  </a:cubicBezTo>
                  <a:cubicBezTo>
                    <a:pt x="38175" y="338"/>
                    <a:pt x="38168" y="340"/>
                    <a:pt x="38165" y="343"/>
                  </a:cubicBezTo>
                  <a:cubicBezTo>
                    <a:pt x="38148" y="359"/>
                    <a:pt x="38100" y="375"/>
                    <a:pt x="38068" y="375"/>
                  </a:cubicBezTo>
                  <a:cubicBezTo>
                    <a:pt x="38052" y="375"/>
                    <a:pt x="38003" y="359"/>
                    <a:pt x="37955" y="327"/>
                  </a:cubicBezTo>
                  <a:lnTo>
                    <a:pt x="37890" y="375"/>
                  </a:lnTo>
                  <a:lnTo>
                    <a:pt x="37842" y="407"/>
                  </a:lnTo>
                  <a:cubicBezTo>
                    <a:pt x="37761" y="407"/>
                    <a:pt x="37648" y="424"/>
                    <a:pt x="37600" y="424"/>
                  </a:cubicBezTo>
                  <a:lnTo>
                    <a:pt x="37568" y="407"/>
                  </a:lnTo>
                  <a:lnTo>
                    <a:pt x="37536" y="407"/>
                  </a:lnTo>
                  <a:cubicBezTo>
                    <a:pt x="37527" y="383"/>
                    <a:pt x="37515" y="375"/>
                    <a:pt x="37505" y="375"/>
                  </a:cubicBezTo>
                  <a:cubicBezTo>
                    <a:pt x="37495" y="375"/>
                    <a:pt x="37487" y="383"/>
                    <a:pt x="37487" y="391"/>
                  </a:cubicBezTo>
                  <a:cubicBezTo>
                    <a:pt x="37485" y="394"/>
                    <a:pt x="37482" y="395"/>
                    <a:pt x="37478" y="395"/>
                  </a:cubicBezTo>
                  <a:cubicBezTo>
                    <a:pt x="37453" y="395"/>
                    <a:pt x="37402" y="359"/>
                    <a:pt x="37374" y="359"/>
                  </a:cubicBezTo>
                  <a:cubicBezTo>
                    <a:pt x="37358" y="351"/>
                    <a:pt x="37298" y="351"/>
                    <a:pt x="37233" y="351"/>
                  </a:cubicBezTo>
                  <a:cubicBezTo>
                    <a:pt x="37169" y="351"/>
                    <a:pt x="37100" y="351"/>
                    <a:pt x="37068" y="343"/>
                  </a:cubicBezTo>
                  <a:cubicBezTo>
                    <a:pt x="36987" y="343"/>
                    <a:pt x="36858" y="375"/>
                    <a:pt x="36826" y="375"/>
                  </a:cubicBezTo>
                  <a:cubicBezTo>
                    <a:pt x="36820" y="372"/>
                    <a:pt x="36811" y="371"/>
                    <a:pt x="36800" y="371"/>
                  </a:cubicBezTo>
                  <a:cubicBezTo>
                    <a:pt x="36753" y="371"/>
                    <a:pt x="36671" y="394"/>
                    <a:pt x="36632" y="407"/>
                  </a:cubicBezTo>
                  <a:cubicBezTo>
                    <a:pt x="36611" y="407"/>
                    <a:pt x="36539" y="415"/>
                    <a:pt x="36484" y="415"/>
                  </a:cubicBezTo>
                  <a:cubicBezTo>
                    <a:pt x="36457" y="415"/>
                    <a:pt x="36433" y="413"/>
                    <a:pt x="36423" y="407"/>
                  </a:cubicBezTo>
                  <a:cubicBezTo>
                    <a:pt x="36386" y="407"/>
                    <a:pt x="36286" y="380"/>
                    <a:pt x="36239" y="380"/>
                  </a:cubicBezTo>
                  <a:cubicBezTo>
                    <a:pt x="36223" y="380"/>
                    <a:pt x="36213" y="383"/>
                    <a:pt x="36213" y="391"/>
                  </a:cubicBezTo>
                  <a:cubicBezTo>
                    <a:pt x="36213" y="428"/>
                    <a:pt x="36204" y="446"/>
                    <a:pt x="36192" y="446"/>
                  </a:cubicBezTo>
                  <a:cubicBezTo>
                    <a:pt x="36189" y="446"/>
                    <a:pt x="36185" y="444"/>
                    <a:pt x="36181" y="440"/>
                  </a:cubicBezTo>
                  <a:lnTo>
                    <a:pt x="36052" y="359"/>
                  </a:lnTo>
                  <a:cubicBezTo>
                    <a:pt x="35955" y="407"/>
                    <a:pt x="35858" y="456"/>
                    <a:pt x="35810" y="456"/>
                  </a:cubicBezTo>
                  <a:lnTo>
                    <a:pt x="35810" y="440"/>
                  </a:lnTo>
                  <a:cubicBezTo>
                    <a:pt x="35799" y="397"/>
                    <a:pt x="35788" y="375"/>
                    <a:pt x="35753" y="375"/>
                  </a:cubicBezTo>
                  <a:cubicBezTo>
                    <a:pt x="35736" y="375"/>
                    <a:pt x="35713" y="381"/>
                    <a:pt x="35681" y="391"/>
                  </a:cubicBezTo>
                  <a:lnTo>
                    <a:pt x="35664" y="407"/>
                  </a:lnTo>
                  <a:cubicBezTo>
                    <a:pt x="35646" y="403"/>
                    <a:pt x="35625" y="401"/>
                    <a:pt x="35605" y="401"/>
                  </a:cubicBezTo>
                  <a:cubicBezTo>
                    <a:pt x="35555" y="401"/>
                    <a:pt x="35505" y="412"/>
                    <a:pt x="35471" y="424"/>
                  </a:cubicBezTo>
                  <a:lnTo>
                    <a:pt x="35422" y="424"/>
                  </a:lnTo>
                  <a:cubicBezTo>
                    <a:pt x="35326" y="424"/>
                    <a:pt x="35245" y="440"/>
                    <a:pt x="35164" y="440"/>
                  </a:cubicBezTo>
                  <a:lnTo>
                    <a:pt x="35068" y="424"/>
                  </a:lnTo>
                  <a:cubicBezTo>
                    <a:pt x="34971" y="424"/>
                    <a:pt x="34777" y="504"/>
                    <a:pt x="34729" y="504"/>
                  </a:cubicBezTo>
                  <a:cubicBezTo>
                    <a:pt x="34664" y="504"/>
                    <a:pt x="34487" y="472"/>
                    <a:pt x="34439" y="440"/>
                  </a:cubicBezTo>
                  <a:cubicBezTo>
                    <a:pt x="34433" y="438"/>
                    <a:pt x="34428" y="437"/>
                    <a:pt x="34422" y="437"/>
                  </a:cubicBezTo>
                  <a:cubicBezTo>
                    <a:pt x="34377" y="437"/>
                    <a:pt x="34326" y="490"/>
                    <a:pt x="34326" y="504"/>
                  </a:cubicBezTo>
                  <a:cubicBezTo>
                    <a:pt x="34326" y="513"/>
                    <a:pt x="34322" y="517"/>
                    <a:pt x="34316" y="517"/>
                  </a:cubicBezTo>
                  <a:cubicBezTo>
                    <a:pt x="34301" y="517"/>
                    <a:pt x="34269" y="487"/>
                    <a:pt x="34245" y="440"/>
                  </a:cubicBezTo>
                  <a:lnTo>
                    <a:pt x="34148" y="488"/>
                  </a:lnTo>
                  <a:lnTo>
                    <a:pt x="34100" y="520"/>
                  </a:lnTo>
                  <a:cubicBezTo>
                    <a:pt x="34035" y="536"/>
                    <a:pt x="33938" y="553"/>
                    <a:pt x="33922" y="569"/>
                  </a:cubicBezTo>
                  <a:cubicBezTo>
                    <a:pt x="33913" y="573"/>
                    <a:pt x="33894" y="575"/>
                    <a:pt x="33870" y="575"/>
                  </a:cubicBezTo>
                  <a:cubicBezTo>
                    <a:pt x="33813" y="575"/>
                    <a:pt x="33731" y="564"/>
                    <a:pt x="33697" y="553"/>
                  </a:cubicBezTo>
                  <a:cubicBezTo>
                    <a:pt x="33655" y="553"/>
                    <a:pt x="33554" y="517"/>
                    <a:pt x="33506" y="517"/>
                  </a:cubicBezTo>
                  <a:cubicBezTo>
                    <a:pt x="33498" y="517"/>
                    <a:pt x="33491" y="518"/>
                    <a:pt x="33487" y="520"/>
                  </a:cubicBezTo>
                  <a:cubicBezTo>
                    <a:pt x="33438" y="536"/>
                    <a:pt x="33293" y="569"/>
                    <a:pt x="33245" y="569"/>
                  </a:cubicBezTo>
                  <a:cubicBezTo>
                    <a:pt x="33196" y="585"/>
                    <a:pt x="33116" y="601"/>
                    <a:pt x="33051" y="617"/>
                  </a:cubicBezTo>
                  <a:lnTo>
                    <a:pt x="33003" y="569"/>
                  </a:lnTo>
                  <a:lnTo>
                    <a:pt x="32971" y="536"/>
                  </a:lnTo>
                  <a:cubicBezTo>
                    <a:pt x="32938" y="569"/>
                    <a:pt x="32906" y="633"/>
                    <a:pt x="32906" y="666"/>
                  </a:cubicBezTo>
                  <a:lnTo>
                    <a:pt x="32858" y="617"/>
                  </a:lnTo>
                  <a:lnTo>
                    <a:pt x="32793" y="553"/>
                  </a:lnTo>
                  <a:cubicBezTo>
                    <a:pt x="32741" y="579"/>
                    <a:pt x="32666" y="605"/>
                    <a:pt x="32606" y="605"/>
                  </a:cubicBezTo>
                  <a:cubicBezTo>
                    <a:pt x="32592" y="605"/>
                    <a:pt x="32579" y="604"/>
                    <a:pt x="32567" y="601"/>
                  </a:cubicBezTo>
                  <a:lnTo>
                    <a:pt x="31616" y="601"/>
                  </a:lnTo>
                  <a:cubicBezTo>
                    <a:pt x="31551" y="617"/>
                    <a:pt x="31712" y="666"/>
                    <a:pt x="31616" y="682"/>
                  </a:cubicBezTo>
                  <a:lnTo>
                    <a:pt x="31519" y="714"/>
                  </a:lnTo>
                  <a:cubicBezTo>
                    <a:pt x="31503" y="674"/>
                    <a:pt x="31471" y="661"/>
                    <a:pt x="31440" y="661"/>
                  </a:cubicBezTo>
                  <a:cubicBezTo>
                    <a:pt x="31410" y="661"/>
                    <a:pt x="31382" y="674"/>
                    <a:pt x="31374" y="682"/>
                  </a:cubicBezTo>
                  <a:cubicBezTo>
                    <a:pt x="31361" y="695"/>
                    <a:pt x="31274" y="718"/>
                    <a:pt x="31232" y="718"/>
                  </a:cubicBezTo>
                  <a:cubicBezTo>
                    <a:pt x="31223" y="718"/>
                    <a:pt x="31216" y="717"/>
                    <a:pt x="31212" y="714"/>
                  </a:cubicBezTo>
                  <a:cubicBezTo>
                    <a:pt x="31212" y="700"/>
                    <a:pt x="31110" y="647"/>
                    <a:pt x="31054" y="647"/>
                  </a:cubicBezTo>
                  <a:cubicBezTo>
                    <a:pt x="31047" y="647"/>
                    <a:pt x="31040" y="648"/>
                    <a:pt x="31035" y="649"/>
                  </a:cubicBezTo>
                  <a:cubicBezTo>
                    <a:pt x="30996" y="649"/>
                    <a:pt x="30875" y="670"/>
                    <a:pt x="30803" y="670"/>
                  </a:cubicBezTo>
                  <a:cubicBezTo>
                    <a:pt x="30785" y="670"/>
                    <a:pt x="30770" y="669"/>
                    <a:pt x="30761" y="666"/>
                  </a:cubicBezTo>
                  <a:cubicBezTo>
                    <a:pt x="30747" y="656"/>
                    <a:pt x="30732" y="652"/>
                    <a:pt x="30719" y="652"/>
                  </a:cubicBezTo>
                  <a:cubicBezTo>
                    <a:pt x="30688" y="652"/>
                    <a:pt x="30664" y="675"/>
                    <a:pt x="30664" y="698"/>
                  </a:cubicBezTo>
                  <a:cubicBezTo>
                    <a:pt x="30664" y="701"/>
                    <a:pt x="30662" y="702"/>
                    <a:pt x="30659" y="702"/>
                  </a:cubicBezTo>
                  <a:cubicBezTo>
                    <a:pt x="30647" y="702"/>
                    <a:pt x="30613" y="679"/>
                    <a:pt x="30599" y="666"/>
                  </a:cubicBezTo>
                  <a:cubicBezTo>
                    <a:pt x="30583" y="666"/>
                    <a:pt x="30519" y="633"/>
                    <a:pt x="30454" y="617"/>
                  </a:cubicBezTo>
                  <a:lnTo>
                    <a:pt x="30454" y="698"/>
                  </a:lnTo>
                  <a:lnTo>
                    <a:pt x="30454" y="714"/>
                  </a:lnTo>
                  <a:cubicBezTo>
                    <a:pt x="30438" y="714"/>
                    <a:pt x="30277" y="649"/>
                    <a:pt x="30196" y="649"/>
                  </a:cubicBezTo>
                  <a:cubicBezTo>
                    <a:pt x="30179" y="654"/>
                    <a:pt x="30163" y="656"/>
                    <a:pt x="30149" y="656"/>
                  </a:cubicBezTo>
                  <a:cubicBezTo>
                    <a:pt x="30112" y="656"/>
                    <a:pt x="30092" y="641"/>
                    <a:pt x="30116" y="617"/>
                  </a:cubicBezTo>
                  <a:lnTo>
                    <a:pt x="30099" y="601"/>
                  </a:lnTo>
                  <a:lnTo>
                    <a:pt x="30003" y="569"/>
                  </a:lnTo>
                  <a:cubicBezTo>
                    <a:pt x="29990" y="618"/>
                    <a:pt x="29959" y="639"/>
                    <a:pt x="29938" y="639"/>
                  </a:cubicBezTo>
                  <a:cubicBezTo>
                    <a:pt x="29931" y="639"/>
                    <a:pt x="29926" y="637"/>
                    <a:pt x="29922" y="633"/>
                  </a:cubicBezTo>
                  <a:cubicBezTo>
                    <a:pt x="29913" y="629"/>
                    <a:pt x="29900" y="627"/>
                    <a:pt x="29887" y="627"/>
                  </a:cubicBezTo>
                  <a:cubicBezTo>
                    <a:pt x="29856" y="627"/>
                    <a:pt x="29820" y="638"/>
                    <a:pt x="29809" y="649"/>
                  </a:cubicBezTo>
                  <a:cubicBezTo>
                    <a:pt x="29793" y="666"/>
                    <a:pt x="29745" y="682"/>
                    <a:pt x="29728" y="682"/>
                  </a:cubicBezTo>
                  <a:cubicBezTo>
                    <a:pt x="29712" y="666"/>
                    <a:pt x="29680" y="633"/>
                    <a:pt x="29664" y="585"/>
                  </a:cubicBezTo>
                  <a:lnTo>
                    <a:pt x="29599" y="617"/>
                  </a:lnTo>
                  <a:cubicBezTo>
                    <a:pt x="29599" y="617"/>
                    <a:pt x="29632" y="666"/>
                    <a:pt x="29632" y="698"/>
                  </a:cubicBezTo>
                  <a:cubicBezTo>
                    <a:pt x="29627" y="702"/>
                    <a:pt x="29618" y="704"/>
                    <a:pt x="29607" y="704"/>
                  </a:cubicBezTo>
                  <a:cubicBezTo>
                    <a:pt x="29582" y="704"/>
                    <a:pt x="29546" y="693"/>
                    <a:pt x="29535" y="682"/>
                  </a:cubicBezTo>
                  <a:cubicBezTo>
                    <a:pt x="29530" y="679"/>
                    <a:pt x="29523" y="678"/>
                    <a:pt x="29515" y="678"/>
                  </a:cubicBezTo>
                  <a:cubicBezTo>
                    <a:pt x="29484" y="678"/>
                    <a:pt x="29434" y="693"/>
                    <a:pt x="29396" y="693"/>
                  </a:cubicBezTo>
                  <a:cubicBezTo>
                    <a:pt x="29380" y="693"/>
                    <a:pt x="29366" y="690"/>
                    <a:pt x="29357" y="682"/>
                  </a:cubicBezTo>
                  <a:cubicBezTo>
                    <a:pt x="29330" y="654"/>
                    <a:pt x="29278" y="614"/>
                    <a:pt x="29254" y="614"/>
                  </a:cubicBezTo>
                  <a:cubicBezTo>
                    <a:pt x="29250" y="614"/>
                    <a:pt x="29247" y="615"/>
                    <a:pt x="29245" y="617"/>
                  </a:cubicBezTo>
                  <a:cubicBezTo>
                    <a:pt x="29228" y="617"/>
                    <a:pt x="29115" y="617"/>
                    <a:pt x="29003" y="633"/>
                  </a:cubicBezTo>
                  <a:lnTo>
                    <a:pt x="28906" y="649"/>
                  </a:lnTo>
                  <a:lnTo>
                    <a:pt x="28841" y="649"/>
                  </a:lnTo>
                  <a:cubicBezTo>
                    <a:pt x="28777" y="649"/>
                    <a:pt x="28664" y="633"/>
                    <a:pt x="28599" y="617"/>
                  </a:cubicBezTo>
                  <a:lnTo>
                    <a:pt x="28519" y="633"/>
                  </a:lnTo>
                  <a:cubicBezTo>
                    <a:pt x="28512" y="636"/>
                    <a:pt x="28504" y="638"/>
                    <a:pt x="28496" y="638"/>
                  </a:cubicBezTo>
                  <a:cubicBezTo>
                    <a:pt x="28461" y="638"/>
                    <a:pt x="28412" y="617"/>
                    <a:pt x="28373" y="617"/>
                  </a:cubicBezTo>
                  <a:lnTo>
                    <a:pt x="28293" y="633"/>
                  </a:lnTo>
                  <a:cubicBezTo>
                    <a:pt x="28283" y="631"/>
                    <a:pt x="28272" y="630"/>
                    <a:pt x="28258" y="630"/>
                  </a:cubicBezTo>
                  <a:cubicBezTo>
                    <a:pt x="28193" y="630"/>
                    <a:pt x="28090" y="653"/>
                    <a:pt x="28041" y="653"/>
                  </a:cubicBezTo>
                  <a:cubicBezTo>
                    <a:pt x="28031" y="653"/>
                    <a:pt x="28023" y="652"/>
                    <a:pt x="28019" y="649"/>
                  </a:cubicBezTo>
                  <a:cubicBezTo>
                    <a:pt x="27970" y="633"/>
                    <a:pt x="27906" y="633"/>
                    <a:pt x="27890" y="617"/>
                  </a:cubicBezTo>
                  <a:cubicBezTo>
                    <a:pt x="27857" y="617"/>
                    <a:pt x="27809" y="633"/>
                    <a:pt x="27761" y="649"/>
                  </a:cubicBezTo>
                  <a:lnTo>
                    <a:pt x="27712" y="649"/>
                  </a:lnTo>
                  <a:cubicBezTo>
                    <a:pt x="27672" y="649"/>
                    <a:pt x="27625" y="618"/>
                    <a:pt x="27580" y="618"/>
                  </a:cubicBezTo>
                  <a:cubicBezTo>
                    <a:pt x="27553" y="618"/>
                    <a:pt x="27527" y="629"/>
                    <a:pt x="27502" y="666"/>
                  </a:cubicBezTo>
                  <a:lnTo>
                    <a:pt x="27502" y="682"/>
                  </a:lnTo>
                  <a:cubicBezTo>
                    <a:pt x="27486" y="682"/>
                    <a:pt x="27422" y="617"/>
                    <a:pt x="27406" y="585"/>
                  </a:cubicBezTo>
                  <a:cubicBezTo>
                    <a:pt x="27403" y="582"/>
                    <a:pt x="27397" y="580"/>
                    <a:pt x="27390" y="580"/>
                  </a:cubicBezTo>
                  <a:cubicBezTo>
                    <a:pt x="27361" y="580"/>
                    <a:pt x="27306" y="604"/>
                    <a:pt x="27293" y="617"/>
                  </a:cubicBezTo>
                  <a:cubicBezTo>
                    <a:pt x="27286" y="624"/>
                    <a:pt x="27260" y="628"/>
                    <a:pt x="27232" y="628"/>
                  </a:cubicBezTo>
                  <a:cubicBezTo>
                    <a:pt x="27192" y="628"/>
                    <a:pt x="27148" y="620"/>
                    <a:pt x="27148" y="601"/>
                  </a:cubicBezTo>
                  <a:cubicBezTo>
                    <a:pt x="27148" y="596"/>
                    <a:pt x="27143" y="594"/>
                    <a:pt x="27137" y="594"/>
                  </a:cubicBezTo>
                  <a:cubicBezTo>
                    <a:pt x="27122" y="594"/>
                    <a:pt x="27094" y="606"/>
                    <a:pt x="27083" y="617"/>
                  </a:cubicBezTo>
                  <a:cubicBezTo>
                    <a:pt x="27074" y="621"/>
                    <a:pt x="27066" y="623"/>
                    <a:pt x="27057" y="623"/>
                  </a:cubicBezTo>
                  <a:cubicBezTo>
                    <a:pt x="27034" y="623"/>
                    <a:pt x="27010" y="608"/>
                    <a:pt x="26986" y="585"/>
                  </a:cubicBezTo>
                  <a:lnTo>
                    <a:pt x="26954" y="569"/>
                  </a:lnTo>
                  <a:lnTo>
                    <a:pt x="26938" y="553"/>
                  </a:lnTo>
                  <a:cubicBezTo>
                    <a:pt x="26906" y="553"/>
                    <a:pt x="26841" y="585"/>
                    <a:pt x="26809" y="617"/>
                  </a:cubicBezTo>
                  <a:lnTo>
                    <a:pt x="26728" y="601"/>
                  </a:lnTo>
                  <a:cubicBezTo>
                    <a:pt x="26696" y="601"/>
                    <a:pt x="26631" y="633"/>
                    <a:pt x="26599" y="633"/>
                  </a:cubicBezTo>
                  <a:lnTo>
                    <a:pt x="26551" y="617"/>
                  </a:lnTo>
                  <a:cubicBezTo>
                    <a:pt x="26543" y="609"/>
                    <a:pt x="26532" y="606"/>
                    <a:pt x="26519" y="606"/>
                  </a:cubicBezTo>
                  <a:cubicBezTo>
                    <a:pt x="26482" y="606"/>
                    <a:pt x="26434" y="633"/>
                    <a:pt x="26422" y="633"/>
                  </a:cubicBezTo>
                  <a:cubicBezTo>
                    <a:pt x="26407" y="633"/>
                    <a:pt x="26282" y="551"/>
                    <a:pt x="26225" y="551"/>
                  </a:cubicBezTo>
                  <a:cubicBezTo>
                    <a:pt x="26220" y="551"/>
                    <a:pt x="26216" y="551"/>
                    <a:pt x="26212" y="553"/>
                  </a:cubicBezTo>
                  <a:cubicBezTo>
                    <a:pt x="26147" y="585"/>
                    <a:pt x="25970" y="601"/>
                    <a:pt x="25922" y="601"/>
                  </a:cubicBezTo>
                  <a:cubicBezTo>
                    <a:pt x="25877" y="601"/>
                    <a:pt x="25709" y="683"/>
                    <a:pt x="25620" y="683"/>
                  </a:cubicBezTo>
                  <a:cubicBezTo>
                    <a:pt x="25612" y="683"/>
                    <a:pt x="25605" y="683"/>
                    <a:pt x="25599" y="682"/>
                  </a:cubicBezTo>
                  <a:cubicBezTo>
                    <a:pt x="25535" y="666"/>
                    <a:pt x="25276" y="649"/>
                    <a:pt x="25228" y="649"/>
                  </a:cubicBezTo>
                  <a:cubicBezTo>
                    <a:pt x="25180" y="666"/>
                    <a:pt x="25115" y="682"/>
                    <a:pt x="25099" y="682"/>
                  </a:cubicBezTo>
                  <a:cubicBezTo>
                    <a:pt x="25083" y="666"/>
                    <a:pt x="25018" y="649"/>
                    <a:pt x="24954" y="633"/>
                  </a:cubicBezTo>
                  <a:lnTo>
                    <a:pt x="24873" y="633"/>
                  </a:lnTo>
                  <a:cubicBezTo>
                    <a:pt x="24845" y="638"/>
                    <a:pt x="24815" y="640"/>
                    <a:pt x="24784" y="640"/>
                  </a:cubicBezTo>
                  <a:cubicBezTo>
                    <a:pt x="24710" y="640"/>
                    <a:pt x="24630" y="629"/>
                    <a:pt x="24551" y="617"/>
                  </a:cubicBezTo>
                  <a:cubicBezTo>
                    <a:pt x="24534" y="617"/>
                    <a:pt x="24502" y="617"/>
                    <a:pt x="24502" y="633"/>
                  </a:cubicBezTo>
                  <a:cubicBezTo>
                    <a:pt x="24502" y="673"/>
                    <a:pt x="24497" y="685"/>
                    <a:pt x="24487" y="685"/>
                  </a:cubicBezTo>
                  <a:cubicBezTo>
                    <a:pt x="24473" y="685"/>
                    <a:pt x="24450" y="659"/>
                    <a:pt x="24422" y="649"/>
                  </a:cubicBezTo>
                  <a:lnTo>
                    <a:pt x="24373" y="633"/>
                  </a:lnTo>
                  <a:cubicBezTo>
                    <a:pt x="24364" y="630"/>
                    <a:pt x="24353" y="629"/>
                    <a:pt x="24343" y="629"/>
                  </a:cubicBezTo>
                  <a:cubicBezTo>
                    <a:pt x="24296" y="629"/>
                    <a:pt x="24241" y="652"/>
                    <a:pt x="24228" y="666"/>
                  </a:cubicBezTo>
                  <a:cubicBezTo>
                    <a:pt x="24212" y="666"/>
                    <a:pt x="24147" y="666"/>
                    <a:pt x="24067" y="649"/>
                  </a:cubicBezTo>
                  <a:lnTo>
                    <a:pt x="24002" y="649"/>
                  </a:lnTo>
                  <a:lnTo>
                    <a:pt x="23922" y="633"/>
                  </a:lnTo>
                  <a:cubicBezTo>
                    <a:pt x="23857" y="633"/>
                    <a:pt x="23731" y="613"/>
                    <a:pt x="23666" y="613"/>
                  </a:cubicBezTo>
                  <a:cubicBezTo>
                    <a:pt x="23650" y="613"/>
                    <a:pt x="23638" y="614"/>
                    <a:pt x="23631" y="617"/>
                  </a:cubicBezTo>
                  <a:cubicBezTo>
                    <a:pt x="23599" y="633"/>
                    <a:pt x="23518" y="633"/>
                    <a:pt x="23502" y="649"/>
                  </a:cubicBezTo>
                  <a:cubicBezTo>
                    <a:pt x="23470" y="666"/>
                    <a:pt x="23421" y="682"/>
                    <a:pt x="23389" y="682"/>
                  </a:cubicBezTo>
                  <a:lnTo>
                    <a:pt x="23357" y="666"/>
                  </a:lnTo>
                  <a:lnTo>
                    <a:pt x="23292" y="649"/>
                  </a:lnTo>
                  <a:cubicBezTo>
                    <a:pt x="23252" y="633"/>
                    <a:pt x="23204" y="625"/>
                    <a:pt x="23157" y="625"/>
                  </a:cubicBezTo>
                  <a:cubicBezTo>
                    <a:pt x="23111" y="625"/>
                    <a:pt x="23067" y="633"/>
                    <a:pt x="23034" y="649"/>
                  </a:cubicBezTo>
                  <a:lnTo>
                    <a:pt x="22986" y="601"/>
                  </a:lnTo>
                  <a:cubicBezTo>
                    <a:pt x="22970" y="601"/>
                    <a:pt x="22938" y="633"/>
                    <a:pt x="22921" y="633"/>
                  </a:cubicBezTo>
                  <a:lnTo>
                    <a:pt x="22873" y="617"/>
                  </a:lnTo>
                  <a:cubicBezTo>
                    <a:pt x="22841" y="617"/>
                    <a:pt x="22744" y="633"/>
                    <a:pt x="22728" y="649"/>
                  </a:cubicBezTo>
                  <a:cubicBezTo>
                    <a:pt x="22696" y="666"/>
                    <a:pt x="22679" y="682"/>
                    <a:pt x="22679" y="682"/>
                  </a:cubicBezTo>
                  <a:cubicBezTo>
                    <a:pt x="22663" y="682"/>
                    <a:pt x="22615" y="633"/>
                    <a:pt x="22599" y="633"/>
                  </a:cubicBezTo>
                  <a:cubicBezTo>
                    <a:pt x="22596" y="631"/>
                    <a:pt x="22592" y="630"/>
                    <a:pt x="22586" y="630"/>
                  </a:cubicBezTo>
                  <a:cubicBezTo>
                    <a:pt x="22557" y="630"/>
                    <a:pt x="22491" y="653"/>
                    <a:pt x="22446" y="653"/>
                  </a:cubicBezTo>
                  <a:cubicBezTo>
                    <a:pt x="22437" y="653"/>
                    <a:pt x="22428" y="652"/>
                    <a:pt x="22421" y="649"/>
                  </a:cubicBezTo>
                  <a:cubicBezTo>
                    <a:pt x="22373" y="649"/>
                    <a:pt x="22179" y="601"/>
                    <a:pt x="22131" y="601"/>
                  </a:cubicBezTo>
                  <a:cubicBezTo>
                    <a:pt x="22083" y="617"/>
                    <a:pt x="22034" y="633"/>
                    <a:pt x="22018" y="633"/>
                  </a:cubicBezTo>
                  <a:cubicBezTo>
                    <a:pt x="22018" y="633"/>
                    <a:pt x="21936" y="592"/>
                    <a:pt x="21894" y="592"/>
                  </a:cubicBezTo>
                  <a:cubicBezTo>
                    <a:pt x="21884" y="592"/>
                    <a:pt x="21876" y="595"/>
                    <a:pt x="21873" y="601"/>
                  </a:cubicBezTo>
                  <a:cubicBezTo>
                    <a:pt x="21873" y="620"/>
                    <a:pt x="21870" y="629"/>
                    <a:pt x="21868" y="629"/>
                  </a:cubicBezTo>
                  <a:cubicBezTo>
                    <a:pt x="21865" y="629"/>
                    <a:pt x="21863" y="608"/>
                    <a:pt x="21873" y="569"/>
                  </a:cubicBezTo>
                  <a:lnTo>
                    <a:pt x="21873" y="569"/>
                  </a:lnTo>
                  <a:lnTo>
                    <a:pt x="21776" y="617"/>
                  </a:lnTo>
                  <a:lnTo>
                    <a:pt x="21663" y="682"/>
                  </a:lnTo>
                  <a:cubicBezTo>
                    <a:pt x="21679" y="617"/>
                    <a:pt x="21647" y="553"/>
                    <a:pt x="21599" y="536"/>
                  </a:cubicBezTo>
                  <a:lnTo>
                    <a:pt x="21566" y="569"/>
                  </a:lnTo>
                  <a:cubicBezTo>
                    <a:pt x="21495" y="599"/>
                    <a:pt x="21410" y="611"/>
                    <a:pt x="21350" y="611"/>
                  </a:cubicBezTo>
                  <a:cubicBezTo>
                    <a:pt x="21315" y="611"/>
                    <a:pt x="21288" y="607"/>
                    <a:pt x="21276" y="601"/>
                  </a:cubicBezTo>
                  <a:cubicBezTo>
                    <a:pt x="21244" y="585"/>
                    <a:pt x="21212" y="569"/>
                    <a:pt x="21195" y="569"/>
                  </a:cubicBezTo>
                  <a:lnTo>
                    <a:pt x="21179" y="585"/>
                  </a:lnTo>
                  <a:lnTo>
                    <a:pt x="21083" y="649"/>
                  </a:lnTo>
                  <a:cubicBezTo>
                    <a:pt x="21034" y="633"/>
                    <a:pt x="20970" y="585"/>
                    <a:pt x="20970" y="569"/>
                  </a:cubicBezTo>
                  <a:cubicBezTo>
                    <a:pt x="20954" y="569"/>
                    <a:pt x="20905" y="585"/>
                    <a:pt x="20857" y="617"/>
                  </a:cubicBezTo>
                  <a:lnTo>
                    <a:pt x="20808" y="633"/>
                  </a:lnTo>
                  <a:lnTo>
                    <a:pt x="20631" y="585"/>
                  </a:lnTo>
                  <a:lnTo>
                    <a:pt x="20583" y="553"/>
                  </a:lnTo>
                  <a:cubicBezTo>
                    <a:pt x="20502" y="553"/>
                    <a:pt x="20421" y="601"/>
                    <a:pt x="20405" y="617"/>
                  </a:cubicBezTo>
                  <a:cubicBezTo>
                    <a:pt x="20402" y="620"/>
                    <a:pt x="20398" y="622"/>
                    <a:pt x="20394" y="622"/>
                  </a:cubicBezTo>
                  <a:cubicBezTo>
                    <a:pt x="20377" y="622"/>
                    <a:pt x="20354" y="598"/>
                    <a:pt x="20341" y="585"/>
                  </a:cubicBezTo>
                  <a:cubicBezTo>
                    <a:pt x="20341" y="579"/>
                    <a:pt x="20332" y="578"/>
                    <a:pt x="20318" y="578"/>
                  </a:cubicBezTo>
                  <a:cubicBezTo>
                    <a:pt x="20292" y="578"/>
                    <a:pt x="20249" y="585"/>
                    <a:pt x="20228" y="585"/>
                  </a:cubicBezTo>
                  <a:cubicBezTo>
                    <a:pt x="20212" y="577"/>
                    <a:pt x="20183" y="573"/>
                    <a:pt x="20153" y="573"/>
                  </a:cubicBezTo>
                  <a:cubicBezTo>
                    <a:pt x="20123" y="573"/>
                    <a:pt x="20091" y="577"/>
                    <a:pt x="20066" y="585"/>
                  </a:cubicBezTo>
                  <a:cubicBezTo>
                    <a:pt x="20040" y="598"/>
                    <a:pt x="19931" y="642"/>
                    <a:pt x="19889" y="642"/>
                  </a:cubicBezTo>
                  <a:cubicBezTo>
                    <a:pt x="19879" y="642"/>
                    <a:pt x="19873" y="640"/>
                    <a:pt x="19873" y="633"/>
                  </a:cubicBezTo>
                  <a:cubicBezTo>
                    <a:pt x="19889" y="601"/>
                    <a:pt x="19808" y="601"/>
                    <a:pt x="19760" y="601"/>
                  </a:cubicBezTo>
                  <a:cubicBezTo>
                    <a:pt x="19728" y="601"/>
                    <a:pt x="19566" y="553"/>
                    <a:pt x="19389" y="504"/>
                  </a:cubicBezTo>
                  <a:lnTo>
                    <a:pt x="19276" y="649"/>
                  </a:lnTo>
                  <a:lnTo>
                    <a:pt x="19260" y="649"/>
                  </a:lnTo>
                  <a:cubicBezTo>
                    <a:pt x="19253" y="643"/>
                    <a:pt x="19243" y="640"/>
                    <a:pt x="19229" y="640"/>
                  </a:cubicBezTo>
                  <a:cubicBezTo>
                    <a:pt x="19185" y="640"/>
                    <a:pt x="19111" y="668"/>
                    <a:pt x="19058" y="668"/>
                  </a:cubicBezTo>
                  <a:cubicBezTo>
                    <a:pt x="19050" y="668"/>
                    <a:pt x="19041" y="667"/>
                    <a:pt x="19034" y="666"/>
                  </a:cubicBezTo>
                  <a:cubicBezTo>
                    <a:pt x="19018" y="660"/>
                    <a:pt x="18987" y="658"/>
                    <a:pt x="18952" y="658"/>
                  </a:cubicBezTo>
                  <a:cubicBezTo>
                    <a:pt x="18880" y="658"/>
                    <a:pt x="18787" y="666"/>
                    <a:pt x="18744" y="666"/>
                  </a:cubicBezTo>
                  <a:cubicBezTo>
                    <a:pt x="18711" y="657"/>
                    <a:pt x="18643" y="653"/>
                    <a:pt x="18576" y="653"/>
                  </a:cubicBezTo>
                  <a:cubicBezTo>
                    <a:pt x="18510" y="653"/>
                    <a:pt x="18445" y="657"/>
                    <a:pt x="18421" y="666"/>
                  </a:cubicBezTo>
                  <a:cubicBezTo>
                    <a:pt x="18373" y="698"/>
                    <a:pt x="18324" y="714"/>
                    <a:pt x="18324" y="714"/>
                  </a:cubicBezTo>
                  <a:cubicBezTo>
                    <a:pt x="18308" y="714"/>
                    <a:pt x="18260" y="649"/>
                    <a:pt x="18244" y="633"/>
                  </a:cubicBezTo>
                  <a:cubicBezTo>
                    <a:pt x="18239" y="629"/>
                    <a:pt x="18229" y="627"/>
                    <a:pt x="18216" y="627"/>
                  </a:cubicBezTo>
                  <a:cubicBezTo>
                    <a:pt x="18186" y="627"/>
                    <a:pt x="18142" y="638"/>
                    <a:pt x="18131" y="649"/>
                  </a:cubicBezTo>
                  <a:cubicBezTo>
                    <a:pt x="18126" y="654"/>
                    <a:pt x="18117" y="656"/>
                    <a:pt x="18105" y="656"/>
                  </a:cubicBezTo>
                  <a:cubicBezTo>
                    <a:pt x="18070" y="656"/>
                    <a:pt x="18008" y="641"/>
                    <a:pt x="17937" y="617"/>
                  </a:cubicBezTo>
                  <a:lnTo>
                    <a:pt x="17856" y="682"/>
                  </a:lnTo>
                  <a:lnTo>
                    <a:pt x="17840" y="698"/>
                  </a:lnTo>
                  <a:cubicBezTo>
                    <a:pt x="17792" y="682"/>
                    <a:pt x="17679" y="666"/>
                    <a:pt x="17598" y="666"/>
                  </a:cubicBezTo>
                  <a:lnTo>
                    <a:pt x="17550" y="633"/>
                  </a:lnTo>
                  <a:cubicBezTo>
                    <a:pt x="17546" y="632"/>
                    <a:pt x="17541" y="632"/>
                    <a:pt x="17537" y="632"/>
                  </a:cubicBezTo>
                  <a:cubicBezTo>
                    <a:pt x="17499" y="632"/>
                    <a:pt x="17478" y="679"/>
                    <a:pt x="17442" y="679"/>
                  </a:cubicBezTo>
                  <a:cubicBezTo>
                    <a:pt x="17427" y="679"/>
                    <a:pt x="17410" y="671"/>
                    <a:pt x="17389" y="649"/>
                  </a:cubicBezTo>
                  <a:cubicBezTo>
                    <a:pt x="17384" y="645"/>
                    <a:pt x="17374" y="643"/>
                    <a:pt x="17360" y="643"/>
                  </a:cubicBezTo>
                  <a:cubicBezTo>
                    <a:pt x="17328" y="643"/>
                    <a:pt x="17278" y="654"/>
                    <a:pt x="17244" y="666"/>
                  </a:cubicBezTo>
                  <a:lnTo>
                    <a:pt x="17163" y="698"/>
                  </a:lnTo>
                  <a:cubicBezTo>
                    <a:pt x="17135" y="656"/>
                    <a:pt x="17083" y="614"/>
                    <a:pt x="17059" y="614"/>
                  </a:cubicBezTo>
                  <a:cubicBezTo>
                    <a:pt x="17055" y="614"/>
                    <a:pt x="17052" y="615"/>
                    <a:pt x="17050" y="617"/>
                  </a:cubicBezTo>
                  <a:cubicBezTo>
                    <a:pt x="17034" y="617"/>
                    <a:pt x="16953" y="649"/>
                    <a:pt x="16873" y="682"/>
                  </a:cubicBezTo>
                  <a:lnTo>
                    <a:pt x="16711" y="682"/>
                  </a:lnTo>
                  <a:cubicBezTo>
                    <a:pt x="16614" y="649"/>
                    <a:pt x="16518" y="617"/>
                    <a:pt x="16485" y="617"/>
                  </a:cubicBezTo>
                  <a:lnTo>
                    <a:pt x="16485" y="714"/>
                  </a:lnTo>
                  <a:cubicBezTo>
                    <a:pt x="16437" y="682"/>
                    <a:pt x="16340" y="649"/>
                    <a:pt x="16308" y="649"/>
                  </a:cubicBezTo>
                  <a:cubicBezTo>
                    <a:pt x="16292" y="657"/>
                    <a:pt x="16276" y="661"/>
                    <a:pt x="16260" y="661"/>
                  </a:cubicBezTo>
                  <a:cubicBezTo>
                    <a:pt x="16243" y="661"/>
                    <a:pt x="16227" y="657"/>
                    <a:pt x="16211" y="649"/>
                  </a:cubicBezTo>
                  <a:lnTo>
                    <a:pt x="16195" y="649"/>
                  </a:lnTo>
                  <a:cubicBezTo>
                    <a:pt x="16179" y="666"/>
                    <a:pt x="16147" y="682"/>
                    <a:pt x="16114" y="682"/>
                  </a:cubicBezTo>
                  <a:cubicBezTo>
                    <a:pt x="16109" y="687"/>
                    <a:pt x="16102" y="689"/>
                    <a:pt x="16094" y="689"/>
                  </a:cubicBezTo>
                  <a:cubicBezTo>
                    <a:pt x="16077" y="689"/>
                    <a:pt x="16055" y="682"/>
                    <a:pt x="16034" y="682"/>
                  </a:cubicBezTo>
                  <a:lnTo>
                    <a:pt x="16001" y="682"/>
                  </a:lnTo>
                  <a:cubicBezTo>
                    <a:pt x="15953" y="682"/>
                    <a:pt x="15856" y="682"/>
                    <a:pt x="15824" y="666"/>
                  </a:cubicBezTo>
                  <a:cubicBezTo>
                    <a:pt x="15792" y="666"/>
                    <a:pt x="15711" y="649"/>
                    <a:pt x="15647" y="649"/>
                  </a:cubicBezTo>
                  <a:lnTo>
                    <a:pt x="15631" y="666"/>
                  </a:lnTo>
                  <a:lnTo>
                    <a:pt x="15550" y="714"/>
                  </a:lnTo>
                  <a:cubicBezTo>
                    <a:pt x="15519" y="683"/>
                    <a:pt x="15456" y="672"/>
                    <a:pt x="15414" y="672"/>
                  </a:cubicBezTo>
                  <a:cubicBezTo>
                    <a:pt x="15390" y="672"/>
                    <a:pt x="15372" y="676"/>
                    <a:pt x="15372" y="682"/>
                  </a:cubicBezTo>
                  <a:cubicBezTo>
                    <a:pt x="15367" y="692"/>
                    <a:pt x="15353" y="696"/>
                    <a:pt x="15335" y="696"/>
                  </a:cubicBezTo>
                  <a:cubicBezTo>
                    <a:pt x="15299" y="696"/>
                    <a:pt x="15249" y="682"/>
                    <a:pt x="15227" y="682"/>
                  </a:cubicBezTo>
                  <a:cubicBezTo>
                    <a:pt x="15179" y="682"/>
                    <a:pt x="15114" y="698"/>
                    <a:pt x="15066" y="698"/>
                  </a:cubicBezTo>
                  <a:lnTo>
                    <a:pt x="15050" y="682"/>
                  </a:lnTo>
                  <a:lnTo>
                    <a:pt x="14969" y="617"/>
                  </a:lnTo>
                  <a:cubicBezTo>
                    <a:pt x="14872" y="633"/>
                    <a:pt x="14679" y="649"/>
                    <a:pt x="14534" y="666"/>
                  </a:cubicBezTo>
                  <a:lnTo>
                    <a:pt x="14405" y="666"/>
                  </a:lnTo>
                  <a:cubicBezTo>
                    <a:pt x="14379" y="666"/>
                    <a:pt x="14322" y="645"/>
                    <a:pt x="14300" y="645"/>
                  </a:cubicBezTo>
                  <a:cubicBezTo>
                    <a:pt x="14295" y="645"/>
                    <a:pt x="14292" y="646"/>
                    <a:pt x="14292" y="649"/>
                  </a:cubicBezTo>
                  <a:lnTo>
                    <a:pt x="14227" y="714"/>
                  </a:lnTo>
                  <a:cubicBezTo>
                    <a:pt x="14209" y="702"/>
                    <a:pt x="14169" y="699"/>
                    <a:pt x="14123" y="699"/>
                  </a:cubicBezTo>
                  <a:cubicBezTo>
                    <a:pt x="14072" y="699"/>
                    <a:pt x="14013" y="703"/>
                    <a:pt x="13967" y="703"/>
                  </a:cubicBezTo>
                  <a:cubicBezTo>
                    <a:pt x="13941" y="703"/>
                    <a:pt x="13919" y="701"/>
                    <a:pt x="13905" y="698"/>
                  </a:cubicBezTo>
                  <a:cubicBezTo>
                    <a:pt x="13824" y="698"/>
                    <a:pt x="13695" y="698"/>
                    <a:pt x="13582" y="714"/>
                  </a:cubicBezTo>
                  <a:lnTo>
                    <a:pt x="13517" y="649"/>
                  </a:lnTo>
                  <a:lnTo>
                    <a:pt x="13501" y="633"/>
                  </a:lnTo>
                  <a:cubicBezTo>
                    <a:pt x="13485" y="633"/>
                    <a:pt x="13437" y="682"/>
                    <a:pt x="13421" y="698"/>
                  </a:cubicBezTo>
                  <a:cubicBezTo>
                    <a:pt x="13416" y="708"/>
                    <a:pt x="13409" y="712"/>
                    <a:pt x="13402" y="712"/>
                  </a:cubicBezTo>
                  <a:cubicBezTo>
                    <a:pt x="13388" y="712"/>
                    <a:pt x="13372" y="693"/>
                    <a:pt x="13372" y="682"/>
                  </a:cubicBezTo>
                  <a:cubicBezTo>
                    <a:pt x="13368" y="678"/>
                    <a:pt x="13358" y="676"/>
                    <a:pt x="13343" y="676"/>
                  </a:cubicBezTo>
                  <a:cubicBezTo>
                    <a:pt x="13299" y="676"/>
                    <a:pt x="13211" y="694"/>
                    <a:pt x="13114" y="730"/>
                  </a:cubicBezTo>
                  <a:lnTo>
                    <a:pt x="13001" y="714"/>
                  </a:lnTo>
                  <a:lnTo>
                    <a:pt x="12921" y="698"/>
                  </a:lnTo>
                  <a:cubicBezTo>
                    <a:pt x="12911" y="700"/>
                    <a:pt x="12899" y="701"/>
                    <a:pt x="12885" y="701"/>
                  </a:cubicBezTo>
                  <a:cubicBezTo>
                    <a:pt x="12830" y="701"/>
                    <a:pt x="12751" y="686"/>
                    <a:pt x="12703" y="686"/>
                  </a:cubicBezTo>
                  <a:cubicBezTo>
                    <a:pt x="12682" y="686"/>
                    <a:pt x="12667" y="689"/>
                    <a:pt x="12663" y="698"/>
                  </a:cubicBezTo>
                  <a:cubicBezTo>
                    <a:pt x="12658" y="708"/>
                    <a:pt x="12651" y="712"/>
                    <a:pt x="12644" y="712"/>
                  </a:cubicBezTo>
                  <a:cubicBezTo>
                    <a:pt x="12628" y="712"/>
                    <a:pt x="12609" y="693"/>
                    <a:pt x="12598" y="682"/>
                  </a:cubicBezTo>
                  <a:cubicBezTo>
                    <a:pt x="12598" y="672"/>
                    <a:pt x="12593" y="668"/>
                    <a:pt x="12587" y="668"/>
                  </a:cubicBezTo>
                  <a:cubicBezTo>
                    <a:pt x="12573" y="668"/>
                    <a:pt x="12550" y="687"/>
                    <a:pt x="12550" y="698"/>
                  </a:cubicBezTo>
                  <a:cubicBezTo>
                    <a:pt x="12548" y="700"/>
                    <a:pt x="12544" y="700"/>
                    <a:pt x="12539" y="700"/>
                  </a:cubicBezTo>
                  <a:cubicBezTo>
                    <a:pt x="12513" y="700"/>
                    <a:pt x="12451" y="679"/>
                    <a:pt x="12405" y="679"/>
                  </a:cubicBezTo>
                  <a:cubicBezTo>
                    <a:pt x="12383" y="679"/>
                    <a:pt x="12365" y="684"/>
                    <a:pt x="12356" y="698"/>
                  </a:cubicBezTo>
                  <a:cubicBezTo>
                    <a:pt x="12347" y="717"/>
                    <a:pt x="12321" y="724"/>
                    <a:pt x="12297" y="724"/>
                  </a:cubicBezTo>
                  <a:cubicBezTo>
                    <a:pt x="12281" y="724"/>
                    <a:pt x="12266" y="721"/>
                    <a:pt x="12259" y="714"/>
                  </a:cubicBezTo>
                  <a:cubicBezTo>
                    <a:pt x="12243" y="698"/>
                    <a:pt x="12146" y="682"/>
                    <a:pt x="12050" y="666"/>
                  </a:cubicBezTo>
                  <a:lnTo>
                    <a:pt x="12001" y="698"/>
                  </a:lnTo>
                  <a:cubicBezTo>
                    <a:pt x="11939" y="733"/>
                    <a:pt x="11871" y="744"/>
                    <a:pt x="11807" y="744"/>
                  </a:cubicBezTo>
                  <a:cubicBezTo>
                    <a:pt x="11755" y="744"/>
                    <a:pt x="11706" y="737"/>
                    <a:pt x="11662" y="730"/>
                  </a:cubicBezTo>
                  <a:lnTo>
                    <a:pt x="11550" y="698"/>
                  </a:lnTo>
                  <a:cubicBezTo>
                    <a:pt x="11437" y="714"/>
                    <a:pt x="11259" y="698"/>
                    <a:pt x="11243" y="730"/>
                  </a:cubicBezTo>
                  <a:cubicBezTo>
                    <a:pt x="11243" y="741"/>
                    <a:pt x="11219" y="753"/>
                    <a:pt x="11199" y="753"/>
                  </a:cubicBezTo>
                  <a:cubicBezTo>
                    <a:pt x="11191" y="753"/>
                    <a:pt x="11183" y="751"/>
                    <a:pt x="11179" y="746"/>
                  </a:cubicBezTo>
                  <a:cubicBezTo>
                    <a:pt x="11162" y="746"/>
                    <a:pt x="11130" y="778"/>
                    <a:pt x="11130" y="795"/>
                  </a:cubicBezTo>
                  <a:cubicBezTo>
                    <a:pt x="11127" y="798"/>
                    <a:pt x="11122" y="799"/>
                    <a:pt x="11116" y="799"/>
                  </a:cubicBezTo>
                  <a:cubicBezTo>
                    <a:pt x="11091" y="799"/>
                    <a:pt x="11046" y="775"/>
                    <a:pt x="11033" y="762"/>
                  </a:cubicBezTo>
                  <a:cubicBezTo>
                    <a:pt x="11029" y="758"/>
                    <a:pt x="11020" y="756"/>
                    <a:pt x="11008" y="756"/>
                  </a:cubicBezTo>
                  <a:cubicBezTo>
                    <a:pt x="10974" y="756"/>
                    <a:pt x="10915" y="771"/>
                    <a:pt x="10856" y="795"/>
                  </a:cubicBezTo>
                  <a:lnTo>
                    <a:pt x="10840" y="762"/>
                  </a:lnTo>
                  <a:cubicBezTo>
                    <a:pt x="10828" y="747"/>
                    <a:pt x="10816" y="742"/>
                    <a:pt x="10803" y="742"/>
                  </a:cubicBezTo>
                  <a:cubicBezTo>
                    <a:pt x="10775" y="742"/>
                    <a:pt x="10746" y="767"/>
                    <a:pt x="10723" y="767"/>
                  </a:cubicBezTo>
                  <a:cubicBezTo>
                    <a:pt x="10712" y="767"/>
                    <a:pt x="10702" y="762"/>
                    <a:pt x="10695" y="746"/>
                  </a:cubicBezTo>
                  <a:lnTo>
                    <a:pt x="10662" y="730"/>
                  </a:lnTo>
                  <a:cubicBezTo>
                    <a:pt x="10614" y="730"/>
                    <a:pt x="10469" y="762"/>
                    <a:pt x="10437" y="778"/>
                  </a:cubicBezTo>
                  <a:cubicBezTo>
                    <a:pt x="10433" y="781"/>
                    <a:pt x="10428" y="783"/>
                    <a:pt x="10421" y="783"/>
                  </a:cubicBezTo>
                  <a:cubicBezTo>
                    <a:pt x="10392" y="783"/>
                    <a:pt x="10337" y="759"/>
                    <a:pt x="10324" y="746"/>
                  </a:cubicBezTo>
                  <a:cubicBezTo>
                    <a:pt x="10317" y="743"/>
                    <a:pt x="10311" y="742"/>
                    <a:pt x="10304" y="742"/>
                  </a:cubicBezTo>
                  <a:cubicBezTo>
                    <a:pt x="10274" y="742"/>
                    <a:pt x="10240" y="765"/>
                    <a:pt x="10227" y="778"/>
                  </a:cubicBezTo>
                  <a:cubicBezTo>
                    <a:pt x="10215" y="790"/>
                    <a:pt x="10164" y="801"/>
                    <a:pt x="10134" y="801"/>
                  </a:cubicBezTo>
                  <a:cubicBezTo>
                    <a:pt x="10122" y="801"/>
                    <a:pt x="10114" y="799"/>
                    <a:pt x="10114" y="795"/>
                  </a:cubicBezTo>
                  <a:cubicBezTo>
                    <a:pt x="10103" y="783"/>
                    <a:pt x="10091" y="772"/>
                    <a:pt x="10074" y="772"/>
                  </a:cubicBezTo>
                  <a:cubicBezTo>
                    <a:pt x="10067" y="772"/>
                    <a:pt x="10059" y="774"/>
                    <a:pt x="10049" y="778"/>
                  </a:cubicBezTo>
                  <a:lnTo>
                    <a:pt x="9953" y="778"/>
                  </a:lnTo>
                  <a:cubicBezTo>
                    <a:pt x="9856" y="778"/>
                    <a:pt x="9695" y="795"/>
                    <a:pt x="9646" y="795"/>
                  </a:cubicBezTo>
                  <a:cubicBezTo>
                    <a:pt x="9614" y="811"/>
                    <a:pt x="9533" y="843"/>
                    <a:pt x="9469" y="859"/>
                  </a:cubicBezTo>
                  <a:lnTo>
                    <a:pt x="9372" y="859"/>
                  </a:lnTo>
                  <a:cubicBezTo>
                    <a:pt x="9340" y="859"/>
                    <a:pt x="9259" y="843"/>
                    <a:pt x="9211" y="811"/>
                  </a:cubicBezTo>
                  <a:lnTo>
                    <a:pt x="9146" y="859"/>
                  </a:lnTo>
                  <a:lnTo>
                    <a:pt x="9130" y="875"/>
                  </a:lnTo>
                  <a:cubicBezTo>
                    <a:pt x="9087" y="875"/>
                    <a:pt x="8944" y="868"/>
                    <a:pt x="8829" y="868"/>
                  </a:cubicBezTo>
                  <a:cubicBezTo>
                    <a:pt x="8772" y="868"/>
                    <a:pt x="8721" y="870"/>
                    <a:pt x="8694" y="875"/>
                  </a:cubicBezTo>
                  <a:cubicBezTo>
                    <a:pt x="8614" y="891"/>
                    <a:pt x="8501" y="907"/>
                    <a:pt x="8485" y="907"/>
                  </a:cubicBezTo>
                  <a:cubicBezTo>
                    <a:pt x="8471" y="907"/>
                    <a:pt x="8284" y="821"/>
                    <a:pt x="8172" y="821"/>
                  </a:cubicBezTo>
                  <a:cubicBezTo>
                    <a:pt x="8156" y="821"/>
                    <a:pt x="8142" y="823"/>
                    <a:pt x="8130" y="827"/>
                  </a:cubicBezTo>
                  <a:cubicBezTo>
                    <a:pt x="8049" y="843"/>
                    <a:pt x="7952" y="875"/>
                    <a:pt x="7920" y="891"/>
                  </a:cubicBezTo>
                  <a:lnTo>
                    <a:pt x="7904" y="891"/>
                  </a:lnTo>
                  <a:cubicBezTo>
                    <a:pt x="7862" y="905"/>
                    <a:pt x="7809" y="943"/>
                    <a:pt x="7784" y="943"/>
                  </a:cubicBezTo>
                  <a:cubicBezTo>
                    <a:pt x="7780" y="943"/>
                    <a:pt x="7777" y="942"/>
                    <a:pt x="7775" y="940"/>
                  </a:cubicBezTo>
                  <a:lnTo>
                    <a:pt x="7646" y="843"/>
                  </a:lnTo>
                  <a:cubicBezTo>
                    <a:pt x="7646" y="910"/>
                    <a:pt x="7624" y="944"/>
                    <a:pt x="7607" y="944"/>
                  </a:cubicBezTo>
                  <a:cubicBezTo>
                    <a:pt x="7603" y="944"/>
                    <a:pt x="7600" y="942"/>
                    <a:pt x="7598" y="940"/>
                  </a:cubicBezTo>
                  <a:cubicBezTo>
                    <a:pt x="7591" y="933"/>
                    <a:pt x="7565" y="929"/>
                    <a:pt x="7537" y="929"/>
                  </a:cubicBezTo>
                  <a:cubicBezTo>
                    <a:pt x="7497" y="929"/>
                    <a:pt x="7452" y="937"/>
                    <a:pt x="7452" y="956"/>
                  </a:cubicBezTo>
                  <a:cubicBezTo>
                    <a:pt x="7452" y="961"/>
                    <a:pt x="7443" y="963"/>
                    <a:pt x="7430" y="963"/>
                  </a:cubicBezTo>
                  <a:cubicBezTo>
                    <a:pt x="7404" y="963"/>
                    <a:pt x="7361" y="956"/>
                    <a:pt x="7339" y="956"/>
                  </a:cubicBezTo>
                  <a:cubicBezTo>
                    <a:pt x="7307" y="956"/>
                    <a:pt x="7227" y="956"/>
                    <a:pt x="7162" y="972"/>
                  </a:cubicBezTo>
                  <a:lnTo>
                    <a:pt x="7146" y="956"/>
                  </a:lnTo>
                  <a:lnTo>
                    <a:pt x="7017" y="843"/>
                  </a:lnTo>
                  <a:cubicBezTo>
                    <a:pt x="7017" y="913"/>
                    <a:pt x="6992" y="959"/>
                    <a:pt x="6975" y="959"/>
                  </a:cubicBezTo>
                  <a:cubicBezTo>
                    <a:pt x="6973" y="959"/>
                    <a:pt x="6971" y="958"/>
                    <a:pt x="6968" y="956"/>
                  </a:cubicBezTo>
                  <a:cubicBezTo>
                    <a:pt x="6952" y="956"/>
                    <a:pt x="6904" y="988"/>
                    <a:pt x="6888" y="1020"/>
                  </a:cubicBezTo>
                  <a:cubicBezTo>
                    <a:pt x="6885" y="1023"/>
                    <a:pt x="6881" y="1024"/>
                    <a:pt x="6876" y="1024"/>
                  </a:cubicBezTo>
                  <a:cubicBezTo>
                    <a:pt x="6850" y="1024"/>
                    <a:pt x="6796" y="991"/>
                    <a:pt x="6743" y="924"/>
                  </a:cubicBezTo>
                  <a:lnTo>
                    <a:pt x="6662" y="1004"/>
                  </a:lnTo>
                  <a:lnTo>
                    <a:pt x="6646" y="1020"/>
                  </a:lnTo>
                  <a:cubicBezTo>
                    <a:pt x="6630" y="1020"/>
                    <a:pt x="6549" y="1037"/>
                    <a:pt x="6452" y="1053"/>
                  </a:cubicBezTo>
                  <a:lnTo>
                    <a:pt x="6372" y="1069"/>
                  </a:lnTo>
                  <a:lnTo>
                    <a:pt x="6372" y="1085"/>
                  </a:lnTo>
                  <a:cubicBezTo>
                    <a:pt x="6356" y="1069"/>
                    <a:pt x="6323" y="1037"/>
                    <a:pt x="6323" y="1020"/>
                  </a:cubicBezTo>
                  <a:cubicBezTo>
                    <a:pt x="6323" y="1020"/>
                    <a:pt x="6307" y="1020"/>
                    <a:pt x="6291" y="1037"/>
                  </a:cubicBezTo>
                  <a:lnTo>
                    <a:pt x="6275" y="1053"/>
                  </a:lnTo>
                  <a:cubicBezTo>
                    <a:pt x="6272" y="1056"/>
                    <a:pt x="6267" y="1057"/>
                    <a:pt x="6262" y="1057"/>
                  </a:cubicBezTo>
                  <a:cubicBezTo>
                    <a:pt x="6241" y="1057"/>
                    <a:pt x="6210" y="1037"/>
                    <a:pt x="6210" y="1037"/>
                  </a:cubicBezTo>
                  <a:cubicBezTo>
                    <a:pt x="6208" y="1034"/>
                    <a:pt x="6204" y="1033"/>
                    <a:pt x="6198" y="1033"/>
                  </a:cubicBezTo>
                  <a:cubicBezTo>
                    <a:pt x="6169" y="1033"/>
                    <a:pt x="6103" y="1056"/>
                    <a:pt x="6058" y="1056"/>
                  </a:cubicBezTo>
                  <a:cubicBezTo>
                    <a:pt x="6048" y="1056"/>
                    <a:pt x="6040" y="1055"/>
                    <a:pt x="6033" y="1053"/>
                  </a:cubicBezTo>
                  <a:cubicBezTo>
                    <a:pt x="6001" y="1053"/>
                    <a:pt x="5925" y="1060"/>
                    <a:pt x="5864" y="1060"/>
                  </a:cubicBezTo>
                  <a:cubicBezTo>
                    <a:pt x="5834" y="1060"/>
                    <a:pt x="5807" y="1058"/>
                    <a:pt x="5791" y="1053"/>
                  </a:cubicBezTo>
                  <a:cubicBezTo>
                    <a:pt x="5759" y="1053"/>
                    <a:pt x="5710" y="1053"/>
                    <a:pt x="5694" y="1069"/>
                  </a:cubicBezTo>
                  <a:lnTo>
                    <a:pt x="5646" y="1069"/>
                  </a:lnTo>
                  <a:cubicBezTo>
                    <a:pt x="5597" y="1085"/>
                    <a:pt x="5517" y="1133"/>
                    <a:pt x="5452" y="1149"/>
                  </a:cubicBezTo>
                  <a:lnTo>
                    <a:pt x="5420" y="1117"/>
                  </a:lnTo>
                  <a:lnTo>
                    <a:pt x="5355" y="1037"/>
                  </a:lnTo>
                  <a:cubicBezTo>
                    <a:pt x="5318" y="1055"/>
                    <a:pt x="5252" y="1063"/>
                    <a:pt x="5188" y="1063"/>
                  </a:cubicBezTo>
                  <a:cubicBezTo>
                    <a:pt x="5143" y="1063"/>
                    <a:pt x="5099" y="1059"/>
                    <a:pt x="5065" y="1053"/>
                  </a:cubicBezTo>
                  <a:lnTo>
                    <a:pt x="5065" y="1166"/>
                  </a:lnTo>
                  <a:cubicBezTo>
                    <a:pt x="5065" y="1166"/>
                    <a:pt x="4952" y="1124"/>
                    <a:pt x="4873" y="1124"/>
                  </a:cubicBezTo>
                  <a:cubicBezTo>
                    <a:pt x="4853" y="1124"/>
                    <a:pt x="4836" y="1127"/>
                    <a:pt x="4823" y="1133"/>
                  </a:cubicBezTo>
                  <a:cubicBezTo>
                    <a:pt x="4775" y="1182"/>
                    <a:pt x="4694" y="1214"/>
                    <a:pt x="4694" y="1214"/>
                  </a:cubicBezTo>
                  <a:cubicBezTo>
                    <a:pt x="4678" y="1214"/>
                    <a:pt x="4581" y="1182"/>
                    <a:pt x="4484" y="1166"/>
                  </a:cubicBezTo>
                  <a:lnTo>
                    <a:pt x="4468" y="1182"/>
                  </a:lnTo>
                  <a:cubicBezTo>
                    <a:pt x="4452" y="1194"/>
                    <a:pt x="4434" y="1198"/>
                    <a:pt x="4416" y="1198"/>
                  </a:cubicBezTo>
                  <a:cubicBezTo>
                    <a:pt x="4386" y="1198"/>
                    <a:pt x="4356" y="1188"/>
                    <a:pt x="4329" y="1188"/>
                  </a:cubicBezTo>
                  <a:cubicBezTo>
                    <a:pt x="4309" y="1188"/>
                    <a:pt x="4290" y="1193"/>
                    <a:pt x="4275" y="1214"/>
                  </a:cubicBezTo>
                  <a:cubicBezTo>
                    <a:pt x="4265" y="1224"/>
                    <a:pt x="4222" y="1254"/>
                    <a:pt x="4180" y="1254"/>
                  </a:cubicBezTo>
                  <a:cubicBezTo>
                    <a:pt x="4156" y="1254"/>
                    <a:pt x="4131" y="1244"/>
                    <a:pt x="4113" y="1214"/>
                  </a:cubicBezTo>
                  <a:cubicBezTo>
                    <a:pt x="4097" y="1214"/>
                    <a:pt x="4049" y="1230"/>
                    <a:pt x="4049" y="1246"/>
                  </a:cubicBezTo>
                  <a:cubicBezTo>
                    <a:pt x="4049" y="1286"/>
                    <a:pt x="4044" y="1298"/>
                    <a:pt x="4034" y="1298"/>
                  </a:cubicBezTo>
                  <a:cubicBezTo>
                    <a:pt x="4020" y="1298"/>
                    <a:pt x="3997" y="1272"/>
                    <a:pt x="3968" y="1262"/>
                  </a:cubicBezTo>
                  <a:lnTo>
                    <a:pt x="3920" y="1262"/>
                  </a:lnTo>
                  <a:cubicBezTo>
                    <a:pt x="3859" y="1262"/>
                    <a:pt x="3699" y="1235"/>
                    <a:pt x="3589" y="1235"/>
                  </a:cubicBezTo>
                  <a:cubicBezTo>
                    <a:pt x="3552" y="1235"/>
                    <a:pt x="3521" y="1238"/>
                    <a:pt x="3500" y="1246"/>
                  </a:cubicBezTo>
                  <a:cubicBezTo>
                    <a:pt x="3436" y="1262"/>
                    <a:pt x="3355" y="1278"/>
                    <a:pt x="3339" y="1278"/>
                  </a:cubicBezTo>
                  <a:lnTo>
                    <a:pt x="3339" y="1295"/>
                  </a:lnTo>
                  <a:lnTo>
                    <a:pt x="3323" y="1391"/>
                  </a:lnTo>
                  <a:cubicBezTo>
                    <a:pt x="3242" y="1359"/>
                    <a:pt x="3162" y="1327"/>
                    <a:pt x="3129" y="1327"/>
                  </a:cubicBezTo>
                  <a:lnTo>
                    <a:pt x="3113" y="1359"/>
                  </a:lnTo>
                  <a:lnTo>
                    <a:pt x="3113" y="1375"/>
                  </a:lnTo>
                  <a:cubicBezTo>
                    <a:pt x="3110" y="1378"/>
                    <a:pt x="3104" y="1380"/>
                    <a:pt x="3097" y="1380"/>
                  </a:cubicBezTo>
                  <a:cubicBezTo>
                    <a:pt x="3067" y="1380"/>
                    <a:pt x="3010" y="1359"/>
                    <a:pt x="2984" y="1359"/>
                  </a:cubicBezTo>
                  <a:cubicBezTo>
                    <a:pt x="2961" y="1371"/>
                    <a:pt x="2914" y="1382"/>
                    <a:pt x="2872" y="1382"/>
                  </a:cubicBezTo>
                  <a:cubicBezTo>
                    <a:pt x="2854" y="1382"/>
                    <a:pt x="2837" y="1380"/>
                    <a:pt x="2823" y="1375"/>
                  </a:cubicBezTo>
                  <a:cubicBezTo>
                    <a:pt x="2791" y="1375"/>
                    <a:pt x="2710" y="1456"/>
                    <a:pt x="2694" y="1488"/>
                  </a:cubicBezTo>
                  <a:cubicBezTo>
                    <a:pt x="2687" y="1502"/>
                    <a:pt x="2672" y="1507"/>
                    <a:pt x="2655" y="1507"/>
                  </a:cubicBezTo>
                  <a:cubicBezTo>
                    <a:pt x="2632" y="1507"/>
                    <a:pt x="2606" y="1497"/>
                    <a:pt x="2597" y="1488"/>
                  </a:cubicBezTo>
                  <a:cubicBezTo>
                    <a:pt x="2581" y="1472"/>
                    <a:pt x="2468" y="1456"/>
                    <a:pt x="2436" y="1456"/>
                  </a:cubicBezTo>
                  <a:cubicBezTo>
                    <a:pt x="2407" y="1456"/>
                    <a:pt x="2351" y="1523"/>
                    <a:pt x="2316" y="1523"/>
                  </a:cubicBezTo>
                  <a:cubicBezTo>
                    <a:pt x="2313" y="1523"/>
                    <a:pt x="2310" y="1522"/>
                    <a:pt x="2307" y="1520"/>
                  </a:cubicBezTo>
                  <a:cubicBezTo>
                    <a:pt x="2275" y="1504"/>
                    <a:pt x="2194" y="1488"/>
                    <a:pt x="2129" y="1488"/>
                  </a:cubicBezTo>
                  <a:lnTo>
                    <a:pt x="2097" y="1537"/>
                  </a:lnTo>
                  <a:lnTo>
                    <a:pt x="2065" y="1569"/>
                  </a:lnTo>
                  <a:cubicBezTo>
                    <a:pt x="2053" y="1593"/>
                    <a:pt x="2031" y="1601"/>
                    <a:pt x="2008" y="1601"/>
                  </a:cubicBezTo>
                  <a:cubicBezTo>
                    <a:pt x="1969" y="1601"/>
                    <a:pt x="1924" y="1579"/>
                    <a:pt x="1904" y="1569"/>
                  </a:cubicBezTo>
                  <a:cubicBezTo>
                    <a:pt x="1897" y="1565"/>
                    <a:pt x="1883" y="1564"/>
                    <a:pt x="1866" y="1564"/>
                  </a:cubicBezTo>
                  <a:cubicBezTo>
                    <a:pt x="1819" y="1564"/>
                    <a:pt x="1743" y="1573"/>
                    <a:pt x="1691" y="1573"/>
                  </a:cubicBezTo>
                  <a:cubicBezTo>
                    <a:pt x="1672" y="1573"/>
                    <a:pt x="1656" y="1572"/>
                    <a:pt x="1645" y="1569"/>
                  </a:cubicBezTo>
                  <a:cubicBezTo>
                    <a:pt x="1611" y="1557"/>
                    <a:pt x="1569" y="1546"/>
                    <a:pt x="1536" y="1546"/>
                  </a:cubicBezTo>
                  <a:cubicBezTo>
                    <a:pt x="1522" y="1546"/>
                    <a:pt x="1510" y="1548"/>
                    <a:pt x="1500" y="1553"/>
                  </a:cubicBezTo>
                  <a:lnTo>
                    <a:pt x="1484" y="1569"/>
                  </a:lnTo>
                  <a:lnTo>
                    <a:pt x="1452" y="1585"/>
                  </a:lnTo>
                  <a:cubicBezTo>
                    <a:pt x="1429" y="1622"/>
                    <a:pt x="1400" y="1636"/>
                    <a:pt x="1375" y="1636"/>
                  </a:cubicBezTo>
                  <a:cubicBezTo>
                    <a:pt x="1346" y="1636"/>
                    <a:pt x="1323" y="1618"/>
                    <a:pt x="1323" y="1601"/>
                  </a:cubicBezTo>
                  <a:cubicBezTo>
                    <a:pt x="1320" y="1598"/>
                    <a:pt x="1316" y="1597"/>
                    <a:pt x="1311" y="1597"/>
                  </a:cubicBezTo>
                  <a:cubicBezTo>
                    <a:pt x="1290" y="1597"/>
                    <a:pt x="1258" y="1620"/>
                    <a:pt x="1258" y="1633"/>
                  </a:cubicBezTo>
                  <a:cubicBezTo>
                    <a:pt x="1250" y="1641"/>
                    <a:pt x="1230" y="1641"/>
                    <a:pt x="1210" y="1641"/>
                  </a:cubicBezTo>
                  <a:cubicBezTo>
                    <a:pt x="1190" y="1641"/>
                    <a:pt x="1170" y="1641"/>
                    <a:pt x="1162" y="1649"/>
                  </a:cubicBezTo>
                  <a:cubicBezTo>
                    <a:pt x="1145" y="1682"/>
                    <a:pt x="1129" y="1682"/>
                    <a:pt x="1113" y="1682"/>
                  </a:cubicBezTo>
                  <a:lnTo>
                    <a:pt x="1081" y="1682"/>
                  </a:lnTo>
                  <a:cubicBezTo>
                    <a:pt x="1049" y="1666"/>
                    <a:pt x="1000" y="1666"/>
                    <a:pt x="952" y="1666"/>
                  </a:cubicBezTo>
                  <a:cubicBezTo>
                    <a:pt x="952" y="1682"/>
                    <a:pt x="1000" y="1714"/>
                    <a:pt x="1016" y="1714"/>
                  </a:cubicBezTo>
                  <a:cubicBezTo>
                    <a:pt x="1033" y="1714"/>
                    <a:pt x="968" y="1779"/>
                    <a:pt x="887" y="1843"/>
                  </a:cubicBezTo>
                  <a:lnTo>
                    <a:pt x="855" y="1779"/>
                  </a:lnTo>
                  <a:lnTo>
                    <a:pt x="791" y="1666"/>
                  </a:lnTo>
                  <a:cubicBezTo>
                    <a:pt x="694" y="1698"/>
                    <a:pt x="597" y="1779"/>
                    <a:pt x="597" y="1811"/>
                  </a:cubicBezTo>
                  <a:cubicBezTo>
                    <a:pt x="597" y="1815"/>
                    <a:pt x="593" y="1817"/>
                    <a:pt x="586" y="1817"/>
                  </a:cubicBezTo>
                  <a:cubicBezTo>
                    <a:pt x="566" y="1817"/>
                    <a:pt x="520" y="1799"/>
                    <a:pt x="484" y="1762"/>
                  </a:cubicBezTo>
                  <a:lnTo>
                    <a:pt x="436" y="1827"/>
                  </a:lnTo>
                  <a:cubicBezTo>
                    <a:pt x="403" y="1867"/>
                    <a:pt x="371" y="1883"/>
                    <a:pt x="337" y="1883"/>
                  </a:cubicBezTo>
                  <a:cubicBezTo>
                    <a:pt x="303" y="1883"/>
                    <a:pt x="266" y="1867"/>
                    <a:pt x="226" y="1843"/>
                  </a:cubicBezTo>
                  <a:cubicBezTo>
                    <a:pt x="194" y="1843"/>
                    <a:pt x="258" y="1956"/>
                    <a:pt x="210" y="1988"/>
                  </a:cubicBezTo>
                  <a:cubicBezTo>
                    <a:pt x="178" y="2020"/>
                    <a:pt x="81" y="2037"/>
                    <a:pt x="65" y="2037"/>
                  </a:cubicBezTo>
                  <a:cubicBezTo>
                    <a:pt x="60" y="2032"/>
                    <a:pt x="56" y="2030"/>
                    <a:pt x="52" y="2030"/>
                  </a:cubicBezTo>
                  <a:cubicBezTo>
                    <a:pt x="42" y="2030"/>
                    <a:pt x="37" y="2045"/>
                    <a:pt x="49" y="2069"/>
                  </a:cubicBezTo>
                  <a:lnTo>
                    <a:pt x="65" y="2085"/>
                  </a:lnTo>
                  <a:cubicBezTo>
                    <a:pt x="65" y="2101"/>
                    <a:pt x="49" y="2133"/>
                    <a:pt x="32" y="2149"/>
                  </a:cubicBezTo>
                  <a:lnTo>
                    <a:pt x="16" y="2230"/>
                  </a:lnTo>
                  <a:cubicBezTo>
                    <a:pt x="65" y="2295"/>
                    <a:pt x="97" y="2359"/>
                    <a:pt x="81" y="2359"/>
                  </a:cubicBezTo>
                  <a:cubicBezTo>
                    <a:pt x="81" y="2375"/>
                    <a:pt x="49" y="2391"/>
                    <a:pt x="0" y="2408"/>
                  </a:cubicBezTo>
                  <a:lnTo>
                    <a:pt x="16" y="2424"/>
                  </a:lnTo>
                  <a:cubicBezTo>
                    <a:pt x="21" y="2448"/>
                    <a:pt x="29" y="2456"/>
                    <a:pt x="38" y="2456"/>
                  </a:cubicBezTo>
                  <a:cubicBezTo>
                    <a:pt x="55" y="2456"/>
                    <a:pt x="76" y="2422"/>
                    <a:pt x="80" y="2422"/>
                  </a:cubicBezTo>
                  <a:cubicBezTo>
                    <a:pt x="81" y="2422"/>
                    <a:pt x="81" y="2422"/>
                    <a:pt x="81" y="2424"/>
                  </a:cubicBezTo>
                  <a:cubicBezTo>
                    <a:pt x="113" y="2456"/>
                    <a:pt x="178" y="2440"/>
                    <a:pt x="145" y="2520"/>
                  </a:cubicBezTo>
                  <a:lnTo>
                    <a:pt x="97" y="2585"/>
                  </a:lnTo>
                  <a:cubicBezTo>
                    <a:pt x="115" y="2576"/>
                    <a:pt x="133" y="2572"/>
                    <a:pt x="150" y="2572"/>
                  </a:cubicBezTo>
                  <a:cubicBezTo>
                    <a:pt x="192" y="2572"/>
                    <a:pt x="226" y="2599"/>
                    <a:pt x="226" y="2633"/>
                  </a:cubicBezTo>
                  <a:lnTo>
                    <a:pt x="226" y="2666"/>
                  </a:lnTo>
                  <a:cubicBezTo>
                    <a:pt x="210" y="2746"/>
                    <a:pt x="210" y="2811"/>
                    <a:pt x="339" y="2843"/>
                  </a:cubicBezTo>
                  <a:lnTo>
                    <a:pt x="371" y="2859"/>
                  </a:lnTo>
                  <a:cubicBezTo>
                    <a:pt x="403" y="2924"/>
                    <a:pt x="436" y="3004"/>
                    <a:pt x="420" y="3053"/>
                  </a:cubicBezTo>
                  <a:lnTo>
                    <a:pt x="436" y="3101"/>
                  </a:lnTo>
                  <a:lnTo>
                    <a:pt x="452" y="3117"/>
                  </a:lnTo>
                  <a:cubicBezTo>
                    <a:pt x="468" y="3117"/>
                    <a:pt x="565" y="3198"/>
                    <a:pt x="678" y="3295"/>
                  </a:cubicBezTo>
                  <a:lnTo>
                    <a:pt x="662" y="3504"/>
                  </a:lnTo>
                  <a:lnTo>
                    <a:pt x="662" y="3521"/>
                  </a:lnTo>
                  <a:cubicBezTo>
                    <a:pt x="662" y="3553"/>
                    <a:pt x="742" y="3569"/>
                    <a:pt x="839" y="3569"/>
                  </a:cubicBezTo>
                  <a:lnTo>
                    <a:pt x="952" y="3569"/>
                  </a:lnTo>
                  <a:cubicBezTo>
                    <a:pt x="970" y="3562"/>
                    <a:pt x="983" y="3559"/>
                    <a:pt x="993" y="3559"/>
                  </a:cubicBezTo>
                  <a:cubicBezTo>
                    <a:pt x="1029" y="3559"/>
                    <a:pt x="1018" y="3599"/>
                    <a:pt x="968" y="3650"/>
                  </a:cubicBezTo>
                  <a:lnTo>
                    <a:pt x="936" y="3698"/>
                  </a:lnTo>
                  <a:lnTo>
                    <a:pt x="920" y="3698"/>
                  </a:lnTo>
                  <a:cubicBezTo>
                    <a:pt x="936" y="3714"/>
                    <a:pt x="952" y="3730"/>
                    <a:pt x="984" y="3730"/>
                  </a:cubicBezTo>
                  <a:lnTo>
                    <a:pt x="1000" y="3714"/>
                  </a:lnTo>
                  <a:lnTo>
                    <a:pt x="1016" y="3714"/>
                  </a:lnTo>
                  <a:cubicBezTo>
                    <a:pt x="1049" y="3714"/>
                    <a:pt x="1081" y="3730"/>
                    <a:pt x="1081" y="3763"/>
                  </a:cubicBezTo>
                  <a:lnTo>
                    <a:pt x="1081" y="3779"/>
                  </a:lnTo>
                  <a:lnTo>
                    <a:pt x="1081" y="3811"/>
                  </a:lnTo>
                  <a:cubicBezTo>
                    <a:pt x="1049" y="3843"/>
                    <a:pt x="1000" y="3956"/>
                    <a:pt x="1016" y="3988"/>
                  </a:cubicBezTo>
                  <a:cubicBezTo>
                    <a:pt x="1033" y="4021"/>
                    <a:pt x="1049" y="4053"/>
                    <a:pt x="1065" y="4053"/>
                  </a:cubicBezTo>
                  <a:cubicBezTo>
                    <a:pt x="1065" y="4053"/>
                    <a:pt x="1097" y="4085"/>
                    <a:pt x="1097" y="4085"/>
                  </a:cubicBezTo>
                  <a:cubicBezTo>
                    <a:pt x="1099" y="4087"/>
                    <a:pt x="1100" y="4087"/>
                    <a:pt x="1103" y="4087"/>
                  </a:cubicBezTo>
                  <a:cubicBezTo>
                    <a:pt x="1123" y="4087"/>
                    <a:pt x="1171" y="4035"/>
                    <a:pt x="1212" y="4035"/>
                  </a:cubicBezTo>
                  <a:cubicBezTo>
                    <a:pt x="1217" y="4035"/>
                    <a:pt x="1222" y="4035"/>
                    <a:pt x="1226" y="4037"/>
                  </a:cubicBezTo>
                  <a:cubicBezTo>
                    <a:pt x="1274" y="4037"/>
                    <a:pt x="1274" y="4166"/>
                    <a:pt x="1226" y="4327"/>
                  </a:cubicBezTo>
                  <a:lnTo>
                    <a:pt x="1516" y="4343"/>
                  </a:lnTo>
                  <a:cubicBezTo>
                    <a:pt x="1533" y="4343"/>
                    <a:pt x="1565" y="4424"/>
                    <a:pt x="1565" y="4456"/>
                  </a:cubicBezTo>
                  <a:lnTo>
                    <a:pt x="1549" y="4488"/>
                  </a:lnTo>
                  <a:cubicBezTo>
                    <a:pt x="1500" y="4488"/>
                    <a:pt x="1397" y="4461"/>
                    <a:pt x="1342" y="4461"/>
                  </a:cubicBezTo>
                  <a:cubicBezTo>
                    <a:pt x="1324" y="4461"/>
                    <a:pt x="1311" y="4464"/>
                    <a:pt x="1307" y="4472"/>
                  </a:cubicBezTo>
                  <a:cubicBezTo>
                    <a:pt x="1274" y="4505"/>
                    <a:pt x="1323" y="4569"/>
                    <a:pt x="1339" y="4601"/>
                  </a:cubicBezTo>
                  <a:cubicBezTo>
                    <a:pt x="1345" y="4604"/>
                    <a:pt x="1355" y="4606"/>
                    <a:pt x="1367" y="4606"/>
                  </a:cubicBezTo>
                  <a:cubicBezTo>
                    <a:pt x="1418" y="4606"/>
                    <a:pt x="1510" y="4582"/>
                    <a:pt x="1549" y="4569"/>
                  </a:cubicBezTo>
                  <a:cubicBezTo>
                    <a:pt x="1581" y="4553"/>
                    <a:pt x="1645" y="4537"/>
                    <a:pt x="1678" y="4521"/>
                  </a:cubicBezTo>
                  <a:lnTo>
                    <a:pt x="1694" y="4505"/>
                  </a:lnTo>
                  <a:lnTo>
                    <a:pt x="1710" y="4505"/>
                  </a:lnTo>
                  <a:cubicBezTo>
                    <a:pt x="1715" y="4494"/>
                    <a:pt x="1723" y="4490"/>
                    <a:pt x="1730" y="4490"/>
                  </a:cubicBezTo>
                  <a:cubicBezTo>
                    <a:pt x="1746" y="4490"/>
                    <a:pt x="1764" y="4505"/>
                    <a:pt x="1775" y="4505"/>
                  </a:cubicBezTo>
                  <a:cubicBezTo>
                    <a:pt x="1791" y="4521"/>
                    <a:pt x="1823" y="4569"/>
                    <a:pt x="1855" y="4617"/>
                  </a:cubicBezTo>
                  <a:lnTo>
                    <a:pt x="1807" y="4666"/>
                  </a:lnTo>
                  <a:lnTo>
                    <a:pt x="1807" y="4682"/>
                  </a:lnTo>
                  <a:cubicBezTo>
                    <a:pt x="1839" y="4698"/>
                    <a:pt x="2000" y="4763"/>
                    <a:pt x="2049" y="4779"/>
                  </a:cubicBezTo>
                  <a:cubicBezTo>
                    <a:pt x="2065" y="4783"/>
                    <a:pt x="2081" y="4785"/>
                    <a:pt x="2097" y="4785"/>
                  </a:cubicBezTo>
                  <a:cubicBezTo>
                    <a:pt x="2143" y="4785"/>
                    <a:pt x="2186" y="4767"/>
                    <a:pt x="2210" y="4730"/>
                  </a:cubicBezTo>
                  <a:lnTo>
                    <a:pt x="2242" y="4795"/>
                  </a:lnTo>
                  <a:cubicBezTo>
                    <a:pt x="2256" y="4835"/>
                    <a:pt x="2258" y="4864"/>
                    <a:pt x="2294" y="4864"/>
                  </a:cubicBezTo>
                  <a:cubicBezTo>
                    <a:pt x="2302" y="4864"/>
                    <a:pt x="2312" y="4862"/>
                    <a:pt x="2323" y="4859"/>
                  </a:cubicBezTo>
                  <a:lnTo>
                    <a:pt x="2452" y="4843"/>
                  </a:lnTo>
                  <a:cubicBezTo>
                    <a:pt x="2565" y="4876"/>
                    <a:pt x="2726" y="4924"/>
                    <a:pt x="2742" y="4940"/>
                  </a:cubicBezTo>
                  <a:cubicBezTo>
                    <a:pt x="2764" y="4940"/>
                    <a:pt x="2828" y="4933"/>
                    <a:pt x="2879" y="4933"/>
                  </a:cubicBezTo>
                  <a:cubicBezTo>
                    <a:pt x="2904" y="4933"/>
                    <a:pt x="2925" y="4935"/>
                    <a:pt x="2936" y="4940"/>
                  </a:cubicBezTo>
                  <a:cubicBezTo>
                    <a:pt x="2968" y="4956"/>
                    <a:pt x="2888" y="5005"/>
                    <a:pt x="2758" y="5069"/>
                  </a:cubicBezTo>
                  <a:lnTo>
                    <a:pt x="2775" y="5198"/>
                  </a:lnTo>
                  <a:cubicBezTo>
                    <a:pt x="2775" y="5198"/>
                    <a:pt x="2742" y="5214"/>
                    <a:pt x="2726" y="5214"/>
                  </a:cubicBezTo>
                  <a:lnTo>
                    <a:pt x="2646" y="5230"/>
                  </a:lnTo>
                  <a:cubicBezTo>
                    <a:pt x="2629" y="5295"/>
                    <a:pt x="2565" y="5408"/>
                    <a:pt x="2597" y="5424"/>
                  </a:cubicBezTo>
                  <a:lnTo>
                    <a:pt x="2694" y="5424"/>
                  </a:lnTo>
                  <a:cubicBezTo>
                    <a:pt x="2698" y="5420"/>
                    <a:pt x="2703" y="5418"/>
                    <a:pt x="2706" y="5418"/>
                  </a:cubicBezTo>
                  <a:cubicBezTo>
                    <a:pt x="2716" y="5418"/>
                    <a:pt x="2722" y="5433"/>
                    <a:pt x="2710" y="5456"/>
                  </a:cubicBezTo>
                  <a:lnTo>
                    <a:pt x="2710" y="5488"/>
                  </a:lnTo>
                  <a:lnTo>
                    <a:pt x="2694" y="5505"/>
                  </a:lnTo>
                  <a:cubicBezTo>
                    <a:pt x="2686" y="5521"/>
                    <a:pt x="2694" y="5529"/>
                    <a:pt x="2710" y="5529"/>
                  </a:cubicBezTo>
                  <a:cubicBezTo>
                    <a:pt x="2726" y="5529"/>
                    <a:pt x="2750" y="5521"/>
                    <a:pt x="2775" y="5505"/>
                  </a:cubicBezTo>
                  <a:lnTo>
                    <a:pt x="2807" y="5488"/>
                  </a:lnTo>
                  <a:lnTo>
                    <a:pt x="2823" y="5472"/>
                  </a:lnTo>
                  <a:cubicBezTo>
                    <a:pt x="2871" y="5488"/>
                    <a:pt x="2888" y="5537"/>
                    <a:pt x="2888" y="5553"/>
                  </a:cubicBezTo>
                  <a:cubicBezTo>
                    <a:pt x="2875" y="5553"/>
                    <a:pt x="2758" y="5594"/>
                    <a:pt x="2679" y="5594"/>
                  </a:cubicBezTo>
                  <a:cubicBezTo>
                    <a:pt x="2660" y="5594"/>
                    <a:pt x="2642" y="5592"/>
                    <a:pt x="2629" y="5585"/>
                  </a:cubicBezTo>
                  <a:cubicBezTo>
                    <a:pt x="2601" y="5566"/>
                    <a:pt x="2567" y="5559"/>
                    <a:pt x="2544" y="5559"/>
                  </a:cubicBezTo>
                  <a:cubicBezTo>
                    <a:pt x="2528" y="5559"/>
                    <a:pt x="2517" y="5562"/>
                    <a:pt x="2517" y="5569"/>
                  </a:cubicBezTo>
                  <a:lnTo>
                    <a:pt x="2517" y="5585"/>
                  </a:lnTo>
                  <a:lnTo>
                    <a:pt x="2533" y="5650"/>
                  </a:lnTo>
                  <a:cubicBezTo>
                    <a:pt x="2565" y="5714"/>
                    <a:pt x="2549" y="5811"/>
                    <a:pt x="2533" y="5876"/>
                  </a:cubicBezTo>
                  <a:lnTo>
                    <a:pt x="2565" y="5940"/>
                  </a:lnTo>
                  <a:lnTo>
                    <a:pt x="2597" y="5956"/>
                  </a:lnTo>
                  <a:cubicBezTo>
                    <a:pt x="2613" y="5989"/>
                    <a:pt x="2678" y="6005"/>
                    <a:pt x="2742" y="6005"/>
                  </a:cubicBezTo>
                  <a:lnTo>
                    <a:pt x="2742" y="6069"/>
                  </a:lnTo>
                  <a:lnTo>
                    <a:pt x="2742" y="6101"/>
                  </a:lnTo>
                  <a:cubicBezTo>
                    <a:pt x="2791" y="6150"/>
                    <a:pt x="2775" y="6198"/>
                    <a:pt x="2758" y="6198"/>
                  </a:cubicBezTo>
                  <a:cubicBezTo>
                    <a:pt x="2742" y="6214"/>
                    <a:pt x="2952" y="6360"/>
                    <a:pt x="2936" y="6424"/>
                  </a:cubicBezTo>
                  <a:cubicBezTo>
                    <a:pt x="2920" y="6472"/>
                    <a:pt x="3000" y="6569"/>
                    <a:pt x="3049" y="6585"/>
                  </a:cubicBezTo>
                  <a:cubicBezTo>
                    <a:pt x="3081" y="6601"/>
                    <a:pt x="2984" y="6682"/>
                    <a:pt x="2936" y="6682"/>
                  </a:cubicBezTo>
                  <a:lnTo>
                    <a:pt x="2726" y="6682"/>
                  </a:lnTo>
                  <a:cubicBezTo>
                    <a:pt x="2685" y="6682"/>
                    <a:pt x="2596" y="6718"/>
                    <a:pt x="2541" y="6718"/>
                  </a:cubicBezTo>
                  <a:cubicBezTo>
                    <a:pt x="2532" y="6718"/>
                    <a:pt x="2523" y="6717"/>
                    <a:pt x="2517" y="6714"/>
                  </a:cubicBezTo>
                  <a:cubicBezTo>
                    <a:pt x="2484" y="6698"/>
                    <a:pt x="2436" y="6698"/>
                    <a:pt x="2420" y="6698"/>
                  </a:cubicBezTo>
                  <a:cubicBezTo>
                    <a:pt x="2406" y="6753"/>
                    <a:pt x="2386" y="6770"/>
                    <a:pt x="2363" y="6770"/>
                  </a:cubicBezTo>
                  <a:cubicBezTo>
                    <a:pt x="2332" y="6770"/>
                    <a:pt x="2295" y="6740"/>
                    <a:pt x="2258" y="6731"/>
                  </a:cubicBezTo>
                  <a:lnTo>
                    <a:pt x="2242" y="6714"/>
                  </a:lnTo>
                  <a:cubicBezTo>
                    <a:pt x="2210" y="6731"/>
                    <a:pt x="2210" y="6763"/>
                    <a:pt x="2226" y="6779"/>
                  </a:cubicBezTo>
                  <a:cubicBezTo>
                    <a:pt x="2226" y="6779"/>
                    <a:pt x="2154" y="6820"/>
                    <a:pt x="2100" y="6820"/>
                  </a:cubicBezTo>
                  <a:cubicBezTo>
                    <a:pt x="2087" y="6820"/>
                    <a:pt x="2075" y="6818"/>
                    <a:pt x="2065" y="6811"/>
                  </a:cubicBezTo>
                  <a:cubicBezTo>
                    <a:pt x="2060" y="6809"/>
                    <a:pt x="2055" y="6809"/>
                    <a:pt x="2049" y="6809"/>
                  </a:cubicBezTo>
                  <a:cubicBezTo>
                    <a:pt x="2007" y="6809"/>
                    <a:pt x="1968" y="6865"/>
                    <a:pt x="1968" y="6908"/>
                  </a:cubicBezTo>
                  <a:cubicBezTo>
                    <a:pt x="1960" y="6924"/>
                    <a:pt x="1940" y="6928"/>
                    <a:pt x="1922" y="6928"/>
                  </a:cubicBezTo>
                  <a:cubicBezTo>
                    <a:pt x="1904" y="6928"/>
                    <a:pt x="1887" y="6924"/>
                    <a:pt x="1887" y="6924"/>
                  </a:cubicBezTo>
                  <a:cubicBezTo>
                    <a:pt x="1874" y="6910"/>
                    <a:pt x="1812" y="6872"/>
                    <a:pt x="1785" y="6872"/>
                  </a:cubicBezTo>
                  <a:cubicBezTo>
                    <a:pt x="1780" y="6872"/>
                    <a:pt x="1777" y="6873"/>
                    <a:pt x="1775" y="6876"/>
                  </a:cubicBezTo>
                  <a:cubicBezTo>
                    <a:pt x="1758" y="6892"/>
                    <a:pt x="1726" y="6924"/>
                    <a:pt x="1710" y="6924"/>
                  </a:cubicBezTo>
                  <a:cubicBezTo>
                    <a:pt x="1694" y="6940"/>
                    <a:pt x="1581" y="6956"/>
                    <a:pt x="1549" y="6956"/>
                  </a:cubicBezTo>
                  <a:cubicBezTo>
                    <a:pt x="1516" y="6956"/>
                    <a:pt x="1452" y="7021"/>
                    <a:pt x="1436" y="7021"/>
                  </a:cubicBezTo>
                  <a:cubicBezTo>
                    <a:pt x="1420" y="7037"/>
                    <a:pt x="1371" y="7053"/>
                    <a:pt x="1339" y="7069"/>
                  </a:cubicBezTo>
                  <a:lnTo>
                    <a:pt x="1323" y="7102"/>
                  </a:lnTo>
                  <a:cubicBezTo>
                    <a:pt x="1291" y="7198"/>
                    <a:pt x="1274" y="7295"/>
                    <a:pt x="1258" y="7408"/>
                  </a:cubicBezTo>
                  <a:lnTo>
                    <a:pt x="1258" y="7440"/>
                  </a:lnTo>
                  <a:cubicBezTo>
                    <a:pt x="1291" y="7489"/>
                    <a:pt x="1242" y="7537"/>
                    <a:pt x="1178" y="7553"/>
                  </a:cubicBezTo>
                  <a:lnTo>
                    <a:pt x="1145" y="7473"/>
                  </a:lnTo>
                  <a:cubicBezTo>
                    <a:pt x="1129" y="7440"/>
                    <a:pt x="1081" y="7392"/>
                    <a:pt x="1049" y="7392"/>
                  </a:cubicBezTo>
                  <a:lnTo>
                    <a:pt x="903" y="7408"/>
                  </a:lnTo>
                  <a:cubicBezTo>
                    <a:pt x="881" y="7395"/>
                    <a:pt x="854" y="7390"/>
                    <a:pt x="823" y="7390"/>
                  </a:cubicBezTo>
                  <a:cubicBezTo>
                    <a:pt x="696" y="7390"/>
                    <a:pt x="514" y="7479"/>
                    <a:pt x="436" y="7505"/>
                  </a:cubicBezTo>
                  <a:cubicBezTo>
                    <a:pt x="339" y="7521"/>
                    <a:pt x="339" y="7553"/>
                    <a:pt x="420" y="7569"/>
                  </a:cubicBezTo>
                  <a:lnTo>
                    <a:pt x="436" y="7585"/>
                  </a:lnTo>
                  <a:cubicBezTo>
                    <a:pt x="452" y="7634"/>
                    <a:pt x="468" y="7650"/>
                    <a:pt x="532" y="7666"/>
                  </a:cubicBezTo>
                  <a:cubicBezTo>
                    <a:pt x="581" y="7682"/>
                    <a:pt x="565" y="7763"/>
                    <a:pt x="516" y="7795"/>
                  </a:cubicBezTo>
                  <a:cubicBezTo>
                    <a:pt x="484" y="7795"/>
                    <a:pt x="452" y="7795"/>
                    <a:pt x="452" y="7811"/>
                  </a:cubicBezTo>
                  <a:cubicBezTo>
                    <a:pt x="420" y="7844"/>
                    <a:pt x="387" y="7876"/>
                    <a:pt x="403" y="7908"/>
                  </a:cubicBezTo>
                  <a:lnTo>
                    <a:pt x="403" y="7924"/>
                  </a:lnTo>
                  <a:cubicBezTo>
                    <a:pt x="452" y="7940"/>
                    <a:pt x="468" y="7956"/>
                    <a:pt x="420" y="7956"/>
                  </a:cubicBezTo>
                  <a:lnTo>
                    <a:pt x="403" y="7989"/>
                  </a:lnTo>
                  <a:cubicBezTo>
                    <a:pt x="392" y="8004"/>
                    <a:pt x="382" y="8009"/>
                    <a:pt x="372" y="8009"/>
                  </a:cubicBezTo>
                  <a:cubicBezTo>
                    <a:pt x="347" y="8009"/>
                    <a:pt x="325" y="7976"/>
                    <a:pt x="300" y="7976"/>
                  </a:cubicBezTo>
                  <a:cubicBezTo>
                    <a:pt x="292" y="7976"/>
                    <a:pt x="283" y="7980"/>
                    <a:pt x="274" y="7989"/>
                  </a:cubicBezTo>
                  <a:cubicBezTo>
                    <a:pt x="242" y="8021"/>
                    <a:pt x="210" y="8069"/>
                    <a:pt x="178" y="8118"/>
                  </a:cubicBezTo>
                  <a:cubicBezTo>
                    <a:pt x="178" y="8134"/>
                    <a:pt x="178" y="8150"/>
                    <a:pt x="161" y="8166"/>
                  </a:cubicBezTo>
                  <a:lnTo>
                    <a:pt x="129" y="8231"/>
                  </a:lnTo>
                  <a:cubicBezTo>
                    <a:pt x="183" y="8284"/>
                    <a:pt x="247" y="8315"/>
                    <a:pt x="295" y="8315"/>
                  </a:cubicBezTo>
                  <a:cubicBezTo>
                    <a:pt x="305" y="8315"/>
                    <a:pt x="314" y="8314"/>
                    <a:pt x="323" y="8311"/>
                  </a:cubicBezTo>
                  <a:lnTo>
                    <a:pt x="355" y="8295"/>
                  </a:lnTo>
                  <a:lnTo>
                    <a:pt x="387" y="8263"/>
                  </a:lnTo>
                  <a:cubicBezTo>
                    <a:pt x="390" y="8262"/>
                    <a:pt x="392" y="8262"/>
                    <a:pt x="395" y="8262"/>
                  </a:cubicBezTo>
                  <a:cubicBezTo>
                    <a:pt x="452" y="8262"/>
                    <a:pt x="449" y="8442"/>
                    <a:pt x="371" y="8473"/>
                  </a:cubicBezTo>
                  <a:cubicBezTo>
                    <a:pt x="291" y="8505"/>
                    <a:pt x="226" y="8618"/>
                    <a:pt x="226" y="8650"/>
                  </a:cubicBezTo>
                  <a:cubicBezTo>
                    <a:pt x="242" y="8682"/>
                    <a:pt x="274" y="8779"/>
                    <a:pt x="323" y="8860"/>
                  </a:cubicBezTo>
                  <a:lnTo>
                    <a:pt x="307" y="8940"/>
                  </a:lnTo>
                  <a:lnTo>
                    <a:pt x="307" y="8973"/>
                  </a:lnTo>
                  <a:cubicBezTo>
                    <a:pt x="297" y="8992"/>
                    <a:pt x="304" y="8999"/>
                    <a:pt x="325" y="8999"/>
                  </a:cubicBezTo>
                  <a:cubicBezTo>
                    <a:pt x="339" y="8999"/>
                    <a:pt x="361" y="8995"/>
                    <a:pt x="387" y="8989"/>
                  </a:cubicBezTo>
                  <a:lnTo>
                    <a:pt x="420" y="8989"/>
                  </a:lnTo>
                  <a:lnTo>
                    <a:pt x="468" y="9005"/>
                  </a:lnTo>
                  <a:cubicBezTo>
                    <a:pt x="436" y="9053"/>
                    <a:pt x="403" y="9102"/>
                    <a:pt x="387" y="9134"/>
                  </a:cubicBezTo>
                  <a:lnTo>
                    <a:pt x="420" y="9166"/>
                  </a:lnTo>
                  <a:lnTo>
                    <a:pt x="468" y="9247"/>
                  </a:lnTo>
                  <a:cubicBezTo>
                    <a:pt x="516" y="9198"/>
                    <a:pt x="565" y="9166"/>
                    <a:pt x="565" y="9166"/>
                  </a:cubicBezTo>
                  <a:lnTo>
                    <a:pt x="565" y="9166"/>
                  </a:lnTo>
                  <a:cubicBezTo>
                    <a:pt x="581" y="9166"/>
                    <a:pt x="549" y="9360"/>
                    <a:pt x="532" y="9424"/>
                  </a:cubicBezTo>
                  <a:cubicBezTo>
                    <a:pt x="500" y="9505"/>
                    <a:pt x="500" y="9682"/>
                    <a:pt x="549" y="9699"/>
                  </a:cubicBezTo>
                  <a:cubicBezTo>
                    <a:pt x="565" y="9707"/>
                    <a:pt x="593" y="9711"/>
                    <a:pt x="623" y="9711"/>
                  </a:cubicBezTo>
                  <a:cubicBezTo>
                    <a:pt x="653" y="9711"/>
                    <a:pt x="686" y="9707"/>
                    <a:pt x="710" y="9699"/>
                  </a:cubicBezTo>
                  <a:lnTo>
                    <a:pt x="791" y="9699"/>
                  </a:lnTo>
                  <a:cubicBezTo>
                    <a:pt x="855" y="9699"/>
                    <a:pt x="791" y="9860"/>
                    <a:pt x="742" y="9892"/>
                  </a:cubicBezTo>
                  <a:cubicBezTo>
                    <a:pt x="694" y="9924"/>
                    <a:pt x="629" y="9989"/>
                    <a:pt x="597" y="10005"/>
                  </a:cubicBezTo>
                  <a:lnTo>
                    <a:pt x="629" y="10037"/>
                  </a:lnTo>
                  <a:cubicBezTo>
                    <a:pt x="662" y="10070"/>
                    <a:pt x="662" y="10086"/>
                    <a:pt x="613" y="10102"/>
                  </a:cubicBezTo>
                  <a:cubicBezTo>
                    <a:pt x="581" y="10118"/>
                    <a:pt x="549" y="10134"/>
                    <a:pt x="500" y="10134"/>
                  </a:cubicBezTo>
                  <a:cubicBezTo>
                    <a:pt x="420" y="10150"/>
                    <a:pt x="484" y="10182"/>
                    <a:pt x="484" y="10199"/>
                  </a:cubicBezTo>
                  <a:cubicBezTo>
                    <a:pt x="468" y="10247"/>
                    <a:pt x="420" y="10279"/>
                    <a:pt x="532" y="10279"/>
                  </a:cubicBezTo>
                  <a:cubicBezTo>
                    <a:pt x="581" y="10279"/>
                    <a:pt x="662" y="10263"/>
                    <a:pt x="742" y="10231"/>
                  </a:cubicBezTo>
                  <a:cubicBezTo>
                    <a:pt x="758" y="10231"/>
                    <a:pt x="791" y="10231"/>
                    <a:pt x="807" y="10247"/>
                  </a:cubicBezTo>
                  <a:lnTo>
                    <a:pt x="823" y="10263"/>
                  </a:lnTo>
                  <a:cubicBezTo>
                    <a:pt x="835" y="10287"/>
                    <a:pt x="864" y="10302"/>
                    <a:pt x="885" y="10302"/>
                  </a:cubicBezTo>
                  <a:cubicBezTo>
                    <a:pt x="893" y="10302"/>
                    <a:pt x="899" y="10300"/>
                    <a:pt x="903" y="10295"/>
                  </a:cubicBezTo>
                  <a:cubicBezTo>
                    <a:pt x="920" y="10295"/>
                    <a:pt x="1016" y="10328"/>
                    <a:pt x="1049" y="10328"/>
                  </a:cubicBezTo>
                  <a:cubicBezTo>
                    <a:pt x="1081" y="10344"/>
                    <a:pt x="1194" y="10392"/>
                    <a:pt x="1210" y="10408"/>
                  </a:cubicBezTo>
                  <a:cubicBezTo>
                    <a:pt x="1226" y="10424"/>
                    <a:pt x="1291" y="10457"/>
                    <a:pt x="1355" y="10489"/>
                  </a:cubicBezTo>
                  <a:lnTo>
                    <a:pt x="1420" y="10457"/>
                  </a:lnTo>
                  <a:cubicBezTo>
                    <a:pt x="1436" y="10457"/>
                    <a:pt x="1468" y="10473"/>
                    <a:pt x="1468" y="10489"/>
                  </a:cubicBezTo>
                  <a:lnTo>
                    <a:pt x="1500" y="10602"/>
                  </a:lnTo>
                  <a:cubicBezTo>
                    <a:pt x="1580" y="10590"/>
                    <a:pt x="1733" y="10579"/>
                    <a:pt x="1832" y="10579"/>
                  </a:cubicBezTo>
                  <a:cubicBezTo>
                    <a:pt x="1873" y="10579"/>
                    <a:pt x="1906" y="10581"/>
                    <a:pt x="1920" y="10586"/>
                  </a:cubicBezTo>
                  <a:lnTo>
                    <a:pt x="2081" y="10586"/>
                  </a:lnTo>
                  <a:cubicBezTo>
                    <a:pt x="2097" y="10586"/>
                    <a:pt x="2258" y="10618"/>
                    <a:pt x="2436" y="10634"/>
                  </a:cubicBezTo>
                  <a:lnTo>
                    <a:pt x="2533" y="10747"/>
                  </a:lnTo>
                  <a:cubicBezTo>
                    <a:pt x="2549" y="10747"/>
                    <a:pt x="2758" y="10779"/>
                    <a:pt x="2775" y="10812"/>
                  </a:cubicBezTo>
                  <a:cubicBezTo>
                    <a:pt x="2784" y="10841"/>
                    <a:pt x="2835" y="10846"/>
                    <a:pt x="2884" y="10846"/>
                  </a:cubicBezTo>
                  <a:cubicBezTo>
                    <a:pt x="2917" y="10846"/>
                    <a:pt x="2949" y="10844"/>
                    <a:pt x="2968" y="10844"/>
                  </a:cubicBezTo>
                  <a:cubicBezTo>
                    <a:pt x="2973" y="10842"/>
                    <a:pt x="2978" y="10842"/>
                    <a:pt x="2985" y="10842"/>
                  </a:cubicBezTo>
                  <a:cubicBezTo>
                    <a:pt x="3042" y="10842"/>
                    <a:pt x="3169" y="10894"/>
                    <a:pt x="3226" y="10894"/>
                  </a:cubicBezTo>
                  <a:cubicBezTo>
                    <a:pt x="3232" y="10894"/>
                    <a:pt x="3238" y="10894"/>
                    <a:pt x="3242" y="10892"/>
                  </a:cubicBezTo>
                  <a:cubicBezTo>
                    <a:pt x="3291" y="10892"/>
                    <a:pt x="3484" y="10892"/>
                    <a:pt x="3549" y="10908"/>
                  </a:cubicBezTo>
                  <a:cubicBezTo>
                    <a:pt x="3573" y="10916"/>
                    <a:pt x="3597" y="10920"/>
                    <a:pt x="3617" y="10920"/>
                  </a:cubicBezTo>
                  <a:cubicBezTo>
                    <a:pt x="3638" y="10920"/>
                    <a:pt x="3654" y="10916"/>
                    <a:pt x="3662" y="10908"/>
                  </a:cubicBezTo>
                  <a:lnTo>
                    <a:pt x="3678" y="10908"/>
                  </a:lnTo>
                  <a:lnTo>
                    <a:pt x="3742" y="10892"/>
                  </a:lnTo>
                  <a:cubicBezTo>
                    <a:pt x="3742" y="10941"/>
                    <a:pt x="3775" y="10957"/>
                    <a:pt x="3823" y="10957"/>
                  </a:cubicBezTo>
                  <a:lnTo>
                    <a:pt x="3855" y="10957"/>
                  </a:lnTo>
                  <a:cubicBezTo>
                    <a:pt x="3871" y="10957"/>
                    <a:pt x="3871" y="10973"/>
                    <a:pt x="3871" y="10989"/>
                  </a:cubicBezTo>
                  <a:lnTo>
                    <a:pt x="3888" y="11005"/>
                  </a:lnTo>
                  <a:cubicBezTo>
                    <a:pt x="3888" y="11026"/>
                    <a:pt x="3896" y="11033"/>
                    <a:pt x="3908" y="11033"/>
                  </a:cubicBezTo>
                  <a:cubicBezTo>
                    <a:pt x="3933" y="11033"/>
                    <a:pt x="3973" y="11000"/>
                    <a:pt x="3984" y="10989"/>
                  </a:cubicBezTo>
                  <a:cubicBezTo>
                    <a:pt x="3992" y="10981"/>
                    <a:pt x="4017" y="10977"/>
                    <a:pt x="4041" y="10977"/>
                  </a:cubicBezTo>
                  <a:cubicBezTo>
                    <a:pt x="4065" y="10977"/>
                    <a:pt x="4089" y="10981"/>
                    <a:pt x="4097" y="10989"/>
                  </a:cubicBezTo>
                  <a:cubicBezTo>
                    <a:pt x="4130" y="11005"/>
                    <a:pt x="4097" y="11021"/>
                    <a:pt x="4049" y="11053"/>
                  </a:cubicBezTo>
                  <a:lnTo>
                    <a:pt x="4049" y="11070"/>
                  </a:lnTo>
                  <a:cubicBezTo>
                    <a:pt x="4049" y="11114"/>
                    <a:pt x="4069" y="11124"/>
                    <a:pt x="4095" y="11124"/>
                  </a:cubicBezTo>
                  <a:cubicBezTo>
                    <a:pt x="4116" y="11124"/>
                    <a:pt x="4140" y="11118"/>
                    <a:pt x="4162" y="11118"/>
                  </a:cubicBezTo>
                  <a:cubicBezTo>
                    <a:pt x="4178" y="11118"/>
                    <a:pt x="4194" y="11086"/>
                    <a:pt x="4210" y="11070"/>
                  </a:cubicBezTo>
                  <a:lnTo>
                    <a:pt x="4226" y="11053"/>
                  </a:lnTo>
                  <a:cubicBezTo>
                    <a:pt x="4226" y="11053"/>
                    <a:pt x="4281" y="11081"/>
                    <a:pt x="4322" y="11081"/>
                  </a:cubicBezTo>
                  <a:cubicBezTo>
                    <a:pt x="4335" y="11081"/>
                    <a:pt x="4347" y="11078"/>
                    <a:pt x="4355" y="11070"/>
                  </a:cubicBezTo>
                  <a:cubicBezTo>
                    <a:pt x="4358" y="11067"/>
                    <a:pt x="4363" y="11065"/>
                    <a:pt x="4370" y="11065"/>
                  </a:cubicBezTo>
                  <a:cubicBezTo>
                    <a:pt x="4399" y="11065"/>
                    <a:pt x="4455" y="11092"/>
                    <a:pt x="4468" y="11118"/>
                  </a:cubicBezTo>
                  <a:cubicBezTo>
                    <a:pt x="4472" y="11120"/>
                    <a:pt x="4478" y="11121"/>
                    <a:pt x="4485" y="11121"/>
                  </a:cubicBezTo>
                  <a:cubicBezTo>
                    <a:pt x="4530" y="11121"/>
                    <a:pt x="4632" y="11093"/>
                    <a:pt x="4697" y="11093"/>
                  </a:cubicBezTo>
                  <a:cubicBezTo>
                    <a:pt x="4717" y="11093"/>
                    <a:pt x="4733" y="11095"/>
                    <a:pt x="4743" y="11102"/>
                  </a:cubicBezTo>
                  <a:cubicBezTo>
                    <a:pt x="4775" y="11118"/>
                    <a:pt x="4839" y="11150"/>
                    <a:pt x="4888" y="11166"/>
                  </a:cubicBezTo>
                  <a:lnTo>
                    <a:pt x="4904" y="11150"/>
                  </a:lnTo>
                  <a:lnTo>
                    <a:pt x="4936" y="11134"/>
                  </a:lnTo>
                  <a:cubicBezTo>
                    <a:pt x="4947" y="11123"/>
                    <a:pt x="4970" y="11120"/>
                    <a:pt x="4999" y="11120"/>
                  </a:cubicBezTo>
                  <a:cubicBezTo>
                    <a:pt x="5056" y="11120"/>
                    <a:pt x="5135" y="11134"/>
                    <a:pt x="5178" y="11134"/>
                  </a:cubicBezTo>
                  <a:cubicBezTo>
                    <a:pt x="5226" y="11134"/>
                    <a:pt x="5307" y="11118"/>
                    <a:pt x="5323" y="11118"/>
                  </a:cubicBezTo>
                  <a:lnTo>
                    <a:pt x="5501" y="11118"/>
                  </a:lnTo>
                  <a:lnTo>
                    <a:pt x="5565" y="11102"/>
                  </a:lnTo>
                  <a:cubicBezTo>
                    <a:pt x="5581" y="11094"/>
                    <a:pt x="5594" y="11091"/>
                    <a:pt x="5605" y="11091"/>
                  </a:cubicBezTo>
                  <a:cubicBezTo>
                    <a:pt x="5660" y="11091"/>
                    <a:pt x="5673" y="11168"/>
                    <a:pt x="5729" y="11168"/>
                  </a:cubicBezTo>
                  <a:cubicBezTo>
                    <a:pt x="5733" y="11168"/>
                    <a:pt x="5738" y="11167"/>
                    <a:pt x="5743" y="11166"/>
                  </a:cubicBezTo>
                  <a:lnTo>
                    <a:pt x="5759" y="11166"/>
                  </a:lnTo>
                  <a:cubicBezTo>
                    <a:pt x="5759" y="11155"/>
                    <a:pt x="5829" y="11116"/>
                    <a:pt x="5866" y="11116"/>
                  </a:cubicBezTo>
                  <a:cubicBezTo>
                    <a:pt x="5879" y="11116"/>
                    <a:pt x="5888" y="11121"/>
                    <a:pt x="5888" y="11134"/>
                  </a:cubicBezTo>
                  <a:cubicBezTo>
                    <a:pt x="5878" y="11153"/>
                    <a:pt x="5885" y="11161"/>
                    <a:pt x="5893" y="11161"/>
                  </a:cubicBezTo>
                  <a:cubicBezTo>
                    <a:pt x="5898" y="11161"/>
                    <a:pt x="5904" y="11157"/>
                    <a:pt x="5904" y="11150"/>
                  </a:cubicBezTo>
                  <a:cubicBezTo>
                    <a:pt x="5907" y="11147"/>
                    <a:pt x="5913" y="11146"/>
                    <a:pt x="5920" y="11146"/>
                  </a:cubicBezTo>
                  <a:cubicBezTo>
                    <a:pt x="5938" y="11146"/>
                    <a:pt x="5966" y="11155"/>
                    <a:pt x="5985" y="11155"/>
                  </a:cubicBezTo>
                  <a:cubicBezTo>
                    <a:pt x="5992" y="11155"/>
                    <a:pt x="5997" y="11154"/>
                    <a:pt x="6001" y="11150"/>
                  </a:cubicBezTo>
                  <a:cubicBezTo>
                    <a:pt x="6017" y="11134"/>
                    <a:pt x="6114" y="11053"/>
                    <a:pt x="6146" y="11053"/>
                  </a:cubicBezTo>
                  <a:cubicBezTo>
                    <a:pt x="6178" y="11070"/>
                    <a:pt x="6226" y="11118"/>
                    <a:pt x="6243" y="11150"/>
                  </a:cubicBezTo>
                  <a:cubicBezTo>
                    <a:pt x="6245" y="11153"/>
                    <a:pt x="6248" y="11154"/>
                    <a:pt x="6251" y="11154"/>
                  </a:cubicBezTo>
                  <a:cubicBezTo>
                    <a:pt x="6272" y="11154"/>
                    <a:pt x="6309" y="11116"/>
                    <a:pt x="6323" y="11102"/>
                  </a:cubicBezTo>
                  <a:cubicBezTo>
                    <a:pt x="6325" y="11100"/>
                    <a:pt x="6328" y="11099"/>
                    <a:pt x="6331" y="11099"/>
                  </a:cubicBezTo>
                  <a:cubicBezTo>
                    <a:pt x="6352" y="11099"/>
                    <a:pt x="6392" y="11145"/>
                    <a:pt x="6420" y="11215"/>
                  </a:cubicBezTo>
                  <a:lnTo>
                    <a:pt x="6468" y="11150"/>
                  </a:lnTo>
                  <a:cubicBezTo>
                    <a:pt x="6507" y="11096"/>
                    <a:pt x="6534" y="11076"/>
                    <a:pt x="6561" y="11076"/>
                  </a:cubicBezTo>
                  <a:cubicBezTo>
                    <a:pt x="6591" y="11076"/>
                    <a:pt x="6620" y="11100"/>
                    <a:pt x="6662" y="11134"/>
                  </a:cubicBezTo>
                  <a:cubicBezTo>
                    <a:pt x="6662" y="11134"/>
                    <a:pt x="6710" y="11150"/>
                    <a:pt x="6710" y="11150"/>
                  </a:cubicBezTo>
                  <a:cubicBezTo>
                    <a:pt x="6731" y="11130"/>
                    <a:pt x="6750" y="11122"/>
                    <a:pt x="6768" y="11122"/>
                  </a:cubicBezTo>
                  <a:cubicBezTo>
                    <a:pt x="6806" y="11122"/>
                    <a:pt x="6839" y="11155"/>
                    <a:pt x="6872" y="11166"/>
                  </a:cubicBezTo>
                  <a:cubicBezTo>
                    <a:pt x="6904" y="11183"/>
                    <a:pt x="6936" y="11199"/>
                    <a:pt x="6985" y="11199"/>
                  </a:cubicBezTo>
                  <a:lnTo>
                    <a:pt x="7049" y="11231"/>
                  </a:lnTo>
                  <a:cubicBezTo>
                    <a:pt x="7146" y="11215"/>
                    <a:pt x="7227" y="11199"/>
                    <a:pt x="7243" y="11199"/>
                  </a:cubicBezTo>
                  <a:cubicBezTo>
                    <a:pt x="7256" y="11186"/>
                    <a:pt x="7311" y="11162"/>
                    <a:pt x="7340" y="11162"/>
                  </a:cubicBezTo>
                  <a:cubicBezTo>
                    <a:pt x="7347" y="11162"/>
                    <a:pt x="7353" y="11163"/>
                    <a:pt x="7356" y="11166"/>
                  </a:cubicBezTo>
                  <a:cubicBezTo>
                    <a:pt x="7360" y="11171"/>
                    <a:pt x="7368" y="11173"/>
                    <a:pt x="7376" y="11173"/>
                  </a:cubicBezTo>
                  <a:cubicBezTo>
                    <a:pt x="7397" y="11173"/>
                    <a:pt x="7425" y="11162"/>
                    <a:pt x="7436" y="11150"/>
                  </a:cubicBezTo>
                  <a:cubicBezTo>
                    <a:pt x="7448" y="11139"/>
                    <a:pt x="7467" y="11127"/>
                    <a:pt x="7489" y="11127"/>
                  </a:cubicBezTo>
                  <a:cubicBezTo>
                    <a:pt x="7498" y="11127"/>
                    <a:pt x="7507" y="11129"/>
                    <a:pt x="7517" y="11134"/>
                  </a:cubicBezTo>
                  <a:lnTo>
                    <a:pt x="7533" y="11134"/>
                  </a:lnTo>
                  <a:lnTo>
                    <a:pt x="7565" y="11166"/>
                  </a:lnTo>
                  <a:cubicBezTo>
                    <a:pt x="7575" y="11171"/>
                    <a:pt x="7588" y="11173"/>
                    <a:pt x="7603" y="11173"/>
                  </a:cubicBezTo>
                  <a:cubicBezTo>
                    <a:pt x="7639" y="11173"/>
                    <a:pt x="7683" y="11162"/>
                    <a:pt x="7694" y="11150"/>
                  </a:cubicBezTo>
                  <a:cubicBezTo>
                    <a:pt x="7699" y="11146"/>
                    <a:pt x="7707" y="11144"/>
                    <a:pt x="7715" y="11144"/>
                  </a:cubicBezTo>
                  <a:cubicBezTo>
                    <a:pt x="7735" y="11144"/>
                    <a:pt x="7759" y="11155"/>
                    <a:pt x="7759" y="11166"/>
                  </a:cubicBezTo>
                  <a:cubicBezTo>
                    <a:pt x="7759" y="11172"/>
                    <a:pt x="7777" y="11174"/>
                    <a:pt x="7803" y="11174"/>
                  </a:cubicBezTo>
                  <a:cubicBezTo>
                    <a:pt x="7856" y="11174"/>
                    <a:pt x="7942" y="11166"/>
                    <a:pt x="7985" y="11166"/>
                  </a:cubicBezTo>
                  <a:lnTo>
                    <a:pt x="8178" y="11166"/>
                  </a:lnTo>
                  <a:cubicBezTo>
                    <a:pt x="8211" y="11150"/>
                    <a:pt x="8340" y="11118"/>
                    <a:pt x="8469" y="11086"/>
                  </a:cubicBezTo>
                  <a:lnTo>
                    <a:pt x="8533" y="11134"/>
                  </a:lnTo>
                  <a:lnTo>
                    <a:pt x="8630" y="11166"/>
                  </a:lnTo>
                  <a:cubicBezTo>
                    <a:pt x="8715" y="11166"/>
                    <a:pt x="8872" y="11194"/>
                    <a:pt x="8979" y="11194"/>
                  </a:cubicBezTo>
                  <a:cubicBezTo>
                    <a:pt x="9015" y="11194"/>
                    <a:pt x="9045" y="11191"/>
                    <a:pt x="9065" y="11183"/>
                  </a:cubicBezTo>
                  <a:cubicBezTo>
                    <a:pt x="9146" y="11166"/>
                    <a:pt x="9340" y="11118"/>
                    <a:pt x="9404" y="11118"/>
                  </a:cubicBezTo>
                  <a:cubicBezTo>
                    <a:pt x="9485" y="11118"/>
                    <a:pt x="9598" y="11134"/>
                    <a:pt x="9662" y="11134"/>
                  </a:cubicBezTo>
                  <a:lnTo>
                    <a:pt x="9743" y="11118"/>
                  </a:lnTo>
                  <a:lnTo>
                    <a:pt x="9840" y="11102"/>
                  </a:lnTo>
                  <a:cubicBezTo>
                    <a:pt x="9863" y="11120"/>
                    <a:pt x="9900" y="11127"/>
                    <a:pt x="9940" y="11127"/>
                  </a:cubicBezTo>
                  <a:cubicBezTo>
                    <a:pt x="10008" y="11127"/>
                    <a:pt x="10083" y="11106"/>
                    <a:pt x="10114" y="11086"/>
                  </a:cubicBezTo>
                  <a:cubicBezTo>
                    <a:pt x="10130" y="11070"/>
                    <a:pt x="10174" y="11066"/>
                    <a:pt x="10219" y="11066"/>
                  </a:cubicBezTo>
                  <a:cubicBezTo>
                    <a:pt x="10263" y="11066"/>
                    <a:pt x="10307" y="11070"/>
                    <a:pt x="10324" y="11070"/>
                  </a:cubicBezTo>
                  <a:cubicBezTo>
                    <a:pt x="10356" y="11070"/>
                    <a:pt x="10410" y="11062"/>
                    <a:pt x="10451" y="11062"/>
                  </a:cubicBezTo>
                  <a:cubicBezTo>
                    <a:pt x="10472" y="11062"/>
                    <a:pt x="10490" y="11064"/>
                    <a:pt x="10501" y="11070"/>
                  </a:cubicBezTo>
                  <a:cubicBezTo>
                    <a:pt x="10529" y="11070"/>
                    <a:pt x="10651" y="11105"/>
                    <a:pt x="10716" y="11105"/>
                  </a:cubicBezTo>
                  <a:cubicBezTo>
                    <a:pt x="10727" y="11105"/>
                    <a:pt x="10736" y="11104"/>
                    <a:pt x="10743" y="11102"/>
                  </a:cubicBezTo>
                  <a:cubicBezTo>
                    <a:pt x="10791" y="11086"/>
                    <a:pt x="10872" y="11070"/>
                    <a:pt x="10920" y="11070"/>
                  </a:cubicBezTo>
                  <a:lnTo>
                    <a:pt x="10985" y="11102"/>
                  </a:lnTo>
                  <a:lnTo>
                    <a:pt x="11033" y="11118"/>
                  </a:lnTo>
                  <a:cubicBezTo>
                    <a:pt x="11130" y="11102"/>
                    <a:pt x="11243" y="11070"/>
                    <a:pt x="11324" y="11070"/>
                  </a:cubicBezTo>
                  <a:lnTo>
                    <a:pt x="11372" y="11070"/>
                  </a:lnTo>
                  <a:cubicBezTo>
                    <a:pt x="11409" y="11082"/>
                    <a:pt x="11427" y="11113"/>
                    <a:pt x="11469" y="11113"/>
                  </a:cubicBezTo>
                  <a:cubicBezTo>
                    <a:pt x="11482" y="11113"/>
                    <a:pt x="11498" y="11110"/>
                    <a:pt x="11517" y="11102"/>
                  </a:cubicBezTo>
                  <a:cubicBezTo>
                    <a:pt x="11531" y="11099"/>
                    <a:pt x="11543" y="11098"/>
                    <a:pt x="11555" y="11098"/>
                  </a:cubicBezTo>
                  <a:cubicBezTo>
                    <a:pt x="11612" y="11098"/>
                    <a:pt x="11641" y="11131"/>
                    <a:pt x="11614" y="11199"/>
                  </a:cubicBezTo>
                  <a:lnTo>
                    <a:pt x="11598" y="11215"/>
                  </a:lnTo>
                  <a:cubicBezTo>
                    <a:pt x="11584" y="11242"/>
                    <a:pt x="11718" y="11303"/>
                    <a:pt x="11771" y="11303"/>
                  </a:cubicBezTo>
                  <a:cubicBezTo>
                    <a:pt x="11782" y="11303"/>
                    <a:pt x="11789" y="11301"/>
                    <a:pt x="11791" y="11295"/>
                  </a:cubicBezTo>
                  <a:cubicBezTo>
                    <a:pt x="11824" y="11279"/>
                    <a:pt x="11759" y="11215"/>
                    <a:pt x="11727" y="11199"/>
                  </a:cubicBezTo>
                  <a:cubicBezTo>
                    <a:pt x="11711" y="11183"/>
                    <a:pt x="11711" y="11166"/>
                    <a:pt x="11743" y="11166"/>
                  </a:cubicBezTo>
                  <a:cubicBezTo>
                    <a:pt x="11775" y="11134"/>
                    <a:pt x="11775" y="11086"/>
                    <a:pt x="11808" y="11086"/>
                  </a:cubicBezTo>
                  <a:cubicBezTo>
                    <a:pt x="11840" y="11086"/>
                    <a:pt x="11888" y="11118"/>
                    <a:pt x="11921" y="11118"/>
                  </a:cubicBezTo>
                  <a:cubicBezTo>
                    <a:pt x="12001" y="11118"/>
                    <a:pt x="12066" y="11118"/>
                    <a:pt x="12098" y="11199"/>
                  </a:cubicBezTo>
                  <a:lnTo>
                    <a:pt x="12098" y="11231"/>
                  </a:lnTo>
                  <a:cubicBezTo>
                    <a:pt x="12162" y="11263"/>
                    <a:pt x="12259" y="11312"/>
                    <a:pt x="12324" y="11344"/>
                  </a:cubicBezTo>
                  <a:lnTo>
                    <a:pt x="12340" y="11392"/>
                  </a:lnTo>
                  <a:lnTo>
                    <a:pt x="12340" y="11408"/>
                  </a:lnTo>
                  <a:cubicBezTo>
                    <a:pt x="12345" y="11419"/>
                    <a:pt x="12352" y="11424"/>
                    <a:pt x="12361" y="11424"/>
                  </a:cubicBezTo>
                  <a:cubicBezTo>
                    <a:pt x="12378" y="11424"/>
                    <a:pt x="12399" y="11403"/>
                    <a:pt x="12421" y="11360"/>
                  </a:cubicBezTo>
                  <a:lnTo>
                    <a:pt x="12485" y="11328"/>
                  </a:lnTo>
                  <a:cubicBezTo>
                    <a:pt x="12550" y="11279"/>
                    <a:pt x="12663" y="11263"/>
                    <a:pt x="12695" y="11166"/>
                  </a:cubicBezTo>
                  <a:cubicBezTo>
                    <a:pt x="12704" y="11139"/>
                    <a:pt x="12740" y="11100"/>
                    <a:pt x="12775" y="11100"/>
                  </a:cubicBezTo>
                  <a:cubicBezTo>
                    <a:pt x="12801" y="11100"/>
                    <a:pt x="12826" y="11121"/>
                    <a:pt x="12840" y="11183"/>
                  </a:cubicBezTo>
                  <a:lnTo>
                    <a:pt x="12840" y="11199"/>
                  </a:lnTo>
                  <a:cubicBezTo>
                    <a:pt x="12872" y="11199"/>
                    <a:pt x="12985" y="11247"/>
                    <a:pt x="12985" y="11279"/>
                  </a:cubicBezTo>
                  <a:cubicBezTo>
                    <a:pt x="12985" y="11295"/>
                    <a:pt x="12953" y="11360"/>
                    <a:pt x="12937" y="11360"/>
                  </a:cubicBezTo>
                  <a:cubicBezTo>
                    <a:pt x="12921" y="11376"/>
                    <a:pt x="12840" y="11392"/>
                    <a:pt x="12775" y="11408"/>
                  </a:cubicBezTo>
                  <a:lnTo>
                    <a:pt x="12727" y="11328"/>
                  </a:lnTo>
                  <a:lnTo>
                    <a:pt x="12727" y="11312"/>
                  </a:lnTo>
                  <a:cubicBezTo>
                    <a:pt x="12711" y="11312"/>
                    <a:pt x="12646" y="11328"/>
                    <a:pt x="12630" y="11344"/>
                  </a:cubicBezTo>
                  <a:cubicBezTo>
                    <a:pt x="12614" y="11360"/>
                    <a:pt x="12679" y="11392"/>
                    <a:pt x="12711" y="11408"/>
                  </a:cubicBezTo>
                  <a:cubicBezTo>
                    <a:pt x="12727" y="11424"/>
                    <a:pt x="12792" y="11441"/>
                    <a:pt x="12808" y="11457"/>
                  </a:cubicBezTo>
                  <a:cubicBezTo>
                    <a:pt x="12808" y="11457"/>
                    <a:pt x="12861" y="11523"/>
                    <a:pt x="12883" y="11523"/>
                  </a:cubicBezTo>
                  <a:cubicBezTo>
                    <a:pt x="12885" y="11523"/>
                    <a:pt x="12887" y="11523"/>
                    <a:pt x="12888" y="11521"/>
                  </a:cubicBezTo>
                  <a:cubicBezTo>
                    <a:pt x="12921" y="11505"/>
                    <a:pt x="12985" y="11441"/>
                    <a:pt x="13034" y="11376"/>
                  </a:cubicBezTo>
                  <a:lnTo>
                    <a:pt x="13130" y="11376"/>
                  </a:lnTo>
                  <a:cubicBezTo>
                    <a:pt x="13150" y="11378"/>
                    <a:pt x="13170" y="11379"/>
                    <a:pt x="13190" y="11379"/>
                  </a:cubicBezTo>
                  <a:cubicBezTo>
                    <a:pt x="13315" y="11379"/>
                    <a:pt x="13438" y="11339"/>
                    <a:pt x="13550" y="11312"/>
                  </a:cubicBezTo>
                  <a:cubicBezTo>
                    <a:pt x="13566" y="11312"/>
                    <a:pt x="13582" y="11328"/>
                    <a:pt x="13598" y="11344"/>
                  </a:cubicBezTo>
                  <a:cubicBezTo>
                    <a:pt x="13582" y="11360"/>
                    <a:pt x="13501" y="11392"/>
                    <a:pt x="13469" y="11392"/>
                  </a:cubicBezTo>
                  <a:cubicBezTo>
                    <a:pt x="13453" y="11408"/>
                    <a:pt x="13308" y="11441"/>
                    <a:pt x="13308" y="11489"/>
                  </a:cubicBezTo>
                  <a:cubicBezTo>
                    <a:pt x="13308" y="11521"/>
                    <a:pt x="13211" y="11570"/>
                    <a:pt x="13163" y="11570"/>
                  </a:cubicBezTo>
                  <a:cubicBezTo>
                    <a:pt x="13130" y="11570"/>
                    <a:pt x="13114" y="11586"/>
                    <a:pt x="13114" y="11586"/>
                  </a:cubicBezTo>
                  <a:cubicBezTo>
                    <a:pt x="13114" y="11602"/>
                    <a:pt x="13243" y="11602"/>
                    <a:pt x="13292" y="11602"/>
                  </a:cubicBezTo>
                  <a:cubicBezTo>
                    <a:pt x="13356" y="11602"/>
                    <a:pt x="13469" y="11521"/>
                    <a:pt x="13517" y="11473"/>
                  </a:cubicBezTo>
                  <a:cubicBezTo>
                    <a:pt x="13525" y="11465"/>
                    <a:pt x="13533" y="11462"/>
                    <a:pt x="13542" y="11462"/>
                  </a:cubicBezTo>
                  <a:cubicBezTo>
                    <a:pt x="13570" y="11462"/>
                    <a:pt x="13602" y="11496"/>
                    <a:pt x="13614" y="11521"/>
                  </a:cubicBezTo>
                  <a:cubicBezTo>
                    <a:pt x="13614" y="11537"/>
                    <a:pt x="13582" y="11570"/>
                    <a:pt x="13517" y="11570"/>
                  </a:cubicBezTo>
                  <a:lnTo>
                    <a:pt x="13550" y="11634"/>
                  </a:lnTo>
                  <a:cubicBezTo>
                    <a:pt x="13582" y="11626"/>
                    <a:pt x="13618" y="11622"/>
                    <a:pt x="13648" y="11622"/>
                  </a:cubicBezTo>
                  <a:cubicBezTo>
                    <a:pt x="13679" y="11622"/>
                    <a:pt x="13703" y="11626"/>
                    <a:pt x="13711" y="11634"/>
                  </a:cubicBezTo>
                  <a:cubicBezTo>
                    <a:pt x="13727" y="11634"/>
                    <a:pt x="13759" y="11586"/>
                    <a:pt x="13759" y="11537"/>
                  </a:cubicBezTo>
                  <a:lnTo>
                    <a:pt x="13776" y="11521"/>
                  </a:lnTo>
                  <a:lnTo>
                    <a:pt x="13840" y="11521"/>
                  </a:lnTo>
                  <a:cubicBezTo>
                    <a:pt x="13857" y="11526"/>
                    <a:pt x="13875" y="11528"/>
                    <a:pt x="13891" y="11528"/>
                  </a:cubicBezTo>
                  <a:cubicBezTo>
                    <a:pt x="13936" y="11528"/>
                    <a:pt x="13973" y="11513"/>
                    <a:pt x="13985" y="11489"/>
                  </a:cubicBezTo>
                  <a:lnTo>
                    <a:pt x="13969" y="11473"/>
                  </a:lnTo>
                  <a:lnTo>
                    <a:pt x="13969" y="11441"/>
                  </a:lnTo>
                  <a:cubicBezTo>
                    <a:pt x="13953" y="11408"/>
                    <a:pt x="13921" y="11328"/>
                    <a:pt x="13953" y="11312"/>
                  </a:cubicBezTo>
                  <a:cubicBezTo>
                    <a:pt x="13982" y="11312"/>
                    <a:pt x="14087" y="11363"/>
                    <a:pt x="14144" y="11363"/>
                  </a:cubicBezTo>
                  <a:cubicBezTo>
                    <a:pt x="14151" y="11363"/>
                    <a:pt x="14157" y="11362"/>
                    <a:pt x="14163" y="11360"/>
                  </a:cubicBezTo>
                  <a:cubicBezTo>
                    <a:pt x="14177" y="11351"/>
                    <a:pt x="14187" y="11347"/>
                    <a:pt x="14194" y="11347"/>
                  </a:cubicBezTo>
                  <a:cubicBezTo>
                    <a:pt x="14210" y="11347"/>
                    <a:pt x="14206" y="11369"/>
                    <a:pt x="14195" y="11392"/>
                  </a:cubicBezTo>
                  <a:cubicBezTo>
                    <a:pt x="14179" y="11408"/>
                    <a:pt x="14066" y="11473"/>
                    <a:pt x="14082" y="11489"/>
                  </a:cubicBezTo>
                  <a:cubicBezTo>
                    <a:pt x="14114" y="11521"/>
                    <a:pt x="14163" y="11570"/>
                    <a:pt x="14179" y="11586"/>
                  </a:cubicBezTo>
                  <a:cubicBezTo>
                    <a:pt x="14195" y="11602"/>
                    <a:pt x="14227" y="11618"/>
                    <a:pt x="14243" y="11618"/>
                  </a:cubicBezTo>
                  <a:cubicBezTo>
                    <a:pt x="14243" y="11602"/>
                    <a:pt x="14259" y="11457"/>
                    <a:pt x="14276" y="11392"/>
                  </a:cubicBezTo>
                  <a:cubicBezTo>
                    <a:pt x="14308" y="11344"/>
                    <a:pt x="14324" y="11279"/>
                    <a:pt x="14308" y="11247"/>
                  </a:cubicBezTo>
                  <a:lnTo>
                    <a:pt x="14308" y="11231"/>
                  </a:lnTo>
                  <a:lnTo>
                    <a:pt x="14308" y="11199"/>
                  </a:lnTo>
                  <a:cubicBezTo>
                    <a:pt x="14337" y="11170"/>
                    <a:pt x="14391" y="11115"/>
                    <a:pt x="14414" y="11115"/>
                  </a:cubicBezTo>
                  <a:cubicBezTo>
                    <a:pt x="14417" y="11115"/>
                    <a:pt x="14419" y="11116"/>
                    <a:pt x="14421" y="11118"/>
                  </a:cubicBezTo>
                  <a:cubicBezTo>
                    <a:pt x="14437" y="11150"/>
                    <a:pt x="14485" y="11215"/>
                    <a:pt x="14518" y="11263"/>
                  </a:cubicBezTo>
                  <a:lnTo>
                    <a:pt x="14566" y="11295"/>
                  </a:lnTo>
                  <a:lnTo>
                    <a:pt x="14598" y="11312"/>
                  </a:lnTo>
                  <a:cubicBezTo>
                    <a:pt x="14614" y="11360"/>
                    <a:pt x="14695" y="11408"/>
                    <a:pt x="14679" y="11441"/>
                  </a:cubicBezTo>
                  <a:cubicBezTo>
                    <a:pt x="14663" y="11457"/>
                    <a:pt x="14582" y="11554"/>
                    <a:pt x="14566" y="11586"/>
                  </a:cubicBezTo>
                  <a:cubicBezTo>
                    <a:pt x="14562" y="11593"/>
                    <a:pt x="14567" y="11596"/>
                    <a:pt x="14576" y="11596"/>
                  </a:cubicBezTo>
                  <a:cubicBezTo>
                    <a:pt x="14609" y="11596"/>
                    <a:pt x="14702" y="11559"/>
                    <a:pt x="14727" y="11521"/>
                  </a:cubicBezTo>
                  <a:cubicBezTo>
                    <a:pt x="14759" y="11473"/>
                    <a:pt x="14840" y="11408"/>
                    <a:pt x="14905" y="11376"/>
                  </a:cubicBezTo>
                  <a:lnTo>
                    <a:pt x="14937" y="11392"/>
                  </a:lnTo>
                  <a:cubicBezTo>
                    <a:pt x="14969" y="11416"/>
                    <a:pt x="14997" y="11429"/>
                    <a:pt x="15022" y="11429"/>
                  </a:cubicBezTo>
                  <a:cubicBezTo>
                    <a:pt x="15046" y="11429"/>
                    <a:pt x="15066" y="11416"/>
                    <a:pt x="15082" y="11392"/>
                  </a:cubicBezTo>
                  <a:lnTo>
                    <a:pt x="15130" y="11344"/>
                  </a:lnTo>
                  <a:cubicBezTo>
                    <a:pt x="15179" y="11344"/>
                    <a:pt x="15243" y="11183"/>
                    <a:pt x="15243" y="11134"/>
                  </a:cubicBezTo>
                  <a:cubicBezTo>
                    <a:pt x="15243" y="11070"/>
                    <a:pt x="15324" y="11037"/>
                    <a:pt x="15340" y="11037"/>
                  </a:cubicBezTo>
                  <a:cubicBezTo>
                    <a:pt x="15372" y="11053"/>
                    <a:pt x="15421" y="11086"/>
                    <a:pt x="15469" y="11134"/>
                  </a:cubicBezTo>
                  <a:lnTo>
                    <a:pt x="15389" y="11199"/>
                  </a:lnTo>
                  <a:cubicBezTo>
                    <a:pt x="15356" y="11231"/>
                    <a:pt x="15356" y="11279"/>
                    <a:pt x="15324" y="11328"/>
                  </a:cubicBezTo>
                  <a:lnTo>
                    <a:pt x="15308" y="11344"/>
                  </a:lnTo>
                  <a:cubicBezTo>
                    <a:pt x="15276" y="11344"/>
                    <a:pt x="15211" y="11392"/>
                    <a:pt x="15195" y="11441"/>
                  </a:cubicBezTo>
                  <a:lnTo>
                    <a:pt x="15163" y="11489"/>
                  </a:lnTo>
                  <a:cubicBezTo>
                    <a:pt x="15163" y="11505"/>
                    <a:pt x="15130" y="11521"/>
                    <a:pt x="15098" y="11521"/>
                  </a:cubicBezTo>
                  <a:lnTo>
                    <a:pt x="15050" y="11505"/>
                  </a:lnTo>
                  <a:cubicBezTo>
                    <a:pt x="15018" y="11505"/>
                    <a:pt x="14953" y="11473"/>
                    <a:pt x="14921" y="11457"/>
                  </a:cubicBezTo>
                  <a:lnTo>
                    <a:pt x="14889" y="11441"/>
                  </a:lnTo>
                  <a:lnTo>
                    <a:pt x="14856" y="11441"/>
                  </a:lnTo>
                  <a:cubicBezTo>
                    <a:pt x="14853" y="11439"/>
                    <a:pt x="14849" y="11438"/>
                    <a:pt x="14844" y="11438"/>
                  </a:cubicBezTo>
                  <a:cubicBezTo>
                    <a:pt x="14807" y="11438"/>
                    <a:pt x="14743" y="11492"/>
                    <a:pt x="14743" y="11521"/>
                  </a:cubicBezTo>
                  <a:cubicBezTo>
                    <a:pt x="14743" y="11554"/>
                    <a:pt x="14743" y="11586"/>
                    <a:pt x="14743" y="11602"/>
                  </a:cubicBezTo>
                  <a:cubicBezTo>
                    <a:pt x="14743" y="11613"/>
                    <a:pt x="14751" y="11625"/>
                    <a:pt x="14768" y="11625"/>
                  </a:cubicBezTo>
                  <a:cubicBezTo>
                    <a:pt x="14774" y="11625"/>
                    <a:pt x="14782" y="11623"/>
                    <a:pt x="14792" y="11618"/>
                  </a:cubicBezTo>
                  <a:lnTo>
                    <a:pt x="14889" y="11618"/>
                  </a:lnTo>
                  <a:cubicBezTo>
                    <a:pt x="14926" y="11613"/>
                    <a:pt x="14966" y="11611"/>
                    <a:pt x="15003" y="11611"/>
                  </a:cubicBezTo>
                  <a:cubicBezTo>
                    <a:pt x="15077" y="11611"/>
                    <a:pt x="15141" y="11618"/>
                    <a:pt x="15163" y="11618"/>
                  </a:cubicBezTo>
                  <a:cubicBezTo>
                    <a:pt x="15179" y="11602"/>
                    <a:pt x="15243" y="11521"/>
                    <a:pt x="15260" y="11489"/>
                  </a:cubicBezTo>
                  <a:cubicBezTo>
                    <a:pt x="15274" y="11474"/>
                    <a:pt x="15315" y="11355"/>
                    <a:pt x="15358" y="11355"/>
                  </a:cubicBezTo>
                  <a:cubicBezTo>
                    <a:pt x="15363" y="11355"/>
                    <a:pt x="15368" y="11357"/>
                    <a:pt x="15372" y="11360"/>
                  </a:cubicBezTo>
                  <a:cubicBezTo>
                    <a:pt x="15378" y="11365"/>
                    <a:pt x="15383" y="11367"/>
                    <a:pt x="15389" y="11367"/>
                  </a:cubicBezTo>
                  <a:cubicBezTo>
                    <a:pt x="15419" y="11367"/>
                    <a:pt x="15453" y="11304"/>
                    <a:pt x="15453" y="11263"/>
                  </a:cubicBezTo>
                  <a:cubicBezTo>
                    <a:pt x="15453" y="11237"/>
                    <a:pt x="15464" y="11210"/>
                    <a:pt x="15485" y="11210"/>
                  </a:cubicBezTo>
                  <a:cubicBezTo>
                    <a:pt x="15490" y="11210"/>
                    <a:pt x="15496" y="11212"/>
                    <a:pt x="15501" y="11215"/>
                  </a:cubicBezTo>
                  <a:lnTo>
                    <a:pt x="15501" y="11231"/>
                  </a:lnTo>
                  <a:cubicBezTo>
                    <a:pt x="15513" y="11266"/>
                    <a:pt x="15482" y="11354"/>
                    <a:pt x="15534" y="11354"/>
                  </a:cubicBezTo>
                  <a:cubicBezTo>
                    <a:pt x="15553" y="11354"/>
                    <a:pt x="15583" y="11342"/>
                    <a:pt x="15631" y="11312"/>
                  </a:cubicBezTo>
                  <a:cubicBezTo>
                    <a:pt x="15631" y="11309"/>
                    <a:pt x="15632" y="11308"/>
                    <a:pt x="15635" y="11308"/>
                  </a:cubicBezTo>
                  <a:cubicBezTo>
                    <a:pt x="15651" y="11308"/>
                    <a:pt x="15711" y="11346"/>
                    <a:pt x="15711" y="11360"/>
                  </a:cubicBezTo>
                  <a:lnTo>
                    <a:pt x="15727" y="11537"/>
                  </a:lnTo>
                  <a:cubicBezTo>
                    <a:pt x="15776" y="11586"/>
                    <a:pt x="15856" y="11634"/>
                    <a:pt x="15889" y="11650"/>
                  </a:cubicBezTo>
                  <a:lnTo>
                    <a:pt x="15953" y="11650"/>
                  </a:lnTo>
                  <a:cubicBezTo>
                    <a:pt x="15969" y="11618"/>
                    <a:pt x="15969" y="11586"/>
                    <a:pt x="15953" y="11570"/>
                  </a:cubicBezTo>
                  <a:cubicBezTo>
                    <a:pt x="15953" y="11570"/>
                    <a:pt x="15808" y="11537"/>
                    <a:pt x="15824" y="11489"/>
                  </a:cubicBezTo>
                  <a:cubicBezTo>
                    <a:pt x="15826" y="11485"/>
                    <a:pt x="15829" y="11483"/>
                    <a:pt x="15833" y="11483"/>
                  </a:cubicBezTo>
                  <a:cubicBezTo>
                    <a:pt x="15860" y="11483"/>
                    <a:pt x="15929" y="11570"/>
                    <a:pt x="15985" y="11570"/>
                  </a:cubicBezTo>
                  <a:cubicBezTo>
                    <a:pt x="16050" y="11554"/>
                    <a:pt x="16276" y="11554"/>
                    <a:pt x="16324" y="11505"/>
                  </a:cubicBezTo>
                  <a:cubicBezTo>
                    <a:pt x="16352" y="11477"/>
                    <a:pt x="16392" y="11437"/>
                    <a:pt x="16402" y="11437"/>
                  </a:cubicBezTo>
                  <a:cubicBezTo>
                    <a:pt x="16404" y="11437"/>
                    <a:pt x="16405" y="11438"/>
                    <a:pt x="16405" y="11441"/>
                  </a:cubicBezTo>
                  <a:lnTo>
                    <a:pt x="16421" y="11441"/>
                  </a:lnTo>
                  <a:cubicBezTo>
                    <a:pt x="16453" y="11473"/>
                    <a:pt x="16372" y="11554"/>
                    <a:pt x="16485" y="11554"/>
                  </a:cubicBezTo>
                  <a:cubicBezTo>
                    <a:pt x="16518" y="11554"/>
                    <a:pt x="16566" y="11489"/>
                    <a:pt x="16582" y="11457"/>
                  </a:cubicBezTo>
                  <a:lnTo>
                    <a:pt x="16598" y="11424"/>
                  </a:lnTo>
                  <a:cubicBezTo>
                    <a:pt x="16598" y="11401"/>
                    <a:pt x="16676" y="11386"/>
                    <a:pt x="16737" y="11386"/>
                  </a:cubicBezTo>
                  <a:cubicBezTo>
                    <a:pt x="16759" y="11386"/>
                    <a:pt x="16779" y="11388"/>
                    <a:pt x="16792" y="11392"/>
                  </a:cubicBezTo>
                  <a:cubicBezTo>
                    <a:pt x="16840" y="11392"/>
                    <a:pt x="16808" y="11505"/>
                    <a:pt x="16760" y="11505"/>
                  </a:cubicBezTo>
                  <a:cubicBezTo>
                    <a:pt x="16711" y="11521"/>
                    <a:pt x="16631" y="11521"/>
                    <a:pt x="16582" y="11521"/>
                  </a:cubicBezTo>
                  <a:lnTo>
                    <a:pt x="16598" y="11570"/>
                  </a:lnTo>
                  <a:lnTo>
                    <a:pt x="16598" y="11586"/>
                  </a:lnTo>
                  <a:cubicBezTo>
                    <a:pt x="16647" y="11602"/>
                    <a:pt x="16727" y="11602"/>
                    <a:pt x="16743" y="11602"/>
                  </a:cubicBezTo>
                  <a:cubicBezTo>
                    <a:pt x="16756" y="11602"/>
                    <a:pt x="16842" y="11561"/>
                    <a:pt x="16892" y="11561"/>
                  </a:cubicBezTo>
                  <a:cubicBezTo>
                    <a:pt x="16904" y="11561"/>
                    <a:pt x="16914" y="11563"/>
                    <a:pt x="16921" y="11570"/>
                  </a:cubicBezTo>
                  <a:cubicBezTo>
                    <a:pt x="16953" y="11602"/>
                    <a:pt x="17002" y="11634"/>
                    <a:pt x="17018" y="11650"/>
                  </a:cubicBezTo>
                  <a:cubicBezTo>
                    <a:pt x="17034" y="11650"/>
                    <a:pt x="17050" y="11634"/>
                    <a:pt x="17066" y="11618"/>
                  </a:cubicBezTo>
                  <a:lnTo>
                    <a:pt x="17066" y="11602"/>
                  </a:lnTo>
                  <a:cubicBezTo>
                    <a:pt x="17066" y="11586"/>
                    <a:pt x="17147" y="11521"/>
                    <a:pt x="17195" y="11505"/>
                  </a:cubicBezTo>
                  <a:cubicBezTo>
                    <a:pt x="17206" y="11498"/>
                    <a:pt x="17217" y="11495"/>
                    <a:pt x="17228" y="11495"/>
                  </a:cubicBezTo>
                  <a:cubicBezTo>
                    <a:pt x="17265" y="11495"/>
                    <a:pt x="17299" y="11532"/>
                    <a:pt x="17324" y="11570"/>
                  </a:cubicBezTo>
                  <a:lnTo>
                    <a:pt x="17373" y="11586"/>
                  </a:lnTo>
                  <a:lnTo>
                    <a:pt x="17421" y="11602"/>
                  </a:lnTo>
                  <a:cubicBezTo>
                    <a:pt x="17478" y="11591"/>
                    <a:pt x="17575" y="11579"/>
                    <a:pt x="17639" y="11579"/>
                  </a:cubicBezTo>
                  <a:cubicBezTo>
                    <a:pt x="17665" y="11579"/>
                    <a:pt x="17686" y="11581"/>
                    <a:pt x="17695" y="11586"/>
                  </a:cubicBezTo>
                  <a:cubicBezTo>
                    <a:pt x="17727" y="11602"/>
                    <a:pt x="17808" y="11618"/>
                    <a:pt x="17808" y="11618"/>
                  </a:cubicBezTo>
                  <a:cubicBezTo>
                    <a:pt x="17812" y="11621"/>
                    <a:pt x="17823" y="11623"/>
                    <a:pt x="17839" y="11623"/>
                  </a:cubicBezTo>
                  <a:cubicBezTo>
                    <a:pt x="17884" y="11623"/>
                    <a:pt x="17968" y="11613"/>
                    <a:pt x="18035" y="11613"/>
                  </a:cubicBezTo>
                  <a:cubicBezTo>
                    <a:pt x="18059" y="11613"/>
                    <a:pt x="18081" y="11615"/>
                    <a:pt x="18098" y="11618"/>
                  </a:cubicBezTo>
                  <a:cubicBezTo>
                    <a:pt x="18144" y="11629"/>
                    <a:pt x="18214" y="11641"/>
                    <a:pt x="18274" y="11641"/>
                  </a:cubicBezTo>
                  <a:cubicBezTo>
                    <a:pt x="18298" y="11641"/>
                    <a:pt x="18322" y="11639"/>
                    <a:pt x="18340" y="11634"/>
                  </a:cubicBezTo>
                  <a:lnTo>
                    <a:pt x="18340" y="11537"/>
                  </a:lnTo>
                  <a:lnTo>
                    <a:pt x="18340" y="11489"/>
                  </a:lnTo>
                  <a:cubicBezTo>
                    <a:pt x="18351" y="11482"/>
                    <a:pt x="18364" y="11479"/>
                    <a:pt x="18377" y="11479"/>
                  </a:cubicBezTo>
                  <a:cubicBezTo>
                    <a:pt x="18422" y="11479"/>
                    <a:pt x="18473" y="11516"/>
                    <a:pt x="18486" y="11554"/>
                  </a:cubicBezTo>
                  <a:cubicBezTo>
                    <a:pt x="18496" y="11564"/>
                    <a:pt x="18516" y="11567"/>
                    <a:pt x="18542" y="11567"/>
                  </a:cubicBezTo>
                  <a:cubicBezTo>
                    <a:pt x="18599" y="11567"/>
                    <a:pt x="18678" y="11549"/>
                    <a:pt x="18711" y="11537"/>
                  </a:cubicBezTo>
                  <a:cubicBezTo>
                    <a:pt x="18729" y="11526"/>
                    <a:pt x="18750" y="11521"/>
                    <a:pt x="18771" y="11521"/>
                  </a:cubicBezTo>
                  <a:cubicBezTo>
                    <a:pt x="18809" y="11521"/>
                    <a:pt x="18846" y="11538"/>
                    <a:pt x="18857" y="11570"/>
                  </a:cubicBezTo>
                  <a:lnTo>
                    <a:pt x="18889" y="11586"/>
                  </a:lnTo>
                  <a:lnTo>
                    <a:pt x="18921" y="11602"/>
                  </a:lnTo>
                  <a:cubicBezTo>
                    <a:pt x="18924" y="11603"/>
                    <a:pt x="18926" y="11604"/>
                    <a:pt x="18929" y="11604"/>
                  </a:cubicBezTo>
                  <a:cubicBezTo>
                    <a:pt x="18960" y="11604"/>
                    <a:pt x="19002" y="11518"/>
                    <a:pt x="19002" y="11473"/>
                  </a:cubicBezTo>
                  <a:cubicBezTo>
                    <a:pt x="19002" y="11451"/>
                    <a:pt x="19012" y="11442"/>
                    <a:pt x="19022" y="11442"/>
                  </a:cubicBezTo>
                  <a:cubicBezTo>
                    <a:pt x="19036" y="11442"/>
                    <a:pt x="19050" y="11455"/>
                    <a:pt x="19050" y="11473"/>
                  </a:cubicBezTo>
                  <a:cubicBezTo>
                    <a:pt x="19066" y="11489"/>
                    <a:pt x="19147" y="11554"/>
                    <a:pt x="19099" y="11570"/>
                  </a:cubicBezTo>
                  <a:cubicBezTo>
                    <a:pt x="19066" y="11570"/>
                    <a:pt x="19131" y="11602"/>
                    <a:pt x="19244" y="11618"/>
                  </a:cubicBezTo>
                  <a:lnTo>
                    <a:pt x="19324" y="11634"/>
                  </a:lnTo>
                  <a:lnTo>
                    <a:pt x="19340" y="11634"/>
                  </a:lnTo>
                  <a:cubicBezTo>
                    <a:pt x="19357" y="11634"/>
                    <a:pt x="19437" y="11634"/>
                    <a:pt x="19502" y="11618"/>
                  </a:cubicBezTo>
                  <a:lnTo>
                    <a:pt x="19582" y="11602"/>
                  </a:lnTo>
                  <a:cubicBezTo>
                    <a:pt x="19598" y="11599"/>
                    <a:pt x="19614" y="11598"/>
                    <a:pt x="19630" y="11598"/>
                  </a:cubicBezTo>
                  <a:cubicBezTo>
                    <a:pt x="19671" y="11598"/>
                    <a:pt x="19714" y="11604"/>
                    <a:pt x="19757" y="11604"/>
                  </a:cubicBezTo>
                  <a:cubicBezTo>
                    <a:pt x="19802" y="11604"/>
                    <a:pt x="19847" y="11598"/>
                    <a:pt x="19889" y="11570"/>
                  </a:cubicBezTo>
                  <a:cubicBezTo>
                    <a:pt x="19900" y="11559"/>
                    <a:pt x="19912" y="11554"/>
                    <a:pt x="19924" y="11554"/>
                  </a:cubicBezTo>
                  <a:cubicBezTo>
                    <a:pt x="19948" y="11554"/>
                    <a:pt x="19970" y="11575"/>
                    <a:pt x="19970" y="11618"/>
                  </a:cubicBezTo>
                  <a:cubicBezTo>
                    <a:pt x="19976" y="11637"/>
                    <a:pt x="19982" y="11644"/>
                    <a:pt x="19990" y="11644"/>
                  </a:cubicBezTo>
                  <a:cubicBezTo>
                    <a:pt x="20001" y="11644"/>
                    <a:pt x="20014" y="11628"/>
                    <a:pt x="20034" y="11618"/>
                  </a:cubicBezTo>
                  <a:lnTo>
                    <a:pt x="20082" y="11618"/>
                  </a:lnTo>
                  <a:cubicBezTo>
                    <a:pt x="20147" y="11618"/>
                    <a:pt x="20195" y="11570"/>
                    <a:pt x="20212" y="11537"/>
                  </a:cubicBezTo>
                  <a:cubicBezTo>
                    <a:pt x="20212" y="11521"/>
                    <a:pt x="20236" y="11513"/>
                    <a:pt x="20272" y="11513"/>
                  </a:cubicBezTo>
                  <a:cubicBezTo>
                    <a:pt x="20308" y="11513"/>
                    <a:pt x="20357" y="11521"/>
                    <a:pt x="20405" y="11537"/>
                  </a:cubicBezTo>
                  <a:lnTo>
                    <a:pt x="20421" y="11634"/>
                  </a:lnTo>
                  <a:cubicBezTo>
                    <a:pt x="20421" y="11634"/>
                    <a:pt x="20450" y="11641"/>
                    <a:pt x="20474" y="11641"/>
                  </a:cubicBezTo>
                  <a:cubicBezTo>
                    <a:pt x="20486" y="11641"/>
                    <a:pt x="20496" y="11640"/>
                    <a:pt x="20502" y="11634"/>
                  </a:cubicBezTo>
                  <a:lnTo>
                    <a:pt x="20550" y="11618"/>
                  </a:lnTo>
                  <a:cubicBezTo>
                    <a:pt x="20563" y="11606"/>
                    <a:pt x="20582" y="11600"/>
                    <a:pt x="20602" y="11600"/>
                  </a:cubicBezTo>
                  <a:cubicBezTo>
                    <a:pt x="20635" y="11600"/>
                    <a:pt x="20669" y="11614"/>
                    <a:pt x="20679" y="11634"/>
                  </a:cubicBezTo>
                  <a:cubicBezTo>
                    <a:pt x="20684" y="11636"/>
                    <a:pt x="20689" y="11637"/>
                    <a:pt x="20694" y="11637"/>
                  </a:cubicBezTo>
                  <a:cubicBezTo>
                    <a:pt x="20729" y="11637"/>
                    <a:pt x="20778" y="11600"/>
                    <a:pt x="20792" y="11586"/>
                  </a:cubicBezTo>
                  <a:cubicBezTo>
                    <a:pt x="20799" y="11579"/>
                    <a:pt x="20817" y="11575"/>
                    <a:pt x="20841" y="11575"/>
                  </a:cubicBezTo>
                  <a:cubicBezTo>
                    <a:pt x="20875" y="11575"/>
                    <a:pt x="20922" y="11583"/>
                    <a:pt x="20970" y="11602"/>
                  </a:cubicBezTo>
                  <a:lnTo>
                    <a:pt x="21018" y="11634"/>
                  </a:lnTo>
                  <a:lnTo>
                    <a:pt x="21099" y="11699"/>
                  </a:lnTo>
                  <a:cubicBezTo>
                    <a:pt x="21145" y="11664"/>
                    <a:pt x="21208" y="11637"/>
                    <a:pt x="21264" y="11637"/>
                  </a:cubicBezTo>
                  <a:cubicBezTo>
                    <a:pt x="21286" y="11637"/>
                    <a:pt x="21307" y="11641"/>
                    <a:pt x="21325" y="11650"/>
                  </a:cubicBezTo>
                  <a:lnTo>
                    <a:pt x="21373" y="11634"/>
                  </a:lnTo>
                  <a:cubicBezTo>
                    <a:pt x="21430" y="11634"/>
                    <a:pt x="21500" y="11583"/>
                    <a:pt x="21527" y="11583"/>
                  </a:cubicBezTo>
                  <a:cubicBezTo>
                    <a:pt x="21530" y="11583"/>
                    <a:pt x="21532" y="11584"/>
                    <a:pt x="21534" y="11586"/>
                  </a:cubicBezTo>
                  <a:lnTo>
                    <a:pt x="21647" y="11634"/>
                  </a:lnTo>
                  <a:cubicBezTo>
                    <a:pt x="21679" y="11570"/>
                    <a:pt x="21712" y="11554"/>
                    <a:pt x="21712" y="11554"/>
                  </a:cubicBezTo>
                  <a:cubicBezTo>
                    <a:pt x="21728" y="11570"/>
                    <a:pt x="21873" y="11602"/>
                    <a:pt x="21937" y="11618"/>
                  </a:cubicBezTo>
                  <a:lnTo>
                    <a:pt x="22147" y="11618"/>
                  </a:lnTo>
                  <a:cubicBezTo>
                    <a:pt x="22179" y="11602"/>
                    <a:pt x="22276" y="11602"/>
                    <a:pt x="22292" y="11602"/>
                  </a:cubicBezTo>
                  <a:cubicBezTo>
                    <a:pt x="22308" y="11610"/>
                    <a:pt x="22333" y="11610"/>
                    <a:pt x="22357" y="11610"/>
                  </a:cubicBezTo>
                  <a:cubicBezTo>
                    <a:pt x="22381" y="11610"/>
                    <a:pt x="22405" y="11610"/>
                    <a:pt x="22421" y="11618"/>
                  </a:cubicBezTo>
                  <a:cubicBezTo>
                    <a:pt x="22454" y="11618"/>
                    <a:pt x="22647" y="11683"/>
                    <a:pt x="22712" y="11683"/>
                  </a:cubicBezTo>
                  <a:cubicBezTo>
                    <a:pt x="22776" y="11666"/>
                    <a:pt x="22841" y="11634"/>
                    <a:pt x="22857" y="11618"/>
                  </a:cubicBezTo>
                  <a:lnTo>
                    <a:pt x="22873" y="11602"/>
                  </a:lnTo>
                  <a:lnTo>
                    <a:pt x="22889" y="11570"/>
                  </a:lnTo>
                  <a:cubicBezTo>
                    <a:pt x="22900" y="11558"/>
                    <a:pt x="22911" y="11554"/>
                    <a:pt x="22922" y="11554"/>
                  </a:cubicBezTo>
                  <a:cubicBezTo>
                    <a:pt x="22959" y="11554"/>
                    <a:pt x="22993" y="11602"/>
                    <a:pt x="23018" y="11602"/>
                  </a:cubicBezTo>
                  <a:lnTo>
                    <a:pt x="23309" y="11602"/>
                  </a:lnTo>
                  <a:lnTo>
                    <a:pt x="23389" y="11618"/>
                  </a:lnTo>
                  <a:cubicBezTo>
                    <a:pt x="23446" y="11637"/>
                    <a:pt x="23503" y="11645"/>
                    <a:pt x="23556" y="11645"/>
                  </a:cubicBezTo>
                  <a:cubicBezTo>
                    <a:pt x="23594" y="11645"/>
                    <a:pt x="23630" y="11641"/>
                    <a:pt x="23663" y="11634"/>
                  </a:cubicBezTo>
                  <a:lnTo>
                    <a:pt x="23696" y="11634"/>
                  </a:lnTo>
                  <a:cubicBezTo>
                    <a:pt x="23706" y="11634"/>
                    <a:pt x="23760" y="11641"/>
                    <a:pt x="23809" y="11641"/>
                  </a:cubicBezTo>
                  <a:cubicBezTo>
                    <a:pt x="23834" y="11641"/>
                    <a:pt x="23857" y="11640"/>
                    <a:pt x="23873" y="11634"/>
                  </a:cubicBezTo>
                  <a:cubicBezTo>
                    <a:pt x="23880" y="11631"/>
                    <a:pt x="23891" y="11630"/>
                    <a:pt x="23905" y="11630"/>
                  </a:cubicBezTo>
                  <a:cubicBezTo>
                    <a:pt x="23942" y="11630"/>
                    <a:pt x="23998" y="11639"/>
                    <a:pt x="24035" y="11639"/>
                  </a:cubicBezTo>
                  <a:cubicBezTo>
                    <a:pt x="24049" y="11639"/>
                    <a:pt x="24060" y="11638"/>
                    <a:pt x="24067" y="11634"/>
                  </a:cubicBezTo>
                  <a:cubicBezTo>
                    <a:pt x="24074" y="11632"/>
                    <a:pt x="24084" y="11631"/>
                    <a:pt x="24095" y="11631"/>
                  </a:cubicBezTo>
                  <a:cubicBezTo>
                    <a:pt x="24153" y="11631"/>
                    <a:pt x="24257" y="11654"/>
                    <a:pt x="24322" y="11654"/>
                  </a:cubicBezTo>
                  <a:cubicBezTo>
                    <a:pt x="24336" y="11654"/>
                    <a:pt x="24348" y="11653"/>
                    <a:pt x="24357" y="11650"/>
                  </a:cubicBezTo>
                  <a:cubicBezTo>
                    <a:pt x="24422" y="11650"/>
                    <a:pt x="24518" y="11634"/>
                    <a:pt x="24567" y="11634"/>
                  </a:cubicBezTo>
                  <a:lnTo>
                    <a:pt x="24664" y="11634"/>
                  </a:lnTo>
                  <a:cubicBezTo>
                    <a:pt x="24728" y="11634"/>
                    <a:pt x="24776" y="11618"/>
                    <a:pt x="24776" y="11570"/>
                  </a:cubicBezTo>
                  <a:lnTo>
                    <a:pt x="24776" y="11537"/>
                  </a:lnTo>
                  <a:lnTo>
                    <a:pt x="24776" y="11521"/>
                  </a:lnTo>
                  <a:cubicBezTo>
                    <a:pt x="24760" y="11489"/>
                    <a:pt x="24809" y="11473"/>
                    <a:pt x="24825" y="11473"/>
                  </a:cubicBezTo>
                  <a:cubicBezTo>
                    <a:pt x="24857" y="11473"/>
                    <a:pt x="24873" y="11537"/>
                    <a:pt x="24873" y="11570"/>
                  </a:cubicBezTo>
                  <a:cubicBezTo>
                    <a:pt x="24857" y="11586"/>
                    <a:pt x="24905" y="11634"/>
                    <a:pt x="24970" y="11650"/>
                  </a:cubicBezTo>
                  <a:lnTo>
                    <a:pt x="25035" y="11650"/>
                  </a:lnTo>
                  <a:cubicBezTo>
                    <a:pt x="25035" y="11650"/>
                    <a:pt x="25051" y="11634"/>
                    <a:pt x="25067" y="11618"/>
                  </a:cubicBezTo>
                  <a:cubicBezTo>
                    <a:pt x="25067" y="11618"/>
                    <a:pt x="25271" y="11567"/>
                    <a:pt x="25316" y="11567"/>
                  </a:cubicBezTo>
                  <a:cubicBezTo>
                    <a:pt x="25322" y="11567"/>
                    <a:pt x="25325" y="11568"/>
                    <a:pt x="25325" y="11570"/>
                  </a:cubicBezTo>
                  <a:lnTo>
                    <a:pt x="25422" y="11634"/>
                  </a:lnTo>
                  <a:cubicBezTo>
                    <a:pt x="25551" y="11602"/>
                    <a:pt x="25825" y="11586"/>
                    <a:pt x="25889" y="11586"/>
                  </a:cubicBezTo>
                  <a:cubicBezTo>
                    <a:pt x="25954" y="11602"/>
                    <a:pt x="26067" y="11602"/>
                    <a:pt x="26083" y="11602"/>
                  </a:cubicBezTo>
                  <a:cubicBezTo>
                    <a:pt x="26097" y="11602"/>
                    <a:pt x="26194" y="11566"/>
                    <a:pt x="26241" y="11566"/>
                  </a:cubicBezTo>
                  <a:cubicBezTo>
                    <a:pt x="26249" y="11566"/>
                    <a:pt x="26256" y="11567"/>
                    <a:pt x="26260" y="11570"/>
                  </a:cubicBezTo>
                  <a:cubicBezTo>
                    <a:pt x="26277" y="11578"/>
                    <a:pt x="26309" y="11578"/>
                    <a:pt x="26339" y="11578"/>
                  </a:cubicBezTo>
                  <a:cubicBezTo>
                    <a:pt x="26369" y="11578"/>
                    <a:pt x="26398" y="11578"/>
                    <a:pt x="26406" y="11586"/>
                  </a:cubicBezTo>
                  <a:cubicBezTo>
                    <a:pt x="26422" y="11586"/>
                    <a:pt x="26518" y="11618"/>
                    <a:pt x="26599" y="11634"/>
                  </a:cubicBezTo>
                  <a:lnTo>
                    <a:pt x="26631" y="11602"/>
                  </a:lnTo>
                  <a:lnTo>
                    <a:pt x="26744" y="11505"/>
                  </a:lnTo>
                  <a:cubicBezTo>
                    <a:pt x="26889" y="11537"/>
                    <a:pt x="27212" y="11634"/>
                    <a:pt x="27293" y="11634"/>
                  </a:cubicBezTo>
                  <a:cubicBezTo>
                    <a:pt x="27373" y="11618"/>
                    <a:pt x="27422" y="11537"/>
                    <a:pt x="27454" y="11505"/>
                  </a:cubicBezTo>
                  <a:cubicBezTo>
                    <a:pt x="27455" y="11504"/>
                    <a:pt x="27456" y="11504"/>
                    <a:pt x="27458" y="11504"/>
                  </a:cubicBezTo>
                  <a:cubicBezTo>
                    <a:pt x="27487" y="11504"/>
                    <a:pt x="27619" y="11618"/>
                    <a:pt x="27680" y="11618"/>
                  </a:cubicBezTo>
                  <a:cubicBezTo>
                    <a:pt x="27728" y="11602"/>
                    <a:pt x="27970" y="11586"/>
                    <a:pt x="28051" y="11586"/>
                  </a:cubicBezTo>
                  <a:cubicBezTo>
                    <a:pt x="28132" y="11570"/>
                    <a:pt x="28196" y="11570"/>
                    <a:pt x="28196" y="11570"/>
                  </a:cubicBezTo>
                  <a:cubicBezTo>
                    <a:pt x="28211" y="11570"/>
                    <a:pt x="28226" y="11652"/>
                    <a:pt x="28253" y="11652"/>
                  </a:cubicBezTo>
                  <a:cubicBezTo>
                    <a:pt x="28256" y="11652"/>
                    <a:pt x="28258" y="11652"/>
                    <a:pt x="28261" y="11650"/>
                  </a:cubicBezTo>
                  <a:cubicBezTo>
                    <a:pt x="28293" y="11618"/>
                    <a:pt x="28390" y="11586"/>
                    <a:pt x="28422" y="11586"/>
                  </a:cubicBezTo>
                  <a:cubicBezTo>
                    <a:pt x="28454" y="11586"/>
                    <a:pt x="28535" y="11602"/>
                    <a:pt x="28599" y="11634"/>
                  </a:cubicBezTo>
                  <a:lnTo>
                    <a:pt x="28664" y="11586"/>
                  </a:lnTo>
                  <a:cubicBezTo>
                    <a:pt x="28672" y="11578"/>
                    <a:pt x="28685" y="11575"/>
                    <a:pt x="28701" y="11575"/>
                  </a:cubicBezTo>
                  <a:cubicBezTo>
                    <a:pt x="28750" y="11575"/>
                    <a:pt x="28825" y="11602"/>
                    <a:pt x="28874" y="11602"/>
                  </a:cubicBezTo>
                  <a:lnTo>
                    <a:pt x="28922" y="11602"/>
                  </a:lnTo>
                  <a:cubicBezTo>
                    <a:pt x="28970" y="11586"/>
                    <a:pt x="29083" y="11586"/>
                    <a:pt x="29115" y="11586"/>
                  </a:cubicBezTo>
                  <a:cubicBezTo>
                    <a:pt x="29132" y="11602"/>
                    <a:pt x="29180" y="11602"/>
                    <a:pt x="29180" y="11602"/>
                  </a:cubicBezTo>
                  <a:cubicBezTo>
                    <a:pt x="29196" y="11586"/>
                    <a:pt x="29180" y="11570"/>
                    <a:pt x="29164" y="11570"/>
                  </a:cubicBezTo>
                  <a:lnTo>
                    <a:pt x="29164" y="11554"/>
                  </a:lnTo>
                  <a:cubicBezTo>
                    <a:pt x="29164" y="11537"/>
                    <a:pt x="29180" y="11521"/>
                    <a:pt x="29196" y="11521"/>
                  </a:cubicBezTo>
                  <a:cubicBezTo>
                    <a:pt x="29222" y="11534"/>
                    <a:pt x="29248" y="11558"/>
                    <a:pt x="29266" y="11558"/>
                  </a:cubicBezTo>
                  <a:cubicBezTo>
                    <a:pt x="29270" y="11558"/>
                    <a:pt x="29274" y="11557"/>
                    <a:pt x="29277" y="11554"/>
                  </a:cubicBezTo>
                  <a:cubicBezTo>
                    <a:pt x="29296" y="11544"/>
                    <a:pt x="29316" y="11528"/>
                    <a:pt x="29336" y="11528"/>
                  </a:cubicBezTo>
                  <a:cubicBezTo>
                    <a:pt x="29348" y="11528"/>
                    <a:pt x="29361" y="11535"/>
                    <a:pt x="29374" y="11554"/>
                  </a:cubicBezTo>
                  <a:cubicBezTo>
                    <a:pt x="29390" y="11554"/>
                    <a:pt x="29438" y="11521"/>
                    <a:pt x="29454" y="11521"/>
                  </a:cubicBezTo>
                  <a:lnTo>
                    <a:pt x="29503" y="11537"/>
                  </a:lnTo>
                  <a:cubicBezTo>
                    <a:pt x="29567" y="11554"/>
                    <a:pt x="29696" y="11537"/>
                    <a:pt x="29728" y="11570"/>
                  </a:cubicBezTo>
                  <a:cubicBezTo>
                    <a:pt x="29777" y="11586"/>
                    <a:pt x="29890" y="11586"/>
                    <a:pt x="29922" y="11586"/>
                  </a:cubicBezTo>
                  <a:cubicBezTo>
                    <a:pt x="29970" y="11586"/>
                    <a:pt x="30067" y="11618"/>
                    <a:pt x="30099" y="11618"/>
                  </a:cubicBezTo>
                  <a:cubicBezTo>
                    <a:pt x="30132" y="11602"/>
                    <a:pt x="30180" y="11602"/>
                    <a:pt x="30228" y="11586"/>
                  </a:cubicBezTo>
                  <a:lnTo>
                    <a:pt x="30277" y="11602"/>
                  </a:lnTo>
                  <a:lnTo>
                    <a:pt x="30358" y="11634"/>
                  </a:lnTo>
                  <a:cubicBezTo>
                    <a:pt x="30366" y="11599"/>
                    <a:pt x="30375" y="11587"/>
                    <a:pt x="30384" y="11587"/>
                  </a:cubicBezTo>
                  <a:cubicBezTo>
                    <a:pt x="30391" y="11587"/>
                    <a:pt x="30399" y="11595"/>
                    <a:pt x="30406" y="11602"/>
                  </a:cubicBezTo>
                  <a:cubicBezTo>
                    <a:pt x="30406" y="11616"/>
                    <a:pt x="30420" y="11621"/>
                    <a:pt x="30438" y="11621"/>
                  </a:cubicBezTo>
                  <a:cubicBezTo>
                    <a:pt x="30463" y="11621"/>
                    <a:pt x="30493" y="11611"/>
                    <a:pt x="30503" y="11602"/>
                  </a:cubicBezTo>
                  <a:cubicBezTo>
                    <a:pt x="30512" y="11597"/>
                    <a:pt x="30523" y="11595"/>
                    <a:pt x="30535" y="11595"/>
                  </a:cubicBezTo>
                  <a:cubicBezTo>
                    <a:pt x="30565" y="11595"/>
                    <a:pt x="30602" y="11607"/>
                    <a:pt x="30648" y="11618"/>
                  </a:cubicBezTo>
                  <a:lnTo>
                    <a:pt x="30680" y="11570"/>
                  </a:lnTo>
                  <a:lnTo>
                    <a:pt x="30729" y="11537"/>
                  </a:lnTo>
                  <a:cubicBezTo>
                    <a:pt x="30743" y="11523"/>
                    <a:pt x="30759" y="11517"/>
                    <a:pt x="30775" y="11517"/>
                  </a:cubicBezTo>
                  <a:cubicBezTo>
                    <a:pt x="30810" y="11517"/>
                    <a:pt x="30841" y="11547"/>
                    <a:pt x="30841" y="11570"/>
                  </a:cubicBezTo>
                  <a:cubicBezTo>
                    <a:pt x="30841" y="11586"/>
                    <a:pt x="30970" y="11618"/>
                    <a:pt x="31003" y="11618"/>
                  </a:cubicBezTo>
                  <a:cubicBezTo>
                    <a:pt x="31043" y="11605"/>
                    <a:pt x="31129" y="11546"/>
                    <a:pt x="31175" y="11546"/>
                  </a:cubicBezTo>
                  <a:cubicBezTo>
                    <a:pt x="31184" y="11546"/>
                    <a:pt x="31191" y="11548"/>
                    <a:pt x="31196" y="11554"/>
                  </a:cubicBezTo>
                  <a:cubicBezTo>
                    <a:pt x="31220" y="11562"/>
                    <a:pt x="31253" y="11566"/>
                    <a:pt x="31287" y="11566"/>
                  </a:cubicBezTo>
                  <a:cubicBezTo>
                    <a:pt x="31321" y="11566"/>
                    <a:pt x="31358" y="11562"/>
                    <a:pt x="31390" y="11554"/>
                  </a:cubicBezTo>
                  <a:lnTo>
                    <a:pt x="31438" y="11586"/>
                  </a:lnTo>
                  <a:lnTo>
                    <a:pt x="31535" y="11666"/>
                  </a:lnTo>
                  <a:cubicBezTo>
                    <a:pt x="31616" y="11618"/>
                    <a:pt x="31809" y="11618"/>
                    <a:pt x="31842" y="11602"/>
                  </a:cubicBezTo>
                  <a:cubicBezTo>
                    <a:pt x="31890" y="11586"/>
                    <a:pt x="32003" y="11537"/>
                    <a:pt x="32035" y="11537"/>
                  </a:cubicBezTo>
                  <a:cubicBezTo>
                    <a:pt x="32067" y="11554"/>
                    <a:pt x="32309" y="11586"/>
                    <a:pt x="32390" y="11586"/>
                  </a:cubicBezTo>
                  <a:lnTo>
                    <a:pt x="32567" y="11586"/>
                  </a:lnTo>
                  <a:cubicBezTo>
                    <a:pt x="32567" y="11574"/>
                    <a:pt x="32614" y="11543"/>
                    <a:pt x="32650" y="11543"/>
                  </a:cubicBezTo>
                  <a:cubicBezTo>
                    <a:pt x="32662" y="11543"/>
                    <a:pt x="32673" y="11546"/>
                    <a:pt x="32680" y="11554"/>
                  </a:cubicBezTo>
                  <a:cubicBezTo>
                    <a:pt x="32684" y="11558"/>
                    <a:pt x="32692" y="11560"/>
                    <a:pt x="32704" y="11560"/>
                  </a:cubicBezTo>
                  <a:cubicBezTo>
                    <a:pt x="32738" y="11560"/>
                    <a:pt x="32801" y="11541"/>
                    <a:pt x="32874" y="11505"/>
                  </a:cubicBezTo>
                  <a:lnTo>
                    <a:pt x="32922" y="11521"/>
                  </a:lnTo>
                  <a:lnTo>
                    <a:pt x="33100" y="11586"/>
                  </a:lnTo>
                  <a:cubicBezTo>
                    <a:pt x="33188" y="11570"/>
                    <a:pt x="33305" y="11566"/>
                    <a:pt x="33406" y="11566"/>
                  </a:cubicBezTo>
                  <a:cubicBezTo>
                    <a:pt x="33507" y="11566"/>
                    <a:pt x="33592" y="11570"/>
                    <a:pt x="33616" y="11570"/>
                  </a:cubicBezTo>
                  <a:cubicBezTo>
                    <a:pt x="33664" y="11554"/>
                    <a:pt x="33729" y="11489"/>
                    <a:pt x="33729" y="11473"/>
                  </a:cubicBezTo>
                  <a:cubicBezTo>
                    <a:pt x="33732" y="11467"/>
                    <a:pt x="33738" y="11464"/>
                    <a:pt x="33746" y="11464"/>
                  </a:cubicBezTo>
                  <a:cubicBezTo>
                    <a:pt x="33780" y="11464"/>
                    <a:pt x="33848" y="11508"/>
                    <a:pt x="33874" y="11521"/>
                  </a:cubicBezTo>
                  <a:cubicBezTo>
                    <a:pt x="33889" y="11531"/>
                    <a:pt x="33909" y="11535"/>
                    <a:pt x="33930" y="11535"/>
                  </a:cubicBezTo>
                  <a:cubicBezTo>
                    <a:pt x="33976" y="11535"/>
                    <a:pt x="34029" y="11516"/>
                    <a:pt x="34051" y="11505"/>
                  </a:cubicBezTo>
                  <a:cubicBezTo>
                    <a:pt x="34070" y="11486"/>
                    <a:pt x="34089" y="11478"/>
                    <a:pt x="34108" y="11478"/>
                  </a:cubicBezTo>
                  <a:cubicBezTo>
                    <a:pt x="34121" y="11478"/>
                    <a:pt x="34135" y="11482"/>
                    <a:pt x="34148" y="11489"/>
                  </a:cubicBezTo>
                  <a:lnTo>
                    <a:pt x="34164" y="11505"/>
                  </a:lnTo>
                  <a:cubicBezTo>
                    <a:pt x="34232" y="11548"/>
                    <a:pt x="34265" y="11568"/>
                    <a:pt x="34296" y="11568"/>
                  </a:cubicBezTo>
                  <a:cubicBezTo>
                    <a:pt x="34325" y="11568"/>
                    <a:pt x="34353" y="11552"/>
                    <a:pt x="34406" y="11521"/>
                  </a:cubicBezTo>
                  <a:cubicBezTo>
                    <a:pt x="34455" y="11489"/>
                    <a:pt x="34519" y="11473"/>
                    <a:pt x="34535" y="11441"/>
                  </a:cubicBezTo>
                  <a:lnTo>
                    <a:pt x="34551" y="11408"/>
                  </a:lnTo>
                  <a:cubicBezTo>
                    <a:pt x="34560" y="11404"/>
                    <a:pt x="34571" y="11402"/>
                    <a:pt x="34583" y="11402"/>
                  </a:cubicBezTo>
                  <a:cubicBezTo>
                    <a:pt x="34615" y="11402"/>
                    <a:pt x="34653" y="11417"/>
                    <a:pt x="34664" y="11441"/>
                  </a:cubicBezTo>
                  <a:cubicBezTo>
                    <a:pt x="34664" y="11449"/>
                    <a:pt x="34676" y="11453"/>
                    <a:pt x="34691" y="11453"/>
                  </a:cubicBezTo>
                  <a:cubicBezTo>
                    <a:pt x="34705" y="11453"/>
                    <a:pt x="34721" y="11449"/>
                    <a:pt x="34729" y="11441"/>
                  </a:cubicBezTo>
                  <a:cubicBezTo>
                    <a:pt x="34745" y="11441"/>
                    <a:pt x="34761" y="11505"/>
                    <a:pt x="34761" y="11521"/>
                  </a:cubicBezTo>
                  <a:cubicBezTo>
                    <a:pt x="34761" y="11537"/>
                    <a:pt x="34874" y="11570"/>
                    <a:pt x="34906" y="11570"/>
                  </a:cubicBezTo>
                  <a:lnTo>
                    <a:pt x="35100" y="11570"/>
                  </a:lnTo>
                  <a:cubicBezTo>
                    <a:pt x="35107" y="11566"/>
                    <a:pt x="35119" y="11565"/>
                    <a:pt x="35134" y="11565"/>
                  </a:cubicBezTo>
                  <a:cubicBezTo>
                    <a:pt x="35161" y="11565"/>
                    <a:pt x="35197" y="11569"/>
                    <a:pt x="35228" y="11569"/>
                  </a:cubicBezTo>
                  <a:cubicBezTo>
                    <a:pt x="35256" y="11569"/>
                    <a:pt x="35281" y="11565"/>
                    <a:pt x="35293" y="11554"/>
                  </a:cubicBezTo>
                  <a:cubicBezTo>
                    <a:pt x="35326" y="11537"/>
                    <a:pt x="35422" y="11521"/>
                    <a:pt x="35455" y="11521"/>
                  </a:cubicBezTo>
                  <a:cubicBezTo>
                    <a:pt x="35487" y="11521"/>
                    <a:pt x="35600" y="11554"/>
                    <a:pt x="35616" y="11554"/>
                  </a:cubicBezTo>
                  <a:cubicBezTo>
                    <a:pt x="35625" y="11558"/>
                    <a:pt x="35636" y="11560"/>
                    <a:pt x="35648" y="11560"/>
                  </a:cubicBezTo>
                  <a:cubicBezTo>
                    <a:pt x="35682" y="11560"/>
                    <a:pt x="35726" y="11545"/>
                    <a:pt x="35761" y="11521"/>
                  </a:cubicBezTo>
                  <a:lnTo>
                    <a:pt x="35826" y="11554"/>
                  </a:lnTo>
                  <a:cubicBezTo>
                    <a:pt x="35866" y="11573"/>
                    <a:pt x="35905" y="11587"/>
                    <a:pt x="35949" y="11587"/>
                  </a:cubicBezTo>
                  <a:cubicBezTo>
                    <a:pt x="35976" y="11587"/>
                    <a:pt x="36005" y="11582"/>
                    <a:pt x="36035" y="11570"/>
                  </a:cubicBezTo>
                  <a:lnTo>
                    <a:pt x="36100" y="11537"/>
                  </a:lnTo>
                  <a:cubicBezTo>
                    <a:pt x="36197" y="11537"/>
                    <a:pt x="36310" y="11570"/>
                    <a:pt x="36342" y="11586"/>
                  </a:cubicBezTo>
                  <a:cubicBezTo>
                    <a:pt x="36345" y="11592"/>
                    <a:pt x="36352" y="11595"/>
                    <a:pt x="36361" y="11595"/>
                  </a:cubicBezTo>
                  <a:cubicBezTo>
                    <a:pt x="36399" y="11595"/>
                    <a:pt x="36477" y="11550"/>
                    <a:pt x="36503" y="11537"/>
                  </a:cubicBezTo>
                  <a:cubicBezTo>
                    <a:pt x="36506" y="11534"/>
                    <a:pt x="36513" y="11533"/>
                    <a:pt x="36523" y="11533"/>
                  </a:cubicBezTo>
                  <a:cubicBezTo>
                    <a:pt x="36566" y="11533"/>
                    <a:pt x="36658" y="11557"/>
                    <a:pt x="36697" y="11570"/>
                  </a:cubicBezTo>
                  <a:cubicBezTo>
                    <a:pt x="36708" y="11573"/>
                    <a:pt x="36721" y="11575"/>
                    <a:pt x="36733" y="11575"/>
                  </a:cubicBezTo>
                  <a:cubicBezTo>
                    <a:pt x="36774" y="11575"/>
                    <a:pt x="36817" y="11554"/>
                    <a:pt x="36842" y="11505"/>
                  </a:cubicBezTo>
                  <a:lnTo>
                    <a:pt x="36890" y="11521"/>
                  </a:lnTo>
                  <a:lnTo>
                    <a:pt x="36987" y="11554"/>
                  </a:lnTo>
                  <a:cubicBezTo>
                    <a:pt x="37100" y="11537"/>
                    <a:pt x="37213" y="11521"/>
                    <a:pt x="37229" y="11521"/>
                  </a:cubicBezTo>
                  <a:cubicBezTo>
                    <a:pt x="37244" y="11521"/>
                    <a:pt x="37498" y="11588"/>
                    <a:pt x="37629" y="11588"/>
                  </a:cubicBezTo>
                  <a:cubicBezTo>
                    <a:pt x="37642" y="11588"/>
                    <a:pt x="37654" y="11587"/>
                    <a:pt x="37665" y="11586"/>
                  </a:cubicBezTo>
                  <a:cubicBezTo>
                    <a:pt x="37755" y="11573"/>
                    <a:pt x="37940" y="11528"/>
                    <a:pt x="38034" y="11528"/>
                  </a:cubicBezTo>
                  <a:cubicBezTo>
                    <a:pt x="38057" y="11528"/>
                    <a:pt x="38075" y="11531"/>
                    <a:pt x="38084" y="11537"/>
                  </a:cubicBezTo>
                  <a:cubicBezTo>
                    <a:pt x="38106" y="11552"/>
                    <a:pt x="38134" y="11560"/>
                    <a:pt x="38163" y="11560"/>
                  </a:cubicBezTo>
                  <a:cubicBezTo>
                    <a:pt x="38198" y="11560"/>
                    <a:pt x="38235" y="11548"/>
                    <a:pt x="38261" y="11521"/>
                  </a:cubicBezTo>
                  <a:lnTo>
                    <a:pt x="38278" y="11521"/>
                  </a:lnTo>
                  <a:lnTo>
                    <a:pt x="38374" y="11570"/>
                  </a:lnTo>
                  <a:cubicBezTo>
                    <a:pt x="38471" y="11537"/>
                    <a:pt x="38649" y="11521"/>
                    <a:pt x="38761" y="11521"/>
                  </a:cubicBezTo>
                  <a:lnTo>
                    <a:pt x="38826" y="11570"/>
                  </a:lnTo>
                  <a:lnTo>
                    <a:pt x="38923" y="11634"/>
                  </a:lnTo>
                  <a:cubicBezTo>
                    <a:pt x="39003" y="11586"/>
                    <a:pt x="39197" y="11570"/>
                    <a:pt x="39245" y="11570"/>
                  </a:cubicBezTo>
                  <a:cubicBezTo>
                    <a:pt x="39297" y="11570"/>
                    <a:pt x="39411" y="11549"/>
                    <a:pt x="39470" y="11549"/>
                  </a:cubicBezTo>
                  <a:cubicBezTo>
                    <a:pt x="39485" y="11549"/>
                    <a:pt x="39497" y="11550"/>
                    <a:pt x="39503" y="11554"/>
                  </a:cubicBezTo>
                  <a:cubicBezTo>
                    <a:pt x="39512" y="11570"/>
                    <a:pt x="39532" y="11574"/>
                    <a:pt x="39552" y="11574"/>
                  </a:cubicBezTo>
                  <a:cubicBezTo>
                    <a:pt x="39572" y="11574"/>
                    <a:pt x="39592" y="11570"/>
                    <a:pt x="39600" y="11570"/>
                  </a:cubicBezTo>
                  <a:cubicBezTo>
                    <a:pt x="39632" y="11570"/>
                    <a:pt x="39842" y="11586"/>
                    <a:pt x="39907" y="11586"/>
                  </a:cubicBezTo>
                  <a:cubicBezTo>
                    <a:pt x="39960" y="11586"/>
                    <a:pt x="40021" y="11593"/>
                    <a:pt x="40066" y="11593"/>
                  </a:cubicBezTo>
                  <a:cubicBezTo>
                    <a:pt x="40088" y="11593"/>
                    <a:pt x="40106" y="11591"/>
                    <a:pt x="40116" y="11586"/>
                  </a:cubicBezTo>
                  <a:cubicBezTo>
                    <a:pt x="40142" y="11586"/>
                    <a:pt x="40199" y="11606"/>
                    <a:pt x="40237" y="11606"/>
                  </a:cubicBezTo>
                  <a:cubicBezTo>
                    <a:pt x="40247" y="11606"/>
                    <a:pt x="40255" y="11605"/>
                    <a:pt x="40262" y="11602"/>
                  </a:cubicBezTo>
                  <a:cubicBezTo>
                    <a:pt x="40278" y="11602"/>
                    <a:pt x="40439" y="11537"/>
                    <a:pt x="40504" y="11537"/>
                  </a:cubicBezTo>
                  <a:cubicBezTo>
                    <a:pt x="40528" y="11545"/>
                    <a:pt x="40592" y="11545"/>
                    <a:pt x="40657" y="11545"/>
                  </a:cubicBezTo>
                  <a:cubicBezTo>
                    <a:pt x="40721" y="11545"/>
                    <a:pt x="40786" y="11545"/>
                    <a:pt x="40810" y="11554"/>
                  </a:cubicBezTo>
                  <a:cubicBezTo>
                    <a:pt x="40862" y="11554"/>
                    <a:pt x="40975" y="11574"/>
                    <a:pt x="41035" y="11574"/>
                  </a:cubicBezTo>
                  <a:cubicBezTo>
                    <a:pt x="41050" y="11574"/>
                    <a:pt x="41062" y="11573"/>
                    <a:pt x="41068" y="11570"/>
                  </a:cubicBezTo>
                  <a:cubicBezTo>
                    <a:pt x="41100" y="11570"/>
                    <a:pt x="41183" y="11577"/>
                    <a:pt x="41253" y="11577"/>
                  </a:cubicBezTo>
                  <a:cubicBezTo>
                    <a:pt x="41289" y="11577"/>
                    <a:pt x="41321" y="11575"/>
                    <a:pt x="41342" y="11570"/>
                  </a:cubicBezTo>
                  <a:lnTo>
                    <a:pt x="41552" y="11570"/>
                  </a:lnTo>
                  <a:cubicBezTo>
                    <a:pt x="41577" y="11570"/>
                    <a:pt x="41668" y="11617"/>
                    <a:pt x="41709" y="11617"/>
                  </a:cubicBezTo>
                  <a:cubicBezTo>
                    <a:pt x="41722" y="11617"/>
                    <a:pt x="41729" y="11613"/>
                    <a:pt x="41729" y="11602"/>
                  </a:cubicBezTo>
                  <a:cubicBezTo>
                    <a:pt x="41729" y="11571"/>
                    <a:pt x="41736" y="11560"/>
                    <a:pt x="41741" y="11560"/>
                  </a:cubicBezTo>
                  <a:cubicBezTo>
                    <a:pt x="41743" y="11560"/>
                    <a:pt x="41746" y="11564"/>
                    <a:pt x="41746" y="11570"/>
                  </a:cubicBezTo>
                  <a:cubicBezTo>
                    <a:pt x="41749" y="11573"/>
                    <a:pt x="41758" y="11574"/>
                    <a:pt x="41772" y="11574"/>
                  </a:cubicBezTo>
                  <a:cubicBezTo>
                    <a:pt x="41828" y="11574"/>
                    <a:pt x="41952" y="11554"/>
                    <a:pt x="42004" y="11554"/>
                  </a:cubicBezTo>
                  <a:cubicBezTo>
                    <a:pt x="42047" y="11554"/>
                    <a:pt x="42111" y="11561"/>
                    <a:pt x="42159" y="11561"/>
                  </a:cubicBezTo>
                  <a:cubicBezTo>
                    <a:pt x="42183" y="11561"/>
                    <a:pt x="42203" y="11559"/>
                    <a:pt x="42213" y="11554"/>
                  </a:cubicBezTo>
                  <a:cubicBezTo>
                    <a:pt x="42220" y="11550"/>
                    <a:pt x="42230" y="11549"/>
                    <a:pt x="42241" y="11549"/>
                  </a:cubicBezTo>
                  <a:cubicBezTo>
                    <a:pt x="42272" y="11549"/>
                    <a:pt x="42316" y="11558"/>
                    <a:pt x="42347" y="11558"/>
                  </a:cubicBezTo>
                  <a:cubicBezTo>
                    <a:pt x="42358" y="11558"/>
                    <a:pt x="42368" y="11557"/>
                    <a:pt x="42375" y="11554"/>
                  </a:cubicBezTo>
                  <a:cubicBezTo>
                    <a:pt x="42407" y="11554"/>
                    <a:pt x="42520" y="11537"/>
                    <a:pt x="42617" y="11505"/>
                  </a:cubicBezTo>
                  <a:lnTo>
                    <a:pt x="42681" y="11521"/>
                  </a:lnTo>
                  <a:lnTo>
                    <a:pt x="42794" y="11554"/>
                  </a:lnTo>
                  <a:cubicBezTo>
                    <a:pt x="42907" y="11537"/>
                    <a:pt x="43068" y="11521"/>
                    <a:pt x="43149" y="11521"/>
                  </a:cubicBezTo>
                  <a:lnTo>
                    <a:pt x="43213" y="11505"/>
                  </a:lnTo>
                  <a:lnTo>
                    <a:pt x="43278" y="11457"/>
                  </a:lnTo>
                  <a:cubicBezTo>
                    <a:pt x="43325" y="11480"/>
                    <a:pt x="43398" y="11495"/>
                    <a:pt x="43459" y="11495"/>
                  </a:cubicBezTo>
                  <a:cubicBezTo>
                    <a:pt x="43482" y="11495"/>
                    <a:pt x="43503" y="11493"/>
                    <a:pt x="43520" y="11489"/>
                  </a:cubicBezTo>
                  <a:lnTo>
                    <a:pt x="43584" y="11473"/>
                  </a:lnTo>
                  <a:lnTo>
                    <a:pt x="43649" y="11473"/>
                  </a:lnTo>
                  <a:cubicBezTo>
                    <a:pt x="43673" y="11468"/>
                    <a:pt x="43699" y="11466"/>
                    <a:pt x="43726" y="11466"/>
                  </a:cubicBezTo>
                  <a:cubicBezTo>
                    <a:pt x="43792" y="11466"/>
                    <a:pt x="43861" y="11478"/>
                    <a:pt x="43907" y="11489"/>
                  </a:cubicBezTo>
                  <a:lnTo>
                    <a:pt x="43972" y="11473"/>
                  </a:lnTo>
                  <a:lnTo>
                    <a:pt x="44036" y="11457"/>
                  </a:lnTo>
                  <a:cubicBezTo>
                    <a:pt x="44054" y="11460"/>
                    <a:pt x="44072" y="11461"/>
                    <a:pt x="44091" y="11461"/>
                  </a:cubicBezTo>
                  <a:cubicBezTo>
                    <a:pt x="44173" y="11461"/>
                    <a:pt x="44258" y="11435"/>
                    <a:pt x="44310" y="11408"/>
                  </a:cubicBezTo>
                  <a:lnTo>
                    <a:pt x="44375" y="11457"/>
                  </a:lnTo>
                  <a:lnTo>
                    <a:pt x="44391" y="11473"/>
                  </a:lnTo>
                  <a:cubicBezTo>
                    <a:pt x="44402" y="11466"/>
                    <a:pt x="44420" y="11463"/>
                    <a:pt x="44442" y="11463"/>
                  </a:cubicBezTo>
                  <a:cubicBezTo>
                    <a:pt x="44493" y="11463"/>
                    <a:pt x="44564" y="11475"/>
                    <a:pt x="44621" y="11475"/>
                  </a:cubicBezTo>
                  <a:cubicBezTo>
                    <a:pt x="44655" y="11475"/>
                    <a:pt x="44683" y="11471"/>
                    <a:pt x="44697" y="11457"/>
                  </a:cubicBezTo>
                  <a:cubicBezTo>
                    <a:pt x="44733" y="11433"/>
                    <a:pt x="44794" y="11418"/>
                    <a:pt x="44831" y="11418"/>
                  </a:cubicBezTo>
                  <a:cubicBezTo>
                    <a:pt x="44844" y="11418"/>
                    <a:pt x="44854" y="11420"/>
                    <a:pt x="44859" y="11424"/>
                  </a:cubicBezTo>
                  <a:cubicBezTo>
                    <a:pt x="44859" y="11428"/>
                    <a:pt x="44863" y="11429"/>
                    <a:pt x="44871" y="11429"/>
                  </a:cubicBezTo>
                  <a:cubicBezTo>
                    <a:pt x="44905" y="11429"/>
                    <a:pt x="44997" y="11405"/>
                    <a:pt x="45036" y="11392"/>
                  </a:cubicBezTo>
                  <a:cubicBezTo>
                    <a:pt x="45101" y="11392"/>
                    <a:pt x="45214" y="11376"/>
                    <a:pt x="45310" y="11360"/>
                  </a:cubicBezTo>
                  <a:lnTo>
                    <a:pt x="45391" y="11376"/>
                  </a:lnTo>
                  <a:lnTo>
                    <a:pt x="45439" y="11392"/>
                  </a:lnTo>
                  <a:cubicBezTo>
                    <a:pt x="45497" y="11378"/>
                    <a:pt x="45618" y="11325"/>
                    <a:pt x="45667" y="11325"/>
                  </a:cubicBezTo>
                  <a:cubicBezTo>
                    <a:pt x="45673" y="11325"/>
                    <a:pt x="45678" y="11326"/>
                    <a:pt x="45681" y="11328"/>
                  </a:cubicBezTo>
                  <a:cubicBezTo>
                    <a:pt x="45685" y="11334"/>
                    <a:pt x="45697" y="11337"/>
                    <a:pt x="45715" y="11337"/>
                  </a:cubicBezTo>
                  <a:cubicBezTo>
                    <a:pt x="45788" y="11337"/>
                    <a:pt x="45956" y="11295"/>
                    <a:pt x="46020" y="11295"/>
                  </a:cubicBezTo>
                  <a:cubicBezTo>
                    <a:pt x="46117" y="11295"/>
                    <a:pt x="46278" y="11279"/>
                    <a:pt x="46310" y="11263"/>
                  </a:cubicBezTo>
                  <a:cubicBezTo>
                    <a:pt x="46336" y="11263"/>
                    <a:pt x="46434" y="11284"/>
                    <a:pt x="46489" y="11284"/>
                  </a:cubicBezTo>
                  <a:cubicBezTo>
                    <a:pt x="46503" y="11284"/>
                    <a:pt x="46514" y="11283"/>
                    <a:pt x="46520" y="11279"/>
                  </a:cubicBezTo>
                  <a:cubicBezTo>
                    <a:pt x="46552" y="11263"/>
                    <a:pt x="46649" y="11263"/>
                    <a:pt x="46730" y="11263"/>
                  </a:cubicBezTo>
                  <a:lnTo>
                    <a:pt x="46810" y="11215"/>
                  </a:lnTo>
                  <a:cubicBezTo>
                    <a:pt x="46843" y="11215"/>
                    <a:pt x="46923" y="11199"/>
                    <a:pt x="47004" y="11150"/>
                  </a:cubicBezTo>
                  <a:lnTo>
                    <a:pt x="47020" y="11183"/>
                  </a:lnTo>
                  <a:cubicBezTo>
                    <a:pt x="47031" y="11196"/>
                    <a:pt x="47042" y="11201"/>
                    <a:pt x="47053" y="11201"/>
                  </a:cubicBezTo>
                  <a:cubicBezTo>
                    <a:pt x="47081" y="11201"/>
                    <a:pt x="47111" y="11171"/>
                    <a:pt x="47135" y="11171"/>
                  </a:cubicBezTo>
                  <a:cubicBezTo>
                    <a:pt x="47147" y="11171"/>
                    <a:pt x="47157" y="11178"/>
                    <a:pt x="47165" y="11199"/>
                  </a:cubicBezTo>
                  <a:cubicBezTo>
                    <a:pt x="47165" y="11199"/>
                    <a:pt x="47278" y="11166"/>
                    <a:pt x="47294" y="11166"/>
                  </a:cubicBezTo>
                  <a:lnTo>
                    <a:pt x="47359" y="11247"/>
                  </a:lnTo>
                  <a:cubicBezTo>
                    <a:pt x="47407" y="11199"/>
                    <a:pt x="47504" y="11150"/>
                    <a:pt x="47569" y="11118"/>
                  </a:cubicBezTo>
                  <a:lnTo>
                    <a:pt x="47778" y="11118"/>
                  </a:lnTo>
                  <a:cubicBezTo>
                    <a:pt x="47923" y="11118"/>
                    <a:pt x="48101" y="11102"/>
                    <a:pt x="48165" y="11086"/>
                  </a:cubicBezTo>
                  <a:lnTo>
                    <a:pt x="48246" y="11070"/>
                  </a:lnTo>
                  <a:lnTo>
                    <a:pt x="48311" y="11070"/>
                  </a:lnTo>
                  <a:cubicBezTo>
                    <a:pt x="48375" y="11053"/>
                    <a:pt x="48795" y="11021"/>
                    <a:pt x="48924" y="10989"/>
                  </a:cubicBezTo>
                  <a:cubicBezTo>
                    <a:pt x="49053" y="10957"/>
                    <a:pt x="49214" y="10941"/>
                    <a:pt x="49278" y="10941"/>
                  </a:cubicBezTo>
                  <a:lnTo>
                    <a:pt x="49327" y="10924"/>
                  </a:lnTo>
                  <a:lnTo>
                    <a:pt x="49375" y="10908"/>
                  </a:lnTo>
                  <a:cubicBezTo>
                    <a:pt x="49424" y="10876"/>
                    <a:pt x="49520" y="10860"/>
                    <a:pt x="49537" y="10860"/>
                  </a:cubicBezTo>
                  <a:cubicBezTo>
                    <a:pt x="49569" y="10860"/>
                    <a:pt x="49649" y="10828"/>
                    <a:pt x="49682" y="10812"/>
                  </a:cubicBezTo>
                  <a:cubicBezTo>
                    <a:pt x="49698" y="10795"/>
                    <a:pt x="49746" y="10779"/>
                    <a:pt x="49746" y="10779"/>
                  </a:cubicBezTo>
                  <a:cubicBezTo>
                    <a:pt x="49762" y="10779"/>
                    <a:pt x="49795" y="10795"/>
                    <a:pt x="49843" y="10795"/>
                  </a:cubicBezTo>
                  <a:lnTo>
                    <a:pt x="49811" y="10763"/>
                  </a:lnTo>
                  <a:lnTo>
                    <a:pt x="49746" y="10650"/>
                  </a:lnTo>
                  <a:cubicBezTo>
                    <a:pt x="49633" y="10537"/>
                    <a:pt x="49569" y="10408"/>
                    <a:pt x="49569" y="10408"/>
                  </a:cubicBezTo>
                  <a:cubicBezTo>
                    <a:pt x="49569" y="10408"/>
                    <a:pt x="49649" y="10360"/>
                    <a:pt x="49746" y="10311"/>
                  </a:cubicBezTo>
                  <a:lnTo>
                    <a:pt x="49633" y="10199"/>
                  </a:lnTo>
                  <a:lnTo>
                    <a:pt x="49601" y="10150"/>
                  </a:lnTo>
                  <a:cubicBezTo>
                    <a:pt x="49617" y="10102"/>
                    <a:pt x="49633" y="10021"/>
                    <a:pt x="49649" y="9989"/>
                  </a:cubicBezTo>
                  <a:lnTo>
                    <a:pt x="49617" y="9940"/>
                  </a:lnTo>
                  <a:lnTo>
                    <a:pt x="49569" y="9924"/>
                  </a:lnTo>
                  <a:cubicBezTo>
                    <a:pt x="49569" y="9876"/>
                    <a:pt x="49553" y="9795"/>
                    <a:pt x="49553" y="9747"/>
                  </a:cubicBezTo>
                  <a:lnTo>
                    <a:pt x="49553" y="9715"/>
                  </a:lnTo>
                  <a:lnTo>
                    <a:pt x="49569" y="9634"/>
                  </a:lnTo>
                  <a:cubicBezTo>
                    <a:pt x="49504" y="9634"/>
                    <a:pt x="49569" y="9586"/>
                    <a:pt x="49601" y="9553"/>
                  </a:cubicBezTo>
                  <a:cubicBezTo>
                    <a:pt x="49617" y="9505"/>
                    <a:pt x="49682" y="9424"/>
                    <a:pt x="49746" y="9360"/>
                  </a:cubicBezTo>
                  <a:lnTo>
                    <a:pt x="49649" y="9328"/>
                  </a:lnTo>
                  <a:cubicBezTo>
                    <a:pt x="49537" y="9263"/>
                    <a:pt x="49520" y="9231"/>
                    <a:pt x="49601" y="9134"/>
                  </a:cubicBezTo>
                  <a:lnTo>
                    <a:pt x="49633" y="9102"/>
                  </a:lnTo>
                  <a:cubicBezTo>
                    <a:pt x="49633" y="9037"/>
                    <a:pt x="49569" y="8940"/>
                    <a:pt x="49553" y="8924"/>
                  </a:cubicBezTo>
                  <a:cubicBezTo>
                    <a:pt x="49520" y="8892"/>
                    <a:pt x="49504" y="8876"/>
                    <a:pt x="49504" y="8860"/>
                  </a:cubicBezTo>
                  <a:cubicBezTo>
                    <a:pt x="49520" y="8860"/>
                    <a:pt x="49537" y="8827"/>
                    <a:pt x="49553" y="8827"/>
                  </a:cubicBezTo>
                  <a:cubicBezTo>
                    <a:pt x="49569" y="8811"/>
                    <a:pt x="49569" y="8763"/>
                    <a:pt x="49569" y="8747"/>
                  </a:cubicBezTo>
                  <a:cubicBezTo>
                    <a:pt x="49585" y="8731"/>
                    <a:pt x="49698" y="8666"/>
                    <a:pt x="49730" y="8634"/>
                  </a:cubicBezTo>
                  <a:cubicBezTo>
                    <a:pt x="49746" y="8602"/>
                    <a:pt x="49762" y="8553"/>
                    <a:pt x="49746" y="8553"/>
                  </a:cubicBezTo>
                  <a:lnTo>
                    <a:pt x="49730" y="8537"/>
                  </a:lnTo>
                  <a:cubicBezTo>
                    <a:pt x="49649" y="8537"/>
                    <a:pt x="49617" y="8505"/>
                    <a:pt x="49601" y="8456"/>
                  </a:cubicBezTo>
                  <a:lnTo>
                    <a:pt x="49585" y="8392"/>
                  </a:lnTo>
                  <a:cubicBezTo>
                    <a:pt x="49601" y="8344"/>
                    <a:pt x="49682" y="8295"/>
                    <a:pt x="49698" y="8295"/>
                  </a:cubicBezTo>
                  <a:cubicBezTo>
                    <a:pt x="49730" y="8295"/>
                    <a:pt x="49795" y="8198"/>
                    <a:pt x="49811" y="8198"/>
                  </a:cubicBezTo>
                  <a:cubicBezTo>
                    <a:pt x="49827" y="8198"/>
                    <a:pt x="49875" y="8215"/>
                    <a:pt x="49875" y="8231"/>
                  </a:cubicBezTo>
                  <a:cubicBezTo>
                    <a:pt x="49879" y="8238"/>
                    <a:pt x="49890" y="8242"/>
                    <a:pt x="49904" y="8242"/>
                  </a:cubicBezTo>
                  <a:cubicBezTo>
                    <a:pt x="49949" y="8242"/>
                    <a:pt x="50032" y="8211"/>
                    <a:pt x="50069" y="8198"/>
                  </a:cubicBezTo>
                  <a:cubicBezTo>
                    <a:pt x="50101" y="8182"/>
                    <a:pt x="50069" y="8150"/>
                    <a:pt x="50037" y="8150"/>
                  </a:cubicBezTo>
                  <a:cubicBezTo>
                    <a:pt x="50025" y="8161"/>
                    <a:pt x="49953" y="8180"/>
                    <a:pt x="49909" y="8180"/>
                  </a:cubicBezTo>
                  <a:cubicBezTo>
                    <a:pt x="49889" y="8180"/>
                    <a:pt x="49875" y="8176"/>
                    <a:pt x="49875" y="8166"/>
                  </a:cubicBezTo>
                  <a:cubicBezTo>
                    <a:pt x="49891" y="8134"/>
                    <a:pt x="49875" y="8102"/>
                    <a:pt x="49859" y="8102"/>
                  </a:cubicBezTo>
                  <a:cubicBezTo>
                    <a:pt x="49845" y="8102"/>
                    <a:pt x="49784" y="8137"/>
                    <a:pt x="49747" y="8137"/>
                  </a:cubicBezTo>
                  <a:cubicBezTo>
                    <a:pt x="49740" y="8137"/>
                    <a:pt x="49735" y="8136"/>
                    <a:pt x="49730" y="8134"/>
                  </a:cubicBezTo>
                  <a:cubicBezTo>
                    <a:pt x="49714" y="8118"/>
                    <a:pt x="49649" y="8069"/>
                    <a:pt x="49633" y="8053"/>
                  </a:cubicBezTo>
                  <a:cubicBezTo>
                    <a:pt x="49622" y="8042"/>
                    <a:pt x="49667" y="8030"/>
                    <a:pt x="49706" y="8030"/>
                  </a:cubicBezTo>
                  <a:cubicBezTo>
                    <a:pt x="49722" y="8030"/>
                    <a:pt x="49737" y="8032"/>
                    <a:pt x="49746" y="8037"/>
                  </a:cubicBezTo>
                  <a:lnTo>
                    <a:pt x="49891" y="8037"/>
                  </a:lnTo>
                  <a:cubicBezTo>
                    <a:pt x="49901" y="8032"/>
                    <a:pt x="49914" y="8030"/>
                    <a:pt x="49930" y="8030"/>
                  </a:cubicBezTo>
                  <a:cubicBezTo>
                    <a:pt x="49967" y="8030"/>
                    <a:pt x="50014" y="8042"/>
                    <a:pt x="50037" y="8053"/>
                  </a:cubicBezTo>
                  <a:cubicBezTo>
                    <a:pt x="50041" y="8062"/>
                    <a:pt x="50044" y="8066"/>
                    <a:pt x="50046" y="8066"/>
                  </a:cubicBezTo>
                  <a:cubicBezTo>
                    <a:pt x="50051" y="8066"/>
                    <a:pt x="50048" y="8040"/>
                    <a:pt x="50037" y="8005"/>
                  </a:cubicBezTo>
                  <a:lnTo>
                    <a:pt x="50004" y="7956"/>
                  </a:lnTo>
                  <a:lnTo>
                    <a:pt x="50004" y="7940"/>
                  </a:lnTo>
                  <a:cubicBezTo>
                    <a:pt x="50004" y="7908"/>
                    <a:pt x="50133" y="7876"/>
                    <a:pt x="50166" y="7844"/>
                  </a:cubicBezTo>
                  <a:cubicBezTo>
                    <a:pt x="50198" y="7811"/>
                    <a:pt x="50149" y="7714"/>
                    <a:pt x="50133" y="7698"/>
                  </a:cubicBezTo>
                  <a:cubicBezTo>
                    <a:pt x="50117" y="7682"/>
                    <a:pt x="50117" y="7634"/>
                    <a:pt x="50133" y="7585"/>
                  </a:cubicBezTo>
                  <a:lnTo>
                    <a:pt x="50149" y="7537"/>
                  </a:lnTo>
                  <a:lnTo>
                    <a:pt x="50198" y="7456"/>
                  </a:lnTo>
                  <a:cubicBezTo>
                    <a:pt x="50085" y="7408"/>
                    <a:pt x="50085" y="7392"/>
                    <a:pt x="50182" y="7392"/>
                  </a:cubicBezTo>
                  <a:lnTo>
                    <a:pt x="50198" y="7408"/>
                  </a:lnTo>
                  <a:lnTo>
                    <a:pt x="50214" y="7456"/>
                  </a:lnTo>
                  <a:cubicBezTo>
                    <a:pt x="50223" y="7459"/>
                    <a:pt x="50231" y="7461"/>
                    <a:pt x="50239" y="7461"/>
                  </a:cubicBezTo>
                  <a:cubicBezTo>
                    <a:pt x="50274" y="7461"/>
                    <a:pt x="50298" y="7434"/>
                    <a:pt x="50311" y="7408"/>
                  </a:cubicBezTo>
                  <a:lnTo>
                    <a:pt x="50279" y="7376"/>
                  </a:lnTo>
                  <a:cubicBezTo>
                    <a:pt x="50279" y="7376"/>
                    <a:pt x="50295" y="7343"/>
                    <a:pt x="50295" y="7327"/>
                  </a:cubicBezTo>
                  <a:cubicBezTo>
                    <a:pt x="50327" y="7279"/>
                    <a:pt x="50311" y="7263"/>
                    <a:pt x="50230" y="7263"/>
                  </a:cubicBezTo>
                  <a:lnTo>
                    <a:pt x="50198" y="7263"/>
                  </a:lnTo>
                  <a:cubicBezTo>
                    <a:pt x="50182" y="7231"/>
                    <a:pt x="50182" y="7198"/>
                    <a:pt x="50182" y="7182"/>
                  </a:cubicBezTo>
                  <a:cubicBezTo>
                    <a:pt x="50198" y="7182"/>
                    <a:pt x="50230" y="7134"/>
                    <a:pt x="50262" y="7085"/>
                  </a:cubicBezTo>
                  <a:lnTo>
                    <a:pt x="50246" y="7053"/>
                  </a:lnTo>
                  <a:cubicBezTo>
                    <a:pt x="50182" y="6956"/>
                    <a:pt x="50101" y="6908"/>
                    <a:pt x="50053" y="6908"/>
                  </a:cubicBezTo>
                  <a:lnTo>
                    <a:pt x="50037" y="6924"/>
                  </a:lnTo>
                  <a:cubicBezTo>
                    <a:pt x="50035" y="6926"/>
                    <a:pt x="50033" y="6927"/>
                    <a:pt x="50030" y="6927"/>
                  </a:cubicBezTo>
                  <a:cubicBezTo>
                    <a:pt x="50010" y="6927"/>
                    <a:pt x="49970" y="6872"/>
                    <a:pt x="49956" y="6843"/>
                  </a:cubicBezTo>
                  <a:cubicBezTo>
                    <a:pt x="49940" y="6827"/>
                    <a:pt x="50020" y="6747"/>
                    <a:pt x="50053" y="6731"/>
                  </a:cubicBezTo>
                  <a:cubicBezTo>
                    <a:pt x="50085" y="6714"/>
                    <a:pt x="49988" y="6682"/>
                    <a:pt x="49940" y="6682"/>
                  </a:cubicBezTo>
                  <a:cubicBezTo>
                    <a:pt x="49908" y="6666"/>
                    <a:pt x="49924" y="6601"/>
                    <a:pt x="49940" y="6585"/>
                  </a:cubicBezTo>
                  <a:cubicBezTo>
                    <a:pt x="49956" y="6569"/>
                    <a:pt x="49988" y="6553"/>
                    <a:pt x="50004" y="6537"/>
                  </a:cubicBezTo>
                  <a:lnTo>
                    <a:pt x="50004" y="6553"/>
                  </a:lnTo>
                  <a:lnTo>
                    <a:pt x="50053" y="6569"/>
                  </a:lnTo>
                  <a:cubicBezTo>
                    <a:pt x="50072" y="6588"/>
                    <a:pt x="50107" y="6596"/>
                    <a:pt x="50137" y="6596"/>
                  </a:cubicBezTo>
                  <a:cubicBezTo>
                    <a:pt x="50157" y="6596"/>
                    <a:pt x="50175" y="6592"/>
                    <a:pt x="50182" y="6585"/>
                  </a:cubicBezTo>
                  <a:cubicBezTo>
                    <a:pt x="50198" y="6585"/>
                    <a:pt x="50149" y="6505"/>
                    <a:pt x="50117" y="6440"/>
                  </a:cubicBezTo>
                  <a:cubicBezTo>
                    <a:pt x="50085" y="6376"/>
                    <a:pt x="50020" y="6343"/>
                    <a:pt x="49972" y="6343"/>
                  </a:cubicBezTo>
                  <a:lnTo>
                    <a:pt x="49956" y="6327"/>
                  </a:lnTo>
                  <a:lnTo>
                    <a:pt x="49908" y="6247"/>
                  </a:lnTo>
                  <a:cubicBezTo>
                    <a:pt x="49972" y="6198"/>
                    <a:pt x="49988" y="6150"/>
                    <a:pt x="49972" y="6134"/>
                  </a:cubicBezTo>
                  <a:cubicBezTo>
                    <a:pt x="49940" y="6134"/>
                    <a:pt x="49875" y="6150"/>
                    <a:pt x="49811" y="6182"/>
                  </a:cubicBezTo>
                  <a:lnTo>
                    <a:pt x="49762" y="6118"/>
                  </a:lnTo>
                  <a:lnTo>
                    <a:pt x="49746" y="6118"/>
                  </a:lnTo>
                  <a:cubicBezTo>
                    <a:pt x="49746" y="6115"/>
                    <a:pt x="49746" y="6113"/>
                    <a:pt x="49745" y="6113"/>
                  </a:cubicBezTo>
                  <a:cubicBezTo>
                    <a:pt x="49741" y="6113"/>
                    <a:pt x="49730" y="6140"/>
                    <a:pt x="49730" y="6166"/>
                  </a:cubicBezTo>
                  <a:lnTo>
                    <a:pt x="49714" y="6182"/>
                  </a:lnTo>
                  <a:lnTo>
                    <a:pt x="49682" y="6214"/>
                  </a:lnTo>
                  <a:cubicBezTo>
                    <a:pt x="49662" y="6234"/>
                    <a:pt x="49617" y="6248"/>
                    <a:pt x="49578" y="6248"/>
                  </a:cubicBezTo>
                  <a:cubicBezTo>
                    <a:pt x="49554" y="6248"/>
                    <a:pt x="49533" y="6243"/>
                    <a:pt x="49520" y="6230"/>
                  </a:cubicBezTo>
                  <a:cubicBezTo>
                    <a:pt x="49504" y="6214"/>
                    <a:pt x="49537" y="6150"/>
                    <a:pt x="49617" y="6069"/>
                  </a:cubicBezTo>
                  <a:lnTo>
                    <a:pt x="49633" y="6005"/>
                  </a:lnTo>
                  <a:cubicBezTo>
                    <a:pt x="49633" y="5956"/>
                    <a:pt x="49569" y="5892"/>
                    <a:pt x="49553" y="5827"/>
                  </a:cubicBezTo>
                  <a:cubicBezTo>
                    <a:pt x="49554" y="5826"/>
                    <a:pt x="49556" y="5825"/>
                    <a:pt x="49559" y="5825"/>
                  </a:cubicBezTo>
                  <a:cubicBezTo>
                    <a:pt x="49586" y="5825"/>
                    <a:pt x="49670" y="5895"/>
                    <a:pt x="49714" y="5924"/>
                  </a:cubicBezTo>
                  <a:cubicBezTo>
                    <a:pt x="49728" y="5929"/>
                    <a:pt x="49745" y="5931"/>
                    <a:pt x="49762" y="5931"/>
                  </a:cubicBezTo>
                  <a:cubicBezTo>
                    <a:pt x="49804" y="5931"/>
                    <a:pt x="49848" y="5919"/>
                    <a:pt x="49859" y="5908"/>
                  </a:cubicBezTo>
                  <a:cubicBezTo>
                    <a:pt x="49864" y="5903"/>
                    <a:pt x="49877" y="5901"/>
                    <a:pt x="49894" y="5901"/>
                  </a:cubicBezTo>
                  <a:cubicBezTo>
                    <a:pt x="49934" y="5901"/>
                    <a:pt x="49998" y="5913"/>
                    <a:pt x="50020" y="5924"/>
                  </a:cubicBezTo>
                  <a:cubicBezTo>
                    <a:pt x="50028" y="5928"/>
                    <a:pt x="50035" y="5930"/>
                    <a:pt x="50040" y="5930"/>
                  </a:cubicBezTo>
                  <a:cubicBezTo>
                    <a:pt x="50059" y="5930"/>
                    <a:pt x="50065" y="5909"/>
                    <a:pt x="50053" y="5859"/>
                  </a:cubicBezTo>
                  <a:lnTo>
                    <a:pt x="50037" y="5827"/>
                  </a:lnTo>
                  <a:lnTo>
                    <a:pt x="50037" y="5763"/>
                  </a:lnTo>
                  <a:cubicBezTo>
                    <a:pt x="49972" y="5763"/>
                    <a:pt x="49875" y="5763"/>
                    <a:pt x="49827" y="5747"/>
                  </a:cubicBezTo>
                  <a:lnTo>
                    <a:pt x="49827" y="5714"/>
                  </a:lnTo>
                  <a:lnTo>
                    <a:pt x="49811" y="5634"/>
                  </a:lnTo>
                  <a:cubicBezTo>
                    <a:pt x="49796" y="5648"/>
                    <a:pt x="49775" y="5656"/>
                    <a:pt x="49755" y="5656"/>
                  </a:cubicBezTo>
                  <a:cubicBezTo>
                    <a:pt x="49730" y="5656"/>
                    <a:pt x="49707" y="5644"/>
                    <a:pt x="49698" y="5618"/>
                  </a:cubicBezTo>
                  <a:lnTo>
                    <a:pt x="49682" y="5618"/>
                  </a:lnTo>
                  <a:cubicBezTo>
                    <a:pt x="49671" y="5619"/>
                    <a:pt x="49662" y="5620"/>
                    <a:pt x="49655" y="5620"/>
                  </a:cubicBezTo>
                  <a:cubicBezTo>
                    <a:pt x="49591" y="5620"/>
                    <a:pt x="49614" y="5566"/>
                    <a:pt x="49585" y="5537"/>
                  </a:cubicBezTo>
                  <a:lnTo>
                    <a:pt x="49569" y="5521"/>
                  </a:lnTo>
                  <a:cubicBezTo>
                    <a:pt x="49537" y="5521"/>
                    <a:pt x="49407" y="5505"/>
                    <a:pt x="49391" y="5472"/>
                  </a:cubicBezTo>
                  <a:cubicBezTo>
                    <a:pt x="49391" y="5440"/>
                    <a:pt x="49424" y="5359"/>
                    <a:pt x="49440" y="5327"/>
                  </a:cubicBezTo>
                  <a:cubicBezTo>
                    <a:pt x="49440" y="5325"/>
                    <a:pt x="49442" y="5324"/>
                    <a:pt x="49447" y="5324"/>
                  </a:cubicBezTo>
                  <a:cubicBezTo>
                    <a:pt x="49474" y="5324"/>
                    <a:pt x="49573" y="5362"/>
                    <a:pt x="49601" y="5376"/>
                  </a:cubicBezTo>
                  <a:cubicBezTo>
                    <a:pt x="49625" y="5384"/>
                    <a:pt x="49694" y="5384"/>
                    <a:pt x="49762" y="5384"/>
                  </a:cubicBezTo>
                  <a:cubicBezTo>
                    <a:pt x="49831" y="5384"/>
                    <a:pt x="49899" y="5384"/>
                    <a:pt x="49924" y="5392"/>
                  </a:cubicBezTo>
                  <a:cubicBezTo>
                    <a:pt x="49981" y="5420"/>
                    <a:pt x="50167" y="5475"/>
                    <a:pt x="50264" y="5475"/>
                  </a:cubicBezTo>
                  <a:cubicBezTo>
                    <a:pt x="50276" y="5475"/>
                    <a:pt x="50286" y="5474"/>
                    <a:pt x="50295" y="5472"/>
                  </a:cubicBezTo>
                  <a:cubicBezTo>
                    <a:pt x="50347" y="5459"/>
                    <a:pt x="50473" y="5436"/>
                    <a:pt x="50545" y="5436"/>
                  </a:cubicBezTo>
                  <a:cubicBezTo>
                    <a:pt x="50562" y="5436"/>
                    <a:pt x="50576" y="5437"/>
                    <a:pt x="50585" y="5440"/>
                  </a:cubicBezTo>
                  <a:cubicBezTo>
                    <a:pt x="50617" y="5456"/>
                    <a:pt x="50682" y="5472"/>
                    <a:pt x="50714" y="5488"/>
                  </a:cubicBezTo>
                  <a:lnTo>
                    <a:pt x="50730" y="5472"/>
                  </a:lnTo>
                  <a:cubicBezTo>
                    <a:pt x="50739" y="5459"/>
                    <a:pt x="50750" y="5454"/>
                    <a:pt x="50761" y="5454"/>
                  </a:cubicBezTo>
                  <a:cubicBezTo>
                    <a:pt x="50784" y="5454"/>
                    <a:pt x="50810" y="5475"/>
                    <a:pt x="50831" y="5475"/>
                  </a:cubicBezTo>
                  <a:cubicBezTo>
                    <a:pt x="50835" y="5475"/>
                    <a:pt x="50839" y="5474"/>
                    <a:pt x="50843" y="5472"/>
                  </a:cubicBezTo>
                  <a:lnTo>
                    <a:pt x="50891" y="5456"/>
                  </a:lnTo>
                  <a:cubicBezTo>
                    <a:pt x="50924" y="5440"/>
                    <a:pt x="50875" y="5359"/>
                    <a:pt x="50859" y="5343"/>
                  </a:cubicBezTo>
                  <a:cubicBezTo>
                    <a:pt x="50827" y="5327"/>
                    <a:pt x="50795" y="5214"/>
                    <a:pt x="50827" y="5182"/>
                  </a:cubicBezTo>
                  <a:cubicBezTo>
                    <a:pt x="50875" y="5166"/>
                    <a:pt x="50827" y="4956"/>
                    <a:pt x="50795" y="4876"/>
                  </a:cubicBezTo>
                  <a:cubicBezTo>
                    <a:pt x="50779" y="4811"/>
                    <a:pt x="50762" y="4682"/>
                    <a:pt x="50811" y="4682"/>
                  </a:cubicBezTo>
                  <a:cubicBezTo>
                    <a:pt x="50843" y="4682"/>
                    <a:pt x="50940" y="4666"/>
                    <a:pt x="51004" y="4650"/>
                  </a:cubicBezTo>
                  <a:lnTo>
                    <a:pt x="51021" y="4585"/>
                  </a:lnTo>
                  <a:lnTo>
                    <a:pt x="51037" y="4553"/>
                  </a:lnTo>
                  <a:cubicBezTo>
                    <a:pt x="51037" y="4510"/>
                    <a:pt x="51058" y="4488"/>
                    <a:pt x="51096" y="4488"/>
                  </a:cubicBezTo>
                  <a:cubicBezTo>
                    <a:pt x="51116" y="4488"/>
                    <a:pt x="51139" y="4494"/>
                    <a:pt x="51166" y="4505"/>
                  </a:cubicBezTo>
                  <a:lnTo>
                    <a:pt x="51214" y="4505"/>
                  </a:lnTo>
                  <a:lnTo>
                    <a:pt x="51279" y="4488"/>
                  </a:lnTo>
                  <a:cubicBezTo>
                    <a:pt x="51343" y="4456"/>
                    <a:pt x="51359" y="4424"/>
                    <a:pt x="51279" y="4392"/>
                  </a:cubicBezTo>
                  <a:lnTo>
                    <a:pt x="51230" y="4375"/>
                  </a:lnTo>
                  <a:cubicBezTo>
                    <a:pt x="51214" y="4359"/>
                    <a:pt x="51182" y="4343"/>
                    <a:pt x="51182" y="4327"/>
                  </a:cubicBezTo>
                  <a:cubicBezTo>
                    <a:pt x="51198" y="4311"/>
                    <a:pt x="51214" y="4279"/>
                    <a:pt x="51230" y="4279"/>
                  </a:cubicBezTo>
                  <a:cubicBezTo>
                    <a:pt x="51245" y="4282"/>
                    <a:pt x="51259" y="4283"/>
                    <a:pt x="51271" y="4283"/>
                  </a:cubicBezTo>
                  <a:cubicBezTo>
                    <a:pt x="51328" y="4283"/>
                    <a:pt x="51365" y="4257"/>
                    <a:pt x="51392" y="4230"/>
                  </a:cubicBezTo>
                  <a:cubicBezTo>
                    <a:pt x="51408" y="4214"/>
                    <a:pt x="51408" y="4182"/>
                    <a:pt x="51392" y="4166"/>
                  </a:cubicBezTo>
                  <a:cubicBezTo>
                    <a:pt x="51375" y="4150"/>
                    <a:pt x="51343" y="4150"/>
                    <a:pt x="51327" y="4150"/>
                  </a:cubicBezTo>
                  <a:lnTo>
                    <a:pt x="51295" y="4166"/>
                  </a:lnTo>
                  <a:cubicBezTo>
                    <a:pt x="51293" y="4168"/>
                    <a:pt x="51291" y="4169"/>
                    <a:pt x="51288" y="4169"/>
                  </a:cubicBezTo>
                  <a:cubicBezTo>
                    <a:pt x="51274" y="4169"/>
                    <a:pt x="51260" y="4125"/>
                    <a:pt x="51246" y="4069"/>
                  </a:cubicBezTo>
                  <a:lnTo>
                    <a:pt x="51166" y="4021"/>
                  </a:lnTo>
                  <a:cubicBezTo>
                    <a:pt x="51133" y="4004"/>
                    <a:pt x="51117" y="3956"/>
                    <a:pt x="51085" y="3908"/>
                  </a:cubicBezTo>
                  <a:cubicBezTo>
                    <a:pt x="51053" y="3859"/>
                    <a:pt x="51101" y="3811"/>
                    <a:pt x="51182" y="3811"/>
                  </a:cubicBezTo>
                  <a:lnTo>
                    <a:pt x="51214" y="3827"/>
                  </a:lnTo>
                  <a:cubicBezTo>
                    <a:pt x="51230" y="3811"/>
                    <a:pt x="51133" y="3650"/>
                    <a:pt x="51069" y="3633"/>
                  </a:cubicBezTo>
                  <a:cubicBezTo>
                    <a:pt x="50988" y="3633"/>
                    <a:pt x="50827" y="3650"/>
                    <a:pt x="50795" y="3650"/>
                  </a:cubicBezTo>
                  <a:cubicBezTo>
                    <a:pt x="50762" y="3633"/>
                    <a:pt x="50714" y="3633"/>
                    <a:pt x="50682" y="3633"/>
                  </a:cubicBezTo>
                  <a:lnTo>
                    <a:pt x="50650" y="3633"/>
                  </a:lnTo>
                  <a:lnTo>
                    <a:pt x="50585" y="3650"/>
                  </a:lnTo>
                  <a:cubicBezTo>
                    <a:pt x="50537" y="3650"/>
                    <a:pt x="50488" y="3569"/>
                    <a:pt x="50488" y="3537"/>
                  </a:cubicBezTo>
                  <a:cubicBezTo>
                    <a:pt x="50488" y="3521"/>
                    <a:pt x="50617" y="3488"/>
                    <a:pt x="50666" y="3488"/>
                  </a:cubicBezTo>
                  <a:cubicBezTo>
                    <a:pt x="50714" y="3472"/>
                    <a:pt x="50666" y="3456"/>
                    <a:pt x="50569" y="3440"/>
                  </a:cubicBezTo>
                  <a:lnTo>
                    <a:pt x="50488" y="3440"/>
                  </a:lnTo>
                  <a:cubicBezTo>
                    <a:pt x="50375" y="3424"/>
                    <a:pt x="50295" y="3295"/>
                    <a:pt x="50343" y="3214"/>
                  </a:cubicBezTo>
                  <a:lnTo>
                    <a:pt x="50391" y="3133"/>
                  </a:lnTo>
                  <a:cubicBezTo>
                    <a:pt x="50375" y="3069"/>
                    <a:pt x="50311" y="2891"/>
                    <a:pt x="50327" y="2859"/>
                  </a:cubicBezTo>
                  <a:cubicBezTo>
                    <a:pt x="50359" y="2827"/>
                    <a:pt x="50327" y="2779"/>
                    <a:pt x="50262" y="2762"/>
                  </a:cubicBezTo>
                  <a:lnTo>
                    <a:pt x="50230" y="2730"/>
                  </a:lnTo>
                  <a:cubicBezTo>
                    <a:pt x="50223" y="2723"/>
                    <a:pt x="50216" y="2720"/>
                    <a:pt x="50209" y="2720"/>
                  </a:cubicBezTo>
                  <a:cubicBezTo>
                    <a:pt x="50183" y="2720"/>
                    <a:pt x="50160" y="2764"/>
                    <a:pt x="50130" y="2764"/>
                  </a:cubicBezTo>
                  <a:cubicBezTo>
                    <a:pt x="50117" y="2764"/>
                    <a:pt x="50102" y="2756"/>
                    <a:pt x="50085" y="2730"/>
                  </a:cubicBezTo>
                  <a:lnTo>
                    <a:pt x="50069" y="2698"/>
                  </a:lnTo>
                  <a:cubicBezTo>
                    <a:pt x="50037" y="2666"/>
                    <a:pt x="49956" y="2633"/>
                    <a:pt x="49940" y="2617"/>
                  </a:cubicBezTo>
                  <a:cubicBezTo>
                    <a:pt x="49924" y="2617"/>
                    <a:pt x="50069" y="2569"/>
                    <a:pt x="50117" y="2553"/>
                  </a:cubicBezTo>
                  <a:cubicBezTo>
                    <a:pt x="50166" y="2537"/>
                    <a:pt x="50149" y="2246"/>
                    <a:pt x="50101" y="2133"/>
                  </a:cubicBezTo>
                  <a:cubicBezTo>
                    <a:pt x="50063" y="2044"/>
                    <a:pt x="50146" y="2015"/>
                    <a:pt x="50214" y="2015"/>
                  </a:cubicBezTo>
                  <a:cubicBezTo>
                    <a:pt x="50232" y="2015"/>
                    <a:pt x="50249" y="2017"/>
                    <a:pt x="50262" y="2020"/>
                  </a:cubicBezTo>
                  <a:cubicBezTo>
                    <a:pt x="50279" y="2024"/>
                    <a:pt x="50294" y="2027"/>
                    <a:pt x="50307" y="2027"/>
                  </a:cubicBezTo>
                  <a:cubicBezTo>
                    <a:pt x="50348" y="2027"/>
                    <a:pt x="50375" y="2008"/>
                    <a:pt x="50375" y="1972"/>
                  </a:cubicBezTo>
                  <a:lnTo>
                    <a:pt x="50343" y="1940"/>
                  </a:lnTo>
                  <a:lnTo>
                    <a:pt x="50311" y="1908"/>
                  </a:lnTo>
                  <a:cubicBezTo>
                    <a:pt x="50262" y="1859"/>
                    <a:pt x="50230" y="1795"/>
                    <a:pt x="50230" y="1779"/>
                  </a:cubicBezTo>
                  <a:cubicBezTo>
                    <a:pt x="50230" y="1762"/>
                    <a:pt x="50198" y="1762"/>
                    <a:pt x="50149" y="1762"/>
                  </a:cubicBezTo>
                  <a:lnTo>
                    <a:pt x="50101" y="1762"/>
                  </a:lnTo>
                  <a:cubicBezTo>
                    <a:pt x="50101" y="1779"/>
                    <a:pt x="50085" y="1779"/>
                    <a:pt x="50085" y="1779"/>
                  </a:cubicBezTo>
                  <a:lnTo>
                    <a:pt x="50053" y="1779"/>
                  </a:lnTo>
                  <a:cubicBezTo>
                    <a:pt x="50037" y="1762"/>
                    <a:pt x="50037" y="1746"/>
                    <a:pt x="50037" y="1730"/>
                  </a:cubicBezTo>
                  <a:lnTo>
                    <a:pt x="50069" y="1714"/>
                  </a:lnTo>
                  <a:cubicBezTo>
                    <a:pt x="50117" y="1698"/>
                    <a:pt x="50149" y="1666"/>
                    <a:pt x="50149" y="1666"/>
                  </a:cubicBezTo>
                  <a:cubicBezTo>
                    <a:pt x="50149" y="1649"/>
                    <a:pt x="50133" y="1649"/>
                    <a:pt x="50117" y="1649"/>
                  </a:cubicBezTo>
                  <a:lnTo>
                    <a:pt x="50069" y="1649"/>
                  </a:lnTo>
                  <a:cubicBezTo>
                    <a:pt x="50053" y="1633"/>
                    <a:pt x="50020" y="1553"/>
                    <a:pt x="50004" y="1456"/>
                  </a:cubicBezTo>
                  <a:lnTo>
                    <a:pt x="49988" y="1359"/>
                  </a:lnTo>
                  <a:lnTo>
                    <a:pt x="49972" y="1327"/>
                  </a:lnTo>
                  <a:cubicBezTo>
                    <a:pt x="49972" y="1278"/>
                    <a:pt x="50004" y="1198"/>
                    <a:pt x="50020" y="1149"/>
                  </a:cubicBezTo>
                  <a:lnTo>
                    <a:pt x="49956" y="1117"/>
                  </a:lnTo>
                  <a:cubicBezTo>
                    <a:pt x="49972" y="1085"/>
                    <a:pt x="49940" y="1053"/>
                    <a:pt x="49924" y="1037"/>
                  </a:cubicBezTo>
                  <a:cubicBezTo>
                    <a:pt x="49908" y="1037"/>
                    <a:pt x="49827" y="1004"/>
                    <a:pt x="49746" y="972"/>
                  </a:cubicBezTo>
                  <a:lnTo>
                    <a:pt x="49730" y="940"/>
                  </a:lnTo>
                  <a:cubicBezTo>
                    <a:pt x="49698" y="843"/>
                    <a:pt x="49569" y="843"/>
                    <a:pt x="49553" y="795"/>
                  </a:cubicBezTo>
                  <a:lnTo>
                    <a:pt x="49537" y="714"/>
                  </a:lnTo>
                  <a:cubicBezTo>
                    <a:pt x="49448" y="685"/>
                    <a:pt x="49253" y="615"/>
                    <a:pt x="49170" y="615"/>
                  </a:cubicBezTo>
                  <a:cubicBezTo>
                    <a:pt x="49162" y="615"/>
                    <a:pt x="49155" y="616"/>
                    <a:pt x="49149" y="617"/>
                  </a:cubicBezTo>
                  <a:cubicBezTo>
                    <a:pt x="49141" y="619"/>
                    <a:pt x="49132" y="620"/>
                    <a:pt x="49124" y="620"/>
                  </a:cubicBezTo>
                  <a:cubicBezTo>
                    <a:pt x="49055" y="620"/>
                    <a:pt x="49004" y="567"/>
                    <a:pt x="49004" y="553"/>
                  </a:cubicBezTo>
                  <a:cubicBezTo>
                    <a:pt x="49004" y="536"/>
                    <a:pt x="48940" y="536"/>
                    <a:pt x="48924" y="536"/>
                  </a:cubicBezTo>
                  <a:cubicBezTo>
                    <a:pt x="48921" y="538"/>
                    <a:pt x="48917" y="539"/>
                    <a:pt x="48911" y="539"/>
                  </a:cubicBezTo>
                  <a:cubicBezTo>
                    <a:pt x="48860" y="539"/>
                    <a:pt x="48708" y="472"/>
                    <a:pt x="48649" y="472"/>
                  </a:cubicBezTo>
                  <a:cubicBezTo>
                    <a:pt x="48596" y="472"/>
                    <a:pt x="48535" y="465"/>
                    <a:pt x="48495" y="465"/>
                  </a:cubicBezTo>
                  <a:cubicBezTo>
                    <a:pt x="48476" y="465"/>
                    <a:pt x="48461" y="467"/>
                    <a:pt x="48456" y="472"/>
                  </a:cubicBezTo>
                  <a:cubicBezTo>
                    <a:pt x="48444" y="472"/>
                    <a:pt x="48364" y="506"/>
                    <a:pt x="48328" y="506"/>
                  </a:cubicBezTo>
                  <a:cubicBezTo>
                    <a:pt x="48314" y="506"/>
                    <a:pt x="48306" y="501"/>
                    <a:pt x="48311" y="488"/>
                  </a:cubicBezTo>
                  <a:cubicBezTo>
                    <a:pt x="48311" y="469"/>
                    <a:pt x="48294" y="461"/>
                    <a:pt x="48274" y="461"/>
                  </a:cubicBezTo>
                  <a:cubicBezTo>
                    <a:pt x="48259" y="461"/>
                    <a:pt x="48243" y="465"/>
                    <a:pt x="48230" y="472"/>
                  </a:cubicBezTo>
                  <a:cubicBezTo>
                    <a:pt x="48227" y="475"/>
                    <a:pt x="48220" y="476"/>
                    <a:pt x="48210" y="476"/>
                  </a:cubicBezTo>
                  <a:cubicBezTo>
                    <a:pt x="48171" y="476"/>
                    <a:pt x="48091" y="456"/>
                    <a:pt x="48053" y="456"/>
                  </a:cubicBezTo>
                  <a:cubicBezTo>
                    <a:pt x="48020" y="456"/>
                    <a:pt x="47827" y="424"/>
                    <a:pt x="47778" y="407"/>
                  </a:cubicBezTo>
                  <a:cubicBezTo>
                    <a:pt x="47714" y="391"/>
                    <a:pt x="47585" y="359"/>
                    <a:pt x="47488" y="327"/>
                  </a:cubicBezTo>
                  <a:lnTo>
                    <a:pt x="47456" y="262"/>
                  </a:lnTo>
                  <a:cubicBezTo>
                    <a:pt x="47440" y="230"/>
                    <a:pt x="47375" y="214"/>
                    <a:pt x="47327" y="214"/>
                  </a:cubicBezTo>
                  <a:cubicBezTo>
                    <a:pt x="47294" y="214"/>
                    <a:pt x="47262" y="246"/>
                    <a:pt x="47230" y="246"/>
                  </a:cubicBezTo>
                  <a:cubicBezTo>
                    <a:pt x="47165" y="214"/>
                    <a:pt x="47278" y="182"/>
                    <a:pt x="47246" y="165"/>
                  </a:cubicBezTo>
                  <a:cubicBezTo>
                    <a:pt x="47191" y="152"/>
                    <a:pt x="47099" y="114"/>
                    <a:pt x="47054" y="114"/>
                  </a:cubicBezTo>
                  <a:cubicBezTo>
                    <a:pt x="47047" y="114"/>
                    <a:pt x="47041" y="115"/>
                    <a:pt x="47036" y="117"/>
                  </a:cubicBezTo>
                  <a:cubicBezTo>
                    <a:pt x="47007" y="135"/>
                    <a:pt x="46977" y="142"/>
                    <a:pt x="46949" y="142"/>
                  </a:cubicBezTo>
                  <a:cubicBezTo>
                    <a:pt x="46901" y="142"/>
                    <a:pt x="46857" y="121"/>
                    <a:pt x="46827" y="101"/>
                  </a:cubicBezTo>
                  <a:cubicBezTo>
                    <a:pt x="46743" y="70"/>
                    <a:pt x="46660" y="52"/>
                    <a:pt x="46577" y="52"/>
                  </a:cubicBezTo>
                  <a:cubicBezTo>
                    <a:pt x="46531" y="52"/>
                    <a:pt x="46485" y="57"/>
                    <a:pt x="46439" y="69"/>
                  </a:cubicBezTo>
                  <a:lnTo>
                    <a:pt x="46343" y="101"/>
                  </a:lnTo>
                  <a:cubicBezTo>
                    <a:pt x="46322" y="85"/>
                    <a:pt x="46303" y="78"/>
                    <a:pt x="46287" y="78"/>
                  </a:cubicBezTo>
                  <a:cubicBezTo>
                    <a:pt x="46252" y="78"/>
                    <a:pt x="46230" y="111"/>
                    <a:pt x="46230" y="165"/>
                  </a:cubicBezTo>
                  <a:lnTo>
                    <a:pt x="46101" y="85"/>
                  </a:lnTo>
                  <a:lnTo>
                    <a:pt x="46052" y="53"/>
                  </a:lnTo>
                  <a:cubicBezTo>
                    <a:pt x="45875" y="53"/>
                    <a:pt x="45762" y="69"/>
                    <a:pt x="45762" y="85"/>
                  </a:cubicBezTo>
                  <a:cubicBezTo>
                    <a:pt x="45769" y="91"/>
                    <a:pt x="45750" y="95"/>
                    <a:pt x="45723" y="95"/>
                  </a:cubicBezTo>
                  <a:cubicBezTo>
                    <a:pt x="45685" y="95"/>
                    <a:pt x="45629" y="88"/>
                    <a:pt x="45601" y="69"/>
                  </a:cubicBezTo>
                  <a:cubicBezTo>
                    <a:pt x="45568" y="53"/>
                    <a:pt x="45488" y="36"/>
                    <a:pt x="45456" y="36"/>
                  </a:cubicBezTo>
                  <a:cubicBezTo>
                    <a:pt x="45453" y="39"/>
                    <a:pt x="45448" y="40"/>
                    <a:pt x="45441" y="40"/>
                  </a:cubicBezTo>
                  <a:cubicBezTo>
                    <a:pt x="45419" y="40"/>
                    <a:pt x="45379" y="30"/>
                    <a:pt x="45353" y="30"/>
                  </a:cubicBezTo>
                  <a:cubicBezTo>
                    <a:pt x="45333" y="30"/>
                    <a:pt x="45321" y="35"/>
                    <a:pt x="45327" y="53"/>
                  </a:cubicBezTo>
                  <a:cubicBezTo>
                    <a:pt x="45339" y="72"/>
                    <a:pt x="45329" y="78"/>
                    <a:pt x="45311" y="78"/>
                  </a:cubicBezTo>
                  <a:cubicBezTo>
                    <a:pt x="45283" y="78"/>
                    <a:pt x="45233" y="62"/>
                    <a:pt x="45214" y="53"/>
                  </a:cubicBezTo>
                  <a:cubicBezTo>
                    <a:pt x="45200" y="39"/>
                    <a:pt x="45114" y="1"/>
                    <a:pt x="45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3315325" y="1526925"/>
              <a:ext cx="13600" cy="7800"/>
            </a:xfrm>
            <a:custGeom>
              <a:avLst/>
              <a:gdLst/>
              <a:ahLst/>
              <a:cxnLst/>
              <a:rect l="l" t="t" r="r" b="b"/>
              <a:pathLst>
                <a:path w="544" h="312" extrusionOk="0">
                  <a:moveTo>
                    <a:pt x="302" y="1"/>
                  </a:moveTo>
                  <a:cubicBezTo>
                    <a:pt x="221" y="1"/>
                    <a:pt x="205" y="17"/>
                    <a:pt x="269" y="65"/>
                  </a:cubicBezTo>
                  <a:lnTo>
                    <a:pt x="92" y="65"/>
                  </a:lnTo>
                  <a:cubicBezTo>
                    <a:pt x="81" y="63"/>
                    <a:pt x="71" y="61"/>
                    <a:pt x="62" y="61"/>
                  </a:cubicBezTo>
                  <a:cubicBezTo>
                    <a:pt x="18" y="61"/>
                    <a:pt x="1" y="92"/>
                    <a:pt x="27" y="146"/>
                  </a:cubicBezTo>
                  <a:lnTo>
                    <a:pt x="60" y="194"/>
                  </a:lnTo>
                  <a:cubicBezTo>
                    <a:pt x="76" y="210"/>
                    <a:pt x="124" y="243"/>
                    <a:pt x="140" y="243"/>
                  </a:cubicBezTo>
                  <a:lnTo>
                    <a:pt x="285" y="210"/>
                  </a:lnTo>
                  <a:cubicBezTo>
                    <a:pt x="393" y="278"/>
                    <a:pt x="456" y="311"/>
                    <a:pt x="464" y="311"/>
                  </a:cubicBezTo>
                  <a:cubicBezTo>
                    <a:pt x="466" y="311"/>
                    <a:pt x="466" y="310"/>
                    <a:pt x="463" y="307"/>
                  </a:cubicBezTo>
                  <a:cubicBezTo>
                    <a:pt x="431" y="291"/>
                    <a:pt x="495" y="194"/>
                    <a:pt x="511" y="194"/>
                  </a:cubicBezTo>
                  <a:cubicBezTo>
                    <a:pt x="543" y="178"/>
                    <a:pt x="479" y="146"/>
                    <a:pt x="382" y="114"/>
                  </a:cubicBezTo>
                  <a:lnTo>
                    <a:pt x="350" y="65"/>
                  </a:lnTo>
                  <a:lnTo>
                    <a:pt x="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4" name="Google Shape;54;p4"/>
          <p:cNvPicPr preferRelativeResize="0"/>
          <p:nvPr/>
        </p:nvPicPr>
        <p:blipFill rotWithShape="1">
          <a:blip r:embed="rId3">
            <a:alphaModFix amt="19000"/>
          </a:blip>
          <a:srcRect t="159" b="159"/>
          <a:stretch/>
        </p:blipFill>
        <p:spPr>
          <a:xfrm>
            <a:off x="-1" y="0"/>
            <a:ext cx="9173673" cy="5143501"/>
          </a:xfrm>
          <a:prstGeom prst="rect">
            <a:avLst/>
          </a:prstGeom>
          <a:noFill/>
          <a:ln>
            <a:noFill/>
          </a:ln>
        </p:spPr>
      </p:pic>
      <p:sp>
        <p:nvSpPr>
          <p:cNvPr id="55" name="Google Shape;55;p4"/>
          <p:cNvSpPr txBox="1">
            <a:spLocks noGrp="1"/>
          </p:cNvSpPr>
          <p:nvPr>
            <p:ph type="title"/>
          </p:nvPr>
        </p:nvSpPr>
        <p:spPr>
          <a:xfrm>
            <a:off x="714900" y="468350"/>
            <a:ext cx="77160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i="1"/>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56" name="Google Shape;56;p4"/>
          <p:cNvSpPr txBox="1">
            <a:spLocks noGrp="1"/>
          </p:cNvSpPr>
          <p:nvPr>
            <p:ph type="body" idx="1"/>
          </p:nvPr>
        </p:nvSpPr>
        <p:spPr>
          <a:xfrm>
            <a:off x="714900" y="1179250"/>
            <a:ext cx="7716000" cy="5271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36"/>
        <p:cNvGrpSpPr/>
        <p:nvPr/>
      </p:nvGrpSpPr>
      <p:grpSpPr>
        <a:xfrm>
          <a:off x="0" y="0"/>
          <a:ext cx="0" cy="0"/>
          <a:chOff x="0" y="0"/>
          <a:chExt cx="0" cy="0"/>
        </a:xfrm>
      </p:grpSpPr>
      <p:grpSp>
        <p:nvGrpSpPr>
          <p:cNvPr id="237" name="Google Shape;237;p7"/>
          <p:cNvGrpSpPr/>
          <p:nvPr/>
        </p:nvGrpSpPr>
        <p:grpSpPr>
          <a:xfrm>
            <a:off x="-1096563" y="-1172545"/>
            <a:ext cx="3030605" cy="2827645"/>
            <a:chOff x="-1096563" y="-1172545"/>
            <a:chExt cx="3030605" cy="2827645"/>
          </a:xfrm>
        </p:grpSpPr>
        <p:pic>
          <p:nvPicPr>
            <p:cNvPr id="238" name="Google Shape;238;p7"/>
            <p:cNvPicPr preferRelativeResize="0"/>
            <p:nvPr/>
          </p:nvPicPr>
          <p:blipFill>
            <a:blip r:embed="rId2">
              <a:alphaModFix/>
            </a:blip>
            <a:stretch>
              <a:fillRect/>
            </a:stretch>
          </p:blipFill>
          <p:spPr>
            <a:xfrm rot="835498" flipH="1">
              <a:off x="-859896" y="-898330"/>
              <a:ext cx="2557272" cy="2279215"/>
            </a:xfrm>
            <a:prstGeom prst="rect">
              <a:avLst/>
            </a:prstGeom>
            <a:noFill/>
            <a:ln>
              <a:noFill/>
            </a:ln>
          </p:spPr>
        </p:pic>
        <p:pic>
          <p:nvPicPr>
            <p:cNvPr id="239" name="Google Shape;239;p7"/>
            <p:cNvPicPr preferRelativeResize="0"/>
            <p:nvPr/>
          </p:nvPicPr>
          <p:blipFill>
            <a:blip r:embed="rId3">
              <a:alphaModFix/>
            </a:blip>
            <a:stretch>
              <a:fillRect/>
            </a:stretch>
          </p:blipFill>
          <p:spPr>
            <a:xfrm>
              <a:off x="890325" y="465475"/>
              <a:ext cx="909750" cy="790050"/>
            </a:xfrm>
            <a:prstGeom prst="rect">
              <a:avLst/>
            </a:prstGeom>
            <a:noFill/>
            <a:ln>
              <a:noFill/>
            </a:ln>
          </p:spPr>
        </p:pic>
      </p:grpSp>
      <p:grpSp>
        <p:nvGrpSpPr>
          <p:cNvPr id="240" name="Google Shape;240;p7"/>
          <p:cNvGrpSpPr/>
          <p:nvPr/>
        </p:nvGrpSpPr>
        <p:grpSpPr>
          <a:xfrm>
            <a:off x="-1492900" y="1428852"/>
            <a:ext cx="3426951" cy="4446072"/>
            <a:chOff x="-1492900" y="1428852"/>
            <a:chExt cx="3426951" cy="4446072"/>
          </a:xfrm>
        </p:grpSpPr>
        <p:pic>
          <p:nvPicPr>
            <p:cNvPr id="241" name="Google Shape;241;p7"/>
            <p:cNvPicPr preferRelativeResize="0"/>
            <p:nvPr/>
          </p:nvPicPr>
          <p:blipFill>
            <a:blip r:embed="rId4">
              <a:alphaModFix/>
            </a:blip>
            <a:stretch>
              <a:fillRect/>
            </a:stretch>
          </p:blipFill>
          <p:spPr>
            <a:xfrm rot="1112087" flipH="1">
              <a:off x="-1117755" y="1731300"/>
              <a:ext cx="2350625" cy="2743851"/>
            </a:xfrm>
            <a:prstGeom prst="rect">
              <a:avLst/>
            </a:prstGeom>
            <a:noFill/>
            <a:ln>
              <a:noFill/>
            </a:ln>
          </p:spPr>
        </p:pic>
        <p:pic>
          <p:nvPicPr>
            <p:cNvPr id="242" name="Google Shape;242;p7"/>
            <p:cNvPicPr preferRelativeResize="0"/>
            <p:nvPr/>
          </p:nvPicPr>
          <p:blipFill>
            <a:blip r:embed="rId5">
              <a:alphaModFix/>
            </a:blip>
            <a:stretch>
              <a:fillRect/>
            </a:stretch>
          </p:blipFill>
          <p:spPr>
            <a:xfrm>
              <a:off x="-504274" y="3395999"/>
              <a:ext cx="2438324" cy="2478925"/>
            </a:xfrm>
            <a:prstGeom prst="rect">
              <a:avLst/>
            </a:prstGeom>
            <a:noFill/>
            <a:ln>
              <a:noFill/>
            </a:ln>
          </p:spPr>
        </p:pic>
        <p:grpSp>
          <p:nvGrpSpPr>
            <p:cNvPr id="243" name="Google Shape;243;p7"/>
            <p:cNvGrpSpPr/>
            <p:nvPr/>
          </p:nvGrpSpPr>
          <p:grpSpPr>
            <a:xfrm rot="10800000">
              <a:off x="915363" y="4522858"/>
              <a:ext cx="884705" cy="225195"/>
              <a:chOff x="1967900" y="779275"/>
              <a:chExt cx="1339650" cy="212950"/>
            </a:xfrm>
          </p:grpSpPr>
          <p:sp>
            <p:nvSpPr>
              <p:cNvPr id="244" name="Google Shape;244;p7"/>
              <p:cNvSpPr/>
              <p:nvPr/>
            </p:nvSpPr>
            <p:spPr>
              <a:xfrm>
                <a:off x="1967900" y="779275"/>
                <a:ext cx="1339650" cy="212950"/>
              </a:xfrm>
              <a:custGeom>
                <a:avLst/>
                <a:gdLst/>
                <a:ahLst/>
                <a:cxnLst/>
                <a:rect l="l" t="t" r="r" b="b"/>
                <a:pathLst>
                  <a:path w="53586" h="8518" extrusionOk="0">
                    <a:moveTo>
                      <a:pt x="41325" y="277"/>
                    </a:moveTo>
                    <a:cubicBezTo>
                      <a:pt x="41270" y="280"/>
                      <a:pt x="41222" y="284"/>
                      <a:pt x="41191" y="288"/>
                    </a:cubicBezTo>
                    <a:lnTo>
                      <a:pt x="41191" y="288"/>
                    </a:lnTo>
                    <a:lnTo>
                      <a:pt x="41181" y="291"/>
                    </a:lnTo>
                    <a:cubicBezTo>
                      <a:pt x="41201" y="287"/>
                      <a:pt x="41225" y="285"/>
                      <a:pt x="41249" y="285"/>
                    </a:cubicBezTo>
                    <a:cubicBezTo>
                      <a:pt x="41268" y="285"/>
                      <a:pt x="41286" y="286"/>
                      <a:pt x="41306" y="289"/>
                    </a:cubicBezTo>
                    <a:lnTo>
                      <a:pt x="41306" y="289"/>
                    </a:lnTo>
                    <a:cubicBezTo>
                      <a:pt x="41312" y="285"/>
                      <a:pt x="41318" y="281"/>
                      <a:pt x="41325" y="277"/>
                    </a:cubicBezTo>
                    <a:close/>
                    <a:moveTo>
                      <a:pt x="43263" y="191"/>
                    </a:moveTo>
                    <a:cubicBezTo>
                      <a:pt x="43307" y="191"/>
                      <a:pt x="43393" y="231"/>
                      <a:pt x="43407" y="259"/>
                    </a:cubicBezTo>
                    <a:cubicBezTo>
                      <a:pt x="43423" y="291"/>
                      <a:pt x="43375" y="324"/>
                      <a:pt x="43294" y="340"/>
                    </a:cubicBezTo>
                    <a:cubicBezTo>
                      <a:pt x="43291" y="341"/>
                      <a:pt x="43288" y="341"/>
                      <a:pt x="43285" y="341"/>
                    </a:cubicBezTo>
                    <a:cubicBezTo>
                      <a:pt x="43228" y="341"/>
                      <a:pt x="43215" y="210"/>
                      <a:pt x="43246" y="195"/>
                    </a:cubicBezTo>
                    <a:cubicBezTo>
                      <a:pt x="43250" y="192"/>
                      <a:pt x="43256" y="191"/>
                      <a:pt x="43263" y="191"/>
                    </a:cubicBezTo>
                    <a:close/>
                    <a:moveTo>
                      <a:pt x="44489" y="145"/>
                    </a:moveTo>
                    <a:cubicBezTo>
                      <a:pt x="44513" y="145"/>
                      <a:pt x="44533" y="158"/>
                      <a:pt x="44553" y="178"/>
                    </a:cubicBezTo>
                    <a:cubicBezTo>
                      <a:pt x="44569" y="211"/>
                      <a:pt x="44585" y="243"/>
                      <a:pt x="44569" y="259"/>
                    </a:cubicBezTo>
                    <a:lnTo>
                      <a:pt x="44569" y="307"/>
                    </a:lnTo>
                    <a:cubicBezTo>
                      <a:pt x="44538" y="338"/>
                      <a:pt x="44501" y="349"/>
                      <a:pt x="44470" y="349"/>
                    </a:cubicBezTo>
                    <a:cubicBezTo>
                      <a:pt x="44451" y="349"/>
                      <a:pt x="44435" y="346"/>
                      <a:pt x="44424" y="340"/>
                    </a:cubicBezTo>
                    <a:cubicBezTo>
                      <a:pt x="44391" y="307"/>
                      <a:pt x="44343" y="211"/>
                      <a:pt x="44391" y="178"/>
                    </a:cubicBezTo>
                    <a:lnTo>
                      <a:pt x="44440" y="162"/>
                    </a:lnTo>
                    <a:cubicBezTo>
                      <a:pt x="44458" y="150"/>
                      <a:pt x="44474" y="145"/>
                      <a:pt x="44489" y="145"/>
                    </a:cubicBezTo>
                    <a:close/>
                    <a:moveTo>
                      <a:pt x="38995" y="275"/>
                    </a:moveTo>
                    <a:cubicBezTo>
                      <a:pt x="39011" y="275"/>
                      <a:pt x="39014" y="292"/>
                      <a:pt x="39004" y="324"/>
                    </a:cubicBezTo>
                    <a:cubicBezTo>
                      <a:pt x="38974" y="353"/>
                      <a:pt x="38891" y="422"/>
                      <a:pt x="38840" y="422"/>
                    </a:cubicBezTo>
                    <a:cubicBezTo>
                      <a:pt x="38835" y="422"/>
                      <a:pt x="38831" y="422"/>
                      <a:pt x="38826" y="420"/>
                    </a:cubicBezTo>
                    <a:lnTo>
                      <a:pt x="38794" y="420"/>
                    </a:lnTo>
                    <a:cubicBezTo>
                      <a:pt x="38730" y="404"/>
                      <a:pt x="38762" y="356"/>
                      <a:pt x="38762" y="324"/>
                    </a:cubicBezTo>
                    <a:lnTo>
                      <a:pt x="38762" y="307"/>
                    </a:lnTo>
                    <a:cubicBezTo>
                      <a:pt x="38770" y="299"/>
                      <a:pt x="38806" y="299"/>
                      <a:pt x="38846" y="299"/>
                    </a:cubicBezTo>
                    <a:cubicBezTo>
                      <a:pt x="38887" y="299"/>
                      <a:pt x="38931" y="299"/>
                      <a:pt x="38955" y="291"/>
                    </a:cubicBezTo>
                    <a:cubicBezTo>
                      <a:pt x="38972" y="280"/>
                      <a:pt x="38986" y="275"/>
                      <a:pt x="38995" y="275"/>
                    </a:cubicBezTo>
                    <a:close/>
                    <a:moveTo>
                      <a:pt x="40314" y="274"/>
                    </a:moveTo>
                    <a:cubicBezTo>
                      <a:pt x="40318" y="274"/>
                      <a:pt x="40322" y="274"/>
                      <a:pt x="40326" y="275"/>
                    </a:cubicBezTo>
                    <a:cubicBezTo>
                      <a:pt x="40391" y="275"/>
                      <a:pt x="40407" y="324"/>
                      <a:pt x="40407" y="340"/>
                    </a:cubicBezTo>
                    <a:cubicBezTo>
                      <a:pt x="40391" y="356"/>
                      <a:pt x="40391" y="404"/>
                      <a:pt x="40391" y="420"/>
                    </a:cubicBezTo>
                    <a:cubicBezTo>
                      <a:pt x="40391" y="433"/>
                      <a:pt x="40384" y="438"/>
                      <a:pt x="40372" y="438"/>
                    </a:cubicBezTo>
                    <a:cubicBezTo>
                      <a:pt x="40354" y="438"/>
                      <a:pt x="40324" y="424"/>
                      <a:pt x="40294" y="404"/>
                    </a:cubicBezTo>
                    <a:cubicBezTo>
                      <a:pt x="40249" y="374"/>
                      <a:pt x="40260" y="274"/>
                      <a:pt x="40314" y="274"/>
                    </a:cubicBezTo>
                    <a:close/>
                    <a:moveTo>
                      <a:pt x="30551" y="356"/>
                    </a:moveTo>
                    <a:lnTo>
                      <a:pt x="30584" y="372"/>
                    </a:lnTo>
                    <a:lnTo>
                      <a:pt x="30713" y="420"/>
                    </a:lnTo>
                    <a:cubicBezTo>
                      <a:pt x="30690" y="487"/>
                      <a:pt x="30645" y="523"/>
                      <a:pt x="30598" y="523"/>
                    </a:cubicBezTo>
                    <a:cubicBezTo>
                      <a:pt x="30577" y="523"/>
                      <a:pt x="30555" y="516"/>
                      <a:pt x="30535" y="501"/>
                    </a:cubicBezTo>
                    <a:lnTo>
                      <a:pt x="30471" y="453"/>
                    </a:lnTo>
                    <a:lnTo>
                      <a:pt x="30471" y="437"/>
                    </a:lnTo>
                    <a:cubicBezTo>
                      <a:pt x="30455" y="437"/>
                      <a:pt x="30503" y="404"/>
                      <a:pt x="30551" y="356"/>
                    </a:cubicBezTo>
                    <a:close/>
                    <a:moveTo>
                      <a:pt x="31822" y="366"/>
                    </a:moveTo>
                    <a:cubicBezTo>
                      <a:pt x="31860" y="366"/>
                      <a:pt x="31962" y="441"/>
                      <a:pt x="32003" y="469"/>
                    </a:cubicBezTo>
                    <a:cubicBezTo>
                      <a:pt x="32027" y="485"/>
                      <a:pt x="32039" y="493"/>
                      <a:pt x="32037" y="493"/>
                    </a:cubicBezTo>
                    <a:cubicBezTo>
                      <a:pt x="32035" y="493"/>
                      <a:pt x="32019" y="485"/>
                      <a:pt x="31987" y="469"/>
                    </a:cubicBezTo>
                    <a:lnTo>
                      <a:pt x="31922" y="517"/>
                    </a:lnTo>
                    <a:lnTo>
                      <a:pt x="31906" y="533"/>
                    </a:lnTo>
                    <a:cubicBezTo>
                      <a:pt x="31826" y="501"/>
                      <a:pt x="31793" y="404"/>
                      <a:pt x="31810" y="372"/>
                    </a:cubicBezTo>
                    <a:cubicBezTo>
                      <a:pt x="31812" y="367"/>
                      <a:pt x="31816" y="366"/>
                      <a:pt x="31822" y="366"/>
                    </a:cubicBezTo>
                    <a:close/>
                    <a:moveTo>
                      <a:pt x="32729" y="420"/>
                    </a:moveTo>
                    <a:cubicBezTo>
                      <a:pt x="32777" y="420"/>
                      <a:pt x="32906" y="485"/>
                      <a:pt x="32842" y="549"/>
                    </a:cubicBezTo>
                    <a:lnTo>
                      <a:pt x="32826" y="533"/>
                    </a:lnTo>
                    <a:lnTo>
                      <a:pt x="32761" y="517"/>
                    </a:lnTo>
                    <a:cubicBezTo>
                      <a:pt x="32697" y="469"/>
                      <a:pt x="32681" y="420"/>
                      <a:pt x="32729" y="420"/>
                    </a:cubicBezTo>
                    <a:close/>
                    <a:moveTo>
                      <a:pt x="23970" y="501"/>
                    </a:moveTo>
                    <a:cubicBezTo>
                      <a:pt x="23970" y="501"/>
                      <a:pt x="24002" y="501"/>
                      <a:pt x="24002" y="517"/>
                    </a:cubicBezTo>
                    <a:cubicBezTo>
                      <a:pt x="24019" y="533"/>
                      <a:pt x="24019" y="566"/>
                      <a:pt x="24019" y="566"/>
                    </a:cubicBezTo>
                    <a:cubicBezTo>
                      <a:pt x="23938" y="598"/>
                      <a:pt x="23873" y="614"/>
                      <a:pt x="23809" y="630"/>
                    </a:cubicBezTo>
                    <a:lnTo>
                      <a:pt x="23728" y="646"/>
                    </a:lnTo>
                    <a:cubicBezTo>
                      <a:pt x="23686" y="604"/>
                      <a:pt x="23729" y="562"/>
                      <a:pt x="23825" y="562"/>
                    </a:cubicBezTo>
                    <a:cubicBezTo>
                      <a:pt x="23840" y="562"/>
                      <a:pt x="23856" y="563"/>
                      <a:pt x="23873" y="566"/>
                    </a:cubicBezTo>
                    <a:lnTo>
                      <a:pt x="23970" y="501"/>
                    </a:lnTo>
                    <a:close/>
                    <a:moveTo>
                      <a:pt x="16792" y="646"/>
                    </a:moveTo>
                    <a:cubicBezTo>
                      <a:pt x="16841" y="646"/>
                      <a:pt x="16824" y="759"/>
                      <a:pt x="16792" y="791"/>
                    </a:cubicBezTo>
                    <a:cubicBezTo>
                      <a:pt x="16762" y="822"/>
                      <a:pt x="16737" y="833"/>
                      <a:pt x="16724" y="833"/>
                    </a:cubicBezTo>
                    <a:cubicBezTo>
                      <a:pt x="16716" y="833"/>
                      <a:pt x="16712" y="830"/>
                      <a:pt x="16712" y="824"/>
                    </a:cubicBezTo>
                    <a:cubicBezTo>
                      <a:pt x="16712" y="791"/>
                      <a:pt x="16647" y="743"/>
                      <a:pt x="16631" y="743"/>
                    </a:cubicBezTo>
                    <a:cubicBezTo>
                      <a:pt x="16615" y="743"/>
                      <a:pt x="16615" y="711"/>
                      <a:pt x="16615" y="711"/>
                    </a:cubicBezTo>
                    <a:cubicBezTo>
                      <a:pt x="16615" y="695"/>
                      <a:pt x="16744" y="662"/>
                      <a:pt x="16792" y="646"/>
                    </a:cubicBezTo>
                    <a:close/>
                    <a:moveTo>
                      <a:pt x="13342" y="755"/>
                    </a:moveTo>
                    <a:cubicBezTo>
                      <a:pt x="13407" y="755"/>
                      <a:pt x="13534" y="778"/>
                      <a:pt x="13534" y="791"/>
                    </a:cubicBezTo>
                    <a:cubicBezTo>
                      <a:pt x="13534" y="808"/>
                      <a:pt x="13550" y="824"/>
                      <a:pt x="13534" y="840"/>
                    </a:cubicBezTo>
                    <a:cubicBezTo>
                      <a:pt x="13509" y="865"/>
                      <a:pt x="13484" y="899"/>
                      <a:pt x="13445" y="899"/>
                    </a:cubicBezTo>
                    <a:cubicBezTo>
                      <a:pt x="13433" y="899"/>
                      <a:pt x="13420" y="896"/>
                      <a:pt x="13405" y="888"/>
                    </a:cubicBezTo>
                    <a:lnTo>
                      <a:pt x="13324" y="872"/>
                    </a:lnTo>
                    <a:cubicBezTo>
                      <a:pt x="13227" y="840"/>
                      <a:pt x="13195" y="808"/>
                      <a:pt x="13260" y="775"/>
                    </a:cubicBezTo>
                    <a:lnTo>
                      <a:pt x="13308" y="759"/>
                    </a:lnTo>
                    <a:cubicBezTo>
                      <a:pt x="13314" y="756"/>
                      <a:pt x="13326" y="755"/>
                      <a:pt x="13342" y="755"/>
                    </a:cubicBezTo>
                    <a:close/>
                    <a:moveTo>
                      <a:pt x="12959" y="724"/>
                    </a:moveTo>
                    <a:cubicBezTo>
                      <a:pt x="12998" y="724"/>
                      <a:pt x="12988" y="764"/>
                      <a:pt x="13002" y="791"/>
                    </a:cubicBezTo>
                    <a:lnTo>
                      <a:pt x="13034" y="824"/>
                    </a:lnTo>
                    <a:cubicBezTo>
                      <a:pt x="13018" y="856"/>
                      <a:pt x="12905" y="920"/>
                      <a:pt x="12856" y="937"/>
                    </a:cubicBezTo>
                    <a:cubicBezTo>
                      <a:pt x="12843" y="941"/>
                      <a:pt x="12832" y="943"/>
                      <a:pt x="12821" y="943"/>
                    </a:cubicBezTo>
                    <a:cubicBezTo>
                      <a:pt x="12793" y="943"/>
                      <a:pt x="12776" y="928"/>
                      <a:pt x="12776" y="904"/>
                    </a:cubicBezTo>
                    <a:cubicBezTo>
                      <a:pt x="12792" y="888"/>
                      <a:pt x="12824" y="775"/>
                      <a:pt x="12873" y="727"/>
                    </a:cubicBezTo>
                    <a:lnTo>
                      <a:pt x="12937" y="727"/>
                    </a:lnTo>
                    <a:cubicBezTo>
                      <a:pt x="12946" y="725"/>
                      <a:pt x="12953" y="724"/>
                      <a:pt x="12959" y="724"/>
                    </a:cubicBezTo>
                    <a:close/>
                    <a:moveTo>
                      <a:pt x="9275" y="920"/>
                    </a:moveTo>
                    <a:lnTo>
                      <a:pt x="9340" y="985"/>
                    </a:lnTo>
                    <a:cubicBezTo>
                      <a:pt x="9353" y="983"/>
                      <a:pt x="9365" y="982"/>
                      <a:pt x="9376" y="982"/>
                    </a:cubicBezTo>
                    <a:cubicBezTo>
                      <a:pt x="9448" y="982"/>
                      <a:pt x="9481" y="1026"/>
                      <a:pt x="9453" y="1082"/>
                    </a:cubicBezTo>
                    <a:lnTo>
                      <a:pt x="9421" y="1130"/>
                    </a:lnTo>
                    <a:cubicBezTo>
                      <a:pt x="9402" y="1149"/>
                      <a:pt x="9385" y="1158"/>
                      <a:pt x="9372" y="1158"/>
                    </a:cubicBezTo>
                    <a:cubicBezTo>
                      <a:pt x="9352" y="1158"/>
                      <a:pt x="9340" y="1137"/>
                      <a:pt x="9340" y="1098"/>
                    </a:cubicBezTo>
                    <a:cubicBezTo>
                      <a:pt x="9308" y="1082"/>
                      <a:pt x="9179" y="1033"/>
                      <a:pt x="9179" y="1001"/>
                    </a:cubicBezTo>
                    <a:cubicBezTo>
                      <a:pt x="9195" y="969"/>
                      <a:pt x="9227" y="937"/>
                      <a:pt x="9275" y="920"/>
                    </a:cubicBezTo>
                    <a:close/>
                    <a:moveTo>
                      <a:pt x="8255" y="1002"/>
                    </a:moveTo>
                    <a:cubicBezTo>
                      <a:pt x="8265" y="1002"/>
                      <a:pt x="8277" y="1007"/>
                      <a:pt x="8292" y="1017"/>
                    </a:cubicBezTo>
                    <a:lnTo>
                      <a:pt x="8372" y="1049"/>
                    </a:lnTo>
                    <a:cubicBezTo>
                      <a:pt x="8382" y="1040"/>
                      <a:pt x="8392" y="1036"/>
                      <a:pt x="8403" y="1036"/>
                    </a:cubicBezTo>
                    <a:cubicBezTo>
                      <a:pt x="8427" y="1036"/>
                      <a:pt x="8448" y="1059"/>
                      <a:pt x="8437" y="1082"/>
                    </a:cubicBezTo>
                    <a:cubicBezTo>
                      <a:pt x="8421" y="1098"/>
                      <a:pt x="8404" y="1162"/>
                      <a:pt x="8421" y="1179"/>
                    </a:cubicBezTo>
                    <a:cubicBezTo>
                      <a:pt x="8421" y="1179"/>
                      <a:pt x="8356" y="1179"/>
                      <a:pt x="8292" y="1162"/>
                    </a:cubicBezTo>
                    <a:lnTo>
                      <a:pt x="8275" y="1179"/>
                    </a:lnTo>
                    <a:cubicBezTo>
                      <a:pt x="8258" y="1196"/>
                      <a:pt x="8242" y="1203"/>
                      <a:pt x="8229" y="1203"/>
                    </a:cubicBezTo>
                    <a:cubicBezTo>
                      <a:pt x="8205" y="1203"/>
                      <a:pt x="8189" y="1183"/>
                      <a:pt x="8179" y="1162"/>
                    </a:cubicBezTo>
                    <a:cubicBezTo>
                      <a:pt x="8130" y="1130"/>
                      <a:pt x="8130" y="1098"/>
                      <a:pt x="8179" y="1082"/>
                    </a:cubicBezTo>
                    <a:cubicBezTo>
                      <a:pt x="8204" y="1057"/>
                      <a:pt x="8219" y="1002"/>
                      <a:pt x="8255" y="1002"/>
                    </a:cubicBezTo>
                    <a:close/>
                    <a:moveTo>
                      <a:pt x="47166" y="1162"/>
                    </a:moveTo>
                    <a:cubicBezTo>
                      <a:pt x="47246" y="1195"/>
                      <a:pt x="47279" y="1259"/>
                      <a:pt x="47262" y="1275"/>
                    </a:cubicBezTo>
                    <a:cubicBezTo>
                      <a:pt x="47260" y="1277"/>
                      <a:pt x="47255" y="1278"/>
                      <a:pt x="47247" y="1278"/>
                    </a:cubicBezTo>
                    <a:cubicBezTo>
                      <a:pt x="47207" y="1278"/>
                      <a:pt x="47101" y="1252"/>
                      <a:pt x="47031" y="1219"/>
                    </a:cubicBezTo>
                    <a:lnTo>
                      <a:pt x="47031" y="1219"/>
                    </a:lnTo>
                    <a:lnTo>
                      <a:pt x="47117" y="1195"/>
                    </a:lnTo>
                    <a:lnTo>
                      <a:pt x="47166" y="1162"/>
                    </a:lnTo>
                    <a:close/>
                    <a:moveTo>
                      <a:pt x="48058" y="1120"/>
                    </a:moveTo>
                    <a:cubicBezTo>
                      <a:pt x="48062" y="1120"/>
                      <a:pt x="48069" y="1132"/>
                      <a:pt x="48069" y="1162"/>
                    </a:cubicBezTo>
                    <a:cubicBezTo>
                      <a:pt x="48085" y="1195"/>
                      <a:pt x="48021" y="1275"/>
                      <a:pt x="47956" y="1291"/>
                    </a:cubicBezTo>
                    <a:lnTo>
                      <a:pt x="47875" y="1259"/>
                    </a:lnTo>
                    <a:lnTo>
                      <a:pt x="47843" y="1243"/>
                    </a:lnTo>
                    <a:cubicBezTo>
                      <a:pt x="47816" y="1251"/>
                      <a:pt x="47796" y="1254"/>
                      <a:pt x="47782" y="1254"/>
                    </a:cubicBezTo>
                    <a:cubicBezTo>
                      <a:pt x="47738" y="1254"/>
                      <a:pt x="47750" y="1223"/>
                      <a:pt x="47763" y="1211"/>
                    </a:cubicBezTo>
                    <a:cubicBezTo>
                      <a:pt x="47795" y="1195"/>
                      <a:pt x="47779" y="1162"/>
                      <a:pt x="47763" y="1146"/>
                    </a:cubicBezTo>
                    <a:cubicBezTo>
                      <a:pt x="47758" y="1142"/>
                      <a:pt x="47765" y="1140"/>
                      <a:pt x="47779" y="1140"/>
                    </a:cubicBezTo>
                    <a:cubicBezTo>
                      <a:pt x="47816" y="1140"/>
                      <a:pt x="47900" y="1155"/>
                      <a:pt x="47924" y="1179"/>
                    </a:cubicBezTo>
                    <a:cubicBezTo>
                      <a:pt x="47933" y="1181"/>
                      <a:pt x="47942" y="1183"/>
                      <a:pt x="47952" y="1183"/>
                    </a:cubicBezTo>
                    <a:cubicBezTo>
                      <a:pt x="47994" y="1183"/>
                      <a:pt x="48040" y="1156"/>
                      <a:pt x="48053" y="1130"/>
                    </a:cubicBezTo>
                    <a:cubicBezTo>
                      <a:pt x="48053" y="1124"/>
                      <a:pt x="48055" y="1120"/>
                      <a:pt x="48058" y="1120"/>
                    </a:cubicBezTo>
                    <a:close/>
                    <a:moveTo>
                      <a:pt x="50134" y="1550"/>
                    </a:moveTo>
                    <a:lnTo>
                      <a:pt x="50230" y="1566"/>
                    </a:lnTo>
                    <a:lnTo>
                      <a:pt x="50295" y="1582"/>
                    </a:lnTo>
                    <a:cubicBezTo>
                      <a:pt x="50376" y="1614"/>
                      <a:pt x="50408" y="1679"/>
                      <a:pt x="50359" y="1743"/>
                    </a:cubicBezTo>
                    <a:cubicBezTo>
                      <a:pt x="50356" y="1749"/>
                      <a:pt x="50348" y="1751"/>
                      <a:pt x="50338" y="1751"/>
                    </a:cubicBezTo>
                    <a:cubicBezTo>
                      <a:pt x="50265" y="1751"/>
                      <a:pt x="50049" y="1612"/>
                      <a:pt x="50021" y="1598"/>
                    </a:cubicBezTo>
                    <a:cubicBezTo>
                      <a:pt x="49972" y="1566"/>
                      <a:pt x="50037" y="1550"/>
                      <a:pt x="50134" y="1550"/>
                    </a:cubicBezTo>
                    <a:close/>
                    <a:moveTo>
                      <a:pt x="6049" y="1743"/>
                    </a:moveTo>
                    <a:cubicBezTo>
                      <a:pt x="6082" y="1743"/>
                      <a:pt x="6114" y="1775"/>
                      <a:pt x="6130" y="1791"/>
                    </a:cubicBezTo>
                    <a:lnTo>
                      <a:pt x="6130" y="1808"/>
                    </a:lnTo>
                    <a:lnTo>
                      <a:pt x="6033" y="1856"/>
                    </a:lnTo>
                    <a:cubicBezTo>
                      <a:pt x="5936" y="1921"/>
                      <a:pt x="5840" y="1969"/>
                      <a:pt x="5824" y="1969"/>
                    </a:cubicBezTo>
                    <a:lnTo>
                      <a:pt x="5807" y="1953"/>
                    </a:lnTo>
                    <a:cubicBezTo>
                      <a:pt x="5791" y="1937"/>
                      <a:pt x="5856" y="1808"/>
                      <a:pt x="5904" y="1791"/>
                    </a:cubicBezTo>
                    <a:cubicBezTo>
                      <a:pt x="5953" y="1759"/>
                      <a:pt x="6017" y="1743"/>
                      <a:pt x="6049" y="1743"/>
                    </a:cubicBezTo>
                    <a:close/>
                    <a:moveTo>
                      <a:pt x="10896" y="1852"/>
                    </a:moveTo>
                    <a:cubicBezTo>
                      <a:pt x="10940" y="1852"/>
                      <a:pt x="11016" y="1878"/>
                      <a:pt x="11082" y="1904"/>
                    </a:cubicBezTo>
                    <a:lnTo>
                      <a:pt x="11147" y="1937"/>
                    </a:lnTo>
                    <a:cubicBezTo>
                      <a:pt x="11147" y="1953"/>
                      <a:pt x="11147" y="1969"/>
                      <a:pt x="11147" y="1985"/>
                    </a:cubicBezTo>
                    <a:cubicBezTo>
                      <a:pt x="11135" y="1996"/>
                      <a:pt x="11124" y="2008"/>
                      <a:pt x="11112" y="2008"/>
                    </a:cubicBezTo>
                    <a:cubicBezTo>
                      <a:pt x="11108" y="2008"/>
                      <a:pt x="11103" y="2006"/>
                      <a:pt x="11098" y="2001"/>
                    </a:cubicBezTo>
                    <a:lnTo>
                      <a:pt x="11066" y="2001"/>
                    </a:lnTo>
                    <a:cubicBezTo>
                      <a:pt x="11018" y="2001"/>
                      <a:pt x="10905" y="1953"/>
                      <a:pt x="10872" y="1937"/>
                    </a:cubicBezTo>
                    <a:cubicBezTo>
                      <a:pt x="10856" y="1904"/>
                      <a:pt x="10840" y="1888"/>
                      <a:pt x="10872" y="1856"/>
                    </a:cubicBezTo>
                    <a:cubicBezTo>
                      <a:pt x="10878" y="1853"/>
                      <a:pt x="10886" y="1852"/>
                      <a:pt x="10896" y="1852"/>
                    </a:cubicBezTo>
                    <a:close/>
                    <a:moveTo>
                      <a:pt x="7566" y="1969"/>
                    </a:moveTo>
                    <a:cubicBezTo>
                      <a:pt x="7566" y="1969"/>
                      <a:pt x="7598" y="2033"/>
                      <a:pt x="7598" y="2050"/>
                    </a:cubicBezTo>
                    <a:cubicBezTo>
                      <a:pt x="7614" y="2082"/>
                      <a:pt x="7743" y="2098"/>
                      <a:pt x="7791" y="2098"/>
                    </a:cubicBezTo>
                    <a:cubicBezTo>
                      <a:pt x="7796" y="2096"/>
                      <a:pt x="7799" y="2095"/>
                      <a:pt x="7802" y="2095"/>
                    </a:cubicBezTo>
                    <a:cubicBezTo>
                      <a:pt x="7823" y="2095"/>
                      <a:pt x="7817" y="2141"/>
                      <a:pt x="7775" y="2211"/>
                    </a:cubicBezTo>
                    <a:lnTo>
                      <a:pt x="7630" y="2195"/>
                    </a:lnTo>
                    <a:lnTo>
                      <a:pt x="7550" y="2179"/>
                    </a:lnTo>
                    <a:cubicBezTo>
                      <a:pt x="7462" y="2179"/>
                      <a:pt x="7440" y="2112"/>
                      <a:pt x="7461" y="2112"/>
                    </a:cubicBezTo>
                    <a:cubicBezTo>
                      <a:pt x="7463" y="2112"/>
                      <a:pt x="7466" y="2113"/>
                      <a:pt x="7469" y="2114"/>
                    </a:cubicBezTo>
                    <a:cubicBezTo>
                      <a:pt x="7481" y="2120"/>
                      <a:pt x="7492" y="2124"/>
                      <a:pt x="7503" y="2124"/>
                    </a:cubicBezTo>
                    <a:cubicBezTo>
                      <a:pt x="7520" y="2124"/>
                      <a:pt x="7533" y="2112"/>
                      <a:pt x="7533" y="2082"/>
                    </a:cubicBezTo>
                    <a:cubicBezTo>
                      <a:pt x="7550" y="2050"/>
                      <a:pt x="7566" y="1969"/>
                      <a:pt x="7566" y="1969"/>
                    </a:cubicBezTo>
                    <a:close/>
                    <a:moveTo>
                      <a:pt x="6996" y="2094"/>
                    </a:moveTo>
                    <a:cubicBezTo>
                      <a:pt x="7058" y="2094"/>
                      <a:pt x="7113" y="2113"/>
                      <a:pt x="7162" y="2162"/>
                    </a:cubicBezTo>
                    <a:cubicBezTo>
                      <a:pt x="7090" y="2206"/>
                      <a:pt x="7050" y="2230"/>
                      <a:pt x="7016" y="2230"/>
                    </a:cubicBezTo>
                    <a:cubicBezTo>
                      <a:pt x="6975" y="2230"/>
                      <a:pt x="6943" y="2194"/>
                      <a:pt x="6872" y="2114"/>
                    </a:cubicBezTo>
                    <a:cubicBezTo>
                      <a:pt x="6916" y="2102"/>
                      <a:pt x="6957" y="2094"/>
                      <a:pt x="6996" y="2094"/>
                    </a:cubicBezTo>
                    <a:close/>
                    <a:moveTo>
                      <a:pt x="51295" y="2146"/>
                    </a:moveTo>
                    <a:cubicBezTo>
                      <a:pt x="51327" y="2227"/>
                      <a:pt x="51343" y="2308"/>
                      <a:pt x="51327" y="2324"/>
                    </a:cubicBezTo>
                    <a:cubicBezTo>
                      <a:pt x="51323" y="2328"/>
                      <a:pt x="51312" y="2330"/>
                      <a:pt x="51300" y="2330"/>
                    </a:cubicBezTo>
                    <a:cubicBezTo>
                      <a:pt x="51269" y="2330"/>
                      <a:pt x="51226" y="2319"/>
                      <a:pt x="51214" y="2308"/>
                    </a:cubicBezTo>
                    <a:cubicBezTo>
                      <a:pt x="51210" y="2303"/>
                      <a:pt x="51202" y="2301"/>
                      <a:pt x="51192" y="2301"/>
                    </a:cubicBezTo>
                    <a:cubicBezTo>
                      <a:pt x="51164" y="2301"/>
                      <a:pt x="51116" y="2316"/>
                      <a:pt x="51069" y="2340"/>
                    </a:cubicBezTo>
                    <a:lnTo>
                      <a:pt x="51005" y="2356"/>
                    </a:lnTo>
                    <a:lnTo>
                      <a:pt x="50989" y="2372"/>
                    </a:lnTo>
                    <a:cubicBezTo>
                      <a:pt x="50940" y="2324"/>
                      <a:pt x="50956" y="2211"/>
                      <a:pt x="51021" y="2146"/>
                    </a:cubicBezTo>
                    <a:close/>
                    <a:moveTo>
                      <a:pt x="46592" y="5310"/>
                    </a:moveTo>
                    <a:cubicBezTo>
                      <a:pt x="46623" y="5310"/>
                      <a:pt x="46650" y="5313"/>
                      <a:pt x="46666" y="5324"/>
                    </a:cubicBezTo>
                    <a:cubicBezTo>
                      <a:pt x="46698" y="5340"/>
                      <a:pt x="46682" y="5372"/>
                      <a:pt x="46601" y="5372"/>
                    </a:cubicBezTo>
                    <a:cubicBezTo>
                      <a:pt x="46592" y="5375"/>
                      <a:pt x="46581" y="5376"/>
                      <a:pt x="46568" y="5376"/>
                    </a:cubicBezTo>
                    <a:cubicBezTo>
                      <a:pt x="46488" y="5376"/>
                      <a:pt x="46352" y="5338"/>
                      <a:pt x="46408" y="5324"/>
                    </a:cubicBezTo>
                    <a:cubicBezTo>
                      <a:pt x="46451" y="5324"/>
                      <a:pt x="46529" y="5310"/>
                      <a:pt x="46592" y="5310"/>
                    </a:cubicBezTo>
                    <a:close/>
                    <a:moveTo>
                      <a:pt x="45940" y="5243"/>
                    </a:moveTo>
                    <a:cubicBezTo>
                      <a:pt x="46004" y="5243"/>
                      <a:pt x="46053" y="5276"/>
                      <a:pt x="46037" y="5308"/>
                    </a:cubicBezTo>
                    <a:cubicBezTo>
                      <a:pt x="46020" y="5324"/>
                      <a:pt x="45940" y="5405"/>
                      <a:pt x="45908" y="5421"/>
                    </a:cubicBezTo>
                    <a:lnTo>
                      <a:pt x="45843" y="5421"/>
                    </a:lnTo>
                    <a:cubicBezTo>
                      <a:pt x="45811" y="5389"/>
                      <a:pt x="45827" y="5324"/>
                      <a:pt x="45859" y="5276"/>
                    </a:cubicBezTo>
                    <a:lnTo>
                      <a:pt x="45908" y="5260"/>
                    </a:lnTo>
                    <a:lnTo>
                      <a:pt x="45940" y="5243"/>
                    </a:lnTo>
                    <a:close/>
                    <a:moveTo>
                      <a:pt x="46925" y="5419"/>
                    </a:moveTo>
                    <a:lnTo>
                      <a:pt x="46924" y="5421"/>
                    </a:lnTo>
                    <a:lnTo>
                      <a:pt x="46891" y="5421"/>
                    </a:lnTo>
                    <a:cubicBezTo>
                      <a:pt x="46900" y="5421"/>
                      <a:pt x="46912" y="5420"/>
                      <a:pt x="46925" y="5419"/>
                    </a:cubicBezTo>
                    <a:close/>
                    <a:moveTo>
                      <a:pt x="47145" y="5406"/>
                    </a:moveTo>
                    <a:cubicBezTo>
                      <a:pt x="47127" y="5406"/>
                      <a:pt x="47111" y="5407"/>
                      <a:pt x="47094" y="5408"/>
                    </a:cubicBezTo>
                    <a:lnTo>
                      <a:pt x="47094" y="5408"/>
                    </a:lnTo>
                    <a:cubicBezTo>
                      <a:pt x="47108" y="5416"/>
                      <a:pt x="47123" y="5425"/>
                      <a:pt x="47138" y="5432"/>
                    </a:cubicBezTo>
                    <a:lnTo>
                      <a:pt x="47138" y="5432"/>
                    </a:lnTo>
                    <a:cubicBezTo>
                      <a:pt x="47141" y="5425"/>
                      <a:pt x="47143" y="5416"/>
                      <a:pt x="47145" y="5406"/>
                    </a:cubicBezTo>
                    <a:close/>
                    <a:moveTo>
                      <a:pt x="47116" y="5560"/>
                    </a:moveTo>
                    <a:cubicBezTo>
                      <a:pt x="47151" y="5560"/>
                      <a:pt x="47181" y="5562"/>
                      <a:pt x="47198" y="5566"/>
                    </a:cubicBezTo>
                    <a:cubicBezTo>
                      <a:pt x="47262" y="5566"/>
                      <a:pt x="47230" y="5679"/>
                      <a:pt x="47182" y="5695"/>
                    </a:cubicBezTo>
                    <a:cubicBezTo>
                      <a:pt x="47122" y="5695"/>
                      <a:pt x="46994" y="5613"/>
                      <a:pt x="46937" y="5613"/>
                    </a:cubicBezTo>
                    <a:cubicBezTo>
                      <a:pt x="46932" y="5613"/>
                      <a:pt x="46927" y="5613"/>
                      <a:pt x="46924" y="5614"/>
                    </a:cubicBezTo>
                    <a:cubicBezTo>
                      <a:pt x="46875" y="5614"/>
                      <a:pt x="46843" y="5614"/>
                      <a:pt x="46875" y="5598"/>
                    </a:cubicBezTo>
                    <a:cubicBezTo>
                      <a:pt x="46887" y="5575"/>
                      <a:pt x="47020" y="5560"/>
                      <a:pt x="47116" y="5560"/>
                    </a:cubicBezTo>
                    <a:close/>
                    <a:moveTo>
                      <a:pt x="49086" y="5927"/>
                    </a:moveTo>
                    <a:cubicBezTo>
                      <a:pt x="49077" y="5927"/>
                      <a:pt x="49069" y="5929"/>
                      <a:pt x="49061" y="5930"/>
                    </a:cubicBezTo>
                    <a:lnTo>
                      <a:pt x="49061" y="5930"/>
                    </a:lnTo>
                    <a:cubicBezTo>
                      <a:pt x="49069" y="5959"/>
                      <a:pt x="49079" y="5982"/>
                      <a:pt x="49092" y="5994"/>
                    </a:cubicBezTo>
                    <a:lnTo>
                      <a:pt x="49092" y="5994"/>
                    </a:lnTo>
                    <a:cubicBezTo>
                      <a:pt x="49085" y="5970"/>
                      <a:pt x="49083" y="5946"/>
                      <a:pt x="49086" y="5927"/>
                    </a:cubicBezTo>
                    <a:close/>
                    <a:moveTo>
                      <a:pt x="47456" y="6002"/>
                    </a:moveTo>
                    <a:cubicBezTo>
                      <a:pt x="47456" y="6002"/>
                      <a:pt x="47472" y="6018"/>
                      <a:pt x="47488" y="6034"/>
                    </a:cubicBezTo>
                    <a:lnTo>
                      <a:pt x="47521" y="6066"/>
                    </a:lnTo>
                    <a:cubicBezTo>
                      <a:pt x="47569" y="6098"/>
                      <a:pt x="47537" y="6131"/>
                      <a:pt x="47472" y="6147"/>
                    </a:cubicBezTo>
                    <a:lnTo>
                      <a:pt x="47424" y="6163"/>
                    </a:lnTo>
                    <a:lnTo>
                      <a:pt x="47375" y="6179"/>
                    </a:lnTo>
                    <a:cubicBezTo>
                      <a:pt x="47367" y="6184"/>
                      <a:pt x="47361" y="6186"/>
                      <a:pt x="47355" y="6186"/>
                    </a:cubicBezTo>
                    <a:cubicBezTo>
                      <a:pt x="47328" y="6186"/>
                      <a:pt x="47332" y="6128"/>
                      <a:pt x="47359" y="6114"/>
                    </a:cubicBezTo>
                    <a:cubicBezTo>
                      <a:pt x="47392" y="6082"/>
                      <a:pt x="47424" y="6066"/>
                      <a:pt x="47408" y="6050"/>
                    </a:cubicBezTo>
                    <a:cubicBezTo>
                      <a:pt x="47408" y="6050"/>
                      <a:pt x="47392" y="6018"/>
                      <a:pt x="47424" y="6002"/>
                    </a:cubicBezTo>
                    <a:close/>
                    <a:moveTo>
                      <a:pt x="52053" y="6131"/>
                    </a:moveTo>
                    <a:cubicBezTo>
                      <a:pt x="52069" y="6147"/>
                      <a:pt x="52150" y="6260"/>
                      <a:pt x="52134" y="6292"/>
                    </a:cubicBezTo>
                    <a:cubicBezTo>
                      <a:pt x="52124" y="6311"/>
                      <a:pt x="52109" y="6319"/>
                      <a:pt x="52092" y="6319"/>
                    </a:cubicBezTo>
                    <a:cubicBezTo>
                      <a:pt x="52080" y="6319"/>
                      <a:pt x="52067" y="6315"/>
                      <a:pt x="52053" y="6308"/>
                    </a:cubicBezTo>
                    <a:cubicBezTo>
                      <a:pt x="52050" y="6306"/>
                      <a:pt x="52045" y="6305"/>
                      <a:pt x="52040" y="6305"/>
                    </a:cubicBezTo>
                    <a:cubicBezTo>
                      <a:pt x="52005" y="6305"/>
                      <a:pt x="51941" y="6343"/>
                      <a:pt x="51916" y="6343"/>
                    </a:cubicBezTo>
                    <a:cubicBezTo>
                      <a:pt x="51913" y="6343"/>
                      <a:pt x="51910" y="6342"/>
                      <a:pt x="51908" y="6340"/>
                    </a:cubicBezTo>
                    <a:lnTo>
                      <a:pt x="51892" y="6324"/>
                    </a:lnTo>
                    <a:cubicBezTo>
                      <a:pt x="51843" y="6308"/>
                      <a:pt x="51795" y="6276"/>
                      <a:pt x="51747" y="6260"/>
                    </a:cubicBezTo>
                    <a:cubicBezTo>
                      <a:pt x="51731" y="6243"/>
                      <a:pt x="51731" y="6227"/>
                      <a:pt x="51747" y="6211"/>
                    </a:cubicBezTo>
                    <a:cubicBezTo>
                      <a:pt x="51756" y="6206"/>
                      <a:pt x="51768" y="6205"/>
                      <a:pt x="51783" y="6205"/>
                    </a:cubicBezTo>
                    <a:cubicBezTo>
                      <a:pt x="51818" y="6205"/>
                      <a:pt x="51867" y="6216"/>
                      <a:pt x="51924" y="6227"/>
                    </a:cubicBezTo>
                    <a:lnTo>
                      <a:pt x="52005" y="6163"/>
                    </a:lnTo>
                    <a:lnTo>
                      <a:pt x="52053" y="6131"/>
                    </a:lnTo>
                    <a:close/>
                    <a:moveTo>
                      <a:pt x="52614" y="6560"/>
                    </a:moveTo>
                    <a:cubicBezTo>
                      <a:pt x="52654" y="6560"/>
                      <a:pt x="52678" y="6578"/>
                      <a:pt x="52666" y="6614"/>
                    </a:cubicBezTo>
                    <a:cubicBezTo>
                      <a:pt x="52653" y="6655"/>
                      <a:pt x="52559" y="6719"/>
                      <a:pt x="52530" y="6719"/>
                    </a:cubicBezTo>
                    <a:cubicBezTo>
                      <a:pt x="52524" y="6719"/>
                      <a:pt x="52521" y="6716"/>
                      <a:pt x="52521" y="6711"/>
                    </a:cubicBezTo>
                    <a:lnTo>
                      <a:pt x="52505" y="6695"/>
                    </a:lnTo>
                    <a:cubicBezTo>
                      <a:pt x="52424" y="6647"/>
                      <a:pt x="52473" y="6614"/>
                      <a:pt x="52505" y="6598"/>
                    </a:cubicBezTo>
                    <a:lnTo>
                      <a:pt x="52569" y="6566"/>
                    </a:lnTo>
                    <a:cubicBezTo>
                      <a:pt x="52585" y="6562"/>
                      <a:pt x="52601" y="6560"/>
                      <a:pt x="52614" y="6560"/>
                    </a:cubicBezTo>
                    <a:close/>
                    <a:moveTo>
                      <a:pt x="51962" y="6828"/>
                    </a:moveTo>
                    <a:cubicBezTo>
                      <a:pt x="51989" y="6828"/>
                      <a:pt x="52021" y="6832"/>
                      <a:pt x="52053" y="6840"/>
                    </a:cubicBezTo>
                    <a:lnTo>
                      <a:pt x="52053" y="6889"/>
                    </a:lnTo>
                    <a:cubicBezTo>
                      <a:pt x="52037" y="6905"/>
                      <a:pt x="52166" y="7050"/>
                      <a:pt x="52118" y="7098"/>
                    </a:cubicBezTo>
                    <a:cubicBezTo>
                      <a:pt x="52090" y="7154"/>
                      <a:pt x="52037" y="7198"/>
                      <a:pt x="52013" y="7198"/>
                    </a:cubicBezTo>
                    <a:cubicBezTo>
                      <a:pt x="52010" y="7198"/>
                      <a:pt x="52007" y="7197"/>
                      <a:pt x="52005" y="7195"/>
                    </a:cubicBezTo>
                    <a:cubicBezTo>
                      <a:pt x="51973" y="7195"/>
                      <a:pt x="52005" y="7115"/>
                      <a:pt x="51973" y="7082"/>
                    </a:cubicBezTo>
                    <a:cubicBezTo>
                      <a:pt x="51940" y="7050"/>
                      <a:pt x="51973" y="6969"/>
                      <a:pt x="51956" y="6937"/>
                    </a:cubicBezTo>
                    <a:cubicBezTo>
                      <a:pt x="51940" y="6921"/>
                      <a:pt x="51908" y="6840"/>
                      <a:pt x="51908" y="6840"/>
                    </a:cubicBezTo>
                    <a:cubicBezTo>
                      <a:pt x="51916" y="6832"/>
                      <a:pt x="51936" y="6828"/>
                      <a:pt x="51962" y="6828"/>
                    </a:cubicBezTo>
                    <a:close/>
                    <a:moveTo>
                      <a:pt x="5212" y="7292"/>
                    </a:moveTo>
                    <a:cubicBezTo>
                      <a:pt x="5237" y="7292"/>
                      <a:pt x="5248" y="7313"/>
                      <a:pt x="5259" y="7356"/>
                    </a:cubicBezTo>
                    <a:cubicBezTo>
                      <a:pt x="5264" y="7372"/>
                      <a:pt x="5271" y="7377"/>
                      <a:pt x="5278" y="7377"/>
                    </a:cubicBezTo>
                    <a:cubicBezTo>
                      <a:pt x="5294" y="7377"/>
                      <a:pt x="5312" y="7351"/>
                      <a:pt x="5324" y="7340"/>
                    </a:cubicBezTo>
                    <a:lnTo>
                      <a:pt x="5404" y="7324"/>
                    </a:lnTo>
                    <a:lnTo>
                      <a:pt x="5404" y="7324"/>
                    </a:lnTo>
                    <a:cubicBezTo>
                      <a:pt x="5404" y="7373"/>
                      <a:pt x="5388" y="7437"/>
                      <a:pt x="5372" y="7486"/>
                    </a:cubicBezTo>
                    <a:lnTo>
                      <a:pt x="5307" y="7469"/>
                    </a:lnTo>
                    <a:lnTo>
                      <a:pt x="5259" y="7453"/>
                    </a:lnTo>
                    <a:cubicBezTo>
                      <a:pt x="5227" y="7421"/>
                      <a:pt x="5162" y="7356"/>
                      <a:pt x="5146" y="7308"/>
                    </a:cubicBezTo>
                    <a:lnTo>
                      <a:pt x="5162" y="7308"/>
                    </a:lnTo>
                    <a:cubicBezTo>
                      <a:pt x="5184" y="7297"/>
                      <a:pt x="5200" y="7292"/>
                      <a:pt x="5212" y="7292"/>
                    </a:cubicBezTo>
                    <a:close/>
                    <a:moveTo>
                      <a:pt x="13018" y="7566"/>
                    </a:moveTo>
                    <a:cubicBezTo>
                      <a:pt x="13082" y="7566"/>
                      <a:pt x="13163" y="7695"/>
                      <a:pt x="13114" y="7711"/>
                    </a:cubicBezTo>
                    <a:cubicBezTo>
                      <a:pt x="13107" y="7713"/>
                      <a:pt x="13100" y="7714"/>
                      <a:pt x="13093" y="7714"/>
                    </a:cubicBezTo>
                    <a:cubicBezTo>
                      <a:pt x="13033" y="7714"/>
                      <a:pt x="12968" y="7659"/>
                      <a:pt x="12953" y="7631"/>
                    </a:cubicBezTo>
                    <a:cubicBezTo>
                      <a:pt x="12937" y="7598"/>
                      <a:pt x="12969" y="7566"/>
                      <a:pt x="13018" y="7566"/>
                    </a:cubicBezTo>
                    <a:close/>
                    <a:moveTo>
                      <a:pt x="53093" y="7903"/>
                    </a:moveTo>
                    <a:cubicBezTo>
                      <a:pt x="53078" y="7903"/>
                      <a:pt x="53064" y="7905"/>
                      <a:pt x="53053" y="7905"/>
                    </a:cubicBezTo>
                    <a:cubicBezTo>
                      <a:pt x="53005" y="7921"/>
                      <a:pt x="52956" y="7953"/>
                      <a:pt x="52908" y="7953"/>
                    </a:cubicBezTo>
                    <a:lnTo>
                      <a:pt x="52892" y="7953"/>
                    </a:lnTo>
                    <a:cubicBezTo>
                      <a:pt x="52891" y="7953"/>
                      <a:pt x="52891" y="7952"/>
                      <a:pt x="52890" y="7951"/>
                    </a:cubicBezTo>
                    <a:lnTo>
                      <a:pt x="52890" y="7951"/>
                    </a:lnTo>
                    <a:cubicBezTo>
                      <a:pt x="52884" y="8017"/>
                      <a:pt x="52933" y="8069"/>
                      <a:pt x="53008" y="8069"/>
                    </a:cubicBezTo>
                    <a:cubicBezTo>
                      <a:pt x="53017" y="8069"/>
                      <a:pt x="53027" y="8068"/>
                      <a:pt x="53037" y="8066"/>
                    </a:cubicBezTo>
                    <a:lnTo>
                      <a:pt x="53118" y="8034"/>
                    </a:lnTo>
                    <a:cubicBezTo>
                      <a:pt x="53150" y="8034"/>
                      <a:pt x="53150" y="7986"/>
                      <a:pt x="53150" y="7953"/>
                    </a:cubicBezTo>
                    <a:cubicBezTo>
                      <a:pt x="53150" y="7910"/>
                      <a:pt x="53121" y="7903"/>
                      <a:pt x="53093" y="7903"/>
                    </a:cubicBezTo>
                    <a:close/>
                    <a:moveTo>
                      <a:pt x="33607" y="8108"/>
                    </a:moveTo>
                    <a:cubicBezTo>
                      <a:pt x="33615" y="8108"/>
                      <a:pt x="33624" y="8110"/>
                      <a:pt x="33632" y="8115"/>
                    </a:cubicBezTo>
                    <a:cubicBezTo>
                      <a:pt x="33648" y="8131"/>
                      <a:pt x="33729" y="8195"/>
                      <a:pt x="33729" y="8227"/>
                    </a:cubicBezTo>
                    <a:lnTo>
                      <a:pt x="33729" y="8260"/>
                    </a:lnTo>
                    <a:lnTo>
                      <a:pt x="33745" y="8308"/>
                    </a:lnTo>
                    <a:cubicBezTo>
                      <a:pt x="33600" y="8340"/>
                      <a:pt x="33471" y="8340"/>
                      <a:pt x="33471" y="8340"/>
                    </a:cubicBezTo>
                    <a:cubicBezTo>
                      <a:pt x="33471" y="8340"/>
                      <a:pt x="33455" y="8292"/>
                      <a:pt x="33455" y="8276"/>
                    </a:cubicBezTo>
                    <a:cubicBezTo>
                      <a:pt x="33455" y="8244"/>
                      <a:pt x="33519" y="8244"/>
                      <a:pt x="33536" y="8244"/>
                    </a:cubicBezTo>
                    <a:cubicBezTo>
                      <a:pt x="33552" y="8244"/>
                      <a:pt x="33568" y="8179"/>
                      <a:pt x="33568" y="8147"/>
                    </a:cubicBezTo>
                    <a:cubicBezTo>
                      <a:pt x="33568" y="8123"/>
                      <a:pt x="33585" y="8108"/>
                      <a:pt x="33607" y="8108"/>
                    </a:cubicBezTo>
                    <a:close/>
                    <a:moveTo>
                      <a:pt x="43230" y="1"/>
                    </a:moveTo>
                    <a:cubicBezTo>
                      <a:pt x="43198" y="17"/>
                      <a:pt x="43117" y="17"/>
                      <a:pt x="43085" y="33"/>
                    </a:cubicBezTo>
                    <a:cubicBezTo>
                      <a:pt x="43057" y="47"/>
                      <a:pt x="42874" y="85"/>
                      <a:pt x="42793" y="85"/>
                    </a:cubicBezTo>
                    <a:cubicBezTo>
                      <a:pt x="42779" y="85"/>
                      <a:pt x="42769" y="84"/>
                      <a:pt x="42762" y="82"/>
                    </a:cubicBezTo>
                    <a:cubicBezTo>
                      <a:pt x="42698" y="66"/>
                      <a:pt x="42569" y="49"/>
                      <a:pt x="42488" y="33"/>
                    </a:cubicBezTo>
                    <a:lnTo>
                      <a:pt x="42407" y="17"/>
                    </a:lnTo>
                    <a:cubicBezTo>
                      <a:pt x="42395" y="14"/>
                      <a:pt x="42386" y="13"/>
                      <a:pt x="42379" y="13"/>
                    </a:cubicBezTo>
                    <a:cubicBezTo>
                      <a:pt x="42349" y="13"/>
                      <a:pt x="42365" y="39"/>
                      <a:pt x="42391" y="66"/>
                    </a:cubicBezTo>
                    <a:lnTo>
                      <a:pt x="42391" y="82"/>
                    </a:lnTo>
                    <a:cubicBezTo>
                      <a:pt x="42375" y="114"/>
                      <a:pt x="42407" y="146"/>
                      <a:pt x="42488" y="162"/>
                    </a:cubicBezTo>
                    <a:lnTo>
                      <a:pt x="42536" y="195"/>
                    </a:lnTo>
                    <a:lnTo>
                      <a:pt x="42552" y="195"/>
                    </a:lnTo>
                    <a:cubicBezTo>
                      <a:pt x="42567" y="223"/>
                      <a:pt x="42543" y="278"/>
                      <a:pt x="42537" y="278"/>
                    </a:cubicBezTo>
                    <a:cubicBezTo>
                      <a:pt x="42537" y="278"/>
                      <a:pt x="42536" y="277"/>
                      <a:pt x="42536" y="275"/>
                    </a:cubicBezTo>
                    <a:cubicBezTo>
                      <a:pt x="42520" y="259"/>
                      <a:pt x="42343" y="195"/>
                      <a:pt x="42310" y="162"/>
                    </a:cubicBezTo>
                    <a:cubicBezTo>
                      <a:pt x="42294" y="114"/>
                      <a:pt x="42230" y="49"/>
                      <a:pt x="42214" y="49"/>
                    </a:cubicBezTo>
                    <a:cubicBezTo>
                      <a:pt x="42206" y="41"/>
                      <a:pt x="42177" y="37"/>
                      <a:pt x="42149" y="37"/>
                    </a:cubicBezTo>
                    <a:cubicBezTo>
                      <a:pt x="42121" y="37"/>
                      <a:pt x="42093" y="41"/>
                      <a:pt x="42085" y="49"/>
                    </a:cubicBezTo>
                    <a:cubicBezTo>
                      <a:pt x="42085" y="66"/>
                      <a:pt x="41939" y="130"/>
                      <a:pt x="41891" y="146"/>
                    </a:cubicBezTo>
                    <a:cubicBezTo>
                      <a:pt x="41843" y="178"/>
                      <a:pt x="41891" y="195"/>
                      <a:pt x="41939" y="195"/>
                    </a:cubicBezTo>
                    <a:cubicBezTo>
                      <a:pt x="41972" y="195"/>
                      <a:pt x="42036" y="243"/>
                      <a:pt x="42052" y="259"/>
                    </a:cubicBezTo>
                    <a:cubicBezTo>
                      <a:pt x="42052" y="275"/>
                      <a:pt x="42068" y="372"/>
                      <a:pt x="42020" y="372"/>
                    </a:cubicBezTo>
                    <a:cubicBezTo>
                      <a:pt x="42010" y="375"/>
                      <a:pt x="41995" y="377"/>
                      <a:pt x="41976" y="377"/>
                    </a:cubicBezTo>
                    <a:cubicBezTo>
                      <a:pt x="41927" y="377"/>
                      <a:pt x="41855" y="367"/>
                      <a:pt x="41806" y="367"/>
                    </a:cubicBezTo>
                    <a:cubicBezTo>
                      <a:pt x="41788" y="367"/>
                      <a:pt x="41772" y="369"/>
                      <a:pt x="41762" y="372"/>
                    </a:cubicBezTo>
                    <a:cubicBezTo>
                      <a:pt x="41749" y="376"/>
                      <a:pt x="41728" y="378"/>
                      <a:pt x="41703" y="378"/>
                    </a:cubicBezTo>
                    <a:cubicBezTo>
                      <a:pt x="41653" y="378"/>
                      <a:pt x="41586" y="371"/>
                      <a:pt x="41530" y="357"/>
                    </a:cubicBezTo>
                    <a:lnTo>
                      <a:pt x="41530" y="357"/>
                    </a:lnTo>
                    <a:cubicBezTo>
                      <a:pt x="41519" y="378"/>
                      <a:pt x="41496" y="404"/>
                      <a:pt x="41472" y="404"/>
                    </a:cubicBezTo>
                    <a:cubicBezTo>
                      <a:pt x="41461" y="404"/>
                      <a:pt x="41423" y="342"/>
                      <a:pt x="41384" y="304"/>
                    </a:cubicBezTo>
                    <a:lnTo>
                      <a:pt x="41384" y="304"/>
                    </a:lnTo>
                    <a:cubicBezTo>
                      <a:pt x="41416" y="312"/>
                      <a:pt x="41446" y="325"/>
                      <a:pt x="41472" y="340"/>
                    </a:cubicBezTo>
                    <a:cubicBezTo>
                      <a:pt x="41488" y="346"/>
                      <a:pt x="41508" y="352"/>
                      <a:pt x="41530" y="357"/>
                    </a:cubicBezTo>
                    <a:lnTo>
                      <a:pt x="41530" y="357"/>
                    </a:lnTo>
                    <a:cubicBezTo>
                      <a:pt x="41534" y="350"/>
                      <a:pt x="41536" y="344"/>
                      <a:pt x="41536" y="340"/>
                    </a:cubicBezTo>
                    <a:lnTo>
                      <a:pt x="41536" y="307"/>
                    </a:lnTo>
                    <a:cubicBezTo>
                      <a:pt x="41544" y="287"/>
                      <a:pt x="41550" y="272"/>
                      <a:pt x="41551" y="262"/>
                    </a:cubicBezTo>
                    <a:lnTo>
                      <a:pt x="41551" y="262"/>
                    </a:lnTo>
                    <a:cubicBezTo>
                      <a:pt x="41485" y="267"/>
                      <a:pt x="41410" y="271"/>
                      <a:pt x="41343" y="275"/>
                    </a:cubicBezTo>
                    <a:lnTo>
                      <a:pt x="41343" y="275"/>
                    </a:lnTo>
                    <a:cubicBezTo>
                      <a:pt x="41340" y="274"/>
                      <a:pt x="41337" y="274"/>
                      <a:pt x="41334" y="274"/>
                    </a:cubicBezTo>
                    <a:cubicBezTo>
                      <a:pt x="41332" y="274"/>
                      <a:pt x="41329" y="274"/>
                      <a:pt x="41326" y="275"/>
                    </a:cubicBezTo>
                    <a:cubicBezTo>
                      <a:pt x="41326" y="276"/>
                      <a:pt x="41325" y="276"/>
                      <a:pt x="41325" y="277"/>
                    </a:cubicBezTo>
                    <a:lnTo>
                      <a:pt x="41325" y="277"/>
                    </a:lnTo>
                    <a:cubicBezTo>
                      <a:pt x="41331" y="276"/>
                      <a:pt x="41337" y="276"/>
                      <a:pt x="41343" y="275"/>
                    </a:cubicBezTo>
                    <a:lnTo>
                      <a:pt x="41343" y="275"/>
                    </a:lnTo>
                    <a:cubicBezTo>
                      <a:pt x="41356" y="279"/>
                      <a:pt x="41370" y="290"/>
                      <a:pt x="41384" y="304"/>
                    </a:cubicBezTo>
                    <a:lnTo>
                      <a:pt x="41384" y="304"/>
                    </a:lnTo>
                    <a:cubicBezTo>
                      <a:pt x="41359" y="297"/>
                      <a:pt x="41332" y="292"/>
                      <a:pt x="41306" y="289"/>
                    </a:cubicBezTo>
                    <a:lnTo>
                      <a:pt x="41306" y="289"/>
                    </a:lnTo>
                    <a:cubicBezTo>
                      <a:pt x="41261" y="316"/>
                      <a:pt x="41211" y="342"/>
                      <a:pt x="41197" y="356"/>
                    </a:cubicBezTo>
                    <a:lnTo>
                      <a:pt x="41133" y="340"/>
                    </a:lnTo>
                    <a:cubicBezTo>
                      <a:pt x="41124" y="342"/>
                      <a:pt x="41116" y="343"/>
                      <a:pt x="41110" y="343"/>
                    </a:cubicBezTo>
                    <a:cubicBezTo>
                      <a:pt x="41070" y="343"/>
                      <a:pt x="41082" y="305"/>
                      <a:pt x="41165" y="291"/>
                    </a:cubicBezTo>
                    <a:cubicBezTo>
                      <a:pt x="41171" y="290"/>
                      <a:pt x="41180" y="289"/>
                      <a:pt x="41191" y="288"/>
                    </a:cubicBezTo>
                    <a:lnTo>
                      <a:pt x="41191" y="288"/>
                    </a:lnTo>
                    <a:lnTo>
                      <a:pt x="41262" y="259"/>
                    </a:lnTo>
                    <a:cubicBezTo>
                      <a:pt x="41278" y="243"/>
                      <a:pt x="41343" y="227"/>
                      <a:pt x="41423" y="211"/>
                    </a:cubicBezTo>
                    <a:lnTo>
                      <a:pt x="41488" y="227"/>
                    </a:lnTo>
                    <a:cubicBezTo>
                      <a:pt x="41536" y="239"/>
                      <a:pt x="41557" y="233"/>
                      <a:pt x="41551" y="262"/>
                    </a:cubicBezTo>
                    <a:lnTo>
                      <a:pt x="41551" y="262"/>
                    </a:lnTo>
                    <a:cubicBezTo>
                      <a:pt x="41651" y="256"/>
                      <a:pt x="41733" y="249"/>
                      <a:pt x="41746" y="243"/>
                    </a:cubicBezTo>
                    <a:cubicBezTo>
                      <a:pt x="41778" y="211"/>
                      <a:pt x="41633" y="146"/>
                      <a:pt x="41568" y="146"/>
                    </a:cubicBezTo>
                    <a:cubicBezTo>
                      <a:pt x="41504" y="146"/>
                      <a:pt x="41439" y="130"/>
                      <a:pt x="41439" y="114"/>
                    </a:cubicBezTo>
                    <a:lnTo>
                      <a:pt x="41423" y="98"/>
                    </a:lnTo>
                    <a:lnTo>
                      <a:pt x="41423" y="82"/>
                    </a:lnTo>
                    <a:cubicBezTo>
                      <a:pt x="41422" y="80"/>
                      <a:pt x="41420" y="79"/>
                      <a:pt x="41417" y="79"/>
                    </a:cubicBezTo>
                    <a:cubicBezTo>
                      <a:pt x="41400" y="79"/>
                      <a:pt x="41373" y="132"/>
                      <a:pt x="41359" y="146"/>
                    </a:cubicBezTo>
                    <a:cubicBezTo>
                      <a:pt x="41359" y="154"/>
                      <a:pt x="41345" y="157"/>
                      <a:pt x="41322" y="157"/>
                    </a:cubicBezTo>
                    <a:cubicBezTo>
                      <a:pt x="41255" y="157"/>
                      <a:pt x="41113" y="130"/>
                      <a:pt x="41052" y="130"/>
                    </a:cubicBezTo>
                    <a:cubicBezTo>
                      <a:pt x="40990" y="143"/>
                      <a:pt x="40860" y="194"/>
                      <a:pt x="40797" y="194"/>
                    </a:cubicBezTo>
                    <a:cubicBezTo>
                      <a:pt x="40778" y="194"/>
                      <a:pt x="40766" y="189"/>
                      <a:pt x="40762" y="178"/>
                    </a:cubicBezTo>
                    <a:cubicBezTo>
                      <a:pt x="40756" y="159"/>
                      <a:pt x="40729" y="153"/>
                      <a:pt x="40697" y="153"/>
                    </a:cubicBezTo>
                    <a:cubicBezTo>
                      <a:pt x="40647" y="153"/>
                      <a:pt x="40582" y="169"/>
                      <a:pt x="40552" y="178"/>
                    </a:cubicBezTo>
                    <a:cubicBezTo>
                      <a:pt x="40544" y="184"/>
                      <a:pt x="40533" y="186"/>
                      <a:pt x="40521" y="186"/>
                    </a:cubicBezTo>
                    <a:cubicBezTo>
                      <a:pt x="40458" y="186"/>
                      <a:pt x="40351" y="130"/>
                      <a:pt x="40310" y="130"/>
                    </a:cubicBezTo>
                    <a:cubicBezTo>
                      <a:pt x="40278" y="146"/>
                      <a:pt x="40213" y="162"/>
                      <a:pt x="40197" y="162"/>
                    </a:cubicBezTo>
                    <a:cubicBezTo>
                      <a:pt x="40181" y="162"/>
                      <a:pt x="40084" y="162"/>
                      <a:pt x="39988" y="146"/>
                    </a:cubicBezTo>
                    <a:lnTo>
                      <a:pt x="39891" y="146"/>
                    </a:lnTo>
                    <a:cubicBezTo>
                      <a:pt x="39859" y="178"/>
                      <a:pt x="39826" y="211"/>
                      <a:pt x="39794" y="243"/>
                    </a:cubicBezTo>
                    <a:lnTo>
                      <a:pt x="39730" y="178"/>
                    </a:lnTo>
                    <a:cubicBezTo>
                      <a:pt x="39730" y="162"/>
                      <a:pt x="39697" y="162"/>
                      <a:pt x="39681" y="162"/>
                    </a:cubicBezTo>
                    <a:cubicBezTo>
                      <a:pt x="39647" y="183"/>
                      <a:pt x="39616" y="192"/>
                      <a:pt x="39588" y="192"/>
                    </a:cubicBezTo>
                    <a:cubicBezTo>
                      <a:pt x="39549" y="192"/>
                      <a:pt x="39516" y="174"/>
                      <a:pt x="39488" y="146"/>
                    </a:cubicBezTo>
                    <a:lnTo>
                      <a:pt x="39423" y="82"/>
                    </a:lnTo>
                    <a:cubicBezTo>
                      <a:pt x="39359" y="114"/>
                      <a:pt x="39246" y="130"/>
                      <a:pt x="39181" y="146"/>
                    </a:cubicBezTo>
                    <a:lnTo>
                      <a:pt x="39133" y="114"/>
                    </a:lnTo>
                    <a:cubicBezTo>
                      <a:pt x="39100" y="101"/>
                      <a:pt x="39069" y="90"/>
                      <a:pt x="39043" y="90"/>
                    </a:cubicBezTo>
                    <a:cubicBezTo>
                      <a:pt x="39005" y="90"/>
                      <a:pt x="38974" y="112"/>
                      <a:pt x="38955" y="178"/>
                    </a:cubicBezTo>
                    <a:cubicBezTo>
                      <a:pt x="38955" y="192"/>
                      <a:pt x="38941" y="200"/>
                      <a:pt x="38924" y="200"/>
                    </a:cubicBezTo>
                    <a:cubicBezTo>
                      <a:pt x="38900" y="200"/>
                      <a:pt x="38868" y="184"/>
                      <a:pt x="38859" y="146"/>
                    </a:cubicBezTo>
                    <a:lnTo>
                      <a:pt x="38859" y="130"/>
                    </a:lnTo>
                    <a:cubicBezTo>
                      <a:pt x="38855" y="127"/>
                      <a:pt x="38849" y="126"/>
                      <a:pt x="38841" y="126"/>
                    </a:cubicBezTo>
                    <a:cubicBezTo>
                      <a:pt x="38808" y="126"/>
                      <a:pt x="38739" y="149"/>
                      <a:pt x="38713" y="162"/>
                    </a:cubicBezTo>
                    <a:cubicBezTo>
                      <a:pt x="38707" y="165"/>
                      <a:pt x="38701" y="167"/>
                      <a:pt x="38695" y="167"/>
                    </a:cubicBezTo>
                    <a:cubicBezTo>
                      <a:pt x="38669" y="167"/>
                      <a:pt x="38646" y="143"/>
                      <a:pt x="38633" y="130"/>
                    </a:cubicBezTo>
                    <a:cubicBezTo>
                      <a:pt x="38633" y="125"/>
                      <a:pt x="38630" y="123"/>
                      <a:pt x="38626" y="123"/>
                    </a:cubicBezTo>
                    <a:cubicBezTo>
                      <a:pt x="38604" y="123"/>
                      <a:pt x="38531" y="186"/>
                      <a:pt x="38504" y="227"/>
                    </a:cubicBezTo>
                    <a:cubicBezTo>
                      <a:pt x="38492" y="238"/>
                      <a:pt x="38481" y="244"/>
                      <a:pt x="38469" y="244"/>
                    </a:cubicBezTo>
                    <a:cubicBezTo>
                      <a:pt x="38449" y="244"/>
                      <a:pt x="38428" y="226"/>
                      <a:pt x="38407" y="195"/>
                    </a:cubicBezTo>
                    <a:lnTo>
                      <a:pt x="38326" y="178"/>
                    </a:lnTo>
                    <a:lnTo>
                      <a:pt x="38294" y="178"/>
                    </a:lnTo>
                    <a:cubicBezTo>
                      <a:pt x="38279" y="168"/>
                      <a:pt x="38266" y="165"/>
                      <a:pt x="38254" y="165"/>
                    </a:cubicBezTo>
                    <a:cubicBezTo>
                      <a:pt x="38227" y="165"/>
                      <a:pt x="38208" y="183"/>
                      <a:pt x="38197" y="195"/>
                    </a:cubicBezTo>
                    <a:cubicBezTo>
                      <a:pt x="38197" y="205"/>
                      <a:pt x="38191" y="208"/>
                      <a:pt x="38181" y="208"/>
                    </a:cubicBezTo>
                    <a:cubicBezTo>
                      <a:pt x="38160" y="208"/>
                      <a:pt x="38123" y="190"/>
                      <a:pt x="38100" y="178"/>
                    </a:cubicBezTo>
                    <a:cubicBezTo>
                      <a:pt x="38097" y="175"/>
                      <a:pt x="38092" y="174"/>
                      <a:pt x="38085" y="174"/>
                    </a:cubicBezTo>
                    <a:cubicBezTo>
                      <a:pt x="38055" y="174"/>
                      <a:pt x="37997" y="198"/>
                      <a:pt x="37971" y="211"/>
                    </a:cubicBezTo>
                    <a:cubicBezTo>
                      <a:pt x="37969" y="213"/>
                      <a:pt x="37965" y="214"/>
                      <a:pt x="37959" y="214"/>
                    </a:cubicBezTo>
                    <a:cubicBezTo>
                      <a:pt x="37922" y="214"/>
                      <a:pt x="37824" y="174"/>
                      <a:pt x="37810" y="146"/>
                    </a:cubicBezTo>
                    <a:cubicBezTo>
                      <a:pt x="37794" y="138"/>
                      <a:pt x="37762" y="134"/>
                      <a:pt x="37733" y="134"/>
                    </a:cubicBezTo>
                    <a:cubicBezTo>
                      <a:pt x="37705" y="134"/>
                      <a:pt x="37681" y="138"/>
                      <a:pt x="37681" y="146"/>
                    </a:cubicBezTo>
                    <a:cubicBezTo>
                      <a:pt x="37681" y="149"/>
                      <a:pt x="37678" y="150"/>
                      <a:pt x="37672" y="150"/>
                    </a:cubicBezTo>
                    <a:cubicBezTo>
                      <a:pt x="37642" y="150"/>
                      <a:pt x="37552" y="127"/>
                      <a:pt x="37499" y="127"/>
                    </a:cubicBezTo>
                    <a:cubicBezTo>
                      <a:pt x="37488" y="127"/>
                      <a:pt x="37478" y="128"/>
                      <a:pt x="37471" y="130"/>
                    </a:cubicBezTo>
                    <a:cubicBezTo>
                      <a:pt x="37407" y="130"/>
                      <a:pt x="37358" y="162"/>
                      <a:pt x="37342" y="178"/>
                    </a:cubicBezTo>
                    <a:cubicBezTo>
                      <a:pt x="37342" y="195"/>
                      <a:pt x="37294" y="243"/>
                      <a:pt x="37278" y="243"/>
                    </a:cubicBezTo>
                    <a:cubicBezTo>
                      <a:pt x="37272" y="248"/>
                      <a:pt x="37256" y="250"/>
                      <a:pt x="37236" y="250"/>
                    </a:cubicBezTo>
                    <a:cubicBezTo>
                      <a:pt x="37195" y="250"/>
                      <a:pt x="37138" y="243"/>
                      <a:pt x="37116" y="243"/>
                    </a:cubicBezTo>
                    <a:cubicBezTo>
                      <a:pt x="37068" y="227"/>
                      <a:pt x="37020" y="227"/>
                      <a:pt x="37004" y="211"/>
                    </a:cubicBezTo>
                    <a:cubicBezTo>
                      <a:pt x="36996" y="160"/>
                      <a:pt x="36979" y="142"/>
                      <a:pt x="36958" y="142"/>
                    </a:cubicBezTo>
                    <a:cubicBezTo>
                      <a:pt x="36932" y="142"/>
                      <a:pt x="36901" y="168"/>
                      <a:pt x="36875" y="195"/>
                    </a:cubicBezTo>
                    <a:cubicBezTo>
                      <a:pt x="36862" y="195"/>
                      <a:pt x="36725" y="215"/>
                      <a:pt x="36662" y="215"/>
                    </a:cubicBezTo>
                    <a:cubicBezTo>
                      <a:pt x="36647" y="215"/>
                      <a:pt x="36636" y="214"/>
                      <a:pt x="36633" y="211"/>
                    </a:cubicBezTo>
                    <a:lnTo>
                      <a:pt x="36536" y="178"/>
                    </a:lnTo>
                    <a:cubicBezTo>
                      <a:pt x="36501" y="167"/>
                      <a:pt x="36469" y="162"/>
                      <a:pt x="36442" y="162"/>
                    </a:cubicBezTo>
                    <a:cubicBezTo>
                      <a:pt x="36392" y="162"/>
                      <a:pt x="36358" y="179"/>
                      <a:pt x="36358" y="211"/>
                    </a:cubicBezTo>
                    <a:lnTo>
                      <a:pt x="36326" y="227"/>
                    </a:lnTo>
                    <a:cubicBezTo>
                      <a:pt x="36313" y="232"/>
                      <a:pt x="36302" y="234"/>
                      <a:pt x="36294" y="234"/>
                    </a:cubicBezTo>
                    <a:cubicBezTo>
                      <a:pt x="36249" y="234"/>
                      <a:pt x="36256" y="176"/>
                      <a:pt x="36229" y="162"/>
                    </a:cubicBezTo>
                    <a:cubicBezTo>
                      <a:pt x="36224" y="157"/>
                      <a:pt x="36213" y="155"/>
                      <a:pt x="36201" y="155"/>
                    </a:cubicBezTo>
                    <a:cubicBezTo>
                      <a:pt x="36177" y="155"/>
                      <a:pt x="36149" y="162"/>
                      <a:pt x="36149" y="162"/>
                    </a:cubicBezTo>
                    <a:lnTo>
                      <a:pt x="36133" y="211"/>
                    </a:lnTo>
                    <a:cubicBezTo>
                      <a:pt x="36118" y="206"/>
                      <a:pt x="36088" y="204"/>
                      <a:pt x="36049" y="204"/>
                    </a:cubicBezTo>
                    <a:cubicBezTo>
                      <a:pt x="35956" y="204"/>
                      <a:pt x="35819" y="215"/>
                      <a:pt x="35762" y="227"/>
                    </a:cubicBezTo>
                    <a:cubicBezTo>
                      <a:pt x="35721" y="227"/>
                      <a:pt x="35661" y="231"/>
                      <a:pt x="35608" y="231"/>
                    </a:cubicBezTo>
                    <a:cubicBezTo>
                      <a:pt x="35556" y="231"/>
                      <a:pt x="35511" y="227"/>
                      <a:pt x="35503" y="211"/>
                    </a:cubicBezTo>
                    <a:cubicBezTo>
                      <a:pt x="35483" y="191"/>
                      <a:pt x="35457" y="177"/>
                      <a:pt x="35429" y="177"/>
                    </a:cubicBezTo>
                    <a:cubicBezTo>
                      <a:pt x="35411" y="177"/>
                      <a:pt x="35393" y="182"/>
                      <a:pt x="35374" y="195"/>
                    </a:cubicBezTo>
                    <a:lnTo>
                      <a:pt x="35374" y="211"/>
                    </a:lnTo>
                    <a:cubicBezTo>
                      <a:pt x="35364" y="261"/>
                      <a:pt x="35348" y="286"/>
                      <a:pt x="35321" y="286"/>
                    </a:cubicBezTo>
                    <a:cubicBezTo>
                      <a:pt x="35305" y="286"/>
                      <a:pt x="35286" y="277"/>
                      <a:pt x="35261" y="259"/>
                    </a:cubicBezTo>
                    <a:lnTo>
                      <a:pt x="35213" y="227"/>
                    </a:lnTo>
                    <a:cubicBezTo>
                      <a:pt x="35181" y="243"/>
                      <a:pt x="35132" y="259"/>
                      <a:pt x="35116" y="259"/>
                    </a:cubicBezTo>
                    <a:cubicBezTo>
                      <a:pt x="35116" y="259"/>
                      <a:pt x="35048" y="177"/>
                      <a:pt x="35012" y="177"/>
                    </a:cubicBezTo>
                    <a:cubicBezTo>
                      <a:pt x="35009" y="177"/>
                      <a:pt x="35006" y="177"/>
                      <a:pt x="35003" y="178"/>
                    </a:cubicBezTo>
                    <a:cubicBezTo>
                      <a:pt x="34955" y="195"/>
                      <a:pt x="34842" y="243"/>
                      <a:pt x="34745" y="275"/>
                    </a:cubicBezTo>
                    <a:lnTo>
                      <a:pt x="34649" y="243"/>
                    </a:lnTo>
                    <a:cubicBezTo>
                      <a:pt x="34584" y="211"/>
                      <a:pt x="34503" y="211"/>
                      <a:pt x="34439" y="211"/>
                    </a:cubicBezTo>
                    <a:lnTo>
                      <a:pt x="34374" y="211"/>
                    </a:lnTo>
                    <a:cubicBezTo>
                      <a:pt x="34367" y="213"/>
                      <a:pt x="34358" y="213"/>
                      <a:pt x="34348" y="213"/>
                    </a:cubicBezTo>
                    <a:cubicBezTo>
                      <a:pt x="34278" y="213"/>
                      <a:pt x="34148" y="176"/>
                      <a:pt x="34078" y="176"/>
                    </a:cubicBezTo>
                    <a:cubicBezTo>
                      <a:pt x="34068" y="176"/>
                      <a:pt x="34059" y="177"/>
                      <a:pt x="34052" y="178"/>
                    </a:cubicBezTo>
                    <a:cubicBezTo>
                      <a:pt x="33987" y="178"/>
                      <a:pt x="33939" y="307"/>
                      <a:pt x="33939" y="340"/>
                    </a:cubicBezTo>
                    <a:cubicBezTo>
                      <a:pt x="33939" y="359"/>
                      <a:pt x="33911" y="366"/>
                      <a:pt x="33882" y="366"/>
                    </a:cubicBezTo>
                    <a:cubicBezTo>
                      <a:pt x="33861" y="366"/>
                      <a:pt x="33839" y="363"/>
                      <a:pt x="33826" y="356"/>
                    </a:cubicBezTo>
                    <a:cubicBezTo>
                      <a:pt x="33794" y="356"/>
                      <a:pt x="33810" y="340"/>
                      <a:pt x="33842" y="340"/>
                    </a:cubicBezTo>
                    <a:lnTo>
                      <a:pt x="33858" y="324"/>
                    </a:lnTo>
                    <a:cubicBezTo>
                      <a:pt x="33907" y="291"/>
                      <a:pt x="33907" y="243"/>
                      <a:pt x="33874" y="243"/>
                    </a:cubicBezTo>
                    <a:lnTo>
                      <a:pt x="33729" y="227"/>
                    </a:lnTo>
                    <a:cubicBezTo>
                      <a:pt x="33672" y="238"/>
                      <a:pt x="33617" y="244"/>
                      <a:pt x="33569" y="244"/>
                    </a:cubicBezTo>
                    <a:cubicBezTo>
                      <a:pt x="33481" y="244"/>
                      <a:pt x="33417" y="226"/>
                      <a:pt x="33406" y="195"/>
                    </a:cubicBezTo>
                    <a:lnTo>
                      <a:pt x="33245" y="195"/>
                    </a:lnTo>
                    <a:cubicBezTo>
                      <a:pt x="33100" y="211"/>
                      <a:pt x="32906" y="227"/>
                      <a:pt x="32842" y="259"/>
                    </a:cubicBezTo>
                    <a:lnTo>
                      <a:pt x="32681" y="211"/>
                    </a:lnTo>
                    <a:cubicBezTo>
                      <a:pt x="32675" y="205"/>
                      <a:pt x="32664" y="204"/>
                      <a:pt x="32653" y="204"/>
                    </a:cubicBezTo>
                    <a:cubicBezTo>
                      <a:pt x="32629" y="204"/>
                      <a:pt x="32600" y="211"/>
                      <a:pt x="32600" y="211"/>
                    </a:cubicBezTo>
                    <a:lnTo>
                      <a:pt x="32584" y="372"/>
                    </a:lnTo>
                    <a:cubicBezTo>
                      <a:pt x="32471" y="307"/>
                      <a:pt x="32342" y="227"/>
                      <a:pt x="32326" y="211"/>
                    </a:cubicBezTo>
                    <a:cubicBezTo>
                      <a:pt x="32320" y="208"/>
                      <a:pt x="32312" y="206"/>
                      <a:pt x="32304" y="206"/>
                    </a:cubicBezTo>
                    <a:cubicBezTo>
                      <a:pt x="32270" y="206"/>
                      <a:pt x="32223" y="230"/>
                      <a:pt x="32197" y="243"/>
                    </a:cubicBezTo>
                    <a:cubicBezTo>
                      <a:pt x="32164" y="243"/>
                      <a:pt x="32003" y="243"/>
                      <a:pt x="31939" y="259"/>
                    </a:cubicBezTo>
                    <a:cubicBezTo>
                      <a:pt x="31890" y="259"/>
                      <a:pt x="31777" y="211"/>
                      <a:pt x="31745" y="211"/>
                    </a:cubicBezTo>
                    <a:cubicBezTo>
                      <a:pt x="31713" y="227"/>
                      <a:pt x="31632" y="259"/>
                      <a:pt x="31568" y="275"/>
                    </a:cubicBezTo>
                    <a:lnTo>
                      <a:pt x="31487" y="275"/>
                    </a:lnTo>
                    <a:cubicBezTo>
                      <a:pt x="31422" y="291"/>
                      <a:pt x="31358" y="275"/>
                      <a:pt x="31293" y="324"/>
                    </a:cubicBezTo>
                    <a:cubicBezTo>
                      <a:pt x="31285" y="332"/>
                      <a:pt x="31261" y="336"/>
                      <a:pt x="31235" y="336"/>
                    </a:cubicBezTo>
                    <a:cubicBezTo>
                      <a:pt x="31209" y="336"/>
                      <a:pt x="31180" y="332"/>
                      <a:pt x="31164" y="324"/>
                    </a:cubicBezTo>
                    <a:lnTo>
                      <a:pt x="31084" y="275"/>
                    </a:lnTo>
                    <a:cubicBezTo>
                      <a:pt x="31019" y="307"/>
                      <a:pt x="30906" y="324"/>
                      <a:pt x="30826" y="340"/>
                    </a:cubicBezTo>
                    <a:lnTo>
                      <a:pt x="30842" y="259"/>
                    </a:lnTo>
                    <a:lnTo>
                      <a:pt x="30842" y="227"/>
                    </a:lnTo>
                    <a:cubicBezTo>
                      <a:pt x="30826" y="221"/>
                      <a:pt x="30797" y="220"/>
                      <a:pt x="30763" y="220"/>
                    </a:cubicBezTo>
                    <a:cubicBezTo>
                      <a:pt x="30697" y="220"/>
                      <a:pt x="30611" y="227"/>
                      <a:pt x="30568" y="227"/>
                    </a:cubicBezTo>
                    <a:cubicBezTo>
                      <a:pt x="30519" y="243"/>
                      <a:pt x="30455" y="275"/>
                      <a:pt x="30455" y="291"/>
                    </a:cubicBezTo>
                    <a:cubicBezTo>
                      <a:pt x="30452" y="294"/>
                      <a:pt x="30447" y="296"/>
                      <a:pt x="30441" y="296"/>
                    </a:cubicBezTo>
                    <a:cubicBezTo>
                      <a:pt x="30416" y="296"/>
                      <a:pt x="30371" y="272"/>
                      <a:pt x="30358" y="259"/>
                    </a:cubicBezTo>
                    <a:cubicBezTo>
                      <a:pt x="30342" y="243"/>
                      <a:pt x="30245" y="227"/>
                      <a:pt x="30132" y="227"/>
                    </a:cubicBezTo>
                    <a:lnTo>
                      <a:pt x="29971" y="227"/>
                    </a:lnTo>
                    <a:cubicBezTo>
                      <a:pt x="29890" y="243"/>
                      <a:pt x="29777" y="259"/>
                      <a:pt x="29696" y="291"/>
                    </a:cubicBezTo>
                    <a:lnTo>
                      <a:pt x="29648" y="275"/>
                    </a:lnTo>
                    <a:cubicBezTo>
                      <a:pt x="29614" y="258"/>
                      <a:pt x="29588" y="251"/>
                      <a:pt x="29566" y="251"/>
                    </a:cubicBezTo>
                    <a:cubicBezTo>
                      <a:pt x="29525" y="251"/>
                      <a:pt x="29497" y="276"/>
                      <a:pt x="29455" y="307"/>
                    </a:cubicBezTo>
                    <a:cubicBezTo>
                      <a:pt x="29438" y="307"/>
                      <a:pt x="29277" y="324"/>
                      <a:pt x="29084" y="340"/>
                    </a:cubicBezTo>
                    <a:lnTo>
                      <a:pt x="28938" y="243"/>
                    </a:lnTo>
                    <a:lnTo>
                      <a:pt x="28938" y="227"/>
                    </a:lnTo>
                    <a:cubicBezTo>
                      <a:pt x="28906" y="243"/>
                      <a:pt x="28664" y="291"/>
                      <a:pt x="28567" y="291"/>
                    </a:cubicBezTo>
                    <a:cubicBezTo>
                      <a:pt x="28514" y="291"/>
                      <a:pt x="28381" y="313"/>
                      <a:pt x="28289" y="313"/>
                    </a:cubicBezTo>
                    <a:cubicBezTo>
                      <a:pt x="28243" y="313"/>
                      <a:pt x="28207" y="307"/>
                      <a:pt x="28196" y="291"/>
                    </a:cubicBezTo>
                    <a:cubicBezTo>
                      <a:pt x="28175" y="269"/>
                      <a:pt x="28156" y="261"/>
                      <a:pt x="28141" y="261"/>
                    </a:cubicBezTo>
                    <a:cubicBezTo>
                      <a:pt x="28122" y="261"/>
                      <a:pt x="28108" y="274"/>
                      <a:pt x="28100" y="291"/>
                    </a:cubicBezTo>
                    <a:cubicBezTo>
                      <a:pt x="28100" y="298"/>
                      <a:pt x="28096" y="301"/>
                      <a:pt x="28089" y="301"/>
                    </a:cubicBezTo>
                    <a:cubicBezTo>
                      <a:pt x="28066" y="301"/>
                      <a:pt x="28012" y="273"/>
                      <a:pt x="27973" y="273"/>
                    </a:cubicBezTo>
                    <a:cubicBezTo>
                      <a:pt x="27966" y="273"/>
                      <a:pt x="27960" y="273"/>
                      <a:pt x="27954" y="275"/>
                    </a:cubicBezTo>
                    <a:cubicBezTo>
                      <a:pt x="27922" y="275"/>
                      <a:pt x="27793" y="275"/>
                      <a:pt x="27664" y="259"/>
                    </a:cubicBezTo>
                    <a:lnTo>
                      <a:pt x="27567" y="259"/>
                    </a:lnTo>
                    <a:lnTo>
                      <a:pt x="27196" y="291"/>
                    </a:lnTo>
                    <a:cubicBezTo>
                      <a:pt x="27159" y="314"/>
                      <a:pt x="27121" y="326"/>
                      <a:pt x="27087" y="326"/>
                    </a:cubicBezTo>
                    <a:cubicBezTo>
                      <a:pt x="27048" y="326"/>
                      <a:pt x="27013" y="310"/>
                      <a:pt x="26987" y="275"/>
                    </a:cubicBezTo>
                    <a:lnTo>
                      <a:pt x="26938" y="211"/>
                    </a:lnTo>
                    <a:cubicBezTo>
                      <a:pt x="26890" y="227"/>
                      <a:pt x="26761" y="259"/>
                      <a:pt x="26680" y="275"/>
                    </a:cubicBezTo>
                    <a:lnTo>
                      <a:pt x="26583" y="275"/>
                    </a:lnTo>
                    <a:cubicBezTo>
                      <a:pt x="26567" y="291"/>
                      <a:pt x="26519" y="324"/>
                      <a:pt x="26487" y="372"/>
                    </a:cubicBezTo>
                    <a:lnTo>
                      <a:pt x="26422" y="372"/>
                    </a:lnTo>
                    <a:cubicBezTo>
                      <a:pt x="26341" y="372"/>
                      <a:pt x="26309" y="340"/>
                      <a:pt x="26261" y="307"/>
                    </a:cubicBezTo>
                    <a:lnTo>
                      <a:pt x="26228" y="291"/>
                    </a:lnTo>
                    <a:cubicBezTo>
                      <a:pt x="26196" y="291"/>
                      <a:pt x="26003" y="324"/>
                      <a:pt x="25954" y="356"/>
                    </a:cubicBezTo>
                    <a:cubicBezTo>
                      <a:pt x="25933" y="361"/>
                      <a:pt x="25899" y="363"/>
                      <a:pt x="25860" y="363"/>
                    </a:cubicBezTo>
                    <a:cubicBezTo>
                      <a:pt x="25784" y="363"/>
                      <a:pt x="25691" y="356"/>
                      <a:pt x="25648" y="356"/>
                    </a:cubicBezTo>
                    <a:cubicBezTo>
                      <a:pt x="25632" y="361"/>
                      <a:pt x="25614" y="363"/>
                      <a:pt x="25596" y="363"/>
                    </a:cubicBezTo>
                    <a:cubicBezTo>
                      <a:pt x="25560" y="363"/>
                      <a:pt x="25524" y="356"/>
                      <a:pt x="25503" y="356"/>
                    </a:cubicBezTo>
                    <a:lnTo>
                      <a:pt x="25486" y="340"/>
                    </a:lnTo>
                    <a:lnTo>
                      <a:pt x="25374" y="275"/>
                    </a:lnTo>
                    <a:cubicBezTo>
                      <a:pt x="25357" y="340"/>
                      <a:pt x="25228" y="324"/>
                      <a:pt x="25164" y="340"/>
                    </a:cubicBezTo>
                    <a:cubicBezTo>
                      <a:pt x="25099" y="340"/>
                      <a:pt x="25003" y="372"/>
                      <a:pt x="24970" y="372"/>
                    </a:cubicBezTo>
                    <a:cubicBezTo>
                      <a:pt x="24954" y="372"/>
                      <a:pt x="24857" y="356"/>
                      <a:pt x="24777" y="356"/>
                    </a:cubicBezTo>
                    <a:lnTo>
                      <a:pt x="24712" y="404"/>
                    </a:lnTo>
                    <a:cubicBezTo>
                      <a:pt x="24680" y="404"/>
                      <a:pt x="24567" y="372"/>
                      <a:pt x="24535" y="356"/>
                    </a:cubicBezTo>
                    <a:cubicBezTo>
                      <a:pt x="24528" y="353"/>
                      <a:pt x="24518" y="351"/>
                      <a:pt x="24505" y="351"/>
                    </a:cubicBezTo>
                    <a:cubicBezTo>
                      <a:pt x="24455" y="351"/>
                      <a:pt x="24367" y="372"/>
                      <a:pt x="24341" y="372"/>
                    </a:cubicBezTo>
                    <a:cubicBezTo>
                      <a:pt x="24309" y="372"/>
                      <a:pt x="24205" y="365"/>
                      <a:pt x="24115" y="365"/>
                    </a:cubicBezTo>
                    <a:cubicBezTo>
                      <a:pt x="24071" y="365"/>
                      <a:pt x="24029" y="367"/>
                      <a:pt x="24002" y="372"/>
                    </a:cubicBezTo>
                    <a:cubicBezTo>
                      <a:pt x="23922" y="404"/>
                      <a:pt x="23761" y="420"/>
                      <a:pt x="23712" y="420"/>
                    </a:cubicBezTo>
                    <a:cubicBezTo>
                      <a:pt x="23680" y="404"/>
                      <a:pt x="23599" y="340"/>
                      <a:pt x="23583" y="324"/>
                    </a:cubicBezTo>
                    <a:cubicBezTo>
                      <a:pt x="23580" y="317"/>
                      <a:pt x="23573" y="315"/>
                      <a:pt x="23563" y="315"/>
                    </a:cubicBezTo>
                    <a:cubicBezTo>
                      <a:pt x="23522" y="315"/>
                      <a:pt x="23435" y="362"/>
                      <a:pt x="23422" y="388"/>
                    </a:cubicBezTo>
                    <a:cubicBezTo>
                      <a:pt x="23406" y="396"/>
                      <a:pt x="23385" y="400"/>
                      <a:pt x="23369" y="400"/>
                    </a:cubicBezTo>
                    <a:cubicBezTo>
                      <a:pt x="23353" y="400"/>
                      <a:pt x="23341" y="396"/>
                      <a:pt x="23341" y="388"/>
                    </a:cubicBezTo>
                    <a:cubicBezTo>
                      <a:pt x="23333" y="380"/>
                      <a:pt x="23305" y="376"/>
                      <a:pt x="23267" y="376"/>
                    </a:cubicBezTo>
                    <a:cubicBezTo>
                      <a:pt x="23228" y="376"/>
                      <a:pt x="23180" y="380"/>
                      <a:pt x="23131" y="388"/>
                    </a:cubicBezTo>
                    <a:lnTo>
                      <a:pt x="23051" y="372"/>
                    </a:lnTo>
                    <a:lnTo>
                      <a:pt x="22986" y="356"/>
                    </a:lnTo>
                    <a:cubicBezTo>
                      <a:pt x="22922" y="372"/>
                      <a:pt x="22841" y="404"/>
                      <a:pt x="22809" y="404"/>
                    </a:cubicBezTo>
                    <a:cubicBezTo>
                      <a:pt x="22798" y="404"/>
                      <a:pt x="22723" y="390"/>
                      <a:pt x="22659" y="390"/>
                    </a:cubicBezTo>
                    <a:cubicBezTo>
                      <a:pt x="22628" y="390"/>
                      <a:pt x="22599" y="394"/>
                      <a:pt x="22583" y="404"/>
                    </a:cubicBezTo>
                    <a:cubicBezTo>
                      <a:pt x="22575" y="408"/>
                      <a:pt x="22566" y="410"/>
                      <a:pt x="22557" y="410"/>
                    </a:cubicBezTo>
                    <a:cubicBezTo>
                      <a:pt x="22529" y="410"/>
                      <a:pt x="22498" y="392"/>
                      <a:pt x="22486" y="356"/>
                    </a:cubicBezTo>
                    <a:lnTo>
                      <a:pt x="22389" y="372"/>
                    </a:lnTo>
                    <a:lnTo>
                      <a:pt x="22260" y="388"/>
                    </a:lnTo>
                    <a:cubicBezTo>
                      <a:pt x="22180" y="372"/>
                      <a:pt x="22099" y="340"/>
                      <a:pt x="22083" y="340"/>
                    </a:cubicBezTo>
                    <a:lnTo>
                      <a:pt x="22067" y="340"/>
                    </a:lnTo>
                    <a:lnTo>
                      <a:pt x="21986" y="388"/>
                    </a:lnTo>
                    <a:cubicBezTo>
                      <a:pt x="21975" y="386"/>
                      <a:pt x="21963" y="386"/>
                      <a:pt x="21951" y="386"/>
                    </a:cubicBezTo>
                    <a:cubicBezTo>
                      <a:pt x="21864" y="386"/>
                      <a:pt x="21744" y="423"/>
                      <a:pt x="21696" y="423"/>
                    </a:cubicBezTo>
                    <a:cubicBezTo>
                      <a:pt x="21689" y="423"/>
                      <a:pt x="21683" y="422"/>
                      <a:pt x="21680" y="420"/>
                    </a:cubicBezTo>
                    <a:cubicBezTo>
                      <a:pt x="21666" y="411"/>
                      <a:pt x="21639" y="409"/>
                      <a:pt x="21606" y="409"/>
                    </a:cubicBezTo>
                    <a:cubicBezTo>
                      <a:pt x="21552" y="409"/>
                      <a:pt x="21481" y="416"/>
                      <a:pt x="21424" y="416"/>
                    </a:cubicBezTo>
                    <a:cubicBezTo>
                      <a:pt x="21389" y="416"/>
                      <a:pt x="21359" y="413"/>
                      <a:pt x="21341" y="404"/>
                    </a:cubicBezTo>
                    <a:cubicBezTo>
                      <a:pt x="21326" y="389"/>
                      <a:pt x="21305" y="382"/>
                      <a:pt x="21281" y="382"/>
                    </a:cubicBezTo>
                    <a:cubicBezTo>
                      <a:pt x="21227" y="382"/>
                      <a:pt x="21160" y="418"/>
                      <a:pt x="21115" y="485"/>
                    </a:cubicBezTo>
                    <a:lnTo>
                      <a:pt x="20986" y="372"/>
                    </a:lnTo>
                    <a:cubicBezTo>
                      <a:pt x="20986" y="367"/>
                      <a:pt x="20982" y="365"/>
                      <a:pt x="20976" y="365"/>
                    </a:cubicBezTo>
                    <a:cubicBezTo>
                      <a:pt x="20961" y="365"/>
                      <a:pt x="20933" y="377"/>
                      <a:pt x="20922" y="388"/>
                    </a:cubicBezTo>
                    <a:lnTo>
                      <a:pt x="20873" y="420"/>
                    </a:lnTo>
                    <a:cubicBezTo>
                      <a:pt x="20841" y="412"/>
                      <a:pt x="20805" y="408"/>
                      <a:pt x="20772" y="408"/>
                    </a:cubicBezTo>
                    <a:cubicBezTo>
                      <a:pt x="20740" y="408"/>
                      <a:pt x="20712" y="412"/>
                      <a:pt x="20696" y="420"/>
                    </a:cubicBezTo>
                    <a:lnTo>
                      <a:pt x="20663" y="420"/>
                    </a:lnTo>
                    <a:cubicBezTo>
                      <a:pt x="20613" y="420"/>
                      <a:pt x="20651" y="489"/>
                      <a:pt x="20625" y="489"/>
                    </a:cubicBezTo>
                    <a:cubicBezTo>
                      <a:pt x="20617" y="489"/>
                      <a:pt x="20604" y="483"/>
                      <a:pt x="20583" y="469"/>
                    </a:cubicBezTo>
                    <a:cubicBezTo>
                      <a:pt x="20559" y="461"/>
                      <a:pt x="20538" y="453"/>
                      <a:pt x="20520" y="453"/>
                    </a:cubicBezTo>
                    <a:cubicBezTo>
                      <a:pt x="20502" y="453"/>
                      <a:pt x="20486" y="461"/>
                      <a:pt x="20470" y="485"/>
                    </a:cubicBezTo>
                    <a:cubicBezTo>
                      <a:pt x="20470" y="501"/>
                      <a:pt x="20470" y="517"/>
                      <a:pt x="20470" y="533"/>
                    </a:cubicBezTo>
                    <a:lnTo>
                      <a:pt x="20470" y="549"/>
                    </a:lnTo>
                    <a:cubicBezTo>
                      <a:pt x="20466" y="562"/>
                      <a:pt x="20461" y="567"/>
                      <a:pt x="20455" y="567"/>
                    </a:cubicBezTo>
                    <a:cubicBezTo>
                      <a:pt x="20438" y="567"/>
                      <a:pt x="20417" y="525"/>
                      <a:pt x="20405" y="501"/>
                    </a:cubicBezTo>
                    <a:cubicBezTo>
                      <a:pt x="20405" y="469"/>
                      <a:pt x="20373" y="453"/>
                      <a:pt x="20325" y="453"/>
                    </a:cubicBezTo>
                    <a:lnTo>
                      <a:pt x="20309" y="453"/>
                    </a:lnTo>
                    <a:lnTo>
                      <a:pt x="20244" y="501"/>
                    </a:lnTo>
                    <a:cubicBezTo>
                      <a:pt x="20212" y="453"/>
                      <a:pt x="20180" y="404"/>
                      <a:pt x="20163" y="404"/>
                    </a:cubicBezTo>
                    <a:lnTo>
                      <a:pt x="20147" y="388"/>
                    </a:lnTo>
                    <a:lnTo>
                      <a:pt x="20099" y="356"/>
                    </a:lnTo>
                    <a:cubicBezTo>
                      <a:pt x="20059" y="396"/>
                      <a:pt x="19921" y="425"/>
                      <a:pt x="19837" y="425"/>
                    </a:cubicBezTo>
                    <a:cubicBezTo>
                      <a:pt x="19819" y="425"/>
                      <a:pt x="19804" y="423"/>
                      <a:pt x="19792" y="420"/>
                    </a:cubicBezTo>
                    <a:cubicBezTo>
                      <a:pt x="19728" y="420"/>
                      <a:pt x="19631" y="501"/>
                      <a:pt x="19615" y="533"/>
                    </a:cubicBezTo>
                    <a:cubicBezTo>
                      <a:pt x="19604" y="544"/>
                      <a:pt x="19594" y="549"/>
                      <a:pt x="19583" y="549"/>
                    </a:cubicBezTo>
                    <a:cubicBezTo>
                      <a:pt x="19563" y="549"/>
                      <a:pt x="19545" y="528"/>
                      <a:pt x="19534" y="485"/>
                    </a:cubicBezTo>
                    <a:lnTo>
                      <a:pt x="19502" y="453"/>
                    </a:lnTo>
                    <a:cubicBezTo>
                      <a:pt x="19476" y="440"/>
                      <a:pt x="19418" y="416"/>
                      <a:pt x="19371" y="416"/>
                    </a:cubicBezTo>
                    <a:cubicBezTo>
                      <a:pt x="19360" y="416"/>
                      <a:pt x="19350" y="417"/>
                      <a:pt x="19341" y="420"/>
                    </a:cubicBezTo>
                    <a:cubicBezTo>
                      <a:pt x="19276" y="453"/>
                      <a:pt x="19208" y="461"/>
                      <a:pt x="19137" y="461"/>
                    </a:cubicBezTo>
                    <a:cubicBezTo>
                      <a:pt x="19067" y="461"/>
                      <a:pt x="18994" y="453"/>
                      <a:pt x="18921" y="453"/>
                    </a:cubicBezTo>
                    <a:lnTo>
                      <a:pt x="18841" y="453"/>
                    </a:lnTo>
                    <a:cubicBezTo>
                      <a:pt x="18776" y="485"/>
                      <a:pt x="18712" y="646"/>
                      <a:pt x="18776" y="662"/>
                    </a:cubicBezTo>
                    <a:cubicBezTo>
                      <a:pt x="18841" y="695"/>
                      <a:pt x="18841" y="711"/>
                      <a:pt x="18776" y="727"/>
                    </a:cubicBezTo>
                    <a:lnTo>
                      <a:pt x="18712" y="759"/>
                    </a:lnTo>
                    <a:lnTo>
                      <a:pt x="18599" y="808"/>
                    </a:lnTo>
                    <a:cubicBezTo>
                      <a:pt x="18486" y="743"/>
                      <a:pt x="18405" y="695"/>
                      <a:pt x="18389" y="678"/>
                    </a:cubicBezTo>
                    <a:lnTo>
                      <a:pt x="18405" y="662"/>
                    </a:lnTo>
                    <a:lnTo>
                      <a:pt x="18405" y="646"/>
                    </a:lnTo>
                    <a:cubicBezTo>
                      <a:pt x="18411" y="646"/>
                      <a:pt x="18438" y="648"/>
                      <a:pt x="18472" y="648"/>
                    </a:cubicBezTo>
                    <a:cubicBezTo>
                      <a:pt x="18541" y="648"/>
                      <a:pt x="18642" y="641"/>
                      <a:pt x="18663" y="598"/>
                    </a:cubicBezTo>
                    <a:cubicBezTo>
                      <a:pt x="18679" y="549"/>
                      <a:pt x="18712" y="501"/>
                      <a:pt x="18712" y="501"/>
                    </a:cubicBezTo>
                    <a:cubicBezTo>
                      <a:pt x="18728" y="501"/>
                      <a:pt x="18712" y="485"/>
                      <a:pt x="18696" y="469"/>
                    </a:cubicBezTo>
                    <a:lnTo>
                      <a:pt x="18679" y="453"/>
                    </a:lnTo>
                    <a:lnTo>
                      <a:pt x="18599" y="437"/>
                    </a:lnTo>
                    <a:cubicBezTo>
                      <a:pt x="18502" y="437"/>
                      <a:pt x="18389" y="469"/>
                      <a:pt x="18373" y="485"/>
                    </a:cubicBezTo>
                    <a:cubicBezTo>
                      <a:pt x="18373" y="517"/>
                      <a:pt x="18357" y="566"/>
                      <a:pt x="18341" y="598"/>
                    </a:cubicBezTo>
                    <a:lnTo>
                      <a:pt x="18292" y="566"/>
                    </a:lnTo>
                    <a:cubicBezTo>
                      <a:pt x="18276" y="549"/>
                      <a:pt x="18244" y="533"/>
                      <a:pt x="18244" y="517"/>
                    </a:cubicBezTo>
                    <a:lnTo>
                      <a:pt x="18244" y="501"/>
                    </a:lnTo>
                    <a:cubicBezTo>
                      <a:pt x="18260" y="485"/>
                      <a:pt x="18244" y="469"/>
                      <a:pt x="18196" y="469"/>
                    </a:cubicBezTo>
                    <a:lnTo>
                      <a:pt x="18179" y="485"/>
                    </a:lnTo>
                    <a:lnTo>
                      <a:pt x="18147" y="501"/>
                    </a:lnTo>
                    <a:cubicBezTo>
                      <a:pt x="18144" y="507"/>
                      <a:pt x="18136" y="509"/>
                      <a:pt x="18123" y="509"/>
                    </a:cubicBezTo>
                    <a:cubicBezTo>
                      <a:pt x="18066" y="509"/>
                      <a:pt x="17930" y="467"/>
                      <a:pt x="17862" y="467"/>
                    </a:cubicBezTo>
                    <a:cubicBezTo>
                      <a:pt x="17854" y="467"/>
                      <a:pt x="17847" y="467"/>
                      <a:pt x="17841" y="469"/>
                    </a:cubicBezTo>
                    <a:cubicBezTo>
                      <a:pt x="17792" y="469"/>
                      <a:pt x="17712" y="501"/>
                      <a:pt x="17696" y="501"/>
                    </a:cubicBezTo>
                    <a:lnTo>
                      <a:pt x="17502" y="501"/>
                    </a:lnTo>
                    <a:lnTo>
                      <a:pt x="17421" y="517"/>
                    </a:lnTo>
                    <a:lnTo>
                      <a:pt x="17373" y="533"/>
                    </a:lnTo>
                    <a:cubicBezTo>
                      <a:pt x="17364" y="539"/>
                      <a:pt x="17353" y="542"/>
                      <a:pt x="17342" y="542"/>
                    </a:cubicBezTo>
                    <a:cubicBezTo>
                      <a:pt x="17296" y="542"/>
                      <a:pt x="17241" y="495"/>
                      <a:pt x="17228" y="469"/>
                    </a:cubicBezTo>
                    <a:cubicBezTo>
                      <a:pt x="17223" y="459"/>
                      <a:pt x="17211" y="455"/>
                      <a:pt x="17197" y="455"/>
                    </a:cubicBezTo>
                    <a:cubicBezTo>
                      <a:pt x="17162" y="455"/>
                      <a:pt x="17110" y="478"/>
                      <a:pt x="17099" y="501"/>
                    </a:cubicBezTo>
                    <a:cubicBezTo>
                      <a:pt x="17083" y="517"/>
                      <a:pt x="17002" y="566"/>
                      <a:pt x="16921" y="598"/>
                    </a:cubicBezTo>
                    <a:lnTo>
                      <a:pt x="16857" y="517"/>
                    </a:lnTo>
                    <a:cubicBezTo>
                      <a:pt x="16857" y="509"/>
                      <a:pt x="16841" y="505"/>
                      <a:pt x="16822" y="505"/>
                    </a:cubicBezTo>
                    <a:cubicBezTo>
                      <a:pt x="16804" y="505"/>
                      <a:pt x="16784" y="509"/>
                      <a:pt x="16776" y="517"/>
                    </a:cubicBezTo>
                    <a:lnTo>
                      <a:pt x="16647" y="598"/>
                    </a:lnTo>
                    <a:cubicBezTo>
                      <a:pt x="16559" y="535"/>
                      <a:pt x="16462" y="512"/>
                      <a:pt x="16408" y="512"/>
                    </a:cubicBezTo>
                    <a:cubicBezTo>
                      <a:pt x="16392" y="512"/>
                      <a:pt x="16380" y="514"/>
                      <a:pt x="16373" y="517"/>
                    </a:cubicBezTo>
                    <a:cubicBezTo>
                      <a:pt x="16341" y="517"/>
                      <a:pt x="16292" y="501"/>
                      <a:pt x="16244" y="501"/>
                    </a:cubicBezTo>
                    <a:lnTo>
                      <a:pt x="16212" y="533"/>
                    </a:lnTo>
                    <a:cubicBezTo>
                      <a:pt x="16195" y="549"/>
                      <a:pt x="16179" y="598"/>
                      <a:pt x="16147" y="614"/>
                    </a:cubicBezTo>
                    <a:lnTo>
                      <a:pt x="16147" y="630"/>
                    </a:lnTo>
                    <a:cubicBezTo>
                      <a:pt x="16099" y="630"/>
                      <a:pt x="16082" y="614"/>
                      <a:pt x="16082" y="598"/>
                    </a:cubicBezTo>
                    <a:lnTo>
                      <a:pt x="16082" y="582"/>
                    </a:lnTo>
                    <a:lnTo>
                      <a:pt x="16082" y="566"/>
                    </a:lnTo>
                    <a:cubicBezTo>
                      <a:pt x="16099" y="533"/>
                      <a:pt x="16066" y="517"/>
                      <a:pt x="16034" y="517"/>
                    </a:cubicBezTo>
                    <a:lnTo>
                      <a:pt x="16002" y="517"/>
                    </a:lnTo>
                    <a:lnTo>
                      <a:pt x="15953" y="549"/>
                    </a:lnTo>
                    <a:cubicBezTo>
                      <a:pt x="15939" y="564"/>
                      <a:pt x="15911" y="572"/>
                      <a:pt x="15878" y="572"/>
                    </a:cubicBezTo>
                    <a:cubicBezTo>
                      <a:pt x="15837" y="572"/>
                      <a:pt x="15788" y="560"/>
                      <a:pt x="15744" y="533"/>
                    </a:cubicBezTo>
                    <a:lnTo>
                      <a:pt x="15728" y="533"/>
                    </a:lnTo>
                    <a:lnTo>
                      <a:pt x="15663" y="485"/>
                    </a:lnTo>
                    <a:cubicBezTo>
                      <a:pt x="15599" y="501"/>
                      <a:pt x="15486" y="533"/>
                      <a:pt x="15502" y="566"/>
                    </a:cubicBezTo>
                    <a:cubicBezTo>
                      <a:pt x="15502" y="598"/>
                      <a:pt x="15470" y="630"/>
                      <a:pt x="15437" y="646"/>
                    </a:cubicBezTo>
                    <a:lnTo>
                      <a:pt x="15437" y="630"/>
                    </a:lnTo>
                    <a:cubicBezTo>
                      <a:pt x="15405" y="598"/>
                      <a:pt x="15373" y="566"/>
                      <a:pt x="15340" y="533"/>
                    </a:cubicBezTo>
                    <a:lnTo>
                      <a:pt x="15324" y="517"/>
                    </a:lnTo>
                    <a:cubicBezTo>
                      <a:pt x="15292" y="517"/>
                      <a:pt x="15228" y="501"/>
                      <a:pt x="15179" y="485"/>
                    </a:cubicBezTo>
                    <a:lnTo>
                      <a:pt x="15131" y="517"/>
                    </a:lnTo>
                    <a:lnTo>
                      <a:pt x="15066" y="549"/>
                    </a:lnTo>
                    <a:cubicBezTo>
                      <a:pt x="15034" y="557"/>
                      <a:pt x="14982" y="562"/>
                      <a:pt x="14933" y="562"/>
                    </a:cubicBezTo>
                    <a:cubicBezTo>
                      <a:pt x="14885" y="562"/>
                      <a:pt x="14840" y="557"/>
                      <a:pt x="14824" y="549"/>
                    </a:cubicBezTo>
                    <a:cubicBezTo>
                      <a:pt x="14811" y="541"/>
                      <a:pt x="14797" y="537"/>
                      <a:pt x="14783" y="537"/>
                    </a:cubicBezTo>
                    <a:cubicBezTo>
                      <a:pt x="14742" y="537"/>
                      <a:pt x="14698" y="567"/>
                      <a:pt x="14663" y="614"/>
                    </a:cubicBezTo>
                    <a:lnTo>
                      <a:pt x="14647" y="566"/>
                    </a:lnTo>
                    <a:cubicBezTo>
                      <a:pt x="14625" y="523"/>
                      <a:pt x="14611" y="494"/>
                      <a:pt x="14580" y="494"/>
                    </a:cubicBezTo>
                    <a:cubicBezTo>
                      <a:pt x="14564" y="494"/>
                      <a:pt x="14545" y="501"/>
                      <a:pt x="14518" y="517"/>
                    </a:cubicBezTo>
                    <a:lnTo>
                      <a:pt x="14486" y="533"/>
                    </a:lnTo>
                    <a:cubicBezTo>
                      <a:pt x="14481" y="535"/>
                      <a:pt x="14476" y="535"/>
                      <a:pt x="14469" y="535"/>
                    </a:cubicBezTo>
                    <a:cubicBezTo>
                      <a:pt x="14424" y="535"/>
                      <a:pt x="14340" y="502"/>
                      <a:pt x="14299" y="502"/>
                    </a:cubicBezTo>
                    <a:cubicBezTo>
                      <a:pt x="14285" y="502"/>
                      <a:pt x="14276" y="506"/>
                      <a:pt x="14276" y="517"/>
                    </a:cubicBezTo>
                    <a:cubicBezTo>
                      <a:pt x="14276" y="549"/>
                      <a:pt x="14211" y="549"/>
                      <a:pt x="14179" y="566"/>
                    </a:cubicBezTo>
                    <a:cubicBezTo>
                      <a:pt x="14150" y="566"/>
                      <a:pt x="14058" y="617"/>
                      <a:pt x="14015" y="617"/>
                    </a:cubicBezTo>
                    <a:cubicBezTo>
                      <a:pt x="14010" y="617"/>
                      <a:pt x="14005" y="616"/>
                      <a:pt x="14002" y="614"/>
                    </a:cubicBezTo>
                    <a:cubicBezTo>
                      <a:pt x="13953" y="614"/>
                      <a:pt x="13824" y="566"/>
                      <a:pt x="13776" y="566"/>
                    </a:cubicBezTo>
                    <a:cubicBezTo>
                      <a:pt x="13772" y="564"/>
                      <a:pt x="13767" y="564"/>
                      <a:pt x="13761" y="564"/>
                    </a:cubicBezTo>
                    <a:cubicBezTo>
                      <a:pt x="13691" y="564"/>
                      <a:pt x="13478" y="646"/>
                      <a:pt x="13389" y="646"/>
                    </a:cubicBezTo>
                    <a:cubicBezTo>
                      <a:pt x="13327" y="634"/>
                      <a:pt x="13155" y="603"/>
                      <a:pt x="13047" y="603"/>
                    </a:cubicBezTo>
                    <a:cubicBezTo>
                      <a:pt x="13012" y="603"/>
                      <a:pt x="12985" y="606"/>
                      <a:pt x="12969" y="614"/>
                    </a:cubicBezTo>
                    <a:cubicBezTo>
                      <a:pt x="12945" y="626"/>
                      <a:pt x="12920" y="632"/>
                      <a:pt x="12899" y="632"/>
                    </a:cubicBezTo>
                    <a:cubicBezTo>
                      <a:pt x="12865" y="632"/>
                      <a:pt x="12840" y="618"/>
                      <a:pt x="12840" y="598"/>
                    </a:cubicBezTo>
                    <a:lnTo>
                      <a:pt x="12824" y="566"/>
                    </a:lnTo>
                    <a:lnTo>
                      <a:pt x="12824" y="549"/>
                    </a:lnTo>
                    <a:cubicBezTo>
                      <a:pt x="12808" y="549"/>
                      <a:pt x="12631" y="646"/>
                      <a:pt x="12566" y="646"/>
                    </a:cubicBezTo>
                    <a:cubicBezTo>
                      <a:pt x="12518" y="646"/>
                      <a:pt x="12437" y="630"/>
                      <a:pt x="12389" y="614"/>
                    </a:cubicBezTo>
                    <a:lnTo>
                      <a:pt x="12356" y="646"/>
                    </a:lnTo>
                    <a:lnTo>
                      <a:pt x="12260" y="727"/>
                    </a:lnTo>
                    <a:cubicBezTo>
                      <a:pt x="12203" y="715"/>
                      <a:pt x="12146" y="704"/>
                      <a:pt x="12111" y="704"/>
                    </a:cubicBezTo>
                    <a:cubicBezTo>
                      <a:pt x="12097" y="704"/>
                      <a:pt x="12087" y="706"/>
                      <a:pt x="12082" y="711"/>
                    </a:cubicBezTo>
                    <a:cubicBezTo>
                      <a:pt x="12082" y="711"/>
                      <a:pt x="12066" y="743"/>
                      <a:pt x="12050" y="759"/>
                    </a:cubicBezTo>
                    <a:cubicBezTo>
                      <a:pt x="12050" y="791"/>
                      <a:pt x="12114" y="904"/>
                      <a:pt x="12098" y="937"/>
                    </a:cubicBezTo>
                    <a:cubicBezTo>
                      <a:pt x="12089" y="955"/>
                      <a:pt x="12052" y="963"/>
                      <a:pt x="12003" y="963"/>
                    </a:cubicBezTo>
                    <a:cubicBezTo>
                      <a:pt x="11969" y="963"/>
                      <a:pt x="11929" y="959"/>
                      <a:pt x="11889" y="953"/>
                    </a:cubicBezTo>
                    <a:lnTo>
                      <a:pt x="11792" y="937"/>
                    </a:lnTo>
                    <a:lnTo>
                      <a:pt x="11711" y="937"/>
                    </a:lnTo>
                    <a:cubicBezTo>
                      <a:pt x="11692" y="933"/>
                      <a:pt x="11672" y="932"/>
                      <a:pt x="11652" y="932"/>
                    </a:cubicBezTo>
                    <a:cubicBezTo>
                      <a:pt x="11572" y="932"/>
                      <a:pt x="11495" y="953"/>
                      <a:pt x="11469" y="953"/>
                    </a:cubicBezTo>
                    <a:cubicBezTo>
                      <a:pt x="11453" y="953"/>
                      <a:pt x="11413" y="949"/>
                      <a:pt x="11374" y="949"/>
                    </a:cubicBezTo>
                    <a:cubicBezTo>
                      <a:pt x="11336" y="949"/>
                      <a:pt x="11300" y="953"/>
                      <a:pt x="11292" y="969"/>
                    </a:cubicBezTo>
                    <a:cubicBezTo>
                      <a:pt x="11292" y="995"/>
                      <a:pt x="11238" y="1022"/>
                      <a:pt x="11209" y="1022"/>
                    </a:cubicBezTo>
                    <a:cubicBezTo>
                      <a:pt x="11203" y="1022"/>
                      <a:pt x="11198" y="1020"/>
                      <a:pt x="11195" y="1017"/>
                    </a:cubicBezTo>
                    <a:cubicBezTo>
                      <a:pt x="11195" y="985"/>
                      <a:pt x="11130" y="985"/>
                      <a:pt x="11114" y="969"/>
                    </a:cubicBezTo>
                    <a:cubicBezTo>
                      <a:pt x="11114" y="953"/>
                      <a:pt x="11114" y="856"/>
                      <a:pt x="11082" y="856"/>
                    </a:cubicBezTo>
                    <a:cubicBezTo>
                      <a:pt x="11050" y="856"/>
                      <a:pt x="10969" y="808"/>
                      <a:pt x="10921" y="775"/>
                    </a:cubicBezTo>
                    <a:lnTo>
                      <a:pt x="10840" y="759"/>
                    </a:lnTo>
                    <a:lnTo>
                      <a:pt x="10808" y="759"/>
                    </a:lnTo>
                    <a:cubicBezTo>
                      <a:pt x="10804" y="755"/>
                      <a:pt x="10799" y="753"/>
                      <a:pt x="10793" y="753"/>
                    </a:cubicBezTo>
                    <a:cubicBezTo>
                      <a:pt x="10749" y="753"/>
                      <a:pt x="10659" y="846"/>
                      <a:pt x="10630" y="888"/>
                    </a:cubicBezTo>
                    <a:cubicBezTo>
                      <a:pt x="10604" y="928"/>
                      <a:pt x="10566" y="957"/>
                      <a:pt x="10545" y="957"/>
                    </a:cubicBezTo>
                    <a:cubicBezTo>
                      <a:pt x="10540" y="957"/>
                      <a:pt x="10536" y="956"/>
                      <a:pt x="10534" y="953"/>
                    </a:cubicBezTo>
                    <a:lnTo>
                      <a:pt x="10501" y="937"/>
                    </a:lnTo>
                    <a:lnTo>
                      <a:pt x="10405" y="904"/>
                    </a:lnTo>
                    <a:cubicBezTo>
                      <a:pt x="10324" y="953"/>
                      <a:pt x="10243" y="1017"/>
                      <a:pt x="10227" y="1017"/>
                    </a:cubicBezTo>
                    <a:cubicBezTo>
                      <a:pt x="10224" y="1020"/>
                      <a:pt x="10221" y="1022"/>
                      <a:pt x="10217" y="1022"/>
                    </a:cubicBezTo>
                    <a:cubicBezTo>
                      <a:pt x="10200" y="1022"/>
                      <a:pt x="10176" y="995"/>
                      <a:pt x="10163" y="969"/>
                    </a:cubicBezTo>
                    <a:lnTo>
                      <a:pt x="10179" y="953"/>
                    </a:lnTo>
                    <a:lnTo>
                      <a:pt x="10195" y="937"/>
                    </a:lnTo>
                    <a:cubicBezTo>
                      <a:pt x="10227" y="904"/>
                      <a:pt x="10259" y="856"/>
                      <a:pt x="10276" y="808"/>
                    </a:cubicBezTo>
                    <a:lnTo>
                      <a:pt x="10179" y="759"/>
                    </a:lnTo>
                    <a:lnTo>
                      <a:pt x="10163" y="743"/>
                    </a:lnTo>
                    <a:cubicBezTo>
                      <a:pt x="10162" y="742"/>
                      <a:pt x="10160" y="741"/>
                      <a:pt x="10158" y="741"/>
                    </a:cubicBezTo>
                    <a:cubicBezTo>
                      <a:pt x="10132" y="741"/>
                      <a:pt x="10031" y="842"/>
                      <a:pt x="10001" y="872"/>
                    </a:cubicBezTo>
                    <a:cubicBezTo>
                      <a:pt x="9969" y="920"/>
                      <a:pt x="9905" y="1001"/>
                      <a:pt x="9856" y="1033"/>
                    </a:cubicBezTo>
                    <a:lnTo>
                      <a:pt x="9727" y="1033"/>
                    </a:lnTo>
                    <a:cubicBezTo>
                      <a:pt x="9679" y="1033"/>
                      <a:pt x="9646" y="953"/>
                      <a:pt x="9663" y="937"/>
                    </a:cubicBezTo>
                    <a:cubicBezTo>
                      <a:pt x="9663" y="920"/>
                      <a:pt x="9582" y="824"/>
                      <a:pt x="9550" y="808"/>
                    </a:cubicBezTo>
                    <a:cubicBezTo>
                      <a:pt x="9544" y="802"/>
                      <a:pt x="9536" y="800"/>
                      <a:pt x="9525" y="800"/>
                    </a:cubicBezTo>
                    <a:cubicBezTo>
                      <a:pt x="9471" y="800"/>
                      <a:pt x="9361" y="856"/>
                      <a:pt x="9308" y="856"/>
                    </a:cubicBezTo>
                    <a:cubicBezTo>
                      <a:pt x="9243" y="856"/>
                      <a:pt x="9066" y="856"/>
                      <a:pt x="9017" y="872"/>
                    </a:cubicBezTo>
                    <a:cubicBezTo>
                      <a:pt x="8969" y="888"/>
                      <a:pt x="8840" y="937"/>
                      <a:pt x="8792" y="937"/>
                    </a:cubicBezTo>
                    <a:lnTo>
                      <a:pt x="8646" y="937"/>
                    </a:lnTo>
                    <a:lnTo>
                      <a:pt x="8614" y="904"/>
                    </a:lnTo>
                    <a:cubicBezTo>
                      <a:pt x="8603" y="893"/>
                      <a:pt x="8585" y="888"/>
                      <a:pt x="8565" y="888"/>
                    </a:cubicBezTo>
                    <a:cubicBezTo>
                      <a:pt x="8529" y="888"/>
                      <a:pt x="8484" y="905"/>
                      <a:pt x="8453" y="937"/>
                    </a:cubicBezTo>
                    <a:lnTo>
                      <a:pt x="8437" y="937"/>
                    </a:lnTo>
                    <a:cubicBezTo>
                      <a:pt x="8397" y="902"/>
                      <a:pt x="8363" y="888"/>
                      <a:pt x="8334" y="888"/>
                    </a:cubicBezTo>
                    <a:cubicBezTo>
                      <a:pt x="8266" y="888"/>
                      <a:pt x="8218" y="956"/>
                      <a:pt x="8162" y="1001"/>
                    </a:cubicBezTo>
                    <a:lnTo>
                      <a:pt x="8033" y="1098"/>
                    </a:lnTo>
                    <a:cubicBezTo>
                      <a:pt x="7975" y="1083"/>
                      <a:pt x="7921" y="1075"/>
                      <a:pt x="7877" y="1075"/>
                    </a:cubicBezTo>
                    <a:cubicBezTo>
                      <a:pt x="7822" y="1075"/>
                      <a:pt x="7784" y="1087"/>
                      <a:pt x="7775" y="1114"/>
                    </a:cubicBezTo>
                    <a:lnTo>
                      <a:pt x="7759" y="1162"/>
                    </a:lnTo>
                    <a:lnTo>
                      <a:pt x="7759" y="1211"/>
                    </a:lnTo>
                    <a:cubicBezTo>
                      <a:pt x="7759" y="1259"/>
                      <a:pt x="7695" y="1275"/>
                      <a:pt x="7662" y="1275"/>
                    </a:cubicBezTo>
                    <a:cubicBezTo>
                      <a:pt x="7646" y="1259"/>
                      <a:pt x="7582" y="1259"/>
                      <a:pt x="7517" y="1259"/>
                    </a:cubicBezTo>
                    <a:lnTo>
                      <a:pt x="7469" y="1259"/>
                    </a:lnTo>
                    <a:cubicBezTo>
                      <a:pt x="7437" y="1259"/>
                      <a:pt x="7404" y="1340"/>
                      <a:pt x="7388" y="1340"/>
                    </a:cubicBezTo>
                    <a:cubicBezTo>
                      <a:pt x="7324" y="1340"/>
                      <a:pt x="7275" y="1308"/>
                      <a:pt x="7227" y="1275"/>
                    </a:cubicBezTo>
                    <a:lnTo>
                      <a:pt x="7211" y="1275"/>
                    </a:lnTo>
                    <a:cubicBezTo>
                      <a:pt x="7207" y="1274"/>
                      <a:pt x="7204" y="1273"/>
                      <a:pt x="7201" y="1273"/>
                    </a:cubicBezTo>
                    <a:cubicBezTo>
                      <a:pt x="7175" y="1273"/>
                      <a:pt x="7162" y="1325"/>
                      <a:pt x="7162" y="1340"/>
                    </a:cubicBezTo>
                    <a:cubicBezTo>
                      <a:pt x="7162" y="1363"/>
                      <a:pt x="7136" y="1378"/>
                      <a:pt x="7091" y="1378"/>
                    </a:cubicBezTo>
                    <a:cubicBezTo>
                      <a:pt x="7074" y="1378"/>
                      <a:pt x="7055" y="1376"/>
                      <a:pt x="7033" y="1372"/>
                    </a:cubicBezTo>
                    <a:lnTo>
                      <a:pt x="7001" y="1356"/>
                    </a:lnTo>
                    <a:lnTo>
                      <a:pt x="6953" y="1340"/>
                    </a:lnTo>
                    <a:cubicBezTo>
                      <a:pt x="6904" y="1340"/>
                      <a:pt x="6824" y="1291"/>
                      <a:pt x="6808" y="1275"/>
                    </a:cubicBezTo>
                    <a:cubicBezTo>
                      <a:pt x="6808" y="1273"/>
                      <a:pt x="6807" y="1272"/>
                      <a:pt x="6806" y="1272"/>
                    </a:cubicBezTo>
                    <a:cubicBezTo>
                      <a:pt x="6799" y="1272"/>
                      <a:pt x="6771" y="1314"/>
                      <a:pt x="6743" y="1356"/>
                    </a:cubicBezTo>
                    <a:lnTo>
                      <a:pt x="6678" y="1404"/>
                    </a:lnTo>
                    <a:lnTo>
                      <a:pt x="6630" y="1437"/>
                    </a:lnTo>
                    <a:cubicBezTo>
                      <a:pt x="6611" y="1484"/>
                      <a:pt x="6587" y="1509"/>
                      <a:pt x="6567" y="1509"/>
                    </a:cubicBezTo>
                    <a:cubicBezTo>
                      <a:pt x="6552" y="1509"/>
                      <a:pt x="6540" y="1496"/>
                      <a:pt x="6533" y="1469"/>
                    </a:cubicBezTo>
                    <a:lnTo>
                      <a:pt x="6501" y="1437"/>
                    </a:lnTo>
                    <a:lnTo>
                      <a:pt x="6501" y="1404"/>
                    </a:lnTo>
                    <a:cubicBezTo>
                      <a:pt x="6485" y="1404"/>
                      <a:pt x="6437" y="1404"/>
                      <a:pt x="6404" y="1420"/>
                    </a:cubicBezTo>
                    <a:lnTo>
                      <a:pt x="6404" y="1437"/>
                    </a:lnTo>
                    <a:lnTo>
                      <a:pt x="6404" y="1501"/>
                    </a:lnTo>
                    <a:cubicBezTo>
                      <a:pt x="6420" y="1582"/>
                      <a:pt x="6420" y="1646"/>
                      <a:pt x="6420" y="1662"/>
                    </a:cubicBezTo>
                    <a:cubicBezTo>
                      <a:pt x="6420" y="1662"/>
                      <a:pt x="6340" y="1550"/>
                      <a:pt x="6307" y="1501"/>
                    </a:cubicBezTo>
                    <a:cubicBezTo>
                      <a:pt x="6289" y="1482"/>
                      <a:pt x="6259" y="1474"/>
                      <a:pt x="6234" y="1474"/>
                    </a:cubicBezTo>
                    <a:cubicBezTo>
                      <a:pt x="6216" y="1474"/>
                      <a:pt x="6201" y="1478"/>
                      <a:pt x="6195" y="1485"/>
                    </a:cubicBezTo>
                    <a:cubicBezTo>
                      <a:pt x="6185" y="1490"/>
                      <a:pt x="6173" y="1492"/>
                      <a:pt x="6160" y="1492"/>
                    </a:cubicBezTo>
                    <a:cubicBezTo>
                      <a:pt x="6129" y="1492"/>
                      <a:pt x="6093" y="1480"/>
                      <a:pt x="6082" y="1469"/>
                    </a:cubicBezTo>
                    <a:cubicBezTo>
                      <a:pt x="6076" y="1463"/>
                      <a:pt x="6064" y="1462"/>
                      <a:pt x="6048" y="1462"/>
                    </a:cubicBezTo>
                    <a:cubicBezTo>
                      <a:pt x="6017" y="1462"/>
                      <a:pt x="5974" y="1469"/>
                      <a:pt x="5953" y="1469"/>
                    </a:cubicBezTo>
                    <a:cubicBezTo>
                      <a:pt x="5920" y="1485"/>
                      <a:pt x="5920" y="1501"/>
                      <a:pt x="5936" y="1517"/>
                    </a:cubicBezTo>
                    <a:lnTo>
                      <a:pt x="5936" y="1533"/>
                    </a:lnTo>
                    <a:cubicBezTo>
                      <a:pt x="5953" y="1533"/>
                      <a:pt x="5953" y="1550"/>
                      <a:pt x="5936" y="1550"/>
                    </a:cubicBezTo>
                    <a:cubicBezTo>
                      <a:pt x="5920" y="1566"/>
                      <a:pt x="5888" y="1582"/>
                      <a:pt x="5856" y="1598"/>
                    </a:cubicBezTo>
                    <a:lnTo>
                      <a:pt x="5840" y="1598"/>
                    </a:lnTo>
                    <a:cubicBezTo>
                      <a:pt x="5838" y="1596"/>
                      <a:pt x="5833" y="1595"/>
                      <a:pt x="5826" y="1595"/>
                    </a:cubicBezTo>
                    <a:cubicBezTo>
                      <a:pt x="5778" y="1595"/>
                      <a:pt x="5619" y="1633"/>
                      <a:pt x="5523" y="1633"/>
                    </a:cubicBezTo>
                    <a:cubicBezTo>
                      <a:pt x="5508" y="1633"/>
                      <a:pt x="5496" y="1632"/>
                      <a:pt x="5485" y="1630"/>
                    </a:cubicBezTo>
                    <a:cubicBezTo>
                      <a:pt x="5388" y="1614"/>
                      <a:pt x="5307" y="1614"/>
                      <a:pt x="5291" y="1598"/>
                    </a:cubicBezTo>
                    <a:lnTo>
                      <a:pt x="5291" y="1614"/>
                    </a:lnTo>
                    <a:cubicBezTo>
                      <a:pt x="5275" y="1630"/>
                      <a:pt x="5243" y="1646"/>
                      <a:pt x="5259" y="1646"/>
                    </a:cubicBezTo>
                    <a:cubicBezTo>
                      <a:pt x="5275" y="1679"/>
                      <a:pt x="5307" y="1695"/>
                      <a:pt x="5324" y="1695"/>
                    </a:cubicBezTo>
                    <a:cubicBezTo>
                      <a:pt x="5356" y="1695"/>
                      <a:pt x="5404" y="1662"/>
                      <a:pt x="5404" y="1662"/>
                    </a:cubicBezTo>
                    <a:cubicBezTo>
                      <a:pt x="5436" y="1695"/>
                      <a:pt x="5469" y="1727"/>
                      <a:pt x="5469" y="1759"/>
                    </a:cubicBezTo>
                    <a:lnTo>
                      <a:pt x="5469" y="1775"/>
                    </a:lnTo>
                    <a:cubicBezTo>
                      <a:pt x="5404" y="1791"/>
                      <a:pt x="5485" y="1840"/>
                      <a:pt x="5533" y="1856"/>
                    </a:cubicBezTo>
                    <a:cubicBezTo>
                      <a:pt x="5546" y="1860"/>
                      <a:pt x="5559" y="1862"/>
                      <a:pt x="5571" y="1862"/>
                    </a:cubicBezTo>
                    <a:cubicBezTo>
                      <a:pt x="5604" y="1862"/>
                      <a:pt x="5630" y="1847"/>
                      <a:pt x="5630" y="1824"/>
                    </a:cubicBezTo>
                    <a:lnTo>
                      <a:pt x="5630" y="1808"/>
                    </a:lnTo>
                    <a:lnTo>
                      <a:pt x="5614" y="1791"/>
                    </a:lnTo>
                    <a:cubicBezTo>
                      <a:pt x="5598" y="1759"/>
                      <a:pt x="5662" y="1743"/>
                      <a:pt x="5695" y="1743"/>
                    </a:cubicBezTo>
                    <a:cubicBezTo>
                      <a:pt x="5727" y="1743"/>
                      <a:pt x="5743" y="1856"/>
                      <a:pt x="5743" y="1888"/>
                    </a:cubicBezTo>
                    <a:cubicBezTo>
                      <a:pt x="5743" y="1937"/>
                      <a:pt x="5662" y="1969"/>
                      <a:pt x="5582" y="1969"/>
                    </a:cubicBezTo>
                    <a:lnTo>
                      <a:pt x="5501" y="1937"/>
                    </a:lnTo>
                    <a:lnTo>
                      <a:pt x="5404" y="1888"/>
                    </a:lnTo>
                    <a:cubicBezTo>
                      <a:pt x="5324" y="1969"/>
                      <a:pt x="5356" y="2050"/>
                      <a:pt x="5372" y="2050"/>
                    </a:cubicBezTo>
                    <a:lnTo>
                      <a:pt x="5565" y="2050"/>
                    </a:lnTo>
                    <a:lnTo>
                      <a:pt x="5614" y="2098"/>
                    </a:lnTo>
                    <a:cubicBezTo>
                      <a:pt x="5630" y="2114"/>
                      <a:pt x="5630" y="2146"/>
                      <a:pt x="5646" y="2162"/>
                    </a:cubicBezTo>
                    <a:lnTo>
                      <a:pt x="5646" y="2179"/>
                    </a:lnTo>
                    <a:cubicBezTo>
                      <a:pt x="5662" y="2179"/>
                      <a:pt x="5695" y="2114"/>
                      <a:pt x="5695" y="2098"/>
                    </a:cubicBezTo>
                    <a:cubicBezTo>
                      <a:pt x="5695" y="2082"/>
                      <a:pt x="5775" y="2066"/>
                      <a:pt x="5807" y="2066"/>
                    </a:cubicBezTo>
                    <a:cubicBezTo>
                      <a:pt x="5824" y="2066"/>
                      <a:pt x="5824" y="2098"/>
                      <a:pt x="5824" y="2114"/>
                    </a:cubicBezTo>
                    <a:cubicBezTo>
                      <a:pt x="5824" y="2114"/>
                      <a:pt x="5887" y="2141"/>
                      <a:pt x="5926" y="2141"/>
                    </a:cubicBezTo>
                    <a:cubicBezTo>
                      <a:pt x="5938" y="2141"/>
                      <a:pt x="5949" y="2138"/>
                      <a:pt x="5953" y="2130"/>
                    </a:cubicBezTo>
                    <a:cubicBezTo>
                      <a:pt x="5961" y="2106"/>
                      <a:pt x="5981" y="2094"/>
                      <a:pt x="6005" y="2094"/>
                    </a:cubicBezTo>
                    <a:cubicBezTo>
                      <a:pt x="6029" y="2094"/>
                      <a:pt x="6057" y="2106"/>
                      <a:pt x="6082" y="2130"/>
                    </a:cubicBezTo>
                    <a:lnTo>
                      <a:pt x="6114" y="2130"/>
                    </a:lnTo>
                    <a:cubicBezTo>
                      <a:pt x="6123" y="2132"/>
                      <a:pt x="6130" y="2133"/>
                      <a:pt x="6137" y="2133"/>
                    </a:cubicBezTo>
                    <a:cubicBezTo>
                      <a:pt x="6188" y="2133"/>
                      <a:pt x="6166" y="2080"/>
                      <a:pt x="6195" y="2066"/>
                    </a:cubicBezTo>
                    <a:lnTo>
                      <a:pt x="6227" y="2050"/>
                    </a:lnTo>
                    <a:cubicBezTo>
                      <a:pt x="6275" y="2050"/>
                      <a:pt x="6356" y="2082"/>
                      <a:pt x="6388" y="2098"/>
                    </a:cubicBezTo>
                    <a:lnTo>
                      <a:pt x="6388" y="2130"/>
                    </a:lnTo>
                    <a:lnTo>
                      <a:pt x="6388" y="2162"/>
                    </a:lnTo>
                    <a:cubicBezTo>
                      <a:pt x="6356" y="2195"/>
                      <a:pt x="6275" y="2227"/>
                      <a:pt x="6211" y="2227"/>
                    </a:cubicBezTo>
                    <a:lnTo>
                      <a:pt x="6178" y="2259"/>
                    </a:lnTo>
                    <a:cubicBezTo>
                      <a:pt x="6146" y="2275"/>
                      <a:pt x="6114" y="2275"/>
                      <a:pt x="6098" y="2275"/>
                    </a:cubicBezTo>
                    <a:cubicBezTo>
                      <a:pt x="6066" y="2259"/>
                      <a:pt x="6017" y="2243"/>
                      <a:pt x="5985" y="2227"/>
                    </a:cubicBezTo>
                    <a:lnTo>
                      <a:pt x="5936" y="2211"/>
                    </a:lnTo>
                    <a:cubicBezTo>
                      <a:pt x="5933" y="2210"/>
                      <a:pt x="5929" y="2209"/>
                      <a:pt x="5925" y="2209"/>
                    </a:cubicBezTo>
                    <a:cubicBezTo>
                      <a:pt x="5877" y="2209"/>
                      <a:pt x="5805" y="2301"/>
                      <a:pt x="5775" y="2421"/>
                    </a:cubicBezTo>
                    <a:lnTo>
                      <a:pt x="5953" y="2485"/>
                    </a:lnTo>
                    <a:lnTo>
                      <a:pt x="5985" y="2485"/>
                    </a:lnTo>
                    <a:cubicBezTo>
                      <a:pt x="5969" y="2550"/>
                      <a:pt x="6049" y="2598"/>
                      <a:pt x="6066" y="2598"/>
                    </a:cubicBezTo>
                    <a:cubicBezTo>
                      <a:pt x="6098" y="2598"/>
                      <a:pt x="6098" y="2630"/>
                      <a:pt x="6082" y="2663"/>
                    </a:cubicBezTo>
                    <a:lnTo>
                      <a:pt x="6082" y="2695"/>
                    </a:lnTo>
                    <a:lnTo>
                      <a:pt x="6082" y="2711"/>
                    </a:lnTo>
                    <a:cubicBezTo>
                      <a:pt x="6082" y="2718"/>
                      <a:pt x="6115" y="2721"/>
                      <a:pt x="6158" y="2721"/>
                    </a:cubicBezTo>
                    <a:cubicBezTo>
                      <a:pt x="6220" y="2721"/>
                      <a:pt x="6302" y="2714"/>
                      <a:pt x="6340" y="2695"/>
                    </a:cubicBezTo>
                    <a:cubicBezTo>
                      <a:pt x="6404" y="2679"/>
                      <a:pt x="6420" y="2614"/>
                      <a:pt x="6372" y="2550"/>
                    </a:cubicBezTo>
                    <a:lnTo>
                      <a:pt x="6485" y="2533"/>
                    </a:lnTo>
                    <a:cubicBezTo>
                      <a:pt x="6501" y="2533"/>
                      <a:pt x="6533" y="2533"/>
                      <a:pt x="6549" y="2517"/>
                    </a:cubicBezTo>
                    <a:lnTo>
                      <a:pt x="6566" y="2517"/>
                    </a:lnTo>
                    <a:cubicBezTo>
                      <a:pt x="6598" y="2517"/>
                      <a:pt x="6598" y="2550"/>
                      <a:pt x="6598" y="2566"/>
                    </a:cubicBezTo>
                    <a:cubicBezTo>
                      <a:pt x="6582" y="2566"/>
                      <a:pt x="6566" y="2630"/>
                      <a:pt x="6566" y="2679"/>
                    </a:cubicBezTo>
                    <a:lnTo>
                      <a:pt x="6566" y="2711"/>
                    </a:lnTo>
                    <a:cubicBezTo>
                      <a:pt x="6574" y="2751"/>
                      <a:pt x="6598" y="2763"/>
                      <a:pt x="6626" y="2763"/>
                    </a:cubicBezTo>
                    <a:cubicBezTo>
                      <a:pt x="6654" y="2763"/>
                      <a:pt x="6687" y="2751"/>
                      <a:pt x="6711" y="2743"/>
                    </a:cubicBezTo>
                    <a:cubicBezTo>
                      <a:pt x="6711" y="2743"/>
                      <a:pt x="6727" y="2711"/>
                      <a:pt x="6727" y="2695"/>
                    </a:cubicBezTo>
                    <a:cubicBezTo>
                      <a:pt x="6727" y="2695"/>
                      <a:pt x="6695" y="2679"/>
                      <a:pt x="6678" y="2679"/>
                    </a:cubicBezTo>
                    <a:cubicBezTo>
                      <a:pt x="6614" y="2679"/>
                      <a:pt x="6598" y="2679"/>
                      <a:pt x="6630" y="2646"/>
                    </a:cubicBezTo>
                    <a:lnTo>
                      <a:pt x="6646" y="2614"/>
                    </a:lnTo>
                    <a:cubicBezTo>
                      <a:pt x="6649" y="2611"/>
                      <a:pt x="6656" y="2610"/>
                      <a:pt x="6666" y="2610"/>
                    </a:cubicBezTo>
                    <a:cubicBezTo>
                      <a:pt x="6708" y="2610"/>
                      <a:pt x="6794" y="2633"/>
                      <a:pt x="6808" y="2646"/>
                    </a:cubicBezTo>
                    <a:cubicBezTo>
                      <a:pt x="6840" y="2663"/>
                      <a:pt x="6937" y="2727"/>
                      <a:pt x="6969" y="2727"/>
                    </a:cubicBezTo>
                    <a:cubicBezTo>
                      <a:pt x="7001" y="2727"/>
                      <a:pt x="7066" y="2711"/>
                      <a:pt x="7114" y="2711"/>
                    </a:cubicBezTo>
                    <a:cubicBezTo>
                      <a:pt x="7146" y="2695"/>
                      <a:pt x="7243" y="2679"/>
                      <a:pt x="7308" y="2679"/>
                    </a:cubicBezTo>
                    <a:lnTo>
                      <a:pt x="7388" y="2743"/>
                    </a:lnTo>
                    <a:cubicBezTo>
                      <a:pt x="7437" y="2792"/>
                      <a:pt x="7485" y="2856"/>
                      <a:pt x="7598" y="2856"/>
                    </a:cubicBezTo>
                    <a:cubicBezTo>
                      <a:pt x="7625" y="2851"/>
                      <a:pt x="7652" y="2849"/>
                      <a:pt x="7679" y="2849"/>
                    </a:cubicBezTo>
                    <a:cubicBezTo>
                      <a:pt x="7732" y="2849"/>
                      <a:pt x="7786" y="2856"/>
                      <a:pt x="7840" y="2856"/>
                    </a:cubicBezTo>
                    <a:cubicBezTo>
                      <a:pt x="7894" y="2856"/>
                      <a:pt x="7947" y="2849"/>
                      <a:pt x="8001" y="2849"/>
                    </a:cubicBezTo>
                    <a:cubicBezTo>
                      <a:pt x="8028" y="2849"/>
                      <a:pt x="8055" y="2851"/>
                      <a:pt x="8082" y="2856"/>
                    </a:cubicBezTo>
                    <a:cubicBezTo>
                      <a:pt x="8122" y="2856"/>
                      <a:pt x="8162" y="2852"/>
                      <a:pt x="8203" y="2852"/>
                    </a:cubicBezTo>
                    <a:cubicBezTo>
                      <a:pt x="8243" y="2852"/>
                      <a:pt x="8283" y="2856"/>
                      <a:pt x="8324" y="2872"/>
                    </a:cubicBezTo>
                    <a:cubicBezTo>
                      <a:pt x="8336" y="2880"/>
                      <a:pt x="8351" y="2883"/>
                      <a:pt x="8368" y="2883"/>
                    </a:cubicBezTo>
                    <a:cubicBezTo>
                      <a:pt x="8419" y="2883"/>
                      <a:pt x="8485" y="2856"/>
                      <a:pt x="8533" y="2856"/>
                    </a:cubicBezTo>
                    <a:cubicBezTo>
                      <a:pt x="8566" y="2840"/>
                      <a:pt x="8630" y="2840"/>
                      <a:pt x="8630" y="2824"/>
                    </a:cubicBezTo>
                    <a:cubicBezTo>
                      <a:pt x="8644" y="2796"/>
                      <a:pt x="8634" y="2756"/>
                      <a:pt x="8673" y="2756"/>
                    </a:cubicBezTo>
                    <a:cubicBezTo>
                      <a:pt x="8679" y="2756"/>
                      <a:pt x="8686" y="2757"/>
                      <a:pt x="8695" y="2759"/>
                    </a:cubicBezTo>
                    <a:lnTo>
                      <a:pt x="8743" y="2775"/>
                    </a:lnTo>
                    <a:cubicBezTo>
                      <a:pt x="8775" y="2808"/>
                      <a:pt x="8775" y="2856"/>
                      <a:pt x="8743" y="2888"/>
                    </a:cubicBezTo>
                    <a:lnTo>
                      <a:pt x="8711" y="2888"/>
                    </a:lnTo>
                    <a:lnTo>
                      <a:pt x="8646" y="2904"/>
                    </a:lnTo>
                    <a:cubicBezTo>
                      <a:pt x="8598" y="2937"/>
                      <a:pt x="8533" y="2969"/>
                      <a:pt x="8501" y="2969"/>
                    </a:cubicBezTo>
                    <a:lnTo>
                      <a:pt x="8469" y="2969"/>
                    </a:lnTo>
                    <a:lnTo>
                      <a:pt x="8453" y="2953"/>
                    </a:lnTo>
                    <a:cubicBezTo>
                      <a:pt x="8448" y="2951"/>
                      <a:pt x="8442" y="2950"/>
                      <a:pt x="8437" y="2950"/>
                    </a:cubicBezTo>
                    <a:cubicBezTo>
                      <a:pt x="8395" y="2950"/>
                      <a:pt x="8356" y="3005"/>
                      <a:pt x="8356" y="3034"/>
                    </a:cubicBezTo>
                    <a:cubicBezTo>
                      <a:pt x="8356" y="3036"/>
                      <a:pt x="8353" y="3038"/>
                      <a:pt x="8349" y="3038"/>
                    </a:cubicBezTo>
                    <a:cubicBezTo>
                      <a:pt x="8327" y="3038"/>
                      <a:pt x="8261" y="3009"/>
                      <a:pt x="8195" y="2969"/>
                    </a:cubicBezTo>
                    <a:lnTo>
                      <a:pt x="8050" y="3050"/>
                    </a:lnTo>
                    <a:lnTo>
                      <a:pt x="7921" y="3050"/>
                    </a:lnTo>
                    <a:cubicBezTo>
                      <a:pt x="7840" y="3034"/>
                      <a:pt x="7727" y="3017"/>
                      <a:pt x="7662" y="3017"/>
                    </a:cubicBezTo>
                    <a:lnTo>
                      <a:pt x="7566" y="3017"/>
                    </a:lnTo>
                    <a:cubicBezTo>
                      <a:pt x="7517" y="3034"/>
                      <a:pt x="7388" y="3017"/>
                      <a:pt x="7356" y="3050"/>
                    </a:cubicBezTo>
                    <a:cubicBezTo>
                      <a:pt x="7340" y="3082"/>
                      <a:pt x="7275" y="3146"/>
                      <a:pt x="7259" y="3146"/>
                    </a:cubicBezTo>
                    <a:cubicBezTo>
                      <a:pt x="7255" y="3149"/>
                      <a:pt x="7249" y="3150"/>
                      <a:pt x="7242" y="3150"/>
                    </a:cubicBezTo>
                    <a:cubicBezTo>
                      <a:pt x="7201" y="3150"/>
                      <a:pt x="7128" y="3112"/>
                      <a:pt x="7114" y="3098"/>
                    </a:cubicBezTo>
                    <a:cubicBezTo>
                      <a:pt x="7108" y="3095"/>
                      <a:pt x="7098" y="3094"/>
                      <a:pt x="7086" y="3094"/>
                    </a:cubicBezTo>
                    <a:cubicBezTo>
                      <a:pt x="7036" y="3094"/>
                      <a:pt x="6947" y="3117"/>
                      <a:pt x="6920" y="3130"/>
                    </a:cubicBezTo>
                    <a:cubicBezTo>
                      <a:pt x="6911" y="3133"/>
                      <a:pt x="6902" y="3135"/>
                      <a:pt x="6893" y="3135"/>
                    </a:cubicBezTo>
                    <a:cubicBezTo>
                      <a:pt x="6855" y="3135"/>
                      <a:pt x="6824" y="3111"/>
                      <a:pt x="6824" y="3098"/>
                    </a:cubicBezTo>
                    <a:cubicBezTo>
                      <a:pt x="6824" y="3095"/>
                      <a:pt x="6821" y="3094"/>
                      <a:pt x="6817" y="3094"/>
                    </a:cubicBezTo>
                    <a:cubicBezTo>
                      <a:pt x="6801" y="3094"/>
                      <a:pt x="6756" y="3117"/>
                      <a:pt x="6743" y="3130"/>
                    </a:cubicBezTo>
                    <a:lnTo>
                      <a:pt x="6582" y="3130"/>
                    </a:lnTo>
                    <a:cubicBezTo>
                      <a:pt x="6549" y="3130"/>
                      <a:pt x="6404" y="3146"/>
                      <a:pt x="6372" y="3163"/>
                    </a:cubicBezTo>
                    <a:cubicBezTo>
                      <a:pt x="6340" y="3163"/>
                      <a:pt x="6286" y="3170"/>
                      <a:pt x="6225" y="3170"/>
                    </a:cubicBezTo>
                    <a:cubicBezTo>
                      <a:pt x="6195" y="3170"/>
                      <a:pt x="6162" y="3168"/>
                      <a:pt x="6130" y="3163"/>
                    </a:cubicBezTo>
                    <a:lnTo>
                      <a:pt x="6033" y="3163"/>
                    </a:lnTo>
                    <a:cubicBezTo>
                      <a:pt x="5969" y="3163"/>
                      <a:pt x="5888" y="3195"/>
                      <a:pt x="5824" y="3211"/>
                    </a:cubicBezTo>
                    <a:cubicBezTo>
                      <a:pt x="5791" y="3227"/>
                      <a:pt x="5775" y="3275"/>
                      <a:pt x="5759" y="3292"/>
                    </a:cubicBezTo>
                    <a:cubicBezTo>
                      <a:pt x="5750" y="3294"/>
                      <a:pt x="5743" y="3295"/>
                      <a:pt x="5736" y="3295"/>
                    </a:cubicBezTo>
                    <a:cubicBezTo>
                      <a:pt x="5694" y="3295"/>
                      <a:pt x="5692" y="3255"/>
                      <a:pt x="5678" y="3227"/>
                    </a:cubicBezTo>
                    <a:cubicBezTo>
                      <a:pt x="5678" y="3227"/>
                      <a:pt x="5646" y="3211"/>
                      <a:pt x="5646" y="3211"/>
                    </a:cubicBezTo>
                    <a:cubicBezTo>
                      <a:pt x="5619" y="3247"/>
                      <a:pt x="5583" y="3258"/>
                      <a:pt x="5544" y="3258"/>
                    </a:cubicBezTo>
                    <a:cubicBezTo>
                      <a:pt x="5513" y="3258"/>
                      <a:pt x="5481" y="3250"/>
                      <a:pt x="5453" y="3243"/>
                    </a:cubicBezTo>
                    <a:lnTo>
                      <a:pt x="5340" y="3227"/>
                    </a:lnTo>
                    <a:cubicBezTo>
                      <a:pt x="5340" y="3266"/>
                      <a:pt x="5334" y="3287"/>
                      <a:pt x="5318" y="3287"/>
                    </a:cubicBezTo>
                    <a:cubicBezTo>
                      <a:pt x="5308" y="3287"/>
                      <a:pt x="5294" y="3278"/>
                      <a:pt x="5275" y="3259"/>
                    </a:cubicBezTo>
                    <a:lnTo>
                      <a:pt x="5243" y="3259"/>
                    </a:lnTo>
                    <a:lnTo>
                      <a:pt x="5194" y="3243"/>
                    </a:lnTo>
                    <a:cubicBezTo>
                      <a:pt x="5146" y="3259"/>
                      <a:pt x="5065" y="3275"/>
                      <a:pt x="5033" y="3308"/>
                    </a:cubicBezTo>
                    <a:lnTo>
                      <a:pt x="4985" y="3292"/>
                    </a:lnTo>
                    <a:cubicBezTo>
                      <a:pt x="4969" y="3292"/>
                      <a:pt x="4953" y="3308"/>
                      <a:pt x="4920" y="3324"/>
                    </a:cubicBezTo>
                    <a:cubicBezTo>
                      <a:pt x="4872" y="3340"/>
                      <a:pt x="4807" y="3340"/>
                      <a:pt x="4678" y="3340"/>
                    </a:cubicBezTo>
                    <a:lnTo>
                      <a:pt x="4630" y="3340"/>
                    </a:lnTo>
                    <a:cubicBezTo>
                      <a:pt x="4565" y="3340"/>
                      <a:pt x="4340" y="3437"/>
                      <a:pt x="4259" y="3437"/>
                    </a:cubicBezTo>
                    <a:cubicBezTo>
                      <a:pt x="4220" y="3427"/>
                      <a:pt x="4115" y="3411"/>
                      <a:pt x="4032" y="3411"/>
                    </a:cubicBezTo>
                    <a:cubicBezTo>
                      <a:pt x="3978" y="3411"/>
                      <a:pt x="3933" y="3418"/>
                      <a:pt x="3920" y="3437"/>
                    </a:cubicBezTo>
                    <a:cubicBezTo>
                      <a:pt x="3899" y="3468"/>
                      <a:pt x="3872" y="3486"/>
                      <a:pt x="3846" y="3486"/>
                    </a:cubicBezTo>
                    <a:cubicBezTo>
                      <a:pt x="3832" y="3486"/>
                      <a:pt x="3819" y="3480"/>
                      <a:pt x="3807" y="3469"/>
                    </a:cubicBezTo>
                    <a:lnTo>
                      <a:pt x="3775" y="3437"/>
                    </a:lnTo>
                    <a:lnTo>
                      <a:pt x="3775" y="3421"/>
                    </a:lnTo>
                    <a:cubicBezTo>
                      <a:pt x="3759" y="3405"/>
                      <a:pt x="3662" y="3388"/>
                      <a:pt x="3549" y="3388"/>
                    </a:cubicBezTo>
                    <a:lnTo>
                      <a:pt x="3469" y="3437"/>
                    </a:lnTo>
                    <a:cubicBezTo>
                      <a:pt x="3420" y="3461"/>
                      <a:pt x="3372" y="3469"/>
                      <a:pt x="3323" y="3469"/>
                    </a:cubicBezTo>
                    <a:cubicBezTo>
                      <a:pt x="3275" y="3469"/>
                      <a:pt x="3227" y="3461"/>
                      <a:pt x="3178" y="3453"/>
                    </a:cubicBezTo>
                    <a:cubicBezTo>
                      <a:pt x="3146" y="3445"/>
                      <a:pt x="3110" y="3441"/>
                      <a:pt x="3073" y="3441"/>
                    </a:cubicBezTo>
                    <a:cubicBezTo>
                      <a:pt x="3037" y="3441"/>
                      <a:pt x="3001" y="3445"/>
                      <a:pt x="2968" y="3453"/>
                    </a:cubicBezTo>
                    <a:lnTo>
                      <a:pt x="2904" y="3469"/>
                    </a:lnTo>
                    <a:cubicBezTo>
                      <a:pt x="2839" y="3501"/>
                      <a:pt x="2743" y="3550"/>
                      <a:pt x="2678" y="3582"/>
                    </a:cubicBezTo>
                    <a:lnTo>
                      <a:pt x="2597" y="3517"/>
                    </a:lnTo>
                    <a:cubicBezTo>
                      <a:pt x="2596" y="3516"/>
                      <a:pt x="2593" y="3515"/>
                      <a:pt x="2588" y="3515"/>
                    </a:cubicBezTo>
                    <a:cubicBezTo>
                      <a:pt x="2564" y="3515"/>
                      <a:pt x="2503" y="3543"/>
                      <a:pt x="2457" y="3543"/>
                    </a:cubicBezTo>
                    <a:cubicBezTo>
                      <a:pt x="2443" y="3543"/>
                      <a:pt x="2430" y="3540"/>
                      <a:pt x="2420" y="3534"/>
                    </a:cubicBezTo>
                    <a:lnTo>
                      <a:pt x="2291" y="3485"/>
                    </a:lnTo>
                    <a:cubicBezTo>
                      <a:pt x="2194" y="3550"/>
                      <a:pt x="2065" y="3550"/>
                      <a:pt x="2033" y="3550"/>
                    </a:cubicBezTo>
                    <a:cubicBezTo>
                      <a:pt x="2028" y="3545"/>
                      <a:pt x="2021" y="3543"/>
                      <a:pt x="2012" y="3543"/>
                    </a:cubicBezTo>
                    <a:cubicBezTo>
                      <a:pt x="1990" y="3543"/>
                      <a:pt x="1959" y="3554"/>
                      <a:pt x="1936" y="3566"/>
                    </a:cubicBezTo>
                    <a:lnTo>
                      <a:pt x="1904" y="3566"/>
                    </a:lnTo>
                    <a:lnTo>
                      <a:pt x="1726" y="3534"/>
                    </a:lnTo>
                    <a:cubicBezTo>
                      <a:pt x="1656" y="3584"/>
                      <a:pt x="1598" y="3609"/>
                      <a:pt x="1568" y="3609"/>
                    </a:cubicBezTo>
                    <a:cubicBezTo>
                      <a:pt x="1551" y="3609"/>
                      <a:pt x="1543" y="3600"/>
                      <a:pt x="1549" y="3582"/>
                    </a:cubicBezTo>
                    <a:lnTo>
                      <a:pt x="1549" y="3582"/>
                    </a:lnTo>
                    <a:lnTo>
                      <a:pt x="1436" y="3630"/>
                    </a:lnTo>
                    <a:cubicBezTo>
                      <a:pt x="1412" y="3638"/>
                      <a:pt x="1384" y="3642"/>
                      <a:pt x="1357" y="3642"/>
                    </a:cubicBezTo>
                    <a:cubicBezTo>
                      <a:pt x="1331" y="3642"/>
                      <a:pt x="1307" y="3638"/>
                      <a:pt x="1291" y="3630"/>
                    </a:cubicBezTo>
                    <a:cubicBezTo>
                      <a:pt x="1259" y="3614"/>
                      <a:pt x="1238" y="3606"/>
                      <a:pt x="1218" y="3606"/>
                    </a:cubicBezTo>
                    <a:cubicBezTo>
                      <a:pt x="1198" y="3606"/>
                      <a:pt x="1178" y="3614"/>
                      <a:pt x="1146" y="3630"/>
                    </a:cubicBezTo>
                    <a:cubicBezTo>
                      <a:pt x="1141" y="3633"/>
                      <a:pt x="1135" y="3634"/>
                      <a:pt x="1129" y="3634"/>
                    </a:cubicBezTo>
                    <a:cubicBezTo>
                      <a:pt x="1097" y="3634"/>
                      <a:pt x="1049" y="3611"/>
                      <a:pt x="1018" y="3611"/>
                    </a:cubicBezTo>
                    <a:cubicBezTo>
                      <a:pt x="1011" y="3611"/>
                      <a:pt x="1005" y="3612"/>
                      <a:pt x="1001" y="3614"/>
                    </a:cubicBezTo>
                    <a:lnTo>
                      <a:pt x="936" y="3630"/>
                    </a:lnTo>
                    <a:cubicBezTo>
                      <a:pt x="895" y="3630"/>
                      <a:pt x="770" y="3666"/>
                      <a:pt x="715" y="3666"/>
                    </a:cubicBezTo>
                    <a:cubicBezTo>
                      <a:pt x="706" y="3666"/>
                      <a:pt x="699" y="3665"/>
                      <a:pt x="694" y="3663"/>
                    </a:cubicBezTo>
                    <a:cubicBezTo>
                      <a:pt x="662" y="3663"/>
                      <a:pt x="533" y="3776"/>
                      <a:pt x="501" y="3776"/>
                    </a:cubicBezTo>
                    <a:cubicBezTo>
                      <a:pt x="468" y="3776"/>
                      <a:pt x="404" y="3776"/>
                      <a:pt x="355" y="3759"/>
                    </a:cubicBezTo>
                    <a:lnTo>
                      <a:pt x="323" y="3824"/>
                    </a:lnTo>
                    <a:cubicBezTo>
                      <a:pt x="307" y="3840"/>
                      <a:pt x="210" y="3824"/>
                      <a:pt x="178" y="3856"/>
                    </a:cubicBezTo>
                    <a:cubicBezTo>
                      <a:pt x="130" y="3888"/>
                      <a:pt x="81" y="3937"/>
                      <a:pt x="81" y="4001"/>
                    </a:cubicBezTo>
                    <a:cubicBezTo>
                      <a:pt x="65" y="4050"/>
                      <a:pt x="97" y="4098"/>
                      <a:pt x="130" y="4147"/>
                    </a:cubicBezTo>
                    <a:lnTo>
                      <a:pt x="146" y="4195"/>
                    </a:lnTo>
                    <a:cubicBezTo>
                      <a:pt x="162" y="4259"/>
                      <a:pt x="97" y="4324"/>
                      <a:pt x="65" y="4324"/>
                    </a:cubicBezTo>
                    <a:cubicBezTo>
                      <a:pt x="33" y="4340"/>
                      <a:pt x="65" y="4437"/>
                      <a:pt x="33" y="4469"/>
                    </a:cubicBezTo>
                    <a:cubicBezTo>
                      <a:pt x="0" y="4501"/>
                      <a:pt x="49" y="4534"/>
                      <a:pt x="65" y="4534"/>
                    </a:cubicBezTo>
                    <a:cubicBezTo>
                      <a:pt x="97" y="4550"/>
                      <a:pt x="97" y="4614"/>
                      <a:pt x="49" y="4679"/>
                    </a:cubicBezTo>
                    <a:lnTo>
                      <a:pt x="81" y="4711"/>
                    </a:lnTo>
                    <a:lnTo>
                      <a:pt x="178" y="4824"/>
                    </a:lnTo>
                    <a:cubicBezTo>
                      <a:pt x="226" y="4953"/>
                      <a:pt x="291" y="5098"/>
                      <a:pt x="339" y="5114"/>
                    </a:cubicBezTo>
                    <a:lnTo>
                      <a:pt x="291" y="5179"/>
                    </a:lnTo>
                    <a:cubicBezTo>
                      <a:pt x="275" y="5211"/>
                      <a:pt x="291" y="5227"/>
                      <a:pt x="355" y="5260"/>
                    </a:cubicBezTo>
                    <a:lnTo>
                      <a:pt x="420" y="5276"/>
                    </a:lnTo>
                    <a:cubicBezTo>
                      <a:pt x="388" y="5308"/>
                      <a:pt x="291" y="5372"/>
                      <a:pt x="275" y="5372"/>
                    </a:cubicBezTo>
                    <a:cubicBezTo>
                      <a:pt x="242" y="5389"/>
                      <a:pt x="291" y="5453"/>
                      <a:pt x="307" y="5469"/>
                    </a:cubicBezTo>
                    <a:cubicBezTo>
                      <a:pt x="323" y="5485"/>
                      <a:pt x="339" y="5534"/>
                      <a:pt x="323" y="5566"/>
                    </a:cubicBezTo>
                    <a:lnTo>
                      <a:pt x="307" y="5598"/>
                    </a:lnTo>
                    <a:cubicBezTo>
                      <a:pt x="307" y="5638"/>
                      <a:pt x="329" y="5667"/>
                      <a:pt x="364" y="5667"/>
                    </a:cubicBezTo>
                    <a:cubicBezTo>
                      <a:pt x="371" y="5667"/>
                      <a:pt x="379" y="5666"/>
                      <a:pt x="388" y="5663"/>
                    </a:cubicBezTo>
                    <a:lnTo>
                      <a:pt x="517" y="5647"/>
                    </a:lnTo>
                    <a:lnTo>
                      <a:pt x="517" y="5647"/>
                    </a:lnTo>
                    <a:cubicBezTo>
                      <a:pt x="501" y="5695"/>
                      <a:pt x="468" y="5808"/>
                      <a:pt x="436" y="5889"/>
                    </a:cubicBezTo>
                    <a:lnTo>
                      <a:pt x="597" y="5985"/>
                    </a:lnTo>
                    <a:lnTo>
                      <a:pt x="646" y="6002"/>
                    </a:lnTo>
                    <a:cubicBezTo>
                      <a:pt x="694" y="6018"/>
                      <a:pt x="791" y="6034"/>
                      <a:pt x="855" y="6034"/>
                    </a:cubicBezTo>
                    <a:lnTo>
                      <a:pt x="936" y="6050"/>
                    </a:lnTo>
                    <a:lnTo>
                      <a:pt x="1033" y="6066"/>
                    </a:lnTo>
                    <a:cubicBezTo>
                      <a:pt x="1130" y="6098"/>
                      <a:pt x="1436" y="6227"/>
                      <a:pt x="1517" y="6243"/>
                    </a:cubicBezTo>
                    <a:cubicBezTo>
                      <a:pt x="1614" y="6243"/>
                      <a:pt x="1743" y="6260"/>
                      <a:pt x="1823" y="6260"/>
                    </a:cubicBezTo>
                    <a:lnTo>
                      <a:pt x="1872" y="6292"/>
                    </a:lnTo>
                    <a:cubicBezTo>
                      <a:pt x="1920" y="6324"/>
                      <a:pt x="1985" y="6340"/>
                      <a:pt x="2033" y="6340"/>
                    </a:cubicBezTo>
                    <a:cubicBezTo>
                      <a:pt x="2045" y="6338"/>
                      <a:pt x="2056" y="6337"/>
                      <a:pt x="2067" y="6337"/>
                    </a:cubicBezTo>
                    <a:cubicBezTo>
                      <a:pt x="2122" y="6337"/>
                      <a:pt x="2170" y="6360"/>
                      <a:pt x="2224" y="6360"/>
                    </a:cubicBezTo>
                    <a:cubicBezTo>
                      <a:pt x="2235" y="6360"/>
                      <a:pt x="2247" y="6359"/>
                      <a:pt x="2259" y="6356"/>
                    </a:cubicBezTo>
                    <a:cubicBezTo>
                      <a:pt x="2291" y="6351"/>
                      <a:pt x="2321" y="6349"/>
                      <a:pt x="2351" y="6349"/>
                    </a:cubicBezTo>
                    <a:cubicBezTo>
                      <a:pt x="2411" y="6349"/>
                      <a:pt x="2468" y="6356"/>
                      <a:pt x="2533" y="6356"/>
                    </a:cubicBezTo>
                    <a:lnTo>
                      <a:pt x="2694" y="6356"/>
                    </a:lnTo>
                    <a:lnTo>
                      <a:pt x="2743" y="6373"/>
                    </a:lnTo>
                    <a:cubicBezTo>
                      <a:pt x="2777" y="6384"/>
                      <a:pt x="2827" y="6395"/>
                      <a:pt x="2871" y="6395"/>
                    </a:cubicBezTo>
                    <a:cubicBezTo>
                      <a:pt x="2889" y="6395"/>
                      <a:pt x="2906" y="6393"/>
                      <a:pt x="2920" y="6389"/>
                    </a:cubicBezTo>
                    <a:lnTo>
                      <a:pt x="2952" y="6421"/>
                    </a:lnTo>
                    <a:lnTo>
                      <a:pt x="2985" y="6453"/>
                    </a:lnTo>
                    <a:cubicBezTo>
                      <a:pt x="3033" y="6485"/>
                      <a:pt x="3098" y="6534"/>
                      <a:pt x="3114" y="6534"/>
                    </a:cubicBezTo>
                    <a:cubicBezTo>
                      <a:pt x="3114" y="6550"/>
                      <a:pt x="3065" y="6582"/>
                      <a:pt x="3033" y="6598"/>
                    </a:cubicBezTo>
                    <a:cubicBezTo>
                      <a:pt x="3001" y="6598"/>
                      <a:pt x="3065" y="6631"/>
                      <a:pt x="3162" y="6663"/>
                    </a:cubicBezTo>
                    <a:lnTo>
                      <a:pt x="3194" y="6550"/>
                    </a:lnTo>
                    <a:lnTo>
                      <a:pt x="3210" y="6485"/>
                    </a:lnTo>
                    <a:cubicBezTo>
                      <a:pt x="3307" y="6502"/>
                      <a:pt x="3420" y="6550"/>
                      <a:pt x="3452" y="6566"/>
                    </a:cubicBezTo>
                    <a:cubicBezTo>
                      <a:pt x="3469" y="6582"/>
                      <a:pt x="3485" y="6614"/>
                      <a:pt x="3501" y="6647"/>
                    </a:cubicBezTo>
                    <a:lnTo>
                      <a:pt x="3485" y="6663"/>
                    </a:lnTo>
                    <a:lnTo>
                      <a:pt x="3469" y="6679"/>
                    </a:lnTo>
                    <a:cubicBezTo>
                      <a:pt x="3420" y="6711"/>
                      <a:pt x="3420" y="6776"/>
                      <a:pt x="3469" y="6824"/>
                    </a:cubicBezTo>
                    <a:lnTo>
                      <a:pt x="3501" y="6840"/>
                    </a:lnTo>
                    <a:cubicBezTo>
                      <a:pt x="3565" y="6856"/>
                      <a:pt x="3565" y="6889"/>
                      <a:pt x="3549" y="6921"/>
                    </a:cubicBezTo>
                    <a:lnTo>
                      <a:pt x="3452" y="6921"/>
                    </a:lnTo>
                    <a:lnTo>
                      <a:pt x="3388" y="6873"/>
                    </a:lnTo>
                    <a:cubicBezTo>
                      <a:pt x="3356" y="6921"/>
                      <a:pt x="3323" y="6985"/>
                      <a:pt x="3307" y="7002"/>
                    </a:cubicBezTo>
                    <a:cubicBezTo>
                      <a:pt x="3291" y="7002"/>
                      <a:pt x="3162" y="6953"/>
                      <a:pt x="3130" y="6921"/>
                    </a:cubicBezTo>
                    <a:cubicBezTo>
                      <a:pt x="3123" y="6916"/>
                      <a:pt x="3115" y="6914"/>
                      <a:pt x="3108" y="6914"/>
                    </a:cubicBezTo>
                    <a:cubicBezTo>
                      <a:pt x="3061" y="6914"/>
                      <a:pt x="3005" y="6988"/>
                      <a:pt x="3033" y="7002"/>
                    </a:cubicBezTo>
                    <a:cubicBezTo>
                      <a:pt x="3065" y="7034"/>
                      <a:pt x="3259" y="7098"/>
                      <a:pt x="3307" y="7131"/>
                    </a:cubicBezTo>
                    <a:cubicBezTo>
                      <a:pt x="3316" y="7139"/>
                      <a:pt x="3323" y="7143"/>
                      <a:pt x="3331" y="7143"/>
                    </a:cubicBezTo>
                    <a:cubicBezTo>
                      <a:pt x="3366" y="7143"/>
                      <a:pt x="3391" y="7061"/>
                      <a:pt x="3404" y="7034"/>
                    </a:cubicBezTo>
                    <a:cubicBezTo>
                      <a:pt x="3409" y="7025"/>
                      <a:pt x="3416" y="7021"/>
                      <a:pt x="3424" y="7021"/>
                    </a:cubicBezTo>
                    <a:cubicBezTo>
                      <a:pt x="3446" y="7021"/>
                      <a:pt x="3478" y="7047"/>
                      <a:pt x="3501" y="7082"/>
                    </a:cubicBezTo>
                    <a:lnTo>
                      <a:pt x="3517" y="7131"/>
                    </a:lnTo>
                    <a:lnTo>
                      <a:pt x="3517" y="7163"/>
                    </a:lnTo>
                    <a:cubicBezTo>
                      <a:pt x="3541" y="7163"/>
                      <a:pt x="3594" y="7159"/>
                      <a:pt x="3642" y="7159"/>
                    </a:cubicBezTo>
                    <a:cubicBezTo>
                      <a:pt x="3690" y="7159"/>
                      <a:pt x="3735" y="7163"/>
                      <a:pt x="3743" y="7179"/>
                    </a:cubicBezTo>
                    <a:cubicBezTo>
                      <a:pt x="3775" y="7211"/>
                      <a:pt x="3694" y="7340"/>
                      <a:pt x="3662" y="7389"/>
                    </a:cubicBezTo>
                    <a:cubicBezTo>
                      <a:pt x="3630" y="7421"/>
                      <a:pt x="3598" y="7453"/>
                      <a:pt x="3565" y="7469"/>
                    </a:cubicBezTo>
                    <a:cubicBezTo>
                      <a:pt x="3533" y="7453"/>
                      <a:pt x="3517" y="7437"/>
                      <a:pt x="3501" y="7437"/>
                    </a:cubicBezTo>
                    <a:cubicBezTo>
                      <a:pt x="3501" y="7405"/>
                      <a:pt x="3517" y="7389"/>
                      <a:pt x="3501" y="7356"/>
                    </a:cubicBezTo>
                    <a:lnTo>
                      <a:pt x="3485" y="7340"/>
                    </a:lnTo>
                    <a:cubicBezTo>
                      <a:pt x="3477" y="7337"/>
                      <a:pt x="3467" y="7336"/>
                      <a:pt x="3454" y="7336"/>
                    </a:cubicBezTo>
                    <a:cubicBezTo>
                      <a:pt x="3432" y="7336"/>
                      <a:pt x="3404" y="7339"/>
                      <a:pt x="3379" y="7339"/>
                    </a:cubicBezTo>
                    <a:cubicBezTo>
                      <a:pt x="3356" y="7339"/>
                      <a:pt x="3335" y="7336"/>
                      <a:pt x="3323" y="7324"/>
                    </a:cubicBezTo>
                    <a:cubicBezTo>
                      <a:pt x="3317" y="7321"/>
                      <a:pt x="3310" y="7320"/>
                      <a:pt x="3302" y="7320"/>
                    </a:cubicBezTo>
                    <a:cubicBezTo>
                      <a:pt x="3265" y="7320"/>
                      <a:pt x="3213" y="7346"/>
                      <a:pt x="3227" y="7373"/>
                    </a:cubicBezTo>
                    <a:cubicBezTo>
                      <a:pt x="3243" y="7405"/>
                      <a:pt x="3243" y="7437"/>
                      <a:pt x="3227" y="7453"/>
                    </a:cubicBezTo>
                    <a:lnTo>
                      <a:pt x="3210" y="7469"/>
                    </a:lnTo>
                    <a:cubicBezTo>
                      <a:pt x="3162" y="7502"/>
                      <a:pt x="3162" y="7550"/>
                      <a:pt x="3210" y="7550"/>
                    </a:cubicBezTo>
                    <a:cubicBezTo>
                      <a:pt x="3323" y="7566"/>
                      <a:pt x="3275" y="7582"/>
                      <a:pt x="3243" y="7631"/>
                    </a:cubicBezTo>
                    <a:cubicBezTo>
                      <a:pt x="3227" y="7631"/>
                      <a:pt x="3259" y="7679"/>
                      <a:pt x="3275" y="7679"/>
                    </a:cubicBezTo>
                    <a:cubicBezTo>
                      <a:pt x="3420" y="7679"/>
                      <a:pt x="3517" y="7695"/>
                      <a:pt x="3581" y="7744"/>
                    </a:cubicBezTo>
                    <a:lnTo>
                      <a:pt x="3630" y="7760"/>
                    </a:lnTo>
                    <a:cubicBezTo>
                      <a:pt x="3656" y="7760"/>
                      <a:pt x="3764" y="7739"/>
                      <a:pt x="3831" y="7739"/>
                    </a:cubicBezTo>
                    <a:cubicBezTo>
                      <a:pt x="3848" y="7739"/>
                      <a:pt x="3862" y="7740"/>
                      <a:pt x="3872" y="7744"/>
                    </a:cubicBezTo>
                    <a:cubicBezTo>
                      <a:pt x="3920" y="7760"/>
                      <a:pt x="3969" y="7808"/>
                      <a:pt x="3985" y="7840"/>
                    </a:cubicBezTo>
                    <a:lnTo>
                      <a:pt x="4001" y="7840"/>
                    </a:lnTo>
                    <a:cubicBezTo>
                      <a:pt x="4007" y="7844"/>
                      <a:pt x="4014" y="7845"/>
                      <a:pt x="4020" y="7845"/>
                    </a:cubicBezTo>
                    <a:cubicBezTo>
                      <a:pt x="4046" y="7845"/>
                      <a:pt x="4072" y="7824"/>
                      <a:pt x="4098" y="7824"/>
                    </a:cubicBezTo>
                    <a:cubicBezTo>
                      <a:pt x="4130" y="7824"/>
                      <a:pt x="4146" y="7840"/>
                      <a:pt x="4162" y="7856"/>
                    </a:cubicBezTo>
                    <a:cubicBezTo>
                      <a:pt x="4178" y="7889"/>
                      <a:pt x="4194" y="7937"/>
                      <a:pt x="4227" y="7937"/>
                    </a:cubicBezTo>
                    <a:cubicBezTo>
                      <a:pt x="4372" y="7986"/>
                      <a:pt x="4517" y="8018"/>
                      <a:pt x="4662" y="8034"/>
                    </a:cubicBezTo>
                    <a:lnTo>
                      <a:pt x="4743" y="8050"/>
                    </a:lnTo>
                    <a:cubicBezTo>
                      <a:pt x="4768" y="8040"/>
                      <a:pt x="4802" y="8036"/>
                      <a:pt x="4839" y="8036"/>
                    </a:cubicBezTo>
                    <a:cubicBezTo>
                      <a:pt x="4921" y="8036"/>
                      <a:pt x="5016" y="8055"/>
                      <a:pt x="5049" y="8066"/>
                    </a:cubicBezTo>
                    <a:cubicBezTo>
                      <a:pt x="5082" y="8082"/>
                      <a:pt x="5146" y="8082"/>
                      <a:pt x="5162" y="8098"/>
                    </a:cubicBezTo>
                    <a:lnTo>
                      <a:pt x="5178" y="8082"/>
                    </a:lnTo>
                    <a:cubicBezTo>
                      <a:pt x="5219" y="8050"/>
                      <a:pt x="5263" y="8042"/>
                      <a:pt x="5309" y="8042"/>
                    </a:cubicBezTo>
                    <a:cubicBezTo>
                      <a:pt x="5356" y="8042"/>
                      <a:pt x="5404" y="8050"/>
                      <a:pt x="5453" y="8050"/>
                    </a:cubicBezTo>
                    <a:cubicBezTo>
                      <a:pt x="5482" y="8044"/>
                      <a:pt x="5512" y="8040"/>
                      <a:pt x="5540" y="8040"/>
                    </a:cubicBezTo>
                    <a:cubicBezTo>
                      <a:pt x="5590" y="8040"/>
                      <a:pt x="5637" y="8052"/>
                      <a:pt x="5678" y="8082"/>
                    </a:cubicBezTo>
                    <a:cubicBezTo>
                      <a:pt x="5681" y="8085"/>
                      <a:pt x="5684" y="8086"/>
                      <a:pt x="5689" y="8086"/>
                    </a:cubicBezTo>
                    <a:cubicBezTo>
                      <a:pt x="5717" y="8086"/>
                      <a:pt x="5782" y="8050"/>
                      <a:pt x="5824" y="8050"/>
                    </a:cubicBezTo>
                    <a:cubicBezTo>
                      <a:pt x="5847" y="8050"/>
                      <a:pt x="5878" y="8091"/>
                      <a:pt x="5911" y="8091"/>
                    </a:cubicBezTo>
                    <a:cubicBezTo>
                      <a:pt x="5925" y="8091"/>
                      <a:pt x="5939" y="8085"/>
                      <a:pt x="5953" y="8066"/>
                    </a:cubicBezTo>
                    <a:lnTo>
                      <a:pt x="6001" y="8018"/>
                    </a:lnTo>
                    <a:cubicBezTo>
                      <a:pt x="6033" y="8050"/>
                      <a:pt x="6114" y="8098"/>
                      <a:pt x="6178" y="8115"/>
                    </a:cubicBezTo>
                    <a:lnTo>
                      <a:pt x="6243" y="8082"/>
                    </a:lnTo>
                    <a:lnTo>
                      <a:pt x="6307" y="8066"/>
                    </a:lnTo>
                    <a:cubicBezTo>
                      <a:pt x="6372" y="8066"/>
                      <a:pt x="6501" y="8034"/>
                      <a:pt x="6582" y="8002"/>
                    </a:cubicBezTo>
                    <a:lnTo>
                      <a:pt x="6646" y="8050"/>
                    </a:lnTo>
                    <a:lnTo>
                      <a:pt x="6711" y="8098"/>
                    </a:lnTo>
                    <a:cubicBezTo>
                      <a:pt x="6721" y="8095"/>
                      <a:pt x="6735" y="8094"/>
                      <a:pt x="6753" y="8094"/>
                    </a:cubicBezTo>
                    <a:cubicBezTo>
                      <a:pt x="6799" y="8094"/>
                      <a:pt x="6864" y="8103"/>
                      <a:pt x="6911" y="8103"/>
                    </a:cubicBezTo>
                    <a:cubicBezTo>
                      <a:pt x="6928" y="8103"/>
                      <a:pt x="6942" y="8102"/>
                      <a:pt x="6953" y="8098"/>
                    </a:cubicBezTo>
                    <a:cubicBezTo>
                      <a:pt x="6981" y="8098"/>
                      <a:pt x="7125" y="8047"/>
                      <a:pt x="7190" y="8047"/>
                    </a:cubicBezTo>
                    <a:cubicBezTo>
                      <a:pt x="7198" y="8047"/>
                      <a:pt x="7205" y="8048"/>
                      <a:pt x="7211" y="8050"/>
                    </a:cubicBezTo>
                    <a:cubicBezTo>
                      <a:pt x="7235" y="8058"/>
                      <a:pt x="7279" y="8058"/>
                      <a:pt x="7320" y="8058"/>
                    </a:cubicBezTo>
                    <a:cubicBezTo>
                      <a:pt x="7360" y="8058"/>
                      <a:pt x="7396" y="8058"/>
                      <a:pt x="7404" y="8066"/>
                    </a:cubicBezTo>
                    <a:cubicBezTo>
                      <a:pt x="7437" y="8066"/>
                      <a:pt x="7501" y="8050"/>
                      <a:pt x="7550" y="8018"/>
                    </a:cubicBezTo>
                    <a:lnTo>
                      <a:pt x="7614" y="8066"/>
                    </a:lnTo>
                    <a:lnTo>
                      <a:pt x="7614" y="8082"/>
                    </a:lnTo>
                    <a:cubicBezTo>
                      <a:pt x="7658" y="8056"/>
                      <a:pt x="7703" y="8044"/>
                      <a:pt x="7736" y="8044"/>
                    </a:cubicBezTo>
                    <a:cubicBezTo>
                      <a:pt x="7764" y="8044"/>
                      <a:pt x="7784" y="8052"/>
                      <a:pt x="7791" y="8066"/>
                    </a:cubicBezTo>
                    <a:lnTo>
                      <a:pt x="7824" y="8082"/>
                    </a:lnTo>
                    <a:lnTo>
                      <a:pt x="7824" y="8098"/>
                    </a:lnTo>
                    <a:cubicBezTo>
                      <a:pt x="7824" y="8107"/>
                      <a:pt x="7828" y="8111"/>
                      <a:pt x="7834" y="8111"/>
                    </a:cubicBezTo>
                    <a:cubicBezTo>
                      <a:pt x="7840" y="8111"/>
                      <a:pt x="7848" y="8107"/>
                      <a:pt x="7856" y="8098"/>
                    </a:cubicBezTo>
                    <a:lnTo>
                      <a:pt x="7872" y="8082"/>
                    </a:lnTo>
                    <a:lnTo>
                      <a:pt x="7872" y="8066"/>
                    </a:lnTo>
                    <a:lnTo>
                      <a:pt x="8162" y="8066"/>
                    </a:lnTo>
                    <a:cubicBezTo>
                      <a:pt x="8227" y="8066"/>
                      <a:pt x="8308" y="7986"/>
                      <a:pt x="8324" y="7953"/>
                    </a:cubicBezTo>
                    <a:cubicBezTo>
                      <a:pt x="8324" y="7930"/>
                      <a:pt x="8341" y="7915"/>
                      <a:pt x="8363" y="7915"/>
                    </a:cubicBezTo>
                    <a:cubicBezTo>
                      <a:pt x="8371" y="7915"/>
                      <a:pt x="8380" y="7917"/>
                      <a:pt x="8388" y="7921"/>
                    </a:cubicBezTo>
                    <a:lnTo>
                      <a:pt x="8421" y="7937"/>
                    </a:lnTo>
                    <a:lnTo>
                      <a:pt x="8469" y="7969"/>
                    </a:lnTo>
                    <a:cubicBezTo>
                      <a:pt x="8550" y="7969"/>
                      <a:pt x="8630" y="7953"/>
                      <a:pt x="8646" y="7953"/>
                    </a:cubicBezTo>
                    <a:cubicBezTo>
                      <a:pt x="8662" y="7969"/>
                      <a:pt x="8743" y="7986"/>
                      <a:pt x="8840" y="8018"/>
                    </a:cubicBezTo>
                    <a:lnTo>
                      <a:pt x="8921" y="7969"/>
                    </a:lnTo>
                    <a:cubicBezTo>
                      <a:pt x="8926" y="7964"/>
                      <a:pt x="8935" y="7962"/>
                      <a:pt x="8946" y="7962"/>
                    </a:cubicBezTo>
                    <a:cubicBezTo>
                      <a:pt x="8967" y="7962"/>
                      <a:pt x="8996" y="7969"/>
                      <a:pt x="9017" y="7969"/>
                    </a:cubicBezTo>
                    <a:lnTo>
                      <a:pt x="9033" y="7986"/>
                    </a:lnTo>
                    <a:cubicBezTo>
                      <a:pt x="9062" y="7986"/>
                      <a:pt x="9206" y="7935"/>
                      <a:pt x="9282" y="7935"/>
                    </a:cubicBezTo>
                    <a:cubicBezTo>
                      <a:pt x="9292" y="7935"/>
                      <a:pt x="9301" y="7935"/>
                      <a:pt x="9308" y="7937"/>
                    </a:cubicBezTo>
                    <a:cubicBezTo>
                      <a:pt x="9372" y="7937"/>
                      <a:pt x="9453" y="7921"/>
                      <a:pt x="9485" y="7889"/>
                    </a:cubicBezTo>
                    <a:lnTo>
                      <a:pt x="9501" y="7937"/>
                    </a:lnTo>
                    <a:cubicBezTo>
                      <a:pt x="9517" y="7953"/>
                      <a:pt x="9485" y="8002"/>
                      <a:pt x="9453" y="8002"/>
                    </a:cubicBezTo>
                    <a:cubicBezTo>
                      <a:pt x="9388" y="8002"/>
                      <a:pt x="9388" y="8034"/>
                      <a:pt x="9404" y="8066"/>
                    </a:cubicBezTo>
                    <a:cubicBezTo>
                      <a:pt x="9418" y="8086"/>
                      <a:pt x="9449" y="8095"/>
                      <a:pt x="9479" y="8095"/>
                    </a:cubicBezTo>
                    <a:cubicBezTo>
                      <a:pt x="9522" y="8095"/>
                      <a:pt x="9566" y="8078"/>
                      <a:pt x="9566" y="8050"/>
                    </a:cubicBezTo>
                    <a:lnTo>
                      <a:pt x="9550" y="7921"/>
                    </a:lnTo>
                    <a:cubicBezTo>
                      <a:pt x="9663" y="7921"/>
                      <a:pt x="9808" y="8002"/>
                      <a:pt x="9824" y="8034"/>
                    </a:cubicBezTo>
                    <a:cubicBezTo>
                      <a:pt x="9840" y="8050"/>
                      <a:pt x="9888" y="8082"/>
                      <a:pt x="9905" y="8082"/>
                    </a:cubicBezTo>
                    <a:cubicBezTo>
                      <a:pt x="9921" y="8066"/>
                      <a:pt x="9921" y="8034"/>
                      <a:pt x="9905" y="8002"/>
                    </a:cubicBezTo>
                    <a:lnTo>
                      <a:pt x="9921" y="8002"/>
                    </a:lnTo>
                    <a:cubicBezTo>
                      <a:pt x="9953" y="7986"/>
                      <a:pt x="10001" y="7969"/>
                      <a:pt x="10034" y="7953"/>
                    </a:cubicBezTo>
                    <a:lnTo>
                      <a:pt x="10034" y="7937"/>
                    </a:lnTo>
                    <a:cubicBezTo>
                      <a:pt x="10026" y="7913"/>
                      <a:pt x="10046" y="7905"/>
                      <a:pt x="10074" y="7905"/>
                    </a:cubicBezTo>
                    <a:cubicBezTo>
                      <a:pt x="10102" y="7905"/>
                      <a:pt x="10138" y="7913"/>
                      <a:pt x="10163" y="7921"/>
                    </a:cubicBezTo>
                    <a:cubicBezTo>
                      <a:pt x="10195" y="7921"/>
                      <a:pt x="10308" y="8002"/>
                      <a:pt x="10356" y="8018"/>
                    </a:cubicBezTo>
                    <a:cubicBezTo>
                      <a:pt x="10374" y="8027"/>
                      <a:pt x="10393" y="8031"/>
                      <a:pt x="10413" y="8031"/>
                    </a:cubicBezTo>
                    <a:cubicBezTo>
                      <a:pt x="10462" y="8031"/>
                      <a:pt x="10510" y="8004"/>
                      <a:pt x="10534" y="7969"/>
                    </a:cubicBezTo>
                    <a:lnTo>
                      <a:pt x="10566" y="7921"/>
                    </a:lnTo>
                    <a:lnTo>
                      <a:pt x="10582" y="7905"/>
                    </a:lnTo>
                    <a:cubicBezTo>
                      <a:pt x="10614" y="7889"/>
                      <a:pt x="10679" y="7856"/>
                      <a:pt x="10743" y="7824"/>
                    </a:cubicBezTo>
                    <a:lnTo>
                      <a:pt x="10776" y="7873"/>
                    </a:lnTo>
                    <a:lnTo>
                      <a:pt x="10824" y="7921"/>
                    </a:lnTo>
                    <a:cubicBezTo>
                      <a:pt x="10888" y="7953"/>
                      <a:pt x="10953" y="7986"/>
                      <a:pt x="10985" y="8018"/>
                    </a:cubicBezTo>
                    <a:lnTo>
                      <a:pt x="11034" y="7986"/>
                    </a:lnTo>
                    <a:lnTo>
                      <a:pt x="11066" y="7953"/>
                    </a:lnTo>
                    <a:cubicBezTo>
                      <a:pt x="11078" y="7947"/>
                      <a:pt x="11092" y="7944"/>
                      <a:pt x="11106" y="7944"/>
                    </a:cubicBezTo>
                    <a:cubicBezTo>
                      <a:pt x="11164" y="7944"/>
                      <a:pt x="11230" y="7992"/>
                      <a:pt x="11243" y="8018"/>
                    </a:cubicBezTo>
                    <a:cubicBezTo>
                      <a:pt x="11262" y="8037"/>
                      <a:pt x="11292" y="8045"/>
                      <a:pt x="11317" y="8045"/>
                    </a:cubicBezTo>
                    <a:cubicBezTo>
                      <a:pt x="11335" y="8045"/>
                      <a:pt x="11350" y="8041"/>
                      <a:pt x="11356" y="8034"/>
                    </a:cubicBezTo>
                    <a:cubicBezTo>
                      <a:pt x="11360" y="8031"/>
                      <a:pt x="11365" y="8029"/>
                      <a:pt x="11372" y="8029"/>
                    </a:cubicBezTo>
                    <a:cubicBezTo>
                      <a:pt x="11391" y="8029"/>
                      <a:pt x="11419" y="8039"/>
                      <a:pt x="11437" y="8039"/>
                    </a:cubicBezTo>
                    <a:cubicBezTo>
                      <a:pt x="11444" y="8039"/>
                      <a:pt x="11450" y="8037"/>
                      <a:pt x="11453" y="8034"/>
                    </a:cubicBezTo>
                    <a:cubicBezTo>
                      <a:pt x="11469" y="8034"/>
                      <a:pt x="11501" y="8018"/>
                      <a:pt x="11534" y="8002"/>
                    </a:cubicBezTo>
                    <a:lnTo>
                      <a:pt x="11614" y="8002"/>
                    </a:lnTo>
                    <a:cubicBezTo>
                      <a:pt x="11663" y="7986"/>
                      <a:pt x="11695" y="7953"/>
                      <a:pt x="11695" y="7953"/>
                    </a:cubicBezTo>
                    <a:cubicBezTo>
                      <a:pt x="11695" y="7937"/>
                      <a:pt x="11647" y="7889"/>
                      <a:pt x="11614" y="7824"/>
                    </a:cubicBezTo>
                    <a:lnTo>
                      <a:pt x="11501" y="7824"/>
                    </a:lnTo>
                    <a:lnTo>
                      <a:pt x="11453" y="7808"/>
                    </a:lnTo>
                    <a:cubicBezTo>
                      <a:pt x="11501" y="7776"/>
                      <a:pt x="11566" y="7727"/>
                      <a:pt x="11582" y="7711"/>
                    </a:cubicBezTo>
                    <a:cubicBezTo>
                      <a:pt x="11598" y="7711"/>
                      <a:pt x="11663" y="7760"/>
                      <a:pt x="11679" y="7776"/>
                    </a:cubicBezTo>
                    <a:cubicBezTo>
                      <a:pt x="11695" y="7792"/>
                      <a:pt x="11743" y="7873"/>
                      <a:pt x="11743" y="7905"/>
                    </a:cubicBezTo>
                    <a:cubicBezTo>
                      <a:pt x="11760" y="7921"/>
                      <a:pt x="11792" y="7953"/>
                      <a:pt x="11808" y="7953"/>
                    </a:cubicBezTo>
                    <a:cubicBezTo>
                      <a:pt x="11808" y="7953"/>
                      <a:pt x="11856" y="7921"/>
                      <a:pt x="11889" y="7873"/>
                    </a:cubicBezTo>
                    <a:lnTo>
                      <a:pt x="11921" y="7840"/>
                    </a:lnTo>
                    <a:cubicBezTo>
                      <a:pt x="11937" y="7824"/>
                      <a:pt x="11969" y="7824"/>
                      <a:pt x="12001" y="7824"/>
                    </a:cubicBezTo>
                    <a:lnTo>
                      <a:pt x="12001" y="7840"/>
                    </a:lnTo>
                    <a:cubicBezTo>
                      <a:pt x="12018" y="7856"/>
                      <a:pt x="12001" y="7905"/>
                      <a:pt x="11985" y="7921"/>
                    </a:cubicBezTo>
                    <a:cubicBezTo>
                      <a:pt x="11985" y="7937"/>
                      <a:pt x="11856" y="8002"/>
                      <a:pt x="11808" y="8018"/>
                    </a:cubicBezTo>
                    <a:cubicBezTo>
                      <a:pt x="11760" y="8034"/>
                      <a:pt x="11582" y="8082"/>
                      <a:pt x="11598" y="8131"/>
                    </a:cubicBezTo>
                    <a:cubicBezTo>
                      <a:pt x="11611" y="8143"/>
                      <a:pt x="11637" y="8148"/>
                      <a:pt x="11666" y="8148"/>
                    </a:cubicBezTo>
                    <a:cubicBezTo>
                      <a:pt x="11713" y="8148"/>
                      <a:pt x="11766" y="8135"/>
                      <a:pt x="11776" y="8115"/>
                    </a:cubicBezTo>
                    <a:cubicBezTo>
                      <a:pt x="11790" y="8100"/>
                      <a:pt x="11858" y="8032"/>
                      <a:pt x="11895" y="8032"/>
                    </a:cubicBezTo>
                    <a:cubicBezTo>
                      <a:pt x="11898" y="8032"/>
                      <a:pt x="11902" y="8032"/>
                      <a:pt x="11905" y="8034"/>
                    </a:cubicBezTo>
                    <a:cubicBezTo>
                      <a:pt x="11908" y="8037"/>
                      <a:pt x="11912" y="8039"/>
                      <a:pt x="11918" y="8039"/>
                    </a:cubicBezTo>
                    <a:cubicBezTo>
                      <a:pt x="11970" y="8039"/>
                      <a:pt x="12119" y="7915"/>
                      <a:pt x="12163" y="7856"/>
                    </a:cubicBezTo>
                    <a:cubicBezTo>
                      <a:pt x="12172" y="7844"/>
                      <a:pt x="12179" y="7839"/>
                      <a:pt x="12184" y="7839"/>
                    </a:cubicBezTo>
                    <a:cubicBezTo>
                      <a:pt x="12204" y="7839"/>
                      <a:pt x="12189" y="7933"/>
                      <a:pt x="12163" y="7986"/>
                    </a:cubicBezTo>
                    <a:cubicBezTo>
                      <a:pt x="12131" y="8050"/>
                      <a:pt x="12163" y="8115"/>
                      <a:pt x="12163" y="8131"/>
                    </a:cubicBezTo>
                    <a:cubicBezTo>
                      <a:pt x="12171" y="8131"/>
                      <a:pt x="12207" y="8135"/>
                      <a:pt x="12243" y="8135"/>
                    </a:cubicBezTo>
                    <a:cubicBezTo>
                      <a:pt x="12280" y="8135"/>
                      <a:pt x="12316" y="8131"/>
                      <a:pt x="12324" y="8115"/>
                    </a:cubicBezTo>
                    <a:cubicBezTo>
                      <a:pt x="12324" y="8082"/>
                      <a:pt x="12356" y="7986"/>
                      <a:pt x="12389" y="7969"/>
                    </a:cubicBezTo>
                    <a:cubicBezTo>
                      <a:pt x="12421" y="7969"/>
                      <a:pt x="12453" y="8034"/>
                      <a:pt x="12453" y="8066"/>
                    </a:cubicBezTo>
                    <a:cubicBezTo>
                      <a:pt x="12453" y="8082"/>
                      <a:pt x="12502" y="8131"/>
                      <a:pt x="12582" y="8147"/>
                    </a:cubicBezTo>
                    <a:lnTo>
                      <a:pt x="12631" y="8163"/>
                    </a:lnTo>
                    <a:cubicBezTo>
                      <a:pt x="12635" y="8168"/>
                      <a:pt x="12640" y="8170"/>
                      <a:pt x="12644" y="8170"/>
                    </a:cubicBezTo>
                    <a:cubicBezTo>
                      <a:pt x="12655" y="8170"/>
                      <a:pt x="12663" y="8158"/>
                      <a:pt x="12663" y="8147"/>
                    </a:cubicBezTo>
                    <a:lnTo>
                      <a:pt x="12679" y="8147"/>
                    </a:lnTo>
                    <a:cubicBezTo>
                      <a:pt x="12679" y="8131"/>
                      <a:pt x="12598" y="8066"/>
                      <a:pt x="12566" y="8050"/>
                    </a:cubicBezTo>
                    <a:cubicBezTo>
                      <a:pt x="12543" y="8039"/>
                      <a:pt x="12561" y="8027"/>
                      <a:pt x="12584" y="8027"/>
                    </a:cubicBezTo>
                    <a:cubicBezTo>
                      <a:pt x="12594" y="8027"/>
                      <a:pt x="12605" y="8029"/>
                      <a:pt x="12614" y="8034"/>
                    </a:cubicBezTo>
                    <a:cubicBezTo>
                      <a:pt x="12631" y="8034"/>
                      <a:pt x="12743" y="8050"/>
                      <a:pt x="12760" y="8050"/>
                    </a:cubicBezTo>
                    <a:cubicBezTo>
                      <a:pt x="12792" y="8050"/>
                      <a:pt x="12840" y="8131"/>
                      <a:pt x="12856" y="8163"/>
                    </a:cubicBezTo>
                    <a:cubicBezTo>
                      <a:pt x="12856" y="8166"/>
                      <a:pt x="12857" y="8167"/>
                      <a:pt x="12858" y="8167"/>
                    </a:cubicBezTo>
                    <a:cubicBezTo>
                      <a:pt x="12868" y="8167"/>
                      <a:pt x="12925" y="8030"/>
                      <a:pt x="12969" y="7986"/>
                    </a:cubicBezTo>
                    <a:cubicBezTo>
                      <a:pt x="13018" y="7953"/>
                      <a:pt x="13082" y="7905"/>
                      <a:pt x="13098" y="7889"/>
                    </a:cubicBezTo>
                    <a:cubicBezTo>
                      <a:pt x="13098" y="7874"/>
                      <a:pt x="13150" y="7822"/>
                      <a:pt x="13183" y="7822"/>
                    </a:cubicBezTo>
                    <a:cubicBezTo>
                      <a:pt x="13188" y="7822"/>
                      <a:pt x="13192" y="7822"/>
                      <a:pt x="13195" y="7824"/>
                    </a:cubicBezTo>
                    <a:cubicBezTo>
                      <a:pt x="13227" y="7824"/>
                      <a:pt x="13260" y="7873"/>
                      <a:pt x="13260" y="7889"/>
                    </a:cubicBezTo>
                    <a:cubicBezTo>
                      <a:pt x="13262" y="7891"/>
                      <a:pt x="13264" y="7892"/>
                      <a:pt x="13267" y="7892"/>
                    </a:cubicBezTo>
                    <a:cubicBezTo>
                      <a:pt x="13284" y="7892"/>
                      <a:pt x="13312" y="7846"/>
                      <a:pt x="13340" y="7776"/>
                    </a:cubicBezTo>
                    <a:lnTo>
                      <a:pt x="13453" y="7856"/>
                    </a:lnTo>
                    <a:lnTo>
                      <a:pt x="13518" y="7889"/>
                    </a:lnTo>
                    <a:cubicBezTo>
                      <a:pt x="13527" y="7887"/>
                      <a:pt x="13534" y="7887"/>
                      <a:pt x="13541" y="7887"/>
                    </a:cubicBezTo>
                    <a:cubicBezTo>
                      <a:pt x="13612" y="7887"/>
                      <a:pt x="13597" y="7953"/>
                      <a:pt x="13582" y="7953"/>
                    </a:cubicBezTo>
                    <a:cubicBezTo>
                      <a:pt x="13566" y="7953"/>
                      <a:pt x="13485" y="7921"/>
                      <a:pt x="13389" y="7905"/>
                    </a:cubicBezTo>
                    <a:lnTo>
                      <a:pt x="13356" y="8002"/>
                    </a:lnTo>
                    <a:lnTo>
                      <a:pt x="13340" y="8002"/>
                    </a:lnTo>
                    <a:cubicBezTo>
                      <a:pt x="13308" y="8002"/>
                      <a:pt x="13389" y="8034"/>
                      <a:pt x="13550" y="8082"/>
                    </a:cubicBezTo>
                    <a:lnTo>
                      <a:pt x="13631" y="8034"/>
                    </a:lnTo>
                    <a:lnTo>
                      <a:pt x="13776" y="7953"/>
                    </a:lnTo>
                    <a:cubicBezTo>
                      <a:pt x="13889" y="8018"/>
                      <a:pt x="13953" y="8131"/>
                      <a:pt x="13937" y="8163"/>
                    </a:cubicBezTo>
                    <a:cubicBezTo>
                      <a:pt x="13937" y="8171"/>
                      <a:pt x="13953" y="8175"/>
                      <a:pt x="13981" y="8175"/>
                    </a:cubicBezTo>
                    <a:cubicBezTo>
                      <a:pt x="14010" y="8175"/>
                      <a:pt x="14050" y="8171"/>
                      <a:pt x="14098" y="8163"/>
                    </a:cubicBezTo>
                    <a:lnTo>
                      <a:pt x="14195" y="8211"/>
                    </a:lnTo>
                    <a:lnTo>
                      <a:pt x="14260" y="8244"/>
                    </a:lnTo>
                    <a:cubicBezTo>
                      <a:pt x="14373" y="8227"/>
                      <a:pt x="14453" y="8179"/>
                      <a:pt x="14437" y="8163"/>
                    </a:cubicBezTo>
                    <a:cubicBezTo>
                      <a:pt x="14437" y="8163"/>
                      <a:pt x="14437" y="8147"/>
                      <a:pt x="14453" y="8131"/>
                    </a:cubicBezTo>
                    <a:lnTo>
                      <a:pt x="14486" y="8131"/>
                    </a:lnTo>
                    <a:cubicBezTo>
                      <a:pt x="14500" y="8145"/>
                      <a:pt x="14655" y="8198"/>
                      <a:pt x="14712" y="8198"/>
                    </a:cubicBezTo>
                    <a:cubicBezTo>
                      <a:pt x="14719" y="8198"/>
                      <a:pt x="14724" y="8197"/>
                      <a:pt x="14728" y="8195"/>
                    </a:cubicBezTo>
                    <a:cubicBezTo>
                      <a:pt x="14776" y="8179"/>
                      <a:pt x="14824" y="8147"/>
                      <a:pt x="14873" y="8131"/>
                    </a:cubicBezTo>
                    <a:lnTo>
                      <a:pt x="14905" y="8163"/>
                    </a:lnTo>
                    <a:lnTo>
                      <a:pt x="15002" y="8244"/>
                    </a:lnTo>
                    <a:cubicBezTo>
                      <a:pt x="15115" y="8179"/>
                      <a:pt x="15147" y="8082"/>
                      <a:pt x="15115" y="8082"/>
                    </a:cubicBezTo>
                    <a:cubicBezTo>
                      <a:pt x="15110" y="8078"/>
                      <a:pt x="15115" y="8076"/>
                      <a:pt x="15125" y="8076"/>
                    </a:cubicBezTo>
                    <a:cubicBezTo>
                      <a:pt x="15151" y="8076"/>
                      <a:pt x="15211" y="8091"/>
                      <a:pt x="15211" y="8115"/>
                    </a:cubicBezTo>
                    <a:cubicBezTo>
                      <a:pt x="15228" y="8147"/>
                      <a:pt x="15260" y="8195"/>
                      <a:pt x="15276" y="8211"/>
                    </a:cubicBezTo>
                    <a:lnTo>
                      <a:pt x="15292" y="8227"/>
                    </a:lnTo>
                    <a:cubicBezTo>
                      <a:pt x="15308" y="8227"/>
                      <a:pt x="15324" y="8211"/>
                      <a:pt x="15340" y="8195"/>
                    </a:cubicBezTo>
                    <a:lnTo>
                      <a:pt x="15373" y="8163"/>
                    </a:lnTo>
                    <a:cubicBezTo>
                      <a:pt x="15387" y="8134"/>
                      <a:pt x="15412" y="8124"/>
                      <a:pt x="15436" y="8124"/>
                    </a:cubicBezTo>
                    <a:cubicBezTo>
                      <a:pt x="15465" y="8124"/>
                      <a:pt x="15493" y="8138"/>
                      <a:pt x="15502" y="8147"/>
                    </a:cubicBezTo>
                    <a:cubicBezTo>
                      <a:pt x="15510" y="8163"/>
                      <a:pt x="15522" y="8171"/>
                      <a:pt x="15534" y="8171"/>
                    </a:cubicBezTo>
                    <a:cubicBezTo>
                      <a:pt x="15546" y="8171"/>
                      <a:pt x="15558" y="8163"/>
                      <a:pt x="15566" y="8147"/>
                    </a:cubicBezTo>
                    <a:lnTo>
                      <a:pt x="15566" y="8131"/>
                    </a:lnTo>
                    <a:cubicBezTo>
                      <a:pt x="15566" y="8098"/>
                      <a:pt x="15534" y="8050"/>
                      <a:pt x="15615" y="8050"/>
                    </a:cubicBezTo>
                    <a:cubicBezTo>
                      <a:pt x="15624" y="8048"/>
                      <a:pt x="15631" y="8047"/>
                      <a:pt x="15638" y="8047"/>
                    </a:cubicBezTo>
                    <a:cubicBezTo>
                      <a:pt x="15679" y="8047"/>
                      <a:pt x="15679" y="8087"/>
                      <a:pt x="15679" y="8115"/>
                    </a:cubicBezTo>
                    <a:lnTo>
                      <a:pt x="15679" y="8147"/>
                    </a:lnTo>
                    <a:cubicBezTo>
                      <a:pt x="15679" y="8195"/>
                      <a:pt x="15711" y="8227"/>
                      <a:pt x="15776" y="8227"/>
                    </a:cubicBezTo>
                    <a:lnTo>
                      <a:pt x="15808" y="8227"/>
                    </a:lnTo>
                    <a:cubicBezTo>
                      <a:pt x="15873" y="8211"/>
                      <a:pt x="15937" y="8195"/>
                      <a:pt x="15986" y="8163"/>
                    </a:cubicBezTo>
                    <a:lnTo>
                      <a:pt x="16099" y="8098"/>
                    </a:lnTo>
                    <a:cubicBezTo>
                      <a:pt x="16115" y="8163"/>
                      <a:pt x="16131" y="8227"/>
                      <a:pt x="16131" y="8227"/>
                    </a:cubicBezTo>
                    <a:cubicBezTo>
                      <a:pt x="16147" y="8227"/>
                      <a:pt x="16244" y="8227"/>
                      <a:pt x="16260" y="8195"/>
                    </a:cubicBezTo>
                    <a:cubicBezTo>
                      <a:pt x="16260" y="8176"/>
                      <a:pt x="16282" y="8169"/>
                      <a:pt x="16307" y="8169"/>
                    </a:cubicBezTo>
                    <a:cubicBezTo>
                      <a:pt x="16324" y="8169"/>
                      <a:pt x="16343" y="8172"/>
                      <a:pt x="16357" y="8179"/>
                    </a:cubicBezTo>
                    <a:cubicBezTo>
                      <a:pt x="16389" y="8195"/>
                      <a:pt x="16599" y="8244"/>
                      <a:pt x="16679" y="8260"/>
                    </a:cubicBezTo>
                    <a:cubicBezTo>
                      <a:pt x="16760" y="8260"/>
                      <a:pt x="16841" y="8244"/>
                      <a:pt x="16857" y="8227"/>
                    </a:cubicBezTo>
                    <a:lnTo>
                      <a:pt x="16873" y="8211"/>
                    </a:lnTo>
                    <a:lnTo>
                      <a:pt x="16889" y="8195"/>
                    </a:lnTo>
                    <a:cubicBezTo>
                      <a:pt x="16889" y="8195"/>
                      <a:pt x="17050" y="8276"/>
                      <a:pt x="17131" y="8276"/>
                    </a:cubicBezTo>
                    <a:cubicBezTo>
                      <a:pt x="17212" y="8276"/>
                      <a:pt x="17260" y="8179"/>
                      <a:pt x="17260" y="8147"/>
                    </a:cubicBezTo>
                    <a:cubicBezTo>
                      <a:pt x="17260" y="8140"/>
                      <a:pt x="17263" y="8137"/>
                      <a:pt x="17269" y="8137"/>
                    </a:cubicBezTo>
                    <a:cubicBezTo>
                      <a:pt x="17289" y="8137"/>
                      <a:pt x="17342" y="8177"/>
                      <a:pt x="17405" y="8227"/>
                    </a:cubicBezTo>
                    <a:lnTo>
                      <a:pt x="17518" y="8227"/>
                    </a:lnTo>
                    <a:cubicBezTo>
                      <a:pt x="17566" y="8227"/>
                      <a:pt x="17599" y="8244"/>
                      <a:pt x="17647" y="8244"/>
                    </a:cubicBezTo>
                    <a:lnTo>
                      <a:pt x="17712" y="8260"/>
                    </a:lnTo>
                    <a:cubicBezTo>
                      <a:pt x="17792" y="8244"/>
                      <a:pt x="17792" y="8227"/>
                      <a:pt x="17776" y="8211"/>
                    </a:cubicBezTo>
                    <a:cubicBezTo>
                      <a:pt x="17760" y="8211"/>
                      <a:pt x="17808" y="8163"/>
                      <a:pt x="17873" y="8131"/>
                    </a:cubicBezTo>
                    <a:lnTo>
                      <a:pt x="17937" y="8098"/>
                    </a:lnTo>
                    <a:cubicBezTo>
                      <a:pt x="17954" y="8090"/>
                      <a:pt x="17978" y="8086"/>
                      <a:pt x="18000" y="8086"/>
                    </a:cubicBezTo>
                    <a:cubicBezTo>
                      <a:pt x="18022" y="8086"/>
                      <a:pt x="18042" y="8090"/>
                      <a:pt x="18050" y="8098"/>
                    </a:cubicBezTo>
                    <a:cubicBezTo>
                      <a:pt x="18099" y="8147"/>
                      <a:pt x="18067" y="8211"/>
                      <a:pt x="18131" y="8260"/>
                    </a:cubicBezTo>
                    <a:cubicBezTo>
                      <a:pt x="18144" y="8268"/>
                      <a:pt x="18157" y="8271"/>
                      <a:pt x="18168" y="8271"/>
                    </a:cubicBezTo>
                    <a:cubicBezTo>
                      <a:pt x="18207" y="8271"/>
                      <a:pt x="18234" y="8233"/>
                      <a:pt x="18265" y="8233"/>
                    </a:cubicBezTo>
                    <a:cubicBezTo>
                      <a:pt x="18278" y="8233"/>
                      <a:pt x="18292" y="8240"/>
                      <a:pt x="18308" y="8260"/>
                    </a:cubicBezTo>
                    <a:lnTo>
                      <a:pt x="18357" y="8308"/>
                    </a:lnTo>
                    <a:cubicBezTo>
                      <a:pt x="18402" y="8297"/>
                      <a:pt x="18456" y="8285"/>
                      <a:pt x="18495" y="8285"/>
                    </a:cubicBezTo>
                    <a:cubicBezTo>
                      <a:pt x="18511" y="8285"/>
                      <a:pt x="18525" y="8287"/>
                      <a:pt x="18534" y="8292"/>
                    </a:cubicBezTo>
                    <a:lnTo>
                      <a:pt x="18567" y="8292"/>
                    </a:lnTo>
                    <a:cubicBezTo>
                      <a:pt x="18583" y="8292"/>
                      <a:pt x="18615" y="8276"/>
                      <a:pt x="18631" y="8276"/>
                    </a:cubicBezTo>
                    <a:cubicBezTo>
                      <a:pt x="18663" y="8276"/>
                      <a:pt x="18712" y="8276"/>
                      <a:pt x="18712" y="8292"/>
                    </a:cubicBezTo>
                    <a:cubicBezTo>
                      <a:pt x="18730" y="8307"/>
                      <a:pt x="18747" y="8312"/>
                      <a:pt x="18763" y="8312"/>
                    </a:cubicBezTo>
                    <a:cubicBezTo>
                      <a:pt x="18807" y="8312"/>
                      <a:pt x="18842" y="8270"/>
                      <a:pt x="18881" y="8270"/>
                    </a:cubicBezTo>
                    <a:cubicBezTo>
                      <a:pt x="18889" y="8270"/>
                      <a:pt x="18897" y="8272"/>
                      <a:pt x="18905" y="8276"/>
                    </a:cubicBezTo>
                    <a:lnTo>
                      <a:pt x="18970" y="8292"/>
                    </a:lnTo>
                    <a:cubicBezTo>
                      <a:pt x="19050" y="8292"/>
                      <a:pt x="19147" y="8276"/>
                      <a:pt x="19179" y="8260"/>
                    </a:cubicBezTo>
                    <a:lnTo>
                      <a:pt x="19179" y="8276"/>
                    </a:lnTo>
                    <a:lnTo>
                      <a:pt x="19292" y="8340"/>
                    </a:lnTo>
                    <a:cubicBezTo>
                      <a:pt x="19438" y="8324"/>
                      <a:pt x="19663" y="8308"/>
                      <a:pt x="19663" y="8276"/>
                    </a:cubicBezTo>
                    <a:cubicBezTo>
                      <a:pt x="19669" y="8264"/>
                      <a:pt x="19677" y="8259"/>
                      <a:pt x="19685" y="8259"/>
                    </a:cubicBezTo>
                    <a:cubicBezTo>
                      <a:pt x="19700" y="8259"/>
                      <a:pt x="19718" y="8277"/>
                      <a:pt x="19728" y="8308"/>
                    </a:cubicBezTo>
                    <a:lnTo>
                      <a:pt x="19744" y="8308"/>
                    </a:lnTo>
                    <a:lnTo>
                      <a:pt x="19873" y="8292"/>
                    </a:lnTo>
                    <a:cubicBezTo>
                      <a:pt x="20034" y="8292"/>
                      <a:pt x="20180" y="8276"/>
                      <a:pt x="20212" y="8276"/>
                    </a:cubicBezTo>
                    <a:cubicBezTo>
                      <a:pt x="20228" y="8276"/>
                      <a:pt x="20341" y="8308"/>
                      <a:pt x="20470" y="8324"/>
                    </a:cubicBezTo>
                    <a:lnTo>
                      <a:pt x="20696" y="8292"/>
                    </a:lnTo>
                    <a:cubicBezTo>
                      <a:pt x="20696" y="8292"/>
                      <a:pt x="20728" y="8276"/>
                      <a:pt x="20728" y="8276"/>
                    </a:cubicBezTo>
                    <a:lnTo>
                      <a:pt x="20793" y="8340"/>
                    </a:lnTo>
                    <a:cubicBezTo>
                      <a:pt x="20905" y="8324"/>
                      <a:pt x="21099" y="8324"/>
                      <a:pt x="21147" y="8324"/>
                    </a:cubicBezTo>
                    <a:cubicBezTo>
                      <a:pt x="21187" y="8337"/>
                      <a:pt x="21310" y="8361"/>
                      <a:pt x="21373" y="8361"/>
                    </a:cubicBezTo>
                    <a:cubicBezTo>
                      <a:pt x="21388" y="8361"/>
                      <a:pt x="21399" y="8360"/>
                      <a:pt x="21405" y="8357"/>
                    </a:cubicBezTo>
                    <a:cubicBezTo>
                      <a:pt x="21434" y="8338"/>
                      <a:pt x="21462" y="8330"/>
                      <a:pt x="21491" y="8330"/>
                    </a:cubicBezTo>
                    <a:cubicBezTo>
                      <a:pt x="21511" y="8330"/>
                      <a:pt x="21531" y="8334"/>
                      <a:pt x="21551" y="8340"/>
                    </a:cubicBezTo>
                    <a:lnTo>
                      <a:pt x="21583" y="8340"/>
                    </a:lnTo>
                    <a:cubicBezTo>
                      <a:pt x="21609" y="8340"/>
                      <a:pt x="21655" y="8361"/>
                      <a:pt x="21681" y="8361"/>
                    </a:cubicBezTo>
                    <a:cubicBezTo>
                      <a:pt x="21687" y="8361"/>
                      <a:pt x="21693" y="8360"/>
                      <a:pt x="21696" y="8357"/>
                    </a:cubicBezTo>
                    <a:cubicBezTo>
                      <a:pt x="21740" y="8327"/>
                      <a:pt x="21780" y="8318"/>
                      <a:pt x="21820" y="8318"/>
                    </a:cubicBezTo>
                    <a:cubicBezTo>
                      <a:pt x="21869" y="8318"/>
                      <a:pt x="21917" y="8332"/>
                      <a:pt x="21970" y="8340"/>
                    </a:cubicBezTo>
                    <a:lnTo>
                      <a:pt x="22051" y="8357"/>
                    </a:lnTo>
                    <a:cubicBezTo>
                      <a:pt x="22147" y="8340"/>
                      <a:pt x="22244" y="8308"/>
                      <a:pt x="22260" y="8308"/>
                    </a:cubicBezTo>
                    <a:lnTo>
                      <a:pt x="22260" y="8324"/>
                    </a:lnTo>
                    <a:cubicBezTo>
                      <a:pt x="22294" y="8351"/>
                      <a:pt x="22319" y="8364"/>
                      <a:pt x="22338" y="8364"/>
                    </a:cubicBezTo>
                    <a:cubicBezTo>
                      <a:pt x="22365" y="8364"/>
                      <a:pt x="22380" y="8339"/>
                      <a:pt x="22389" y="8292"/>
                    </a:cubicBezTo>
                    <a:cubicBezTo>
                      <a:pt x="22389" y="8276"/>
                      <a:pt x="22454" y="8276"/>
                      <a:pt x="22486" y="8276"/>
                    </a:cubicBezTo>
                    <a:cubicBezTo>
                      <a:pt x="22518" y="8308"/>
                      <a:pt x="22664" y="8340"/>
                      <a:pt x="22728" y="8357"/>
                    </a:cubicBezTo>
                    <a:lnTo>
                      <a:pt x="22825" y="8389"/>
                    </a:lnTo>
                    <a:cubicBezTo>
                      <a:pt x="22922" y="8373"/>
                      <a:pt x="23099" y="8357"/>
                      <a:pt x="23228" y="8357"/>
                    </a:cubicBezTo>
                    <a:lnTo>
                      <a:pt x="23470" y="8357"/>
                    </a:lnTo>
                    <a:cubicBezTo>
                      <a:pt x="23578" y="8357"/>
                      <a:pt x="23728" y="8371"/>
                      <a:pt x="23821" y="8371"/>
                    </a:cubicBezTo>
                    <a:cubicBezTo>
                      <a:pt x="23868" y="8371"/>
                      <a:pt x="23900" y="8367"/>
                      <a:pt x="23906" y="8357"/>
                    </a:cubicBezTo>
                    <a:cubicBezTo>
                      <a:pt x="23914" y="8352"/>
                      <a:pt x="23928" y="8350"/>
                      <a:pt x="23945" y="8350"/>
                    </a:cubicBezTo>
                    <a:cubicBezTo>
                      <a:pt x="23991" y="8350"/>
                      <a:pt x="24065" y="8365"/>
                      <a:pt x="24148" y="8389"/>
                    </a:cubicBezTo>
                    <a:lnTo>
                      <a:pt x="24261" y="8357"/>
                    </a:lnTo>
                    <a:cubicBezTo>
                      <a:pt x="24273" y="8353"/>
                      <a:pt x="24288" y="8352"/>
                      <a:pt x="24305" y="8352"/>
                    </a:cubicBezTo>
                    <a:cubicBezTo>
                      <a:pt x="24377" y="8352"/>
                      <a:pt x="24479" y="8376"/>
                      <a:pt x="24519" y="8389"/>
                    </a:cubicBezTo>
                    <a:lnTo>
                      <a:pt x="24567" y="8405"/>
                    </a:lnTo>
                    <a:cubicBezTo>
                      <a:pt x="24615" y="8389"/>
                      <a:pt x="24761" y="8373"/>
                      <a:pt x="24906" y="8340"/>
                    </a:cubicBezTo>
                    <a:lnTo>
                      <a:pt x="25019" y="8389"/>
                    </a:lnTo>
                    <a:cubicBezTo>
                      <a:pt x="25067" y="8405"/>
                      <a:pt x="25115" y="8405"/>
                      <a:pt x="25164" y="8405"/>
                    </a:cubicBezTo>
                    <a:cubicBezTo>
                      <a:pt x="25196" y="8389"/>
                      <a:pt x="25228" y="8373"/>
                      <a:pt x="25261" y="8373"/>
                    </a:cubicBezTo>
                    <a:cubicBezTo>
                      <a:pt x="25309" y="8373"/>
                      <a:pt x="25341" y="8389"/>
                      <a:pt x="25390" y="8389"/>
                    </a:cubicBezTo>
                    <a:lnTo>
                      <a:pt x="25406" y="8389"/>
                    </a:lnTo>
                    <a:cubicBezTo>
                      <a:pt x="25422" y="8373"/>
                      <a:pt x="25551" y="8276"/>
                      <a:pt x="25599" y="8276"/>
                    </a:cubicBezTo>
                    <a:cubicBezTo>
                      <a:pt x="25605" y="8274"/>
                      <a:pt x="25609" y="8273"/>
                      <a:pt x="25612" y="8273"/>
                    </a:cubicBezTo>
                    <a:cubicBezTo>
                      <a:pt x="25637" y="8273"/>
                      <a:pt x="25596" y="8328"/>
                      <a:pt x="25567" y="8357"/>
                    </a:cubicBezTo>
                    <a:cubicBezTo>
                      <a:pt x="25541" y="8370"/>
                      <a:pt x="25578" y="8393"/>
                      <a:pt x="25611" y="8393"/>
                    </a:cubicBezTo>
                    <a:cubicBezTo>
                      <a:pt x="25618" y="8393"/>
                      <a:pt x="25625" y="8392"/>
                      <a:pt x="25632" y="8389"/>
                    </a:cubicBezTo>
                    <a:cubicBezTo>
                      <a:pt x="25635" y="8387"/>
                      <a:pt x="25640" y="8387"/>
                      <a:pt x="25646" y="8387"/>
                    </a:cubicBezTo>
                    <a:cubicBezTo>
                      <a:pt x="25712" y="8387"/>
                      <a:pt x="25947" y="8453"/>
                      <a:pt x="26035" y="8453"/>
                    </a:cubicBezTo>
                    <a:cubicBezTo>
                      <a:pt x="26148" y="8437"/>
                      <a:pt x="26228" y="8437"/>
                      <a:pt x="26245" y="8421"/>
                    </a:cubicBezTo>
                    <a:lnTo>
                      <a:pt x="26261" y="8421"/>
                    </a:lnTo>
                    <a:cubicBezTo>
                      <a:pt x="26309" y="8389"/>
                      <a:pt x="26333" y="8373"/>
                      <a:pt x="26355" y="8373"/>
                    </a:cubicBezTo>
                    <a:cubicBezTo>
                      <a:pt x="26378" y="8373"/>
                      <a:pt x="26398" y="8389"/>
                      <a:pt x="26438" y="8421"/>
                    </a:cubicBezTo>
                    <a:lnTo>
                      <a:pt x="26438" y="8437"/>
                    </a:lnTo>
                    <a:cubicBezTo>
                      <a:pt x="26443" y="8439"/>
                      <a:pt x="26447" y="8439"/>
                      <a:pt x="26451" y="8439"/>
                    </a:cubicBezTo>
                    <a:cubicBezTo>
                      <a:pt x="26495" y="8439"/>
                      <a:pt x="26535" y="8371"/>
                      <a:pt x="26535" y="8357"/>
                    </a:cubicBezTo>
                    <a:cubicBezTo>
                      <a:pt x="26551" y="8324"/>
                      <a:pt x="26567" y="8308"/>
                      <a:pt x="26567" y="8308"/>
                    </a:cubicBezTo>
                    <a:cubicBezTo>
                      <a:pt x="26567" y="8308"/>
                      <a:pt x="26583" y="8373"/>
                      <a:pt x="26583" y="8405"/>
                    </a:cubicBezTo>
                    <a:cubicBezTo>
                      <a:pt x="26599" y="8421"/>
                      <a:pt x="26680" y="8437"/>
                      <a:pt x="26761" y="8437"/>
                    </a:cubicBezTo>
                    <a:lnTo>
                      <a:pt x="26841" y="8453"/>
                    </a:lnTo>
                    <a:lnTo>
                      <a:pt x="26922" y="8453"/>
                    </a:lnTo>
                    <a:cubicBezTo>
                      <a:pt x="27003" y="8453"/>
                      <a:pt x="27132" y="8437"/>
                      <a:pt x="27196" y="8437"/>
                    </a:cubicBezTo>
                    <a:lnTo>
                      <a:pt x="27261" y="8437"/>
                    </a:lnTo>
                    <a:lnTo>
                      <a:pt x="27325" y="8453"/>
                    </a:lnTo>
                    <a:cubicBezTo>
                      <a:pt x="27340" y="8425"/>
                      <a:pt x="27380" y="8370"/>
                      <a:pt x="27411" y="8370"/>
                    </a:cubicBezTo>
                    <a:cubicBezTo>
                      <a:pt x="27415" y="8370"/>
                      <a:pt x="27419" y="8371"/>
                      <a:pt x="27422" y="8373"/>
                    </a:cubicBezTo>
                    <a:cubicBezTo>
                      <a:pt x="27438" y="8373"/>
                      <a:pt x="27471" y="8421"/>
                      <a:pt x="27487" y="8437"/>
                    </a:cubicBezTo>
                    <a:cubicBezTo>
                      <a:pt x="27535" y="8437"/>
                      <a:pt x="27583" y="8405"/>
                      <a:pt x="27632" y="8405"/>
                    </a:cubicBezTo>
                    <a:lnTo>
                      <a:pt x="27842" y="8405"/>
                    </a:lnTo>
                    <a:cubicBezTo>
                      <a:pt x="27858" y="8405"/>
                      <a:pt x="27922" y="8389"/>
                      <a:pt x="27971" y="8357"/>
                    </a:cubicBezTo>
                    <a:lnTo>
                      <a:pt x="28035" y="8421"/>
                    </a:lnTo>
                    <a:cubicBezTo>
                      <a:pt x="28043" y="8437"/>
                      <a:pt x="28075" y="8441"/>
                      <a:pt x="28114" y="8441"/>
                    </a:cubicBezTo>
                    <a:cubicBezTo>
                      <a:pt x="28152" y="8441"/>
                      <a:pt x="28196" y="8437"/>
                      <a:pt x="28229" y="8437"/>
                    </a:cubicBezTo>
                    <a:lnTo>
                      <a:pt x="28358" y="8437"/>
                    </a:lnTo>
                    <a:cubicBezTo>
                      <a:pt x="28411" y="8431"/>
                      <a:pt x="28470" y="8427"/>
                      <a:pt x="28527" y="8427"/>
                    </a:cubicBezTo>
                    <a:cubicBezTo>
                      <a:pt x="28607" y="8427"/>
                      <a:pt x="28681" y="8434"/>
                      <a:pt x="28729" y="8453"/>
                    </a:cubicBezTo>
                    <a:lnTo>
                      <a:pt x="28777" y="8437"/>
                    </a:lnTo>
                    <a:cubicBezTo>
                      <a:pt x="28783" y="8436"/>
                      <a:pt x="28789" y="8435"/>
                      <a:pt x="28795" y="8435"/>
                    </a:cubicBezTo>
                    <a:cubicBezTo>
                      <a:pt x="28842" y="8435"/>
                      <a:pt x="28865" y="8476"/>
                      <a:pt x="28897" y="8476"/>
                    </a:cubicBezTo>
                    <a:cubicBezTo>
                      <a:pt x="28909" y="8476"/>
                      <a:pt x="28922" y="8470"/>
                      <a:pt x="28938" y="8453"/>
                    </a:cubicBezTo>
                    <a:cubicBezTo>
                      <a:pt x="28961" y="8442"/>
                      <a:pt x="28984" y="8437"/>
                      <a:pt x="29007" y="8437"/>
                    </a:cubicBezTo>
                    <a:cubicBezTo>
                      <a:pt x="29049" y="8437"/>
                      <a:pt x="29090" y="8454"/>
                      <a:pt x="29132" y="8486"/>
                    </a:cubicBezTo>
                    <a:cubicBezTo>
                      <a:pt x="29160" y="8486"/>
                      <a:pt x="29484" y="8450"/>
                      <a:pt x="29626" y="8450"/>
                    </a:cubicBezTo>
                    <a:cubicBezTo>
                      <a:pt x="29650" y="8450"/>
                      <a:pt x="29669" y="8451"/>
                      <a:pt x="29680" y="8453"/>
                    </a:cubicBezTo>
                    <a:cubicBezTo>
                      <a:pt x="29761" y="8469"/>
                      <a:pt x="29842" y="8469"/>
                      <a:pt x="29858" y="8469"/>
                    </a:cubicBezTo>
                    <a:lnTo>
                      <a:pt x="29874" y="8453"/>
                    </a:lnTo>
                    <a:cubicBezTo>
                      <a:pt x="29879" y="8448"/>
                      <a:pt x="29884" y="8447"/>
                      <a:pt x="29889" y="8447"/>
                    </a:cubicBezTo>
                    <a:cubicBezTo>
                      <a:pt x="29908" y="8447"/>
                      <a:pt x="29928" y="8476"/>
                      <a:pt x="29952" y="8476"/>
                    </a:cubicBezTo>
                    <a:cubicBezTo>
                      <a:pt x="29963" y="8476"/>
                      <a:pt x="29974" y="8470"/>
                      <a:pt x="29987" y="8453"/>
                    </a:cubicBezTo>
                    <a:lnTo>
                      <a:pt x="30003" y="8421"/>
                    </a:lnTo>
                    <a:cubicBezTo>
                      <a:pt x="30067" y="8421"/>
                      <a:pt x="30164" y="8453"/>
                      <a:pt x="30213" y="8518"/>
                    </a:cubicBezTo>
                    <a:lnTo>
                      <a:pt x="30277" y="8469"/>
                    </a:lnTo>
                    <a:lnTo>
                      <a:pt x="30374" y="8421"/>
                    </a:lnTo>
                    <a:cubicBezTo>
                      <a:pt x="30455" y="8437"/>
                      <a:pt x="30600" y="8486"/>
                      <a:pt x="30664" y="8518"/>
                    </a:cubicBezTo>
                    <a:lnTo>
                      <a:pt x="30729" y="8469"/>
                    </a:lnTo>
                    <a:cubicBezTo>
                      <a:pt x="30740" y="8461"/>
                      <a:pt x="30751" y="8458"/>
                      <a:pt x="30761" y="8458"/>
                    </a:cubicBezTo>
                    <a:cubicBezTo>
                      <a:pt x="30797" y="8458"/>
                      <a:pt x="30832" y="8490"/>
                      <a:pt x="30867" y="8490"/>
                    </a:cubicBezTo>
                    <a:cubicBezTo>
                      <a:pt x="30885" y="8490"/>
                      <a:pt x="30904" y="8481"/>
                      <a:pt x="30922" y="8453"/>
                    </a:cubicBezTo>
                    <a:lnTo>
                      <a:pt x="30922" y="8437"/>
                    </a:lnTo>
                    <a:cubicBezTo>
                      <a:pt x="30987" y="8453"/>
                      <a:pt x="31116" y="8469"/>
                      <a:pt x="31213" y="8502"/>
                    </a:cubicBezTo>
                    <a:lnTo>
                      <a:pt x="31310" y="8453"/>
                    </a:lnTo>
                    <a:cubicBezTo>
                      <a:pt x="31328" y="8444"/>
                      <a:pt x="31358" y="8435"/>
                      <a:pt x="31385" y="8435"/>
                    </a:cubicBezTo>
                    <a:cubicBezTo>
                      <a:pt x="31406" y="8435"/>
                      <a:pt x="31425" y="8440"/>
                      <a:pt x="31439" y="8453"/>
                    </a:cubicBezTo>
                    <a:lnTo>
                      <a:pt x="31551" y="8518"/>
                    </a:lnTo>
                    <a:cubicBezTo>
                      <a:pt x="31664" y="8486"/>
                      <a:pt x="31890" y="8486"/>
                      <a:pt x="31922" y="8469"/>
                    </a:cubicBezTo>
                    <a:cubicBezTo>
                      <a:pt x="31933" y="8466"/>
                      <a:pt x="31947" y="8465"/>
                      <a:pt x="31962" y="8465"/>
                    </a:cubicBezTo>
                    <a:cubicBezTo>
                      <a:pt x="32005" y="8465"/>
                      <a:pt x="32063" y="8474"/>
                      <a:pt x="32100" y="8474"/>
                    </a:cubicBezTo>
                    <a:cubicBezTo>
                      <a:pt x="32114" y="8474"/>
                      <a:pt x="32125" y="8473"/>
                      <a:pt x="32132" y="8469"/>
                    </a:cubicBezTo>
                    <a:cubicBezTo>
                      <a:pt x="32164" y="8453"/>
                      <a:pt x="32293" y="8437"/>
                      <a:pt x="32342" y="8437"/>
                    </a:cubicBezTo>
                    <a:cubicBezTo>
                      <a:pt x="32374" y="8453"/>
                      <a:pt x="32455" y="8469"/>
                      <a:pt x="32487" y="8486"/>
                    </a:cubicBezTo>
                    <a:lnTo>
                      <a:pt x="32519" y="8486"/>
                    </a:lnTo>
                    <a:cubicBezTo>
                      <a:pt x="32568" y="8469"/>
                      <a:pt x="32616" y="8453"/>
                      <a:pt x="32664" y="8437"/>
                    </a:cubicBezTo>
                    <a:cubicBezTo>
                      <a:pt x="32686" y="8437"/>
                      <a:pt x="32715" y="8444"/>
                      <a:pt x="32746" y="8444"/>
                    </a:cubicBezTo>
                    <a:cubicBezTo>
                      <a:pt x="32761" y="8444"/>
                      <a:pt x="32777" y="8443"/>
                      <a:pt x="32794" y="8437"/>
                    </a:cubicBezTo>
                    <a:cubicBezTo>
                      <a:pt x="32823" y="8423"/>
                      <a:pt x="32799" y="8354"/>
                      <a:pt x="32855" y="8354"/>
                    </a:cubicBezTo>
                    <a:cubicBezTo>
                      <a:pt x="32861" y="8354"/>
                      <a:pt x="32867" y="8355"/>
                      <a:pt x="32874" y="8357"/>
                    </a:cubicBezTo>
                    <a:lnTo>
                      <a:pt x="32923" y="8357"/>
                    </a:lnTo>
                    <a:cubicBezTo>
                      <a:pt x="32928" y="8355"/>
                      <a:pt x="32933" y="8354"/>
                      <a:pt x="32938" y="8354"/>
                    </a:cubicBezTo>
                    <a:cubicBezTo>
                      <a:pt x="32981" y="8354"/>
                      <a:pt x="33021" y="8408"/>
                      <a:pt x="33035" y="8437"/>
                    </a:cubicBezTo>
                    <a:cubicBezTo>
                      <a:pt x="33035" y="8443"/>
                      <a:pt x="33061" y="8447"/>
                      <a:pt x="33106" y="8447"/>
                    </a:cubicBezTo>
                    <a:cubicBezTo>
                      <a:pt x="33184" y="8447"/>
                      <a:pt x="33318" y="8436"/>
                      <a:pt x="33471" y="8405"/>
                    </a:cubicBezTo>
                    <a:lnTo>
                      <a:pt x="33681" y="8437"/>
                    </a:lnTo>
                    <a:cubicBezTo>
                      <a:pt x="33697" y="8437"/>
                      <a:pt x="33713" y="8405"/>
                      <a:pt x="33729" y="8389"/>
                    </a:cubicBezTo>
                    <a:lnTo>
                      <a:pt x="33745" y="8373"/>
                    </a:lnTo>
                    <a:cubicBezTo>
                      <a:pt x="33761" y="8373"/>
                      <a:pt x="33810" y="8405"/>
                      <a:pt x="33842" y="8421"/>
                    </a:cubicBezTo>
                    <a:lnTo>
                      <a:pt x="33890" y="8453"/>
                    </a:lnTo>
                    <a:lnTo>
                      <a:pt x="33955" y="8486"/>
                    </a:lnTo>
                    <a:cubicBezTo>
                      <a:pt x="34036" y="8453"/>
                      <a:pt x="34197" y="8437"/>
                      <a:pt x="34245" y="8437"/>
                    </a:cubicBezTo>
                    <a:cubicBezTo>
                      <a:pt x="34294" y="8437"/>
                      <a:pt x="34310" y="8389"/>
                      <a:pt x="34294" y="8373"/>
                    </a:cubicBezTo>
                    <a:cubicBezTo>
                      <a:pt x="34278" y="8373"/>
                      <a:pt x="34342" y="8357"/>
                      <a:pt x="34407" y="8357"/>
                    </a:cubicBezTo>
                    <a:lnTo>
                      <a:pt x="34423" y="8357"/>
                    </a:lnTo>
                    <a:lnTo>
                      <a:pt x="34455" y="8469"/>
                    </a:lnTo>
                    <a:cubicBezTo>
                      <a:pt x="34552" y="8453"/>
                      <a:pt x="35020" y="8437"/>
                      <a:pt x="35165" y="8437"/>
                    </a:cubicBezTo>
                    <a:cubicBezTo>
                      <a:pt x="35310" y="8437"/>
                      <a:pt x="35536" y="8421"/>
                      <a:pt x="35632" y="8389"/>
                    </a:cubicBezTo>
                    <a:lnTo>
                      <a:pt x="35713" y="8405"/>
                    </a:lnTo>
                    <a:lnTo>
                      <a:pt x="35794" y="8437"/>
                    </a:lnTo>
                    <a:cubicBezTo>
                      <a:pt x="35871" y="8437"/>
                      <a:pt x="36021" y="8417"/>
                      <a:pt x="36094" y="8417"/>
                    </a:cubicBezTo>
                    <a:cubicBezTo>
                      <a:pt x="36113" y="8417"/>
                      <a:pt x="36126" y="8418"/>
                      <a:pt x="36133" y="8421"/>
                    </a:cubicBezTo>
                    <a:cubicBezTo>
                      <a:pt x="36157" y="8429"/>
                      <a:pt x="36209" y="8433"/>
                      <a:pt x="36262" y="8433"/>
                    </a:cubicBezTo>
                    <a:cubicBezTo>
                      <a:pt x="36314" y="8433"/>
                      <a:pt x="36366" y="8429"/>
                      <a:pt x="36391" y="8421"/>
                    </a:cubicBezTo>
                    <a:cubicBezTo>
                      <a:pt x="36396" y="8419"/>
                      <a:pt x="36403" y="8418"/>
                      <a:pt x="36412" y="8418"/>
                    </a:cubicBezTo>
                    <a:cubicBezTo>
                      <a:pt x="36469" y="8418"/>
                      <a:pt x="36586" y="8456"/>
                      <a:pt x="36644" y="8456"/>
                    </a:cubicBezTo>
                    <a:cubicBezTo>
                      <a:pt x="36652" y="8456"/>
                      <a:pt x="36659" y="8455"/>
                      <a:pt x="36665" y="8453"/>
                    </a:cubicBezTo>
                    <a:cubicBezTo>
                      <a:pt x="36729" y="8453"/>
                      <a:pt x="36907" y="8437"/>
                      <a:pt x="36955" y="8437"/>
                    </a:cubicBezTo>
                    <a:cubicBezTo>
                      <a:pt x="36997" y="8423"/>
                      <a:pt x="37134" y="8386"/>
                      <a:pt x="37192" y="8386"/>
                    </a:cubicBezTo>
                    <a:cubicBezTo>
                      <a:pt x="37201" y="8386"/>
                      <a:pt x="37209" y="8387"/>
                      <a:pt x="37213" y="8389"/>
                    </a:cubicBezTo>
                    <a:cubicBezTo>
                      <a:pt x="37222" y="8397"/>
                      <a:pt x="37239" y="8400"/>
                      <a:pt x="37261" y="8400"/>
                    </a:cubicBezTo>
                    <a:cubicBezTo>
                      <a:pt x="37310" y="8400"/>
                      <a:pt x="37381" y="8385"/>
                      <a:pt x="37427" y="8385"/>
                    </a:cubicBezTo>
                    <a:cubicBezTo>
                      <a:pt x="37438" y="8385"/>
                      <a:pt x="37448" y="8386"/>
                      <a:pt x="37455" y="8389"/>
                    </a:cubicBezTo>
                    <a:cubicBezTo>
                      <a:pt x="37504" y="8389"/>
                      <a:pt x="37907" y="8421"/>
                      <a:pt x="38036" y="8437"/>
                    </a:cubicBezTo>
                    <a:cubicBezTo>
                      <a:pt x="38147" y="8437"/>
                      <a:pt x="38316" y="8402"/>
                      <a:pt x="38373" y="8402"/>
                    </a:cubicBezTo>
                    <a:cubicBezTo>
                      <a:pt x="38382" y="8402"/>
                      <a:pt x="38388" y="8403"/>
                      <a:pt x="38391" y="8405"/>
                    </a:cubicBezTo>
                    <a:cubicBezTo>
                      <a:pt x="38395" y="8407"/>
                      <a:pt x="38401" y="8408"/>
                      <a:pt x="38407" y="8408"/>
                    </a:cubicBezTo>
                    <a:cubicBezTo>
                      <a:pt x="38445" y="8408"/>
                      <a:pt x="38508" y="8370"/>
                      <a:pt x="38536" y="8357"/>
                    </a:cubicBezTo>
                    <a:cubicBezTo>
                      <a:pt x="38568" y="8357"/>
                      <a:pt x="38617" y="8340"/>
                      <a:pt x="38633" y="8340"/>
                    </a:cubicBezTo>
                    <a:cubicBezTo>
                      <a:pt x="38633" y="8340"/>
                      <a:pt x="38665" y="8357"/>
                      <a:pt x="38681" y="8405"/>
                    </a:cubicBezTo>
                    <a:lnTo>
                      <a:pt x="38746" y="8405"/>
                    </a:lnTo>
                    <a:cubicBezTo>
                      <a:pt x="38799" y="8405"/>
                      <a:pt x="38860" y="8398"/>
                      <a:pt x="38924" y="8398"/>
                    </a:cubicBezTo>
                    <a:cubicBezTo>
                      <a:pt x="38955" y="8398"/>
                      <a:pt x="38988" y="8400"/>
                      <a:pt x="39020" y="8405"/>
                    </a:cubicBezTo>
                    <a:lnTo>
                      <a:pt x="39100" y="8405"/>
                    </a:lnTo>
                    <a:cubicBezTo>
                      <a:pt x="39166" y="8418"/>
                      <a:pt x="39305" y="8442"/>
                      <a:pt x="39381" y="8442"/>
                    </a:cubicBezTo>
                    <a:cubicBezTo>
                      <a:pt x="39399" y="8442"/>
                      <a:pt x="39414" y="8440"/>
                      <a:pt x="39423" y="8437"/>
                    </a:cubicBezTo>
                    <a:cubicBezTo>
                      <a:pt x="39447" y="8414"/>
                      <a:pt x="39548" y="8399"/>
                      <a:pt x="39664" y="8399"/>
                    </a:cubicBezTo>
                    <a:cubicBezTo>
                      <a:pt x="39707" y="8399"/>
                      <a:pt x="39751" y="8401"/>
                      <a:pt x="39794" y="8405"/>
                    </a:cubicBezTo>
                    <a:lnTo>
                      <a:pt x="39955" y="8405"/>
                    </a:lnTo>
                    <a:lnTo>
                      <a:pt x="40004" y="8389"/>
                    </a:lnTo>
                    <a:cubicBezTo>
                      <a:pt x="40047" y="8389"/>
                      <a:pt x="40269" y="8396"/>
                      <a:pt x="40451" y="8396"/>
                    </a:cubicBezTo>
                    <a:cubicBezTo>
                      <a:pt x="40541" y="8396"/>
                      <a:pt x="40622" y="8394"/>
                      <a:pt x="40665" y="8389"/>
                    </a:cubicBezTo>
                    <a:cubicBezTo>
                      <a:pt x="40810" y="8373"/>
                      <a:pt x="40988" y="8340"/>
                      <a:pt x="41068" y="8324"/>
                    </a:cubicBezTo>
                    <a:lnTo>
                      <a:pt x="41133" y="8373"/>
                    </a:lnTo>
                    <a:cubicBezTo>
                      <a:pt x="41152" y="8382"/>
                      <a:pt x="41165" y="8391"/>
                      <a:pt x="41179" y="8391"/>
                    </a:cubicBezTo>
                    <a:cubicBezTo>
                      <a:pt x="41189" y="8391"/>
                      <a:pt x="41200" y="8386"/>
                      <a:pt x="41214" y="8373"/>
                    </a:cubicBezTo>
                    <a:cubicBezTo>
                      <a:pt x="41218" y="8368"/>
                      <a:pt x="41224" y="8366"/>
                      <a:pt x="41229" y="8366"/>
                    </a:cubicBezTo>
                    <a:cubicBezTo>
                      <a:pt x="41251" y="8366"/>
                      <a:pt x="41277" y="8395"/>
                      <a:pt x="41305" y="8395"/>
                    </a:cubicBezTo>
                    <a:cubicBezTo>
                      <a:pt x="41317" y="8395"/>
                      <a:pt x="41330" y="8390"/>
                      <a:pt x="41343" y="8373"/>
                    </a:cubicBezTo>
                    <a:cubicBezTo>
                      <a:pt x="41343" y="8370"/>
                      <a:pt x="41344" y="8369"/>
                      <a:pt x="41346" y="8369"/>
                    </a:cubicBezTo>
                    <a:cubicBezTo>
                      <a:pt x="41358" y="8369"/>
                      <a:pt x="41395" y="8392"/>
                      <a:pt x="41423" y="8392"/>
                    </a:cubicBezTo>
                    <a:cubicBezTo>
                      <a:pt x="41429" y="8392"/>
                      <a:pt x="41435" y="8391"/>
                      <a:pt x="41439" y="8389"/>
                    </a:cubicBezTo>
                    <a:cubicBezTo>
                      <a:pt x="41464" y="8381"/>
                      <a:pt x="41484" y="8377"/>
                      <a:pt x="41504" y="8377"/>
                    </a:cubicBezTo>
                    <a:cubicBezTo>
                      <a:pt x="41524" y="8377"/>
                      <a:pt x="41544" y="8381"/>
                      <a:pt x="41568" y="8389"/>
                    </a:cubicBezTo>
                    <a:cubicBezTo>
                      <a:pt x="41591" y="8400"/>
                      <a:pt x="41616" y="8406"/>
                      <a:pt x="41642" y="8406"/>
                    </a:cubicBezTo>
                    <a:cubicBezTo>
                      <a:pt x="41690" y="8406"/>
                      <a:pt x="41742" y="8388"/>
                      <a:pt x="41794" y="8357"/>
                    </a:cubicBezTo>
                    <a:cubicBezTo>
                      <a:pt x="41800" y="8352"/>
                      <a:pt x="41807" y="8351"/>
                      <a:pt x="41814" y="8351"/>
                    </a:cubicBezTo>
                    <a:cubicBezTo>
                      <a:pt x="41853" y="8351"/>
                      <a:pt x="41905" y="8401"/>
                      <a:pt x="41960" y="8401"/>
                    </a:cubicBezTo>
                    <a:cubicBezTo>
                      <a:pt x="41975" y="8401"/>
                      <a:pt x="41989" y="8398"/>
                      <a:pt x="42004" y="8389"/>
                    </a:cubicBezTo>
                    <a:cubicBezTo>
                      <a:pt x="42052" y="8365"/>
                      <a:pt x="42097" y="8353"/>
                      <a:pt x="42139" y="8353"/>
                    </a:cubicBezTo>
                    <a:cubicBezTo>
                      <a:pt x="42181" y="8353"/>
                      <a:pt x="42222" y="8365"/>
                      <a:pt x="42262" y="8389"/>
                    </a:cubicBezTo>
                    <a:lnTo>
                      <a:pt x="42294" y="8405"/>
                    </a:lnTo>
                    <a:cubicBezTo>
                      <a:pt x="42321" y="8405"/>
                      <a:pt x="42449" y="8349"/>
                      <a:pt x="42519" y="8349"/>
                    </a:cubicBezTo>
                    <a:cubicBezTo>
                      <a:pt x="42533" y="8349"/>
                      <a:pt x="42544" y="8351"/>
                      <a:pt x="42552" y="8357"/>
                    </a:cubicBezTo>
                    <a:cubicBezTo>
                      <a:pt x="42572" y="8367"/>
                      <a:pt x="42592" y="8370"/>
                      <a:pt x="42611" y="8370"/>
                    </a:cubicBezTo>
                    <a:cubicBezTo>
                      <a:pt x="42652" y="8370"/>
                      <a:pt x="42686" y="8352"/>
                      <a:pt x="42698" y="8340"/>
                    </a:cubicBezTo>
                    <a:cubicBezTo>
                      <a:pt x="42698" y="8337"/>
                      <a:pt x="42699" y="8336"/>
                      <a:pt x="42702" y="8336"/>
                    </a:cubicBezTo>
                    <a:cubicBezTo>
                      <a:pt x="42714" y="8336"/>
                      <a:pt x="42746" y="8360"/>
                      <a:pt x="42746" y="8373"/>
                    </a:cubicBezTo>
                    <a:cubicBezTo>
                      <a:pt x="42749" y="8376"/>
                      <a:pt x="42755" y="8377"/>
                      <a:pt x="42762" y="8377"/>
                    </a:cubicBezTo>
                    <a:cubicBezTo>
                      <a:pt x="42781" y="8377"/>
                      <a:pt x="42810" y="8368"/>
                      <a:pt x="42835" y="8368"/>
                    </a:cubicBezTo>
                    <a:cubicBezTo>
                      <a:pt x="42844" y="8368"/>
                      <a:pt x="42852" y="8369"/>
                      <a:pt x="42859" y="8373"/>
                    </a:cubicBezTo>
                    <a:cubicBezTo>
                      <a:pt x="42873" y="8373"/>
                      <a:pt x="42958" y="8408"/>
                      <a:pt x="42992" y="8408"/>
                    </a:cubicBezTo>
                    <a:cubicBezTo>
                      <a:pt x="42997" y="8408"/>
                      <a:pt x="43002" y="8407"/>
                      <a:pt x="43004" y="8405"/>
                    </a:cubicBezTo>
                    <a:cubicBezTo>
                      <a:pt x="43009" y="8403"/>
                      <a:pt x="43019" y="8402"/>
                      <a:pt x="43034" y="8402"/>
                    </a:cubicBezTo>
                    <a:cubicBezTo>
                      <a:pt x="43107" y="8402"/>
                      <a:pt x="43282" y="8424"/>
                      <a:pt x="43395" y="8424"/>
                    </a:cubicBezTo>
                    <a:cubicBezTo>
                      <a:pt x="43418" y="8424"/>
                      <a:pt x="43439" y="8423"/>
                      <a:pt x="43456" y="8421"/>
                    </a:cubicBezTo>
                    <a:cubicBezTo>
                      <a:pt x="43556" y="8407"/>
                      <a:pt x="43721" y="8354"/>
                      <a:pt x="43778" y="8354"/>
                    </a:cubicBezTo>
                    <a:cubicBezTo>
                      <a:pt x="43785" y="8354"/>
                      <a:pt x="43791" y="8355"/>
                      <a:pt x="43794" y="8357"/>
                    </a:cubicBezTo>
                    <a:cubicBezTo>
                      <a:pt x="43827" y="8373"/>
                      <a:pt x="43940" y="8389"/>
                      <a:pt x="43972" y="8389"/>
                    </a:cubicBezTo>
                    <a:cubicBezTo>
                      <a:pt x="44020" y="8389"/>
                      <a:pt x="44165" y="8340"/>
                      <a:pt x="44214" y="8308"/>
                    </a:cubicBezTo>
                    <a:cubicBezTo>
                      <a:pt x="44221" y="8306"/>
                      <a:pt x="44228" y="8305"/>
                      <a:pt x="44236" y="8305"/>
                    </a:cubicBezTo>
                    <a:cubicBezTo>
                      <a:pt x="44283" y="8305"/>
                      <a:pt x="44345" y="8343"/>
                      <a:pt x="44359" y="8357"/>
                    </a:cubicBezTo>
                    <a:cubicBezTo>
                      <a:pt x="44362" y="8360"/>
                      <a:pt x="44369" y="8361"/>
                      <a:pt x="44377" y="8361"/>
                    </a:cubicBezTo>
                    <a:cubicBezTo>
                      <a:pt x="44399" y="8361"/>
                      <a:pt x="44435" y="8352"/>
                      <a:pt x="44462" y="8352"/>
                    </a:cubicBezTo>
                    <a:cubicBezTo>
                      <a:pt x="44472" y="8352"/>
                      <a:pt x="44481" y="8353"/>
                      <a:pt x="44488" y="8357"/>
                    </a:cubicBezTo>
                    <a:cubicBezTo>
                      <a:pt x="44520" y="8357"/>
                      <a:pt x="44633" y="8357"/>
                      <a:pt x="44730" y="8340"/>
                    </a:cubicBezTo>
                    <a:lnTo>
                      <a:pt x="44778" y="8357"/>
                    </a:lnTo>
                    <a:lnTo>
                      <a:pt x="44875" y="8405"/>
                    </a:lnTo>
                    <a:cubicBezTo>
                      <a:pt x="44978" y="8405"/>
                      <a:pt x="45134" y="8338"/>
                      <a:pt x="45198" y="8338"/>
                    </a:cubicBezTo>
                    <a:cubicBezTo>
                      <a:pt x="45204" y="8338"/>
                      <a:pt x="45210" y="8339"/>
                      <a:pt x="45214" y="8340"/>
                    </a:cubicBezTo>
                    <a:cubicBezTo>
                      <a:pt x="45238" y="8348"/>
                      <a:pt x="45274" y="8353"/>
                      <a:pt x="45317" y="8353"/>
                    </a:cubicBezTo>
                    <a:cubicBezTo>
                      <a:pt x="45359" y="8353"/>
                      <a:pt x="45407" y="8348"/>
                      <a:pt x="45456" y="8340"/>
                    </a:cubicBezTo>
                    <a:lnTo>
                      <a:pt x="45537" y="8373"/>
                    </a:lnTo>
                    <a:cubicBezTo>
                      <a:pt x="45542" y="8378"/>
                      <a:pt x="45550" y="8381"/>
                      <a:pt x="45558" y="8381"/>
                    </a:cubicBezTo>
                    <a:cubicBezTo>
                      <a:pt x="45583" y="8381"/>
                      <a:pt x="45618" y="8363"/>
                      <a:pt x="45658" y="8363"/>
                    </a:cubicBezTo>
                    <a:cubicBezTo>
                      <a:pt x="45681" y="8363"/>
                      <a:pt x="45705" y="8369"/>
                      <a:pt x="45730" y="8389"/>
                    </a:cubicBezTo>
                    <a:lnTo>
                      <a:pt x="45746" y="8421"/>
                    </a:lnTo>
                    <a:cubicBezTo>
                      <a:pt x="45827" y="8405"/>
                      <a:pt x="45908" y="8389"/>
                      <a:pt x="45924" y="8389"/>
                    </a:cubicBezTo>
                    <a:cubicBezTo>
                      <a:pt x="45940" y="8373"/>
                      <a:pt x="46182" y="8324"/>
                      <a:pt x="46262" y="8324"/>
                    </a:cubicBezTo>
                    <a:cubicBezTo>
                      <a:pt x="46286" y="8320"/>
                      <a:pt x="46326" y="8318"/>
                      <a:pt x="46377" y="8318"/>
                    </a:cubicBezTo>
                    <a:cubicBezTo>
                      <a:pt x="46501" y="8318"/>
                      <a:pt x="46688" y="8329"/>
                      <a:pt x="46859" y="8340"/>
                    </a:cubicBezTo>
                    <a:lnTo>
                      <a:pt x="47085" y="8357"/>
                    </a:lnTo>
                    <a:lnTo>
                      <a:pt x="47133" y="8357"/>
                    </a:lnTo>
                    <a:cubicBezTo>
                      <a:pt x="47143" y="8354"/>
                      <a:pt x="47156" y="8353"/>
                      <a:pt x="47169" y="8353"/>
                    </a:cubicBezTo>
                    <a:cubicBezTo>
                      <a:pt x="47213" y="8353"/>
                      <a:pt x="47270" y="8363"/>
                      <a:pt x="47310" y="8363"/>
                    </a:cubicBezTo>
                    <a:cubicBezTo>
                      <a:pt x="47328" y="8363"/>
                      <a:pt x="47343" y="8361"/>
                      <a:pt x="47351" y="8355"/>
                    </a:cubicBezTo>
                    <a:lnTo>
                      <a:pt x="47351" y="8355"/>
                    </a:lnTo>
                    <a:cubicBezTo>
                      <a:pt x="47353" y="8364"/>
                      <a:pt x="47356" y="8375"/>
                      <a:pt x="47359" y="8389"/>
                    </a:cubicBezTo>
                    <a:lnTo>
                      <a:pt x="47456" y="8357"/>
                    </a:lnTo>
                    <a:cubicBezTo>
                      <a:pt x="47488" y="8340"/>
                      <a:pt x="47537" y="8324"/>
                      <a:pt x="47585" y="8324"/>
                    </a:cubicBezTo>
                    <a:cubicBezTo>
                      <a:pt x="47650" y="8324"/>
                      <a:pt x="47698" y="8357"/>
                      <a:pt x="47763" y="8357"/>
                    </a:cubicBezTo>
                    <a:cubicBezTo>
                      <a:pt x="47811" y="8357"/>
                      <a:pt x="47877" y="8329"/>
                      <a:pt x="47928" y="8329"/>
                    </a:cubicBezTo>
                    <a:cubicBezTo>
                      <a:pt x="47945" y="8329"/>
                      <a:pt x="47960" y="8332"/>
                      <a:pt x="47972" y="8340"/>
                    </a:cubicBezTo>
                    <a:lnTo>
                      <a:pt x="48053" y="8389"/>
                    </a:lnTo>
                    <a:cubicBezTo>
                      <a:pt x="48117" y="8357"/>
                      <a:pt x="48230" y="8373"/>
                      <a:pt x="48279" y="8357"/>
                    </a:cubicBezTo>
                    <a:cubicBezTo>
                      <a:pt x="48311" y="8357"/>
                      <a:pt x="48505" y="8260"/>
                      <a:pt x="48585" y="8260"/>
                    </a:cubicBezTo>
                    <a:cubicBezTo>
                      <a:pt x="48653" y="8273"/>
                      <a:pt x="48833" y="8332"/>
                      <a:pt x="48937" y="8332"/>
                    </a:cubicBezTo>
                    <a:cubicBezTo>
                      <a:pt x="48958" y="8332"/>
                      <a:pt x="48975" y="8330"/>
                      <a:pt x="48988" y="8324"/>
                    </a:cubicBezTo>
                    <a:cubicBezTo>
                      <a:pt x="49053" y="8292"/>
                      <a:pt x="49182" y="8276"/>
                      <a:pt x="49198" y="8276"/>
                    </a:cubicBezTo>
                    <a:cubicBezTo>
                      <a:pt x="49214" y="8292"/>
                      <a:pt x="49295" y="8308"/>
                      <a:pt x="49327" y="8308"/>
                    </a:cubicBezTo>
                    <a:cubicBezTo>
                      <a:pt x="49342" y="8294"/>
                      <a:pt x="49394" y="8241"/>
                      <a:pt x="49428" y="8241"/>
                    </a:cubicBezTo>
                    <a:cubicBezTo>
                      <a:pt x="49433" y="8241"/>
                      <a:pt x="49437" y="8242"/>
                      <a:pt x="49440" y="8244"/>
                    </a:cubicBezTo>
                    <a:cubicBezTo>
                      <a:pt x="49472" y="8260"/>
                      <a:pt x="49601" y="8276"/>
                      <a:pt x="49650" y="8276"/>
                    </a:cubicBezTo>
                    <a:cubicBezTo>
                      <a:pt x="49683" y="8265"/>
                      <a:pt x="49770" y="8246"/>
                      <a:pt x="49826" y="8246"/>
                    </a:cubicBezTo>
                    <a:cubicBezTo>
                      <a:pt x="49852" y="8246"/>
                      <a:pt x="49871" y="8250"/>
                      <a:pt x="49876" y="8260"/>
                    </a:cubicBezTo>
                    <a:cubicBezTo>
                      <a:pt x="49879" y="8268"/>
                      <a:pt x="49886" y="8271"/>
                      <a:pt x="49894" y="8271"/>
                    </a:cubicBezTo>
                    <a:cubicBezTo>
                      <a:pt x="49921" y="8271"/>
                      <a:pt x="49964" y="8240"/>
                      <a:pt x="49988" y="8227"/>
                    </a:cubicBezTo>
                    <a:cubicBezTo>
                      <a:pt x="50021" y="8211"/>
                      <a:pt x="50101" y="8179"/>
                      <a:pt x="50150" y="8163"/>
                    </a:cubicBezTo>
                    <a:lnTo>
                      <a:pt x="50150" y="8195"/>
                    </a:lnTo>
                    <a:lnTo>
                      <a:pt x="50166" y="8308"/>
                    </a:lnTo>
                    <a:cubicBezTo>
                      <a:pt x="50226" y="8278"/>
                      <a:pt x="50368" y="8193"/>
                      <a:pt x="50415" y="8193"/>
                    </a:cubicBezTo>
                    <a:cubicBezTo>
                      <a:pt x="50418" y="8193"/>
                      <a:pt x="50422" y="8194"/>
                      <a:pt x="50424" y="8195"/>
                    </a:cubicBezTo>
                    <a:cubicBezTo>
                      <a:pt x="50448" y="8211"/>
                      <a:pt x="50493" y="8215"/>
                      <a:pt x="50537" y="8215"/>
                    </a:cubicBezTo>
                    <a:cubicBezTo>
                      <a:pt x="50581" y="8215"/>
                      <a:pt x="50626" y="8211"/>
                      <a:pt x="50650" y="8211"/>
                    </a:cubicBezTo>
                    <a:cubicBezTo>
                      <a:pt x="50698" y="8227"/>
                      <a:pt x="50779" y="8227"/>
                      <a:pt x="50811" y="8244"/>
                    </a:cubicBezTo>
                    <a:cubicBezTo>
                      <a:pt x="50825" y="8244"/>
                      <a:pt x="51005" y="8208"/>
                      <a:pt x="51107" y="8208"/>
                    </a:cubicBezTo>
                    <a:cubicBezTo>
                      <a:pt x="51124" y="8208"/>
                      <a:pt x="51138" y="8209"/>
                      <a:pt x="51150" y="8211"/>
                    </a:cubicBezTo>
                    <a:cubicBezTo>
                      <a:pt x="51231" y="8227"/>
                      <a:pt x="51327" y="8227"/>
                      <a:pt x="51360" y="8227"/>
                    </a:cubicBezTo>
                    <a:lnTo>
                      <a:pt x="51747" y="8227"/>
                    </a:lnTo>
                    <a:lnTo>
                      <a:pt x="51811" y="8195"/>
                    </a:lnTo>
                    <a:lnTo>
                      <a:pt x="51892" y="8147"/>
                    </a:lnTo>
                    <a:cubicBezTo>
                      <a:pt x="51902" y="8149"/>
                      <a:pt x="51914" y="8149"/>
                      <a:pt x="51926" y="8149"/>
                    </a:cubicBezTo>
                    <a:cubicBezTo>
                      <a:pt x="52022" y="8149"/>
                      <a:pt x="52152" y="8097"/>
                      <a:pt x="52166" y="8082"/>
                    </a:cubicBezTo>
                    <a:cubicBezTo>
                      <a:pt x="52172" y="8076"/>
                      <a:pt x="52178" y="8074"/>
                      <a:pt x="52184" y="8074"/>
                    </a:cubicBezTo>
                    <a:cubicBezTo>
                      <a:pt x="52210" y="8074"/>
                      <a:pt x="52234" y="8121"/>
                      <a:pt x="52247" y="8147"/>
                    </a:cubicBezTo>
                    <a:cubicBezTo>
                      <a:pt x="52247" y="8152"/>
                      <a:pt x="52249" y="8154"/>
                      <a:pt x="52254" y="8154"/>
                    </a:cubicBezTo>
                    <a:cubicBezTo>
                      <a:pt x="52276" y="8154"/>
                      <a:pt x="52349" y="8093"/>
                      <a:pt x="52376" y="8066"/>
                    </a:cubicBezTo>
                    <a:cubicBezTo>
                      <a:pt x="52385" y="8057"/>
                      <a:pt x="52396" y="8053"/>
                      <a:pt x="52407" y="8053"/>
                    </a:cubicBezTo>
                    <a:cubicBezTo>
                      <a:pt x="52432" y="8053"/>
                      <a:pt x="52456" y="8076"/>
                      <a:pt x="52456" y="8098"/>
                    </a:cubicBezTo>
                    <a:cubicBezTo>
                      <a:pt x="52456" y="8115"/>
                      <a:pt x="52602" y="8131"/>
                      <a:pt x="52650" y="8131"/>
                    </a:cubicBezTo>
                    <a:cubicBezTo>
                      <a:pt x="52698" y="8131"/>
                      <a:pt x="52698" y="8050"/>
                      <a:pt x="52650" y="7969"/>
                    </a:cubicBezTo>
                    <a:lnTo>
                      <a:pt x="52763" y="7953"/>
                    </a:lnTo>
                    <a:lnTo>
                      <a:pt x="52881" y="7939"/>
                    </a:lnTo>
                    <a:lnTo>
                      <a:pt x="52881" y="7939"/>
                    </a:lnTo>
                    <a:cubicBezTo>
                      <a:pt x="52883" y="7943"/>
                      <a:pt x="52886" y="7947"/>
                      <a:pt x="52890" y="7951"/>
                    </a:cubicBezTo>
                    <a:lnTo>
                      <a:pt x="52890" y="7951"/>
                    </a:lnTo>
                    <a:cubicBezTo>
                      <a:pt x="52890" y="7947"/>
                      <a:pt x="52891" y="7942"/>
                      <a:pt x="52892" y="7937"/>
                    </a:cubicBezTo>
                    <a:lnTo>
                      <a:pt x="52892" y="7937"/>
                    </a:lnTo>
                    <a:lnTo>
                      <a:pt x="52881" y="7939"/>
                    </a:lnTo>
                    <a:lnTo>
                      <a:pt x="52881" y="7939"/>
                    </a:lnTo>
                    <a:cubicBezTo>
                      <a:pt x="52860" y="7898"/>
                      <a:pt x="52926" y="7871"/>
                      <a:pt x="52940" y="7856"/>
                    </a:cubicBezTo>
                    <a:cubicBezTo>
                      <a:pt x="52973" y="7856"/>
                      <a:pt x="52956" y="7760"/>
                      <a:pt x="52989" y="7727"/>
                    </a:cubicBezTo>
                    <a:cubicBezTo>
                      <a:pt x="52993" y="7725"/>
                      <a:pt x="52998" y="7724"/>
                      <a:pt x="53002" y="7724"/>
                    </a:cubicBezTo>
                    <a:cubicBezTo>
                      <a:pt x="53029" y="7724"/>
                      <a:pt x="53053" y="7762"/>
                      <a:pt x="53053" y="7776"/>
                    </a:cubicBezTo>
                    <a:cubicBezTo>
                      <a:pt x="53053" y="7783"/>
                      <a:pt x="53059" y="7786"/>
                      <a:pt x="53068" y="7786"/>
                    </a:cubicBezTo>
                    <a:cubicBezTo>
                      <a:pt x="53103" y="7786"/>
                      <a:pt x="53191" y="7746"/>
                      <a:pt x="53279" y="7695"/>
                    </a:cubicBezTo>
                    <a:lnTo>
                      <a:pt x="53263" y="7582"/>
                    </a:lnTo>
                    <a:lnTo>
                      <a:pt x="53263" y="7469"/>
                    </a:lnTo>
                    <a:cubicBezTo>
                      <a:pt x="53263" y="7356"/>
                      <a:pt x="53166" y="7227"/>
                      <a:pt x="53150" y="7211"/>
                    </a:cubicBezTo>
                    <a:cubicBezTo>
                      <a:pt x="53118" y="7195"/>
                      <a:pt x="53134" y="7147"/>
                      <a:pt x="53182" y="7115"/>
                    </a:cubicBezTo>
                    <a:lnTo>
                      <a:pt x="53215" y="7115"/>
                    </a:lnTo>
                    <a:lnTo>
                      <a:pt x="53247" y="7131"/>
                    </a:lnTo>
                    <a:cubicBezTo>
                      <a:pt x="53279" y="7163"/>
                      <a:pt x="53311" y="7163"/>
                      <a:pt x="53311" y="7163"/>
                    </a:cubicBezTo>
                    <a:cubicBezTo>
                      <a:pt x="53327" y="7147"/>
                      <a:pt x="53408" y="7050"/>
                      <a:pt x="53457" y="7018"/>
                    </a:cubicBezTo>
                    <a:cubicBezTo>
                      <a:pt x="53505" y="7002"/>
                      <a:pt x="53569" y="6969"/>
                      <a:pt x="53586" y="6937"/>
                    </a:cubicBezTo>
                    <a:lnTo>
                      <a:pt x="53586" y="6921"/>
                    </a:lnTo>
                    <a:cubicBezTo>
                      <a:pt x="53586" y="6880"/>
                      <a:pt x="53449" y="6817"/>
                      <a:pt x="53367" y="6817"/>
                    </a:cubicBezTo>
                    <a:cubicBezTo>
                      <a:pt x="53351" y="6817"/>
                      <a:pt x="53338" y="6819"/>
                      <a:pt x="53327" y="6824"/>
                    </a:cubicBezTo>
                    <a:lnTo>
                      <a:pt x="53295" y="6824"/>
                    </a:lnTo>
                    <a:cubicBezTo>
                      <a:pt x="53279" y="6856"/>
                      <a:pt x="53263" y="6905"/>
                      <a:pt x="53263" y="6953"/>
                    </a:cubicBezTo>
                    <a:lnTo>
                      <a:pt x="53215" y="6969"/>
                    </a:lnTo>
                    <a:cubicBezTo>
                      <a:pt x="53205" y="6974"/>
                      <a:pt x="53194" y="6976"/>
                      <a:pt x="53183" y="6976"/>
                    </a:cubicBezTo>
                    <a:cubicBezTo>
                      <a:pt x="53157" y="6976"/>
                      <a:pt x="53129" y="6965"/>
                      <a:pt x="53118" y="6953"/>
                    </a:cubicBezTo>
                    <a:cubicBezTo>
                      <a:pt x="53102" y="6937"/>
                      <a:pt x="53102" y="6905"/>
                      <a:pt x="53102" y="6873"/>
                    </a:cubicBezTo>
                    <a:cubicBezTo>
                      <a:pt x="53118" y="6856"/>
                      <a:pt x="53150" y="6824"/>
                      <a:pt x="53166" y="6808"/>
                    </a:cubicBezTo>
                    <a:lnTo>
                      <a:pt x="53263" y="6776"/>
                    </a:lnTo>
                    <a:cubicBezTo>
                      <a:pt x="53360" y="6727"/>
                      <a:pt x="53327" y="6663"/>
                      <a:pt x="53279" y="6663"/>
                    </a:cubicBezTo>
                    <a:cubicBezTo>
                      <a:pt x="53231" y="6663"/>
                      <a:pt x="53247" y="6566"/>
                      <a:pt x="53247" y="6550"/>
                    </a:cubicBezTo>
                    <a:cubicBezTo>
                      <a:pt x="53263" y="6518"/>
                      <a:pt x="53182" y="6485"/>
                      <a:pt x="53150" y="6485"/>
                    </a:cubicBezTo>
                    <a:cubicBezTo>
                      <a:pt x="53118" y="6485"/>
                      <a:pt x="53150" y="6421"/>
                      <a:pt x="53182" y="6405"/>
                    </a:cubicBezTo>
                    <a:cubicBezTo>
                      <a:pt x="53198" y="6389"/>
                      <a:pt x="53182" y="6356"/>
                      <a:pt x="53134" y="6308"/>
                    </a:cubicBezTo>
                    <a:lnTo>
                      <a:pt x="53134" y="6324"/>
                    </a:lnTo>
                    <a:lnTo>
                      <a:pt x="53069" y="6356"/>
                    </a:lnTo>
                    <a:cubicBezTo>
                      <a:pt x="53049" y="6384"/>
                      <a:pt x="53017" y="6394"/>
                      <a:pt x="52986" y="6394"/>
                    </a:cubicBezTo>
                    <a:cubicBezTo>
                      <a:pt x="52943" y="6394"/>
                      <a:pt x="52901" y="6375"/>
                      <a:pt x="52892" y="6356"/>
                    </a:cubicBezTo>
                    <a:cubicBezTo>
                      <a:pt x="52883" y="6352"/>
                      <a:pt x="52873" y="6350"/>
                      <a:pt x="52864" y="6350"/>
                    </a:cubicBezTo>
                    <a:cubicBezTo>
                      <a:pt x="52844" y="6350"/>
                      <a:pt x="52827" y="6361"/>
                      <a:pt x="52827" y="6373"/>
                    </a:cubicBezTo>
                    <a:cubicBezTo>
                      <a:pt x="52824" y="6376"/>
                      <a:pt x="52820" y="6377"/>
                      <a:pt x="52814" y="6377"/>
                    </a:cubicBezTo>
                    <a:cubicBezTo>
                      <a:pt x="52788" y="6377"/>
                      <a:pt x="52744" y="6353"/>
                      <a:pt x="52731" y="6340"/>
                    </a:cubicBezTo>
                    <a:cubicBezTo>
                      <a:pt x="52725" y="6335"/>
                      <a:pt x="52713" y="6333"/>
                      <a:pt x="52697" y="6333"/>
                    </a:cubicBezTo>
                    <a:cubicBezTo>
                      <a:pt x="52666" y="6333"/>
                      <a:pt x="52623" y="6340"/>
                      <a:pt x="52602" y="6340"/>
                    </a:cubicBezTo>
                    <a:cubicBezTo>
                      <a:pt x="52585" y="6324"/>
                      <a:pt x="52521" y="6243"/>
                      <a:pt x="52521" y="6227"/>
                    </a:cubicBezTo>
                    <a:cubicBezTo>
                      <a:pt x="52512" y="6208"/>
                      <a:pt x="52502" y="6201"/>
                      <a:pt x="52489" y="6201"/>
                    </a:cubicBezTo>
                    <a:cubicBezTo>
                      <a:pt x="52480" y="6201"/>
                      <a:pt x="52470" y="6205"/>
                      <a:pt x="52456" y="6211"/>
                    </a:cubicBezTo>
                    <a:lnTo>
                      <a:pt x="52456" y="6243"/>
                    </a:lnTo>
                    <a:cubicBezTo>
                      <a:pt x="52424" y="6276"/>
                      <a:pt x="52408" y="6308"/>
                      <a:pt x="52376" y="6340"/>
                    </a:cubicBezTo>
                    <a:cubicBezTo>
                      <a:pt x="52360" y="6356"/>
                      <a:pt x="52327" y="6356"/>
                      <a:pt x="52311" y="6356"/>
                    </a:cubicBezTo>
                    <a:cubicBezTo>
                      <a:pt x="52295" y="6340"/>
                      <a:pt x="52279" y="6308"/>
                      <a:pt x="52279" y="6292"/>
                    </a:cubicBezTo>
                    <a:cubicBezTo>
                      <a:pt x="52376" y="6227"/>
                      <a:pt x="52327" y="6147"/>
                      <a:pt x="52327" y="6066"/>
                    </a:cubicBezTo>
                    <a:cubicBezTo>
                      <a:pt x="52307" y="6059"/>
                      <a:pt x="52271" y="6055"/>
                      <a:pt x="52227" y="6055"/>
                    </a:cubicBezTo>
                    <a:cubicBezTo>
                      <a:pt x="52164" y="6055"/>
                      <a:pt x="52087" y="6063"/>
                      <a:pt x="52021" y="6082"/>
                    </a:cubicBezTo>
                    <a:lnTo>
                      <a:pt x="51908" y="6114"/>
                    </a:lnTo>
                    <a:lnTo>
                      <a:pt x="51892" y="6114"/>
                    </a:lnTo>
                    <a:cubicBezTo>
                      <a:pt x="51876" y="6114"/>
                      <a:pt x="51827" y="6034"/>
                      <a:pt x="51811" y="6002"/>
                    </a:cubicBezTo>
                    <a:cubicBezTo>
                      <a:pt x="51807" y="5992"/>
                      <a:pt x="51793" y="5988"/>
                      <a:pt x="51777" y="5988"/>
                    </a:cubicBezTo>
                    <a:cubicBezTo>
                      <a:pt x="51736" y="5988"/>
                      <a:pt x="51673" y="6011"/>
                      <a:pt x="51650" y="6034"/>
                    </a:cubicBezTo>
                    <a:cubicBezTo>
                      <a:pt x="51618" y="6050"/>
                      <a:pt x="51553" y="6082"/>
                      <a:pt x="51505" y="6098"/>
                    </a:cubicBezTo>
                    <a:lnTo>
                      <a:pt x="51489" y="6082"/>
                    </a:lnTo>
                    <a:lnTo>
                      <a:pt x="51472" y="6066"/>
                    </a:lnTo>
                    <a:cubicBezTo>
                      <a:pt x="51467" y="6055"/>
                      <a:pt x="51453" y="6049"/>
                      <a:pt x="51434" y="6049"/>
                    </a:cubicBezTo>
                    <a:cubicBezTo>
                      <a:pt x="51399" y="6049"/>
                      <a:pt x="51347" y="6067"/>
                      <a:pt x="51295" y="6098"/>
                    </a:cubicBezTo>
                    <a:lnTo>
                      <a:pt x="51295" y="6082"/>
                    </a:lnTo>
                    <a:cubicBezTo>
                      <a:pt x="51274" y="6066"/>
                      <a:pt x="51255" y="6060"/>
                      <a:pt x="51236" y="6060"/>
                    </a:cubicBezTo>
                    <a:cubicBezTo>
                      <a:pt x="51187" y="6060"/>
                      <a:pt x="51144" y="6100"/>
                      <a:pt x="51101" y="6100"/>
                    </a:cubicBezTo>
                    <a:cubicBezTo>
                      <a:pt x="51096" y="6100"/>
                      <a:pt x="51090" y="6100"/>
                      <a:pt x="51085" y="6098"/>
                    </a:cubicBezTo>
                    <a:cubicBezTo>
                      <a:pt x="51082" y="6095"/>
                      <a:pt x="51079" y="6094"/>
                      <a:pt x="51075" y="6094"/>
                    </a:cubicBezTo>
                    <a:cubicBezTo>
                      <a:pt x="51058" y="6094"/>
                      <a:pt x="51037" y="6117"/>
                      <a:pt x="51037" y="6131"/>
                    </a:cubicBezTo>
                    <a:lnTo>
                      <a:pt x="51037" y="6147"/>
                    </a:lnTo>
                    <a:cubicBezTo>
                      <a:pt x="51053" y="6163"/>
                      <a:pt x="51166" y="6179"/>
                      <a:pt x="51166" y="6211"/>
                    </a:cubicBezTo>
                    <a:cubicBezTo>
                      <a:pt x="51166" y="6235"/>
                      <a:pt x="51175" y="6250"/>
                      <a:pt x="51186" y="6250"/>
                    </a:cubicBezTo>
                    <a:cubicBezTo>
                      <a:pt x="51190" y="6250"/>
                      <a:pt x="51194" y="6248"/>
                      <a:pt x="51198" y="6243"/>
                    </a:cubicBezTo>
                    <a:lnTo>
                      <a:pt x="51198" y="6227"/>
                    </a:lnTo>
                    <a:cubicBezTo>
                      <a:pt x="51198" y="6182"/>
                      <a:pt x="51190" y="6136"/>
                      <a:pt x="51225" y="6136"/>
                    </a:cubicBezTo>
                    <a:cubicBezTo>
                      <a:pt x="51240" y="6136"/>
                      <a:pt x="51262" y="6144"/>
                      <a:pt x="51295" y="6163"/>
                    </a:cubicBezTo>
                    <a:lnTo>
                      <a:pt x="51360" y="6163"/>
                    </a:lnTo>
                    <a:lnTo>
                      <a:pt x="51392" y="6147"/>
                    </a:lnTo>
                    <a:cubicBezTo>
                      <a:pt x="51424" y="6147"/>
                      <a:pt x="51505" y="6179"/>
                      <a:pt x="51569" y="6211"/>
                    </a:cubicBezTo>
                    <a:lnTo>
                      <a:pt x="51618" y="6243"/>
                    </a:lnTo>
                    <a:cubicBezTo>
                      <a:pt x="51618" y="6243"/>
                      <a:pt x="51585" y="6276"/>
                      <a:pt x="51569" y="6292"/>
                    </a:cubicBezTo>
                    <a:cubicBezTo>
                      <a:pt x="51566" y="6295"/>
                      <a:pt x="51563" y="6296"/>
                      <a:pt x="51558" y="6296"/>
                    </a:cubicBezTo>
                    <a:cubicBezTo>
                      <a:pt x="51537" y="6296"/>
                      <a:pt x="51499" y="6267"/>
                      <a:pt x="51472" y="6227"/>
                    </a:cubicBezTo>
                    <a:lnTo>
                      <a:pt x="51440" y="6227"/>
                    </a:lnTo>
                    <a:lnTo>
                      <a:pt x="51311" y="6276"/>
                    </a:lnTo>
                    <a:cubicBezTo>
                      <a:pt x="51231" y="6308"/>
                      <a:pt x="51142" y="6320"/>
                      <a:pt x="51069" y="6320"/>
                    </a:cubicBezTo>
                    <a:cubicBezTo>
                      <a:pt x="50997" y="6320"/>
                      <a:pt x="50940" y="6308"/>
                      <a:pt x="50924" y="6292"/>
                    </a:cubicBezTo>
                    <a:cubicBezTo>
                      <a:pt x="50908" y="6260"/>
                      <a:pt x="50956" y="6098"/>
                      <a:pt x="50892" y="6082"/>
                    </a:cubicBezTo>
                    <a:cubicBezTo>
                      <a:pt x="50883" y="6080"/>
                      <a:pt x="50874" y="6079"/>
                      <a:pt x="50865" y="6079"/>
                    </a:cubicBezTo>
                    <a:cubicBezTo>
                      <a:pt x="50811" y="6079"/>
                      <a:pt x="50761" y="6119"/>
                      <a:pt x="50747" y="6147"/>
                    </a:cubicBezTo>
                    <a:cubicBezTo>
                      <a:pt x="50747" y="6157"/>
                      <a:pt x="50739" y="6160"/>
                      <a:pt x="50727" y="6160"/>
                    </a:cubicBezTo>
                    <a:cubicBezTo>
                      <a:pt x="50701" y="6160"/>
                      <a:pt x="50656" y="6142"/>
                      <a:pt x="50634" y="6131"/>
                    </a:cubicBezTo>
                    <a:cubicBezTo>
                      <a:pt x="50618" y="6114"/>
                      <a:pt x="50601" y="6066"/>
                      <a:pt x="50618" y="6034"/>
                    </a:cubicBezTo>
                    <a:lnTo>
                      <a:pt x="50618" y="6034"/>
                    </a:lnTo>
                    <a:lnTo>
                      <a:pt x="50569" y="6050"/>
                    </a:lnTo>
                    <a:lnTo>
                      <a:pt x="50408" y="6131"/>
                    </a:lnTo>
                    <a:cubicBezTo>
                      <a:pt x="50269" y="6103"/>
                      <a:pt x="50069" y="6063"/>
                      <a:pt x="50007" y="6063"/>
                    </a:cubicBezTo>
                    <a:cubicBezTo>
                      <a:pt x="49997" y="6063"/>
                      <a:pt x="49991" y="6064"/>
                      <a:pt x="49988" y="6066"/>
                    </a:cubicBezTo>
                    <a:cubicBezTo>
                      <a:pt x="49972" y="6082"/>
                      <a:pt x="49956" y="6147"/>
                      <a:pt x="49940" y="6211"/>
                    </a:cubicBezTo>
                    <a:lnTo>
                      <a:pt x="49859" y="6179"/>
                    </a:lnTo>
                    <a:cubicBezTo>
                      <a:pt x="49843" y="6163"/>
                      <a:pt x="49843" y="6098"/>
                      <a:pt x="49827" y="6066"/>
                    </a:cubicBezTo>
                    <a:lnTo>
                      <a:pt x="49827" y="6050"/>
                    </a:lnTo>
                    <a:cubicBezTo>
                      <a:pt x="49811" y="6050"/>
                      <a:pt x="49747" y="6131"/>
                      <a:pt x="49714" y="6147"/>
                    </a:cubicBezTo>
                    <a:cubicBezTo>
                      <a:pt x="49690" y="6171"/>
                      <a:pt x="49684" y="6223"/>
                      <a:pt x="49725" y="6261"/>
                    </a:cubicBezTo>
                    <a:lnTo>
                      <a:pt x="49725" y="6261"/>
                    </a:lnTo>
                    <a:cubicBezTo>
                      <a:pt x="49736" y="6249"/>
                      <a:pt x="49748" y="6237"/>
                      <a:pt x="49763" y="6227"/>
                    </a:cubicBezTo>
                    <a:cubicBezTo>
                      <a:pt x="49795" y="6227"/>
                      <a:pt x="49811" y="6276"/>
                      <a:pt x="49811" y="6292"/>
                    </a:cubicBezTo>
                    <a:cubicBezTo>
                      <a:pt x="49800" y="6292"/>
                      <a:pt x="49811" y="6299"/>
                      <a:pt x="49829" y="6299"/>
                    </a:cubicBezTo>
                    <a:cubicBezTo>
                      <a:pt x="49838" y="6299"/>
                      <a:pt x="49849" y="6297"/>
                      <a:pt x="49859" y="6292"/>
                    </a:cubicBezTo>
                    <a:lnTo>
                      <a:pt x="49892" y="6292"/>
                    </a:lnTo>
                    <a:lnTo>
                      <a:pt x="49972" y="6243"/>
                    </a:lnTo>
                    <a:cubicBezTo>
                      <a:pt x="49993" y="6241"/>
                      <a:pt x="50014" y="6239"/>
                      <a:pt x="50033" y="6239"/>
                    </a:cubicBezTo>
                    <a:cubicBezTo>
                      <a:pt x="50120" y="6239"/>
                      <a:pt x="50183" y="6266"/>
                      <a:pt x="50118" y="6292"/>
                    </a:cubicBezTo>
                    <a:cubicBezTo>
                      <a:pt x="50092" y="6302"/>
                      <a:pt x="50022" y="6315"/>
                      <a:pt x="49935" y="6329"/>
                    </a:cubicBezTo>
                    <a:lnTo>
                      <a:pt x="49935" y="6329"/>
                    </a:lnTo>
                    <a:cubicBezTo>
                      <a:pt x="49878" y="6317"/>
                      <a:pt x="49823" y="6305"/>
                      <a:pt x="49779" y="6292"/>
                    </a:cubicBezTo>
                    <a:cubicBezTo>
                      <a:pt x="49755" y="6284"/>
                      <a:pt x="49738" y="6273"/>
                      <a:pt x="49725" y="6261"/>
                    </a:cubicBezTo>
                    <a:lnTo>
                      <a:pt x="49725" y="6261"/>
                    </a:lnTo>
                    <a:cubicBezTo>
                      <a:pt x="49701" y="6288"/>
                      <a:pt x="49683" y="6318"/>
                      <a:pt x="49650" y="6340"/>
                    </a:cubicBezTo>
                    <a:lnTo>
                      <a:pt x="49635" y="6370"/>
                    </a:lnTo>
                    <a:lnTo>
                      <a:pt x="49635" y="6370"/>
                    </a:lnTo>
                    <a:cubicBezTo>
                      <a:pt x="49730" y="6358"/>
                      <a:pt x="49842" y="6344"/>
                      <a:pt x="49935" y="6329"/>
                    </a:cubicBezTo>
                    <a:lnTo>
                      <a:pt x="49935" y="6329"/>
                    </a:lnTo>
                    <a:cubicBezTo>
                      <a:pt x="50024" y="6347"/>
                      <a:pt x="50120" y="6363"/>
                      <a:pt x="50198" y="6373"/>
                    </a:cubicBezTo>
                    <a:lnTo>
                      <a:pt x="50150" y="6389"/>
                    </a:lnTo>
                    <a:lnTo>
                      <a:pt x="50037" y="6437"/>
                    </a:lnTo>
                    <a:cubicBezTo>
                      <a:pt x="50037" y="6384"/>
                      <a:pt x="49993" y="6352"/>
                      <a:pt x="49977" y="6352"/>
                    </a:cubicBezTo>
                    <a:cubicBezTo>
                      <a:pt x="49974" y="6352"/>
                      <a:pt x="49972" y="6354"/>
                      <a:pt x="49972" y="6356"/>
                    </a:cubicBezTo>
                    <a:cubicBezTo>
                      <a:pt x="49957" y="6371"/>
                      <a:pt x="49858" y="6471"/>
                      <a:pt x="49792" y="6471"/>
                    </a:cubicBezTo>
                    <a:cubicBezTo>
                      <a:pt x="49788" y="6471"/>
                      <a:pt x="49783" y="6470"/>
                      <a:pt x="49779" y="6469"/>
                    </a:cubicBezTo>
                    <a:cubicBezTo>
                      <a:pt x="49730" y="6453"/>
                      <a:pt x="49666" y="6405"/>
                      <a:pt x="49634" y="6373"/>
                    </a:cubicBezTo>
                    <a:lnTo>
                      <a:pt x="49635" y="6370"/>
                    </a:lnTo>
                    <a:lnTo>
                      <a:pt x="49635" y="6370"/>
                    </a:lnTo>
                    <a:cubicBezTo>
                      <a:pt x="49540" y="6381"/>
                      <a:pt x="49462" y="6389"/>
                      <a:pt x="49440" y="6389"/>
                    </a:cubicBezTo>
                    <a:cubicBezTo>
                      <a:pt x="49436" y="6390"/>
                      <a:pt x="49432" y="6391"/>
                      <a:pt x="49430" y="6391"/>
                    </a:cubicBezTo>
                    <a:cubicBezTo>
                      <a:pt x="49406" y="6391"/>
                      <a:pt x="49475" y="6323"/>
                      <a:pt x="49505" y="6308"/>
                    </a:cubicBezTo>
                    <a:cubicBezTo>
                      <a:pt x="49537" y="6276"/>
                      <a:pt x="49424" y="6147"/>
                      <a:pt x="49359" y="6147"/>
                    </a:cubicBezTo>
                    <a:cubicBezTo>
                      <a:pt x="49354" y="6148"/>
                      <a:pt x="49348" y="6149"/>
                      <a:pt x="49343" y="6149"/>
                    </a:cubicBezTo>
                    <a:cubicBezTo>
                      <a:pt x="49290" y="6149"/>
                      <a:pt x="49265" y="6074"/>
                      <a:pt x="49295" y="5985"/>
                    </a:cubicBezTo>
                    <a:lnTo>
                      <a:pt x="49311" y="5953"/>
                    </a:lnTo>
                    <a:cubicBezTo>
                      <a:pt x="49327" y="5937"/>
                      <a:pt x="49343" y="5905"/>
                      <a:pt x="49327" y="5889"/>
                    </a:cubicBezTo>
                    <a:lnTo>
                      <a:pt x="49295" y="5840"/>
                    </a:lnTo>
                    <a:cubicBezTo>
                      <a:pt x="49282" y="5828"/>
                      <a:pt x="49266" y="5823"/>
                      <a:pt x="49247" y="5823"/>
                    </a:cubicBezTo>
                    <a:cubicBezTo>
                      <a:pt x="49194" y="5823"/>
                      <a:pt x="49125" y="5865"/>
                      <a:pt x="49101" y="5889"/>
                    </a:cubicBezTo>
                    <a:cubicBezTo>
                      <a:pt x="49093" y="5897"/>
                      <a:pt x="49088" y="5910"/>
                      <a:pt x="49086" y="5927"/>
                    </a:cubicBezTo>
                    <a:lnTo>
                      <a:pt x="49086" y="5927"/>
                    </a:lnTo>
                    <a:cubicBezTo>
                      <a:pt x="49095" y="5925"/>
                      <a:pt x="49105" y="5925"/>
                      <a:pt x="49113" y="5925"/>
                    </a:cubicBezTo>
                    <a:cubicBezTo>
                      <a:pt x="49138" y="5925"/>
                      <a:pt x="49158" y="5929"/>
                      <a:pt x="49166" y="5937"/>
                    </a:cubicBezTo>
                    <a:lnTo>
                      <a:pt x="49166" y="5953"/>
                    </a:lnTo>
                    <a:cubicBezTo>
                      <a:pt x="49182" y="5969"/>
                      <a:pt x="49150" y="6002"/>
                      <a:pt x="49150" y="6002"/>
                    </a:cubicBezTo>
                    <a:lnTo>
                      <a:pt x="49101" y="6002"/>
                    </a:lnTo>
                    <a:cubicBezTo>
                      <a:pt x="49098" y="6000"/>
                      <a:pt x="49095" y="5997"/>
                      <a:pt x="49092" y="5994"/>
                    </a:cubicBezTo>
                    <a:lnTo>
                      <a:pt x="49092" y="5994"/>
                    </a:lnTo>
                    <a:cubicBezTo>
                      <a:pt x="49100" y="6025"/>
                      <a:pt x="49114" y="6056"/>
                      <a:pt x="49134" y="6082"/>
                    </a:cubicBezTo>
                    <a:lnTo>
                      <a:pt x="49053" y="6179"/>
                    </a:lnTo>
                    <a:lnTo>
                      <a:pt x="48843" y="6066"/>
                    </a:lnTo>
                    <a:lnTo>
                      <a:pt x="48714" y="6018"/>
                    </a:lnTo>
                    <a:cubicBezTo>
                      <a:pt x="48617" y="6082"/>
                      <a:pt x="48521" y="6131"/>
                      <a:pt x="48488" y="6131"/>
                    </a:cubicBezTo>
                    <a:lnTo>
                      <a:pt x="48472" y="6114"/>
                    </a:lnTo>
                    <a:lnTo>
                      <a:pt x="48408" y="6050"/>
                    </a:lnTo>
                    <a:cubicBezTo>
                      <a:pt x="48456" y="6002"/>
                      <a:pt x="48601" y="5937"/>
                      <a:pt x="48730" y="5905"/>
                    </a:cubicBezTo>
                    <a:lnTo>
                      <a:pt x="48843" y="5937"/>
                    </a:lnTo>
                    <a:cubicBezTo>
                      <a:pt x="48856" y="5940"/>
                      <a:pt x="48868" y="5941"/>
                      <a:pt x="48880" y="5941"/>
                    </a:cubicBezTo>
                    <a:cubicBezTo>
                      <a:pt x="48926" y="5941"/>
                      <a:pt x="48963" y="5921"/>
                      <a:pt x="48988" y="5921"/>
                    </a:cubicBezTo>
                    <a:lnTo>
                      <a:pt x="49037" y="5937"/>
                    </a:lnTo>
                    <a:cubicBezTo>
                      <a:pt x="49045" y="5934"/>
                      <a:pt x="49053" y="5932"/>
                      <a:pt x="49061" y="5930"/>
                    </a:cubicBezTo>
                    <a:lnTo>
                      <a:pt x="49061" y="5930"/>
                    </a:lnTo>
                    <a:cubicBezTo>
                      <a:pt x="49052" y="5899"/>
                      <a:pt x="49044" y="5862"/>
                      <a:pt x="49037" y="5824"/>
                    </a:cubicBezTo>
                    <a:lnTo>
                      <a:pt x="48988" y="5792"/>
                    </a:lnTo>
                    <a:lnTo>
                      <a:pt x="48972" y="5776"/>
                    </a:lnTo>
                    <a:cubicBezTo>
                      <a:pt x="48940" y="5792"/>
                      <a:pt x="48876" y="5824"/>
                      <a:pt x="48843" y="5872"/>
                    </a:cubicBezTo>
                    <a:lnTo>
                      <a:pt x="48634" y="5872"/>
                    </a:lnTo>
                    <a:cubicBezTo>
                      <a:pt x="48505" y="5808"/>
                      <a:pt x="48488" y="5727"/>
                      <a:pt x="48601" y="5727"/>
                    </a:cubicBezTo>
                    <a:lnTo>
                      <a:pt x="48698" y="5743"/>
                    </a:lnTo>
                    <a:lnTo>
                      <a:pt x="48779" y="5743"/>
                    </a:lnTo>
                    <a:cubicBezTo>
                      <a:pt x="48811" y="5695"/>
                      <a:pt x="48843" y="5614"/>
                      <a:pt x="48843" y="5582"/>
                    </a:cubicBezTo>
                    <a:lnTo>
                      <a:pt x="48843" y="5566"/>
                    </a:lnTo>
                    <a:lnTo>
                      <a:pt x="48843" y="5534"/>
                    </a:lnTo>
                    <a:cubicBezTo>
                      <a:pt x="48843" y="5518"/>
                      <a:pt x="48827" y="5485"/>
                      <a:pt x="48811" y="5485"/>
                    </a:cubicBezTo>
                    <a:lnTo>
                      <a:pt x="48795" y="5501"/>
                    </a:lnTo>
                    <a:cubicBezTo>
                      <a:pt x="48773" y="5501"/>
                      <a:pt x="48745" y="5509"/>
                      <a:pt x="48723" y="5509"/>
                    </a:cubicBezTo>
                    <a:cubicBezTo>
                      <a:pt x="48712" y="5509"/>
                      <a:pt x="48703" y="5507"/>
                      <a:pt x="48698" y="5501"/>
                    </a:cubicBezTo>
                    <a:lnTo>
                      <a:pt x="48650" y="5469"/>
                    </a:lnTo>
                    <a:cubicBezTo>
                      <a:pt x="48636" y="5474"/>
                      <a:pt x="48619" y="5476"/>
                      <a:pt x="48600" y="5476"/>
                    </a:cubicBezTo>
                    <a:cubicBezTo>
                      <a:pt x="48557" y="5476"/>
                      <a:pt x="48506" y="5464"/>
                      <a:pt x="48472" y="5453"/>
                    </a:cubicBezTo>
                    <a:lnTo>
                      <a:pt x="48424" y="5421"/>
                    </a:lnTo>
                    <a:cubicBezTo>
                      <a:pt x="48395" y="5421"/>
                      <a:pt x="48312" y="5487"/>
                      <a:pt x="48261" y="5487"/>
                    </a:cubicBezTo>
                    <a:cubicBezTo>
                      <a:pt x="48256" y="5487"/>
                      <a:pt x="48251" y="5487"/>
                      <a:pt x="48246" y="5485"/>
                    </a:cubicBezTo>
                    <a:cubicBezTo>
                      <a:pt x="48198" y="5469"/>
                      <a:pt x="48085" y="5453"/>
                      <a:pt x="48004" y="5453"/>
                    </a:cubicBezTo>
                    <a:lnTo>
                      <a:pt x="47924" y="5518"/>
                    </a:lnTo>
                    <a:lnTo>
                      <a:pt x="47908" y="5518"/>
                    </a:lnTo>
                    <a:cubicBezTo>
                      <a:pt x="47843" y="5518"/>
                      <a:pt x="47859" y="5469"/>
                      <a:pt x="47924" y="5421"/>
                    </a:cubicBezTo>
                    <a:lnTo>
                      <a:pt x="48004" y="5421"/>
                    </a:lnTo>
                    <a:cubicBezTo>
                      <a:pt x="48021" y="5405"/>
                      <a:pt x="47940" y="5389"/>
                      <a:pt x="47924" y="5372"/>
                    </a:cubicBezTo>
                    <a:cubicBezTo>
                      <a:pt x="47892" y="5372"/>
                      <a:pt x="47892" y="5340"/>
                      <a:pt x="47892" y="5324"/>
                    </a:cubicBezTo>
                    <a:cubicBezTo>
                      <a:pt x="47892" y="5308"/>
                      <a:pt x="47859" y="5308"/>
                      <a:pt x="47827" y="5308"/>
                    </a:cubicBezTo>
                    <a:lnTo>
                      <a:pt x="47811" y="5324"/>
                    </a:lnTo>
                    <a:lnTo>
                      <a:pt x="47795" y="5356"/>
                    </a:lnTo>
                    <a:cubicBezTo>
                      <a:pt x="47798" y="5367"/>
                      <a:pt x="47793" y="5372"/>
                      <a:pt x="47782" y="5372"/>
                    </a:cubicBezTo>
                    <a:cubicBezTo>
                      <a:pt x="47742" y="5372"/>
                      <a:pt x="47631" y="5320"/>
                      <a:pt x="47569" y="5308"/>
                    </a:cubicBezTo>
                    <a:cubicBezTo>
                      <a:pt x="47558" y="5305"/>
                      <a:pt x="47547" y="5304"/>
                      <a:pt x="47536" y="5304"/>
                    </a:cubicBezTo>
                    <a:cubicBezTo>
                      <a:pt x="47478" y="5304"/>
                      <a:pt x="47416" y="5337"/>
                      <a:pt x="47375" y="5405"/>
                    </a:cubicBezTo>
                    <a:lnTo>
                      <a:pt x="47311" y="5437"/>
                    </a:lnTo>
                    <a:lnTo>
                      <a:pt x="47262" y="5485"/>
                    </a:lnTo>
                    <a:cubicBezTo>
                      <a:pt x="47222" y="5473"/>
                      <a:pt x="47180" y="5454"/>
                      <a:pt x="47138" y="5432"/>
                    </a:cubicBezTo>
                    <a:lnTo>
                      <a:pt x="47138" y="5432"/>
                    </a:lnTo>
                    <a:cubicBezTo>
                      <a:pt x="47133" y="5445"/>
                      <a:pt x="47127" y="5453"/>
                      <a:pt x="47117" y="5453"/>
                    </a:cubicBezTo>
                    <a:cubicBezTo>
                      <a:pt x="47112" y="5455"/>
                      <a:pt x="47108" y="5456"/>
                      <a:pt x="47103" y="5456"/>
                    </a:cubicBezTo>
                    <a:cubicBezTo>
                      <a:pt x="47083" y="5456"/>
                      <a:pt x="47070" y="5439"/>
                      <a:pt x="47063" y="5410"/>
                    </a:cubicBezTo>
                    <a:lnTo>
                      <a:pt x="47063" y="5410"/>
                    </a:lnTo>
                    <a:cubicBezTo>
                      <a:pt x="47073" y="5409"/>
                      <a:pt x="47083" y="5408"/>
                      <a:pt x="47094" y="5408"/>
                    </a:cubicBezTo>
                    <a:lnTo>
                      <a:pt x="47094" y="5408"/>
                    </a:lnTo>
                    <a:cubicBezTo>
                      <a:pt x="47082" y="5401"/>
                      <a:pt x="47069" y="5393"/>
                      <a:pt x="47058" y="5385"/>
                    </a:cubicBezTo>
                    <a:lnTo>
                      <a:pt x="47058" y="5385"/>
                    </a:lnTo>
                    <a:cubicBezTo>
                      <a:pt x="47054" y="5363"/>
                      <a:pt x="47053" y="5337"/>
                      <a:pt x="47053" y="5308"/>
                    </a:cubicBezTo>
                    <a:lnTo>
                      <a:pt x="47005" y="5349"/>
                    </a:lnTo>
                    <a:lnTo>
                      <a:pt x="47005" y="5349"/>
                    </a:lnTo>
                    <a:cubicBezTo>
                      <a:pt x="46946" y="5305"/>
                      <a:pt x="46909" y="5267"/>
                      <a:pt x="46924" y="5260"/>
                    </a:cubicBezTo>
                    <a:cubicBezTo>
                      <a:pt x="46952" y="5231"/>
                      <a:pt x="47033" y="5176"/>
                      <a:pt x="47061" y="5176"/>
                    </a:cubicBezTo>
                    <a:cubicBezTo>
                      <a:pt x="47064" y="5176"/>
                      <a:pt x="47067" y="5177"/>
                      <a:pt x="47069" y="5179"/>
                    </a:cubicBezTo>
                    <a:cubicBezTo>
                      <a:pt x="47085" y="5179"/>
                      <a:pt x="47150" y="5276"/>
                      <a:pt x="47150" y="5324"/>
                    </a:cubicBezTo>
                    <a:cubicBezTo>
                      <a:pt x="47150" y="5341"/>
                      <a:pt x="47150" y="5376"/>
                      <a:pt x="47145" y="5406"/>
                    </a:cubicBezTo>
                    <a:lnTo>
                      <a:pt x="47145" y="5406"/>
                    </a:lnTo>
                    <a:cubicBezTo>
                      <a:pt x="47167" y="5405"/>
                      <a:pt x="47190" y="5405"/>
                      <a:pt x="47214" y="5405"/>
                    </a:cubicBezTo>
                    <a:lnTo>
                      <a:pt x="47214" y="5389"/>
                    </a:lnTo>
                    <a:lnTo>
                      <a:pt x="47214" y="5324"/>
                    </a:lnTo>
                    <a:cubicBezTo>
                      <a:pt x="47214" y="5243"/>
                      <a:pt x="47279" y="5147"/>
                      <a:pt x="47311" y="5147"/>
                    </a:cubicBezTo>
                    <a:cubicBezTo>
                      <a:pt x="47315" y="5143"/>
                      <a:pt x="47321" y="5141"/>
                      <a:pt x="47328" y="5141"/>
                    </a:cubicBezTo>
                    <a:cubicBezTo>
                      <a:pt x="47349" y="5141"/>
                      <a:pt x="47379" y="5159"/>
                      <a:pt x="47392" y="5195"/>
                    </a:cubicBezTo>
                    <a:lnTo>
                      <a:pt x="47424" y="5163"/>
                    </a:lnTo>
                    <a:cubicBezTo>
                      <a:pt x="47440" y="5147"/>
                      <a:pt x="47456" y="5130"/>
                      <a:pt x="47472" y="5114"/>
                    </a:cubicBezTo>
                    <a:lnTo>
                      <a:pt x="47537" y="5098"/>
                    </a:lnTo>
                    <a:cubicBezTo>
                      <a:pt x="47617" y="5066"/>
                      <a:pt x="47730" y="5034"/>
                      <a:pt x="47779" y="5018"/>
                    </a:cubicBezTo>
                    <a:lnTo>
                      <a:pt x="47827" y="5050"/>
                    </a:lnTo>
                    <a:cubicBezTo>
                      <a:pt x="47843" y="5066"/>
                      <a:pt x="47892" y="5066"/>
                      <a:pt x="47924" y="5066"/>
                    </a:cubicBezTo>
                    <a:lnTo>
                      <a:pt x="47988" y="5066"/>
                    </a:lnTo>
                    <a:cubicBezTo>
                      <a:pt x="48042" y="5066"/>
                      <a:pt x="48139" y="5073"/>
                      <a:pt x="48207" y="5073"/>
                    </a:cubicBezTo>
                    <a:cubicBezTo>
                      <a:pt x="48241" y="5073"/>
                      <a:pt x="48268" y="5071"/>
                      <a:pt x="48279" y="5066"/>
                    </a:cubicBezTo>
                    <a:cubicBezTo>
                      <a:pt x="48327" y="5050"/>
                      <a:pt x="48424" y="5034"/>
                      <a:pt x="48456" y="5034"/>
                    </a:cubicBezTo>
                    <a:cubicBezTo>
                      <a:pt x="48484" y="5048"/>
                      <a:pt x="48595" y="5085"/>
                      <a:pt x="48646" y="5085"/>
                    </a:cubicBezTo>
                    <a:cubicBezTo>
                      <a:pt x="48655" y="5085"/>
                      <a:pt x="48661" y="5084"/>
                      <a:pt x="48666" y="5082"/>
                    </a:cubicBezTo>
                    <a:cubicBezTo>
                      <a:pt x="48698" y="5082"/>
                      <a:pt x="48737" y="5075"/>
                      <a:pt x="48770" y="5075"/>
                    </a:cubicBezTo>
                    <a:cubicBezTo>
                      <a:pt x="48786" y="5075"/>
                      <a:pt x="48800" y="5077"/>
                      <a:pt x="48811" y="5082"/>
                    </a:cubicBezTo>
                    <a:lnTo>
                      <a:pt x="48827" y="5066"/>
                    </a:lnTo>
                    <a:lnTo>
                      <a:pt x="48924" y="5001"/>
                    </a:lnTo>
                    <a:cubicBezTo>
                      <a:pt x="49037" y="5034"/>
                      <a:pt x="49166" y="5066"/>
                      <a:pt x="49198" y="5066"/>
                    </a:cubicBezTo>
                    <a:lnTo>
                      <a:pt x="49214" y="5066"/>
                    </a:lnTo>
                    <a:lnTo>
                      <a:pt x="49279" y="5001"/>
                    </a:lnTo>
                    <a:cubicBezTo>
                      <a:pt x="49329" y="5021"/>
                      <a:pt x="49391" y="5035"/>
                      <a:pt x="49446" y="5035"/>
                    </a:cubicBezTo>
                    <a:cubicBezTo>
                      <a:pt x="49480" y="5035"/>
                      <a:pt x="49512" y="5030"/>
                      <a:pt x="49537" y="5018"/>
                    </a:cubicBezTo>
                    <a:lnTo>
                      <a:pt x="49617" y="5050"/>
                    </a:lnTo>
                    <a:cubicBezTo>
                      <a:pt x="49625" y="5053"/>
                      <a:pt x="49634" y="5055"/>
                      <a:pt x="49644" y="5055"/>
                    </a:cubicBezTo>
                    <a:cubicBezTo>
                      <a:pt x="49662" y="5055"/>
                      <a:pt x="49683" y="5051"/>
                      <a:pt x="49705" y="5051"/>
                    </a:cubicBezTo>
                    <a:cubicBezTo>
                      <a:pt x="49725" y="5051"/>
                      <a:pt x="49745" y="5054"/>
                      <a:pt x="49763" y="5066"/>
                    </a:cubicBezTo>
                    <a:cubicBezTo>
                      <a:pt x="49776" y="5066"/>
                      <a:pt x="49871" y="5025"/>
                      <a:pt x="49934" y="5025"/>
                    </a:cubicBezTo>
                    <a:cubicBezTo>
                      <a:pt x="49949" y="5025"/>
                      <a:pt x="49963" y="5027"/>
                      <a:pt x="49972" y="5034"/>
                    </a:cubicBezTo>
                    <a:cubicBezTo>
                      <a:pt x="49988" y="5038"/>
                      <a:pt x="50004" y="5040"/>
                      <a:pt x="50018" y="5040"/>
                    </a:cubicBezTo>
                    <a:cubicBezTo>
                      <a:pt x="50060" y="5040"/>
                      <a:pt x="50093" y="5022"/>
                      <a:pt x="50118" y="4985"/>
                    </a:cubicBezTo>
                    <a:lnTo>
                      <a:pt x="50134" y="4985"/>
                    </a:lnTo>
                    <a:cubicBezTo>
                      <a:pt x="50198" y="5001"/>
                      <a:pt x="50263" y="5018"/>
                      <a:pt x="50311" y="5050"/>
                    </a:cubicBezTo>
                    <a:cubicBezTo>
                      <a:pt x="50320" y="5054"/>
                      <a:pt x="50328" y="5056"/>
                      <a:pt x="50336" y="5056"/>
                    </a:cubicBezTo>
                    <a:cubicBezTo>
                      <a:pt x="50375" y="5056"/>
                      <a:pt x="50412" y="5020"/>
                      <a:pt x="50445" y="5020"/>
                    </a:cubicBezTo>
                    <a:cubicBezTo>
                      <a:pt x="50461" y="5020"/>
                      <a:pt x="50475" y="5028"/>
                      <a:pt x="50489" y="5050"/>
                    </a:cubicBezTo>
                    <a:cubicBezTo>
                      <a:pt x="50521" y="5050"/>
                      <a:pt x="50585" y="5001"/>
                      <a:pt x="50666" y="4937"/>
                    </a:cubicBezTo>
                    <a:lnTo>
                      <a:pt x="50827" y="4937"/>
                    </a:lnTo>
                    <a:cubicBezTo>
                      <a:pt x="50876" y="4937"/>
                      <a:pt x="51037" y="4856"/>
                      <a:pt x="51069" y="4840"/>
                    </a:cubicBezTo>
                    <a:cubicBezTo>
                      <a:pt x="51101" y="4808"/>
                      <a:pt x="51085" y="4776"/>
                      <a:pt x="51005" y="4759"/>
                    </a:cubicBezTo>
                    <a:lnTo>
                      <a:pt x="51021" y="4679"/>
                    </a:lnTo>
                    <a:lnTo>
                      <a:pt x="51037" y="4630"/>
                    </a:lnTo>
                    <a:cubicBezTo>
                      <a:pt x="51037" y="4566"/>
                      <a:pt x="51005" y="4469"/>
                      <a:pt x="50972" y="4405"/>
                    </a:cubicBezTo>
                    <a:lnTo>
                      <a:pt x="51021" y="4340"/>
                    </a:lnTo>
                    <a:lnTo>
                      <a:pt x="51053" y="4324"/>
                    </a:lnTo>
                    <a:cubicBezTo>
                      <a:pt x="51069" y="4292"/>
                      <a:pt x="51150" y="4195"/>
                      <a:pt x="51150" y="4163"/>
                    </a:cubicBezTo>
                    <a:cubicBezTo>
                      <a:pt x="51150" y="4147"/>
                      <a:pt x="51198" y="4098"/>
                      <a:pt x="51247" y="4050"/>
                    </a:cubicBezTo>
                    <a:lnTo>
                      <a:pt x="51311" y="4017"/>
                    </a:lnTo>
                    <a:cubicBezTo>
                      <a:pt x="51327" y="4001"/>
                      <a:pt x="51408" y="3759"/>
                      <a:pt x="51392" y="3759"/>
                    </a:cubicBezTo>
                    <a:lnTo>
                      <a:pt x="51343" y="3711"/>
                    </a:lnTo>
                    <a:cubicBezTo>
                      <a:pt x="51360" y="3663"/>
                      <a:pt x="51408" y="3598"/>
                      <a:pt x="51456" y="3598"/>
                    </a:cubicBezTo>
                    <a:lnTo>
                      <a:pt x="51537" y="3598"/>
                    </a:lnTo>
                    <a:cubicBezTo>
                      <a:pt x="51553" y="3566"/>
                      <a:pt x="51521" y="3517"/>
                      <a:pt x="51505" y="3517"/>
                    </a:cubicBezTo>
                    <a:cubicBezTo>
                      <a:pt x="51472" y="3501"/>
                      <a:pt x="51618" y="3356"/>
                      <a:pt x="51682" y="3308"/>
                    </a:cubicBezTo>
                    <a:cubicBezTo>
                      <a:pt x="51747" y="3243"/>
                      <a:pt x="51731" y="3179"/>
                      <a:pt x="51714" y="3163"/>
                    </a:cubicBezTo>
                    <a:cubicBezTo>
                      <a:pt x="51682" y="3146"/>
                      <a:pt x="51698" y="3098"/>
                      <a:pt x="51731" y="3034"/>
                    </a:cubicBezTo>
                    <a:lnTo>
                      <a:pt x="51763" y="2985"/>
                    </a:lnTo>
                    <a:lnTo>
                      <a:pt x="51795" y="2953"/>
                    </a:lnTo>
                    <a:cubicBezTo>
                      <a:pt x="51860" y="2953"/>
                      <a:pt x="51908" y="2840"/>
                      <a:pt x="51860" y="2840"/>
                    </a:cubicBezTo>
                    <a:cubicBezTo>
                      <a:pt x="51827" y="2824"/>
                      <a:pt x="51779" y="2792"/>
                      <a:pt x="51779" y="2775"/>
                    </a:cubicBezTo>
                    <a:cubicBezTo>
                      <a:pt x="51779" y="2773"/>
                      <a:pt x="51778" y="2772"/>
                      <a:pt x="51777" y="2772"/>
                    </a:cubicBezTo>
                    <a:cubicBezTo>
                      <a:pt x="51766" y="2772"/>
                      <a:pt x="51722" y="2816"/>
                      <a:pt x="51666" y="2872"/>
                    </a:cubicBezTo>
                    <a:lnTo>
                      <a:pt x="51585" y="2840"/>
                    </a:lnTo>
                    <a:lnTo>
                      <a:pt x="51537" y="2808"/>
                    </a:lnTo>
                    <a:cubicBezTo>
                      <a:pt x="51553" y="2775"/>
                      <a:pt x="51424" y="2695"/>
                      <a:pt x="51360" y="2679"/>
                    </a:cubicBezTo>
                    <a:cubicBezTo>
                      <a:pt x="51295" y="2663"/>
                      <a:pt x="51440" y="2614"/>
                      <a:pt x="51489" y="2598"/>
                    </a:cubicBezTo>
                    <a:cubicBezTo>
                      <a:pt x="51537" y="2598"/>
                      <a:pt x="51714" y="2598"/>
                      <a:pt x="51731" y="2646"/>
                    </a:cubicBezTo>
                    <a:cubicBezTo>
                      <a:pt x="51742" y="2658"/>
                      <a:pt x="51753" y="2663"/>
                      <a:pt x="51765" y="2663"/>
                    </a:cubicBezTo>
                    <a:cubicBezTo>
                      <a:pt x="51786" y="2663"/>
                      <a:pt x="51807" y="2645"/>
                      <a:pt x="51827" y="2614"/>
                    </a:cubicBezTo>
                    <a:lnTo>
                      <a:pt x="51908" y="2663"/>
                    </a:lnTo>
                    <a:cubicBezTo>
                      <a:pt x="51908" y="2663"/>
                      <a:pt x="51924" y="2663"/>
                      <a:pt x="51924" y="2679"/>
                    </a:cubicBezTo>
                    <a:cubicBezTo>
                      <a:pt x="51942" y="2685"/>
                      <a:pt x="51953" y="2688"/>
                      <a:pt x="51963" y="2688"/>
                    </a:cubicBezTo>
                    <a:cubicBezTo>
                      <a:pt x="51979" y="2688"/>
                      <a:pt x="51990" y="2677"/>
                      <a:pt x="52021" y="2646"/>
                    </a:cubicBezTo>
                    <a:lnTo>
                      <a:pt x="52069" y="2614"/>
                    </a:lnTo>
                    <a:cubicBezTo>
                      <a:pt x="52118" y="2582"/>
                      <a:pt x="52150" y="2533"/>
                      <a:pt x="52134" y="2501"/>
                    </a:cubicBezTo>
                    <a:lnTo>
                      <a:pt x="52118" y="2469"/>
                    </a:lnTo>
                    <a:lnTo>
                      <a:pt x="52053" y="2404"/>
                    </a:lnTo>
                    <a:cubicBezTo>
                      <a:pt x="52053" y="2308"/>
                      <a:pt x="52053" y="2227"/>
                      <a:pt x="52053" y="2211"/>
                    </a:cubicBezTo>
                    <a:cubicBezTo>
                      <a:pt x="52037" y="2195"/>
                      <a:pt x="51860" y="2179"/>
                      <a:pt x="51827" y="2130"/>
                    </a:cubicBezTo>
                    <a:cubicBezTo>
                      <a:pt x="51811" y="2082"/>
                      <a:pt x="51585" y="1969"/>
                      <a:pt x="51537" y="1969"/>
                    </a:cubicBezTo>
                    <a:cubicBezTo>
                      <a:pt x="51472" y="1969"/>
                      <a:pt x="51327" y="1953"/>
                      <a:pt x="51247" y="1921"/>
                    </a:cubicBezTo>
                    <a:cubicBezTo>
                      <a:pt x="51182" y="1904"/>
                      <a:pt x="51101" y="1840"/>
                      <a:pt x="51069" y="1791"/>
                    </a:cubicBezTo>
                    <a:lnTo>
                      <a:pt x="51101" y="1743"/>
                    </a:lnTo>
                    <a:cubicBezTo>
                      <a:pt x="51150" y="1695"/>
                      <a:pt x="51198" y="1662"/>
                      <a:pt x="51214" y="1614"/>
                    </a:cubicBezTo>
                    <a:cubicBezTo>
                      <a:pt x="51231" y="1582"/>
                      <a:pt x="51214" y="1533"/>
                      <a:pt x="51198" y="1501"/>
                    </a:cubicBezTo>
                    <a:cubicBezTo>
                      <a:pt x="51182" y="1485"/>
                      <a:pt x="51162" y="1477"/>
                      <a:pt x="51142" y="1477"/>
                    </a:cubicBezTo>
                    <a:cubicBezTo>
                      <a:pt x="51122" y="1477"/>
                      <a:pt x="51101" y="1485"/>
                      <a:pt x="51085" y="1501"/>
                    </a:cubicBezTo>
                    <a:cubicBezTo>
                      <a:pt x="51071" y="1511"/>
                      <a:pt x="51061" y="1514"/>
                      <a:pt x="51054" y="1514"/>
                    </a:cubicBezTo>
                    <a:cubicBezTo>
                      <a:pt x="51036" y="1514"/>
                      <a:pt x="51032" y="1492"/>
                      <a:pt x="51021" y="1469"/>
                    </a:cubicBezTo>
                    <a:cubicBezTo>
                      <a:pt x="51021" y="1453"/>
                      <a:pt x="50972" y="1437"/>
                      <a:pt x="50956" y="1437"/>
                    </a:cubicBezTo>
                    <a:cubicBezTo>
                      <a:pt x="50908" y="1453"/>
                      <a:pt x="50843" y="1469"/>
                      <a:pt x="50827" y="1485"/>
                    </a:cubicBezTo>
                    <a:lnTo>
                      <a:pt x="50763" y="1614"/>
                    </a:lnTo>
                    <a:cubicBezTo>
                      <a:pt x="50666" y="1582"/>
                      <a:pt x="50634" y="1453"/>
                      <a:pt x="50666" y="1437"/>
                    </a:cubicBezTo>
                    <a:cubicBezTo>
                      <a:pt x="50682" y="1404"/>
                      <a:pt x="50714" y="1356"/>
                      <a:pt x="50730" y="1308"/>
                    </a:cubicBezTo>
                    <a:lnTo>
                      <a:pt x="50666" y="1308"/>
                    </a:lnTo>
                    <a:cubicBezTo>
                      <a:pt x="50634" y="1308"/>
                      <a:pt x="50618" y="1324"/>
                      <a:pt x="50585" y="1340"/>
                    </a:cubicBezTo>
                    <a:cubicBezTo>
                      <a:pt x="50585" y="1356"/>
                      <a:pt x="50569" y="1388"/>
                      <a:pt x="50569" y="1388"/>
                    </a:cubicBezTo>
                    <a:lnTo>
                      <a:pt x="50472" y="1356"/>
                    </a:lnTo>
                    <a:cubicBezTo>
                      <a:pt x="50459" y="1351"/>
                      <a:pt x="50444" y="1349"/>
                      <a:pt x="50429" y="1349"/>
                    </a:cubicBezTo>
                    <a:cubicBezTo>
                      <a:pt x="50337" y="1349"/>
                      <a:pt x="50224" y="1423"/>
                      <a:pt x="50182" y="1437"/>
                    </a:cubicBezTo>
                    <a:cubicBezTo>
                      <a:pt x="50178" y="1438"/>
                      <a:pt x="50173" y="1439"/>
                      <a:pt x="50167" y="1439"/>
                    </a:cubicBezTo>
                    <a:cubicBezTo>
                      <a:pt x="50106" y="1439"/>
                      <a:pt x="49968" y="1369"/>
                      <a:pt x="49924" y="1340"/>
                    </a:cubicBezTo>
                    <a:cubicBezTo>
                      <a:pt x="49910" y="1330"/>
                      <a:pt x="49893" y="1326"/>
                      <a:pt x="49876" y="1326"/>
                    </a:cubicBezTo>
                    <a:cubicBezTo>
                      <a:pt x="49834" y="1326"/>
                      <a:pt x="49790" y="1349"/>
                      <a:pt x="49779" y="1372"/>
                    </a:cubicBezTo>
                    <a:cubicBezTo>
                      <a:pt x="49775" y="1374"/>
                      <a:pt x="49772" y="1375"/>
                      <a:pt x="49768" y="1375"/>
                    </a:cubicBezTo>
                    <a:cubicBezTo>
                      <a:pt x="49740" y="1375"/>
                      <a:pt x="49714" y="1320"/>
                      <a:pt x="49714" y="1291"/>
                    </a:cubicBezTo>
                    <a:cubicBezTo>
                      <a:pt x="49714" y="1288"/>
                      <a:pt x="49712" y="1286"/>
                      <a:pt x="49709" y="1286"/>
                    </a:cubicBezTo>
                    <a:cubicBezTo>
                      <a:pt x="49699" y="1286"/>
                      <a:pt x="49674" y="1307"/>
                      <a:pt x="49650" y="1356"/>
                    </a:cubicBezTo>
                    <a:lnTo>
                      <a:pt x="49505" y="1356"/>
                    </a:lnTo>
                    <a:cubicBezTo>
                      <a:pt x="49440" y="1420"/>
                      <a:pt x="49295" y="1582"/>
                      <a:pt x="49327" y="1630"/>
                    </a:cubicBezTo>
                    <a:cubicBezTo>
                      <a:pt x="49343" y="1654"/>
                      <a:pt x="49323" y="1662"/>
                      <a:pt x="49295" y="1662"/>
                    </a:cubicBezTo>
                    <a:cubicBezTo>
                      <a:pt x="49267" y="1662"/>
                      <a:pt x="49230" y="1654"/>
                      <a:pt x="49214" y="1646"/>
                    </a:cubicBezTo>
                    <a:cubicBezTo>
                      <a:pt x="49200" y="1642"/>
                      <a:pt x="49183" y="1640"/>
                      <a:pt x="49166" y="1640"/>
                    </a:cubicBezTo>
                    <a:cubicBezTo>
                      <a:pt x="49126" y="1640"/>
                      <a:pt x="49085" y="1651"/>
                      <a:pt x="49085" y="1662"/>
                    </a:cubicBezTo>
                    <a:cubicBezTo>
                      <a:pt x="49081" y="1666"/>
                      <a:pt x="49068" y="1668"/>
                      <a:pt x="49050" y="1668"/>
                    </a:cubicBezTo>
                    <a:cubicBezTo>
                      <a:pt x="48996" y="1668"/>
                      <a:pt x="48900" y="1650"/>
                      <a:pt x="48876" y="1614"/>
                    </a:cubicBezTo>
                    <a:cubicBezTo>
                      <a:pt x="48843" y="1582"/>
                      <a:pt x="48795" y="1517"/>
                      <a:pt x="48795" y="1485"/>
                    </a:cubicBezTo>
                    <a:cubicBezTo>
                      <a:pt x="48795" y="1469"/>
                      <a:pt x="48908" y="1437"/>
                      <a:pt x="48956" y="1420"/>
                    </a:cubicBezTo>
                    <a:cubicBezTo>
                      <a:pt x="49005" y="1420"/>
                      <a:pt x="48956" y="1372"/>
                      <a:pt x="48859" y="1324"/>
                    </a:cubicBezTo>
                    <a:lnTo>
                      <a:pt x="48827" y="1324"/>
                    </a:lnTo>
                    <a:cubicBezTo>
                      <a:pt x="48821" y="1320"/>
                      <a:pt x="48815" y="1319"/>
                      <a:pt x="48810" y="1319"/>
                    </a:cubicBezTo>
                    <a:cubicBezTo>
                      <a:pt x="48789" y="1319"/>
                      <a:pt x="48779" y="1340"/>
                      <a:pt x="48779" y="1340"/>
                    </a:cubicBezTo>
                    <a:cubicBezTo>
                      <a:pt x="48779" y="1356"/>
                      <a:pt x="48746" y="1372"/>
                      <a:pt x="48730" y="1372"/>
                    </a:cubicBezTo>
                    <a:cubicBezTo>
                      <a:pt x="48714" y="1372"/>
                      <a:pt x="48666" y="1275"/>
                      <a:pt x="48617" y="1275"/>
                    </a:cubicBezTo>
                    <a:cubicBezTo>
                      <a:pt x="48553" y="1275"/>
                      <a:pt x="48585" y="1259"/>
                      <a:pt x="48601" y="1243"/>
                    </a:cubicBezTo>
                    <a:cubicBezTo>
                      <a:pt x="48634" y="1227"/>
                      <a:pt x="48263" y="1179"/>
                      <a:pt x="48246" y="1162"/>
                    </a:cubicBezTo>
                    <a:cubicBezTo>
                      <a:pt x="48230" y="1146"/>
                      <a:pt x="48263" y="1114"/>
                      <a:pt x="48279" y="1098"/>
                    </a:cubicBezTo>
                    <a:cubicBezTo>
                      <a:pt x="48295" y="1082"/>
                      <a:pt x="48279" y="1066"/>
                      <a:pt x="48246" y="1049"/>
                    </a:cubicBezTo>
                    <a:lnTo>
                      <a:pt x="48230" y="1033"/>
                    </a:lnTo>
                    <a:lnTo>
                      <a:pt x="48214" y="1017"/>
                    </a:lnTo>
                    <a:cubicBezTo>
                      <a:pt x="48198" y="1001"/>
                      <a:pt x="48279" y="920"/>
                      <a:pt x="48311" y="888"/>
                    </a:cubicBezTo>
                    <a:cubicBezTo>
                      <a:pt x="48314" y="887"/>
                      <a:pt x="48317" y="887"/>
                      <a:pt x="48321" y="887"/>
                    </a:cubicBezTo>
                    <a:cubicBezTo>
                      <a:pt x="48370" y="887"/>
                      <a:pt x="48440" y="988"/>
                      <a:pt x="48440" y="1033"/>
                    </a:cubicBezTo>
                    <a:cubicBezTo>
                      <a:pt x="48440" y="1082"/>
                      <a:pt x="48440" y="1114"/>
                      <a:pt x="48440" y="1114"/>
                    </a:cubicBezTo>
                    <a:lnTo>
                      <a:pt x="48456" y="1114"/>
                    </a:lnTo>
                    <a:cubicBezTo>
                      <a:pt x="48488" y="1082"/>
                      <a:pt x="48537" y="1033"/>
                      <a:pt x="48585" y="1001"/>
                    </a:cubicBezTo>
                    <a:lnTo>
                      <a:pt x="48617" y="969"/>
                    </a:lnTo>
                    <a:cubicBezTo>
                      <a:pt x="48650" y="937"/>
                      <a:pt x="48698" y="840"/>
                      <a:pt x="48682" y="824"/>
                    </a:cubicBezTo>
                    <a:cubicBezTo>
                      <a:pt x="48682" y="791"/>
                      <a:pt x="48666" y="727"/>
                      <a:pt x="48650" y="695"/>
                    </a:cubicBezTo>
                    <a:cubicBezTo>
                      <a:pt x="48617" y="662"/>
                      <a:pt x="48440" y="646"/>
                      <a:pt x="48440" y="614"/>
                    </a:cubicBezTo>
                    <a:cubicBezTo>
                      <a:pt x="48428" y="590"/>
                      <a:pt x="48477" y="575"/>
                      <a:pt x="48554" y="575"/>
                    </a:cubicBezTo>
                    <a:cubicBezTo>
                      <a:pt x="48583" y="575"/>
                      <a:pt x="48615" y="577"/>
                      <a:pt x="48650" y="582"/>
                    </a:cubicBezTo>
                    <a:lnTo>
                      <a:pt x="48763" y="582"/>
                    </a:lnTo>
                    <a:cubicBezTo>
                      <a:pt x="48779" y="582"/>
                      <a:pt x="48827" y="549"/>
                      <a:pt x="48827" y="533"/>
                    </a:cubicBezTo>
                    <a:lnTo>
                      <a:pt x="48843" y="469"/>
                    </a:lnTo>
                    <a:cubicBezTo>
                      <a:pt x="48828" y="424"/>
                      <a:pt x="48757" y="322"/>
                      <a:pt x="48721" y="322"/>
                    </a:cubicBezTo>
                    <a:cubicBezTo>
                      <a:pt x="48719" y="322"/>
                      <a:pt x="48716" y="323"/>
                      <a:pt x="48714" y="324"/>
                    </a:cubicBezTo>
                    <a:cubicBezTo>
                      <a:pt x="48666" y="324"/>
                      <a:pt x="48617" y="404"/>
                      <a:pt x="48650" y="404"/>
                    </a:cubicBezTo>
                    <a:cubicBezTo>
                      <a:pt x="48682" y="420"/>
                      <a:pt x="48682" y="469"/>
                      <a:pt x="48682" y="485"/>
                    </a:cubicBezTo>
                    <a:cubicBezTo>
                      <a:pt x="48682" y="517"/>
                      <a:pt x="48634" y="533"/>
                      <a:pt x="48585" y="533"/>
                    </a:cubicBezTo>
                    <a:cubicBezTo>
                      <a:pt x="48575" y="482"/>
                      <a:pt x="48558" y="451"/>
                      <a:pt x="48523" y="451"/>
                    </a:cubicBezTo>
                    <a:cubicBezTo>
                      <a:pt x="48502" y="451"/>
                      <a:pt x="48476" y="461"/>
                      <a:pt x="48440" y="485"/>
                    </a:cubicBezTo>
                    <a:lnTo>
                      <a:pt x="48440" y="501"/>
                    </a:lnTo>
                    <a:cubicBezTo>
                      <a:pt x="48408" y="501"/>
                      <a:pt x="48375" y="469"/>
                      <a:pt x="48375" y="437"/>
                    </a:cubicBezTo>
                    <a:lnTo>
                      <a:pt x="48375" y="420"/>
                    </a:lnTo>
                    <a:cubicBezTo>
                      <a:pt x="48375" y="388"/>
                      <a:pt x="48408" y="356"/>
                      <a:pt x="48408" y="340"/>
                    </a:cubicBezTo>
                    <a:cubicBezTo>
                      <a:pt x="48375" y="307"/>
                      <a:pt x="48311" y="275"/>
                      <a:pt x="48279" y="243"/>
                    </a:cubicBezTo>
                    <a:lnTo>
                      <a:pt x="48279" y="227"/>
                    </a:lnTo>
                    <a:cubicBezTo>
                      <a:pt x="48263" y="243"/>
                      <a:pt x="48246" y="291"/>
                      <a:pt x="48230" y="307"/>
                    </a:cubicBezTo>
                    <a:cubicBezTo>
                      <a:pt x="48230" y="308"/>
                      <a:pt x="48230" y="309"/>
                      <a:pt x="48229" y="309"/>
                    </a:cubicBezTo>
                    <a:cubicBezTo>
                      <a:pt x="48219" y="309"/>
                      <a:pt x="48130" y="194"/>
                      <a:pt x="48069" y="178"/>
                    </a:cubicBezTo>
                    <a:cubicBezTo>
                      <a:pt x="48062" y="177"/>
                      <a:pt x="48056" y="176"/>
                      <a:pt x="48049" y="176"/>
                    </a:cubicBezTo>
                    <a:cubicBezTo>
                      <a:pt x="47992" y="176"/>
                      <a:pt x="47938" y="235"/>
                      <a:pt x="47924" y="307"/>
                    </a:cubicBezTo>
                    <a:lnTo>
                      <a:pt x="47795" y="211"/>
                    </a:lnTo>
                    <a:cubicBezTo>
                      <a:pt x="47795" y="206"/>
                      <a:pt x="47792" y="204"/>
                      <a:pt x="47788" y="204"/>
                    </a:cubicBezTo>
                    <a:cubicBezTo>
                      <a:pt x="47779" y="204"/>
                      <a:pt x="47763" y="215"/>
                      <a:pt x="47763" y="227"/>
                    </a:cubicBezTo>
                    <a:lnTo>
                      <a:pt x="47730" y="243"/>
                    </a:lnTo>
                    <a:cubicBezTo>
                      <a:pt x="47714" y="259"/>
                      <a:pt x="47553" y="275"/>
                      <a:pt x="47521" y="307"/>
                    </a:cubicBezTo>
                    <a:cubicBezTo>
                      <a:pt x="47494" y="321"/>
                      <a:pt x="47416" y="344"/>
                      <a:pt x="47386" y="344"/>
                    </a:cubicBezTo>
                    <a:cubicBezTo>
                      <a:pt x="47379" y="344"/>
                      <a:pt x="47375" y="343"/>
                      <a:pt x="47375" y="340"/>
                    </a:cubicBezTo>
                    <a:cubicBezTo>
                      <a:pt x="47375" y="324"/>
                      <a:pt x="47279" y="324"/>
                      <a:pt x="47246" y="324"/>
                    </a:cubicBezTo>
                    <a:cubicBezTo>
                      <a:pt x="47235" y="312"/>
                      <a:pt x="47170" y="294"/>
                      <a:pt x="47131" y="294"/>
                    </a:cubicBezTo>
                    <a:cubicBezTo>
                      <a:pt x="47114" y="294"/>
                      <a:pt x="47101" y="297"/>
                      <a:pt x="47101" y="307"/>
                    </a:cubicBezTo>
                    <a:cubicBezTo>
                      <a:pt x="47085" y="340"/>
                      <a:pt x="47069" y="388"/>
                      <a:pt x="47069" y="404"/>
                    </a:cubicBezTo>
                    <a:cubicBezTo>
                      <a:pt x="47069" y="404"/>
                      <a:pt x="47004" y="388"/>
                      <a:pt x="46988" y="372"/>
                    </a:cubicBezTo>
                    <a:cubicBezTo>
                      <a:pt x="46972" y="356"/>
                      <a:pt x="46843" y="307"/>
                      <a:pt x="46730" y="243"/>
                    </a:cubicBezTo>
                    <a:lnTo>
                      <a:pt x="46601" y="307"/>
                    </a:lnTo>
                    <a:lnTo>
                      <a:pt x="46569" y="324"/>
                    </a:lnTo>
                    <a:cubicBezTo>
                      <a:pt x="46537" y="324"/>
                      <a:pt x="46504" y="259"/>
                      <a:pt x="46488" y="227"/>
                    </a:cubicBezTo>
                    <a:cubicBezTo>
                      <a:pt x="46488" y="219"/>
                      <a:pt x="46484" y="216"/>
                      <a:pt x="46478" y="216"/>
                    </a:cubicBezTo>
                    <a:cubicBezTo>
                      <a:pt x="46459" y="216"/>
                      <a:pt x="46416" y="247"/>
                      <a:pt x="46391" y="259"/>
                    </a:cubicBezTo>
                    <a:cubicBezTo>
                      <a:pt x="46388" y="262"/>
                      <a:pt x="46381" y="263"/>
                      <a:pt x="46371" y="263"/>
                    </a:cubicBezTo>
                    <a:cubicBezTo>
                      <a:pt x="46330" y="263"/>
                      <a:pt x="46240" y="240"/>
                      <a:pt x="46214" y="227"/>
                    </a:cubicBezTo>
                    <a:cubicBezTo>
                      <a:pt x="46207" y="225"/>
                      <a:pt x="46200" y="224"/>
                      <a:pt x="46193" y="224"/>
                    </a:cubicBezTo>
                    <a:cubicBezTo>
                      <a:pt x="46148" y="224"/>
                      <a:pt x="46097" y="261"/>
                      <a:pt x="46069" y="275"/>
                    </a:cubicBezTo>
                    <a:cubicBezTo>
                      <a:pt x="46066" y="281"/>
                      <a:pt x="46061" y="283"/>
                      <a:pt x="46054" y="283"/>
                    </a:cubicBezTo>
                    <a:cubicBezTo>
                      <a:pt x="46025" y="283"/>
                      <a:pt x="45966" y="241"/>
                      <a:pt x="45934" y="241"/>
                    </a:cubicBezTo>
                    <a:cubicBezTo>
                      <a:pt x="45930" y="241"/>
                      <a:pt x="45927" y="241"/>
                      <a:pt x="45924" y="243"/>
                    </a:cubicBezTo>
                    <a:cubicBezTo>
                      <a:pt x="45908" y="259"/>
                      <a:pt x="45875" y="275"/>
                      <a:pt x="45859" y="291"/>
                    </a:cubicBezTo>
                    <a:lnTo>
                      <a:pt x="45843" y="307"/>
                    </a:lnTo>
                    <a:lnTo>
                      <a:pt x="45827" y="307"/>
                    </a:lnTo>
                    <a:cubicBezTo>
                      <a:pt x="45811" y="307"/>
                      <a:pt x="45762" y="275"/>
                      <a:pt x="45746" y="259"/>
                    </a:cubicBezTo>
                    <a:cubicBezTo>
                      <a:pt x="45744" y="257"/>
                      <a:pt x="45741" y="256"/>
                      <a:pt x="45737" y="256"/>
                    </a:cubicBezTo>
                    <a:cubicBezTo>
                      <a:pt x="45706" y="256"/>
                      <a:pt x="45614" y="307"/>
                      <a:pt x="45585" y="307"/>
                    </a:cubicBezTo>
                    <a:cubicBezTo>
                      <a:pt x="45553" y="307"/>
                      <a:pt x="45537" y="195"/>
                      <a:pt x="45585" y="178"/>
                    </a:cubicBezTo>
                    <a:cubicBezTo>
                      <a:pt x="45633" y="178"/>
                      <a:pt x="45633" y="130"/>
                      <a:pt x="45585" y="98"/>
                    </a:cubicBezTo>
                    <a:lnTo>
                      <a:pt x="45537" y="49"/>
                    </a:lnTo>
                    <a:cubicBezTo>
                      <a:pt x="45504" y="49"/>
                      <a:pt x="45472" y="162"/>
                      <a:pt x="45472" y="211"/>
                    </a:cubicBezTo>
                    <a:cubicBezTo>
                      <a:pt x="45472" y="242"/>
                      <a:pt x="45445" y="260"/>
                      <a:pt x="45404" y="260"/>
                    </a:cubicBezTo>
                    <a:cubicBezTo>
                      <a:pt x="45382" y="260"/>
                      <a:pt x="45355" y="254"/>
                      <a:pt x="45327" y="243"/>
                    </a:cubicBezTo>
                    <a:lnTo>
                      <a:pt x="45262" y="243"/>
                    </a:lnTo>
                    <a:cubicBezTo>
                      <a:pt x="45149" y="227"/>
                      <a:pt x="45149" y="227"/>
                      <a:pt x="45133" y="130"/>
                    </a:cubicBezTo>
                    <a:cubicBezTo>
                      <a:pt x="45133" y="130"/>
                      <a:pt x="45133" y="114"/>
                      <a:pt x="45117" y="114"/>
                    </a:cubicBezTo>
                    <a:cubicBezTo>
                      <a:pt x="45053" y="114"/>
                      <a:pt x="45036" y="49"/>
                      <a:pt x="44988" y="17"/>
                    </a:cubicBezTo>
                    <a:lnTo>
                      <a:pt x="44972" y="1"/>
                    </a:lnTo>
                    <a:cubicBezTo>
                      <a:pt x="44891" y="17"/>
                      <a:pt x="44875" y="98"/>
                      <a:pt x="44940" y="178"/>
                    </a:cubicBezTo>
                    <a:lnTo>
                      <a:pt x="44907" y="259"/>
                    </a:lnTo>
                    <a:lnTo>
                      <a:pt x="44859" y="340"/>
                    </a:lnTo>
                    <a:cubicBezTo>
                      <a:pt x="44746" y="324"/>
                      <a:pt x="44682" y="195"/>
                      <a:pt x="44714" y="178"/>
                    </a:cubicBezTo>
                    <a:cubicBezTo>
                      <a:pt x="44730" y="162"/>
                      <a:pt x="44795" y="114"/>
                      <a:pt x="44795" y="114"/>
                    </a:cubicBezTo>
                    <a:cubicBezTo>
                      <a:pt x="44811" y="98"/>
                      <a:pt x="44762" y="66"/>
                      <a:pt x="44746" y="66"/>
                    </a:cubicBezTo>
                    <a:cubicBezTo>
                      <a:pt x="44733" y="66"/>
                      <a:pt x="44596" y="107"/>
                      <a:pt x="44501" y="107"/>
                    </a:cubicBezTo>
                    <a:cubicBezTo>
                      <a:pt x="44477" y="107"/>
                      <a:pt x="44456" y="104"/>
                      <a:pt x="44440" y="98"/>
                    </a:cubicBezTo>
                    <a:cubicBezTo>
                      <a:pt x="44359" y="66"/>
                      <a:pt x="44182" y="17"/>
                      <a:pt x="44133" y="17"/>
                    </a:cubicBezTo>
                    <a:cubicBezTo>
                      <a:pt x="44085" y="17"/>
                      <a:pt x="44069" y="49"/>
                      <a:pt x="44085" y="66"/>
                    </a:cubicBezTo>
                    <a:cubicBezTo>
                      <a:pt x="44085" y="82"/>
                      <a:pt x="43956" y="114"/>
                      <a:pt x="43923" y="146"/>
                    </a:cubicBezTo>
                    <a:cubicBezTo>
                      <a:pt x="43913" y="177"/>
                      <a:pt x="43903" y="195"/>
                      <a:pt x="43892" y="195"/>
                    </a:cubicBezTo>
                    <a:cubicBezTo>
                      <a:pt x="43887" y="195"/>
                      <a:pt x="43881" y="190"/>
                      <a:pt x="43875" y="178"/>
                    </a:cubicBezTo>
                    <a:lnTo>
                      <a:pt x="43891" y="162"/>
                    </a:lnTo>
                    <a:cubicBezTo>
                      <a:pt x="43891" y="146"/>
                      <a:pt x="43923" y="114"/>
                      <a:pt x="43907" y="98"/>
                    </a:cubicBezTo>
                    <a:lnTo>
                      <a:pt x="43859" y="66"/>
                    </a:lnTo>
                    <a:cubicBezTo>
                      <a:pt x="43842" y="57"/>
                      <a:pt x="43819" y="54"/>
                      <a:pt x="43792" y="54"/>
                    </a:cubicBezTo>
                    <a:cubicBezTo>
                      <a:pt x="43733" y="54"/>
                      <a:pt x="43659" y="69"/>
                      <a:pt x="43614" y="69"/>
                    </a:cubicBezTo>
                    <a:cubicBezTo>
                      <a:pt x="43602" y="69"/>
                      <a:pt x="43592" y="68"/>
                      <a:pt x="43585" y="66"/>
                    </a:cubicBezTo>
                    <a:cubicBezTo>
                      <a:pt x="43569" y="49"/>
                      <a:pt x="43536" y="41"/>
                      <a:pt x="43506" y="41"/>
                    </a:cubicBezTo>
                    <a:cubicBezTo>
                      <a:pt x="43476" y="41"/>
                      <a:pt x="43448" y="49"/>
                      <a:pt x="43440" y="66"/>
                    </a:cubicBezTo>
                    <a:cubicBezTo>
                      <a:pt x="43431" y="70"/>
                      <a:pt x="43422" y="72"/>
                      <a:pt x="43414" y="72"/>
                    </a:cubicBezTo>
                    <a:cubicBezTo>
                      <a:pt x="43390" y="72"/>
                      <a:pt x="43366" y="57"/>
                      <a:pt x="43343" y="33"/>
                    </a:cubicBezTo>
                    <a:lnTo>
                      <a:pt x="43311" y="17"/>
                    </a:lnTo>
                    <a:cubicBezTo>
                      <a:pt x="43311" y="12"/>
                      <a:pt x="43309" y="10"/>
                      <a:pt x="43306" y="10"/>
                    </a:cubicBezTo>
                    <a:cubicBezTo>
                      <a:pt x="43300" y="10"/>
                      <a:pt x="43289" y="17"/>
                      <a:pt x="43278" y="17"/>
                    </a:cubicBezTo>
                    <a:lnTo>
                      <a:pt x="432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280100" y="928100"/>
                <a:ext cx="18575" cy="8475"/>
              </a:xfrm>
              <a:custGeom>
                <a:avLst/>
                <a:gdLst/>
                <a:ahLst/>
                <a:cxnLst/>
                <a:rect l="l" t="t" r="r" b="b"/>
                <a:pathLst>
                  <a:path w="743" h="339" extrusionOk="0">
                    <a:moveTo>
                      <a:pt x="323" y="0"/>
                    </a:moveTo>
                    <a:cubicBezTo>
                      <a:pt x="259" y="32"/>
                      <a:pt x="81" y="129"/>
                      <a:pt x="49" y="145"/>
                    </a:cubicBezTo>
                    <a:cubicBezTo>
                      <a:pt x="1" y="145"/>
                      <a:pt x="1" y="178"/>
                      <a:pt x="49" y="194"/>
                    </a:cubicBezTo>
                    <a:cubicBezTo>
                      <a:pt x="97" y="226"/>
                      <a:pt x="275" y="323"/>
                      <a:pt x="356" y="339"/>
                    </a:cubicBezTo>
                    <a:lnTo>
                      <a:pt x="420" y="290"/>
                    </a:lnTo>
                    <a:lnTo>
                      <a:pt x="452" y="242"/>
                    </a:lnTo>
                    <a:cubicBezTo>
                      <a:pt x="517" y="194"/>
                      <a:pt x="598" y="145"/>
                      <a:pt x="630" y="129"/>
                    </a:cubicBezTo>
                    <a:lnTo>
                      <a:pt x="646" y="145"/>
                    </a:lnTo>
                    <a:cubicBezTo>
                      <a:pt x="694" y="161"/>
                      <a:pt x="630" y="178"/>
                      <a:pt x="630" y="194"/>
                    </a:cubicBezTo>
                    <a:cubicBezTo>
                      <a:pt x="614" y="210"/>
                      <a:pt x="646" y="226"/>
                      <a:pt x="646" y="226"/>
                    </a:cubicBezTo>
                    <a:cubicBezTo>
                      <a:pt x="678" y="226"/>
                      <a:pt x="710" y="226"/>
                      <a:pt x="710" y="210"/>
                    </a:cubicBezTo>
                    <a:lnTo>
                      <a:pt x="743" y="145"/>
                    </a:lnTo>
                    <a:cubicBezTo>
                      <a:pt x="702" y="115"/>
                      <a:pt x="635" y="103"/>
                      <a:pt x="583" y="103"/>
                    </a:cubicBezTo>
                    <a:cubicBezTo>
                      <a:pt x="553" y="103"/>
                      <a:pt x="529" y="107"/>
                      <a:pt x="517" y="113"/>
                    </a:cubicBezTo>
                    <a:cubicBezTo>
                      <a:pt x="485" y="129"/>
                      <a:pt x="404" y="129"/>
                      <a:pt x="356" y="129"/>
                    </a:cubicBezTo>
                    <a:lnTo>
                      <a:pt x="339" y="113"/>
                    </a:lnTo>
                    <a:lnTo>
                      <a:pt x="3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2254625" y="796225"/>
                <a:ext cx="14925" cy="6125"/>
              </a:xfrm>
              <a:custGeom>
                <a:avLst/>
                <a:gdLst/>
                <a:ahLst/>
                <a:cxnLst/>
                <a:rect l="l" t="t" r="r" b="b"/>
                <a:pathLst>
                  <a:path w="597" h="245" extrusionOk="0">
                    <a:moveTo>
                      <a:pt x="323" y="0"/>
                    </a:moveTo>
                    <a:cubicBezTo>
                      <a:pt x="274" y="0"/>
                      <a:pt x="210" y="0"/>
                      <a:pt x="194" y="17"/>
                    </a:cubicBezTo>
                    <a:lnTo>
                      <a:pt x="161" y="17"/>
                    </a:lnTo>
                    <a:lnTo>
                      <a:pt x="49" y="81"/>
                    </a:lnTo>
                    <a:cubicBezTo>
                      <a:pt x="4" y="170"/>
                      <a:pt x="1" y="244"/>
                      <a:pt x="13" y="244"/>
                    </a:cubicBezTo>
                    <a:cubicBezTo>
                      <a:pt x="14" y="244"/>
                      <a:pt x="15" y="244"/>
                      <a:pt x="16" y="242"/>
                    </a:cubicBezTo>
                    <a:cubicBezTo>
                      <a:pt x="49" y="226"/>
                      <a:pt x="129" y="162"/>
                      <a:pt x="178" y="162"/>
                    </a:cubicBezTo>
                    <a:cubicBezTo>
                      <a:pt x="210" y="162"/>
                      <a:pt x="371" y="194"/>
                      <a:pt x="436" y="194"/>
                    </a:cubicBezTo>
                    <a:cubicBezTo>
                      <a:pt x="500" y="178"/>
                      <a:pt x="581" y="113"/>
                      <a:pt x="581" y="81"/>
                    </a:cubicBezTo>
                    <a:cubicBezTo>
                      <a:pt x="597" y="65"/>
                      <a:pt x="581" y="33"/>
                      <a:pt x="549" y="17"/>
                    </a:cubicBezTo>
                    <a:cubicBezTo>
                      <a:pt x="516" y="17"/>
                      <a:pt x="355" y="0"/>
                      <a:pt x="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3188975" y="916275"/>
                <a:ext cx="10500" cy="6600"/>
              </a:xfrm>
              <a:custGeom>
                <a:avLst/>
                <a:gdLst/>
                <a:ahLst/>
                <a:cxnLst/>
                <a:rect l="l" t="t" r="r" b="b"/>
                <a:pathLst>
                  <a:path w="420" h="264" extrusionOk="0">
                    <a:moveTo>
                      <a:pt x="162" y="1"/>
                    </a:moveTo>
                    <a:cubicBezTo>
                      <a:pt x="155" y="1"/>
                      <a:pt x="148" y="2"/>
                      <a:pt x="145" y="5"/>
                    </a:cubicBezTo>
                    <a:cubicBezTo>
                      <a:pt x="129" y="5"/>
                      <a:pt x="65" y="54"/>
                      <a:pt x="33" y="54"/>
                    </a:cubicBezTo>
                    <a:cubicBezTo>
                      <a:pt x="16" y="70"/>
                      <a:pt x="0" y="118"/>
                      <a:pt x="0" y="134"/>
                    </a:cubicBezTo>
                    <a:cubicBezTo>
                      <a:pt x="0" y="151"/>
                      <a:pt x="65" y="199"/>
                      <a:pt x="129" y="231"/>
                    </a:cubicBezTo>
                    <a:lnTo>
                      <a:pt x="210" y="263"/>
                    </a:lnTo>
                    <a:cubicBezTo>
                      <a:pt x="226" y="263"/>
                      <a:pt x="258" y="247"/>
                      <a:pt x="274" y="231"/>
                    </a:cubicBezTo>
                    <a:cubicBezTo>
                      <a:pt x="274" y="231"/>
                      <a:pt x="274" y="199"/>
                      <a:pt x="258" y="183"/>
                    </a:cubicBezTo>
                    <a:cubicBezTo>
                      <a:pt x="242" y="167"/>
                      <a:pt x="194" y="167"/>
                      <a:pt x="178" y="151"/>
                    </a:cubicBezTo>
                    <a:cubicBezTo>
                      <a:pt x="162" y="151"/>
                      <a:pt x="162" y="118"/>
                      <a:pt x="162" y="102"/>
                    </a:cubicBezTo>
                    <a:cubicBezTo>
                      <a:pt x="178" y="102"/>
                      <a:pt x="194" y="86"/>
                      <a:pt x="210" y="86"/>
                    </a:cubicBezTo>
                    <a:cubicBezTo>
                      <a:pt x="242" y="86"/>
                      <a:pt x="258" y="102"/>
                      <a:pt x="291" y="118"/>
                    </a:cubicBezTo>
                    <a:lnTo>
                      <a:pt x="403" y="151"/>
                    </a:lnTo>
                    <a:cubicBezTo>
                      <a:pt x="420" y="54"/>
                      <a:pt x="323" y="38"/>
                      <a:pt x="291" y="38"/>
                    </a:cubicBezTo>
                    <a:cubicBezTo>
                      <a:pt x="264" y="25"/>
                      <a:pt x="196"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2140500" y="805100"/>
                <a:ext cx="15350" cy="6225"/>
              </a:xfrm>
              <a:custGeom>
                <a:avLst/>
                <a:gdLst/>
                <a:ahLst/>
                <a:cxnLst/>
                <a:rect l="l" t="t" r="r" b="b"/>
                <a:pathLst>
                  <a:path w="614" h="249" extrusionOk="0">
                    <a:moveTo>
                      <a:pt x="210" y="0"/>
                    </a:moveTo>
                    <a:cubicBezTo>
                      <a:pt x="162" y="16"/>
                      <a:pt x="65" y="65"/>
                      <a:pt x="33" y="81"/>
                    </a:cubicBezTo>
                    <a:cubicBezTo>
                      <a:pt x="0" y="97"/>
                      <a:pt x="33" y="129"/>
                      <a:pt x="49" y="146"/>
                    </a:cubicBezTo>
                    <a:cubicBezTo>
                      <a:pt x="63" y="160"/>
                      <a:pt x="114" y="248"/>
                      <a:pt x="137" y="248"/>
                    </a:cubicBezTo>
                    <a:cubicBezTo>
                      <a:pt x="141" y="248"/>
                      <a:pt x="143" y="246"/>
                      <a:pt x="145" y="242"/>
                    </a:cubicBezTo>
                    <a:cubicBezTo>
                      <a:pt x="178" y="210"/>
                      <a:pt x="291" y="97"/>
                      <a:pt x="339" y="97"/>
                    </a:cubicBezTo>
                    <a:cubicBezTo>
                      <a:pt x="387" y="113"/>
                      <a:pt x="452" y="113"/>
                      <a:pt x="484" y="129"/>
                    </a:cubicBezTo>
                    <a:lnTo>
                      <a:pt x="516" y="129"/>
                    </a:lnTo>
                    <a:lnTo>
                      <a:pt x="613" y="146"/>
                    </a:lnTo>
                    <a:cubicBezTo>
                      <a:pt x="597" y="81"/>
                      <a:pt x="484" y="49"/>
                      <a:pt x="371" y="49"/>
                    </a:cubicBezTo>
                    <a:lnTo>
                      <a:pt x="258" y="16"/>
                    </a:ln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3113150" y="779650"/>
                <a:ext cx="13350" cy="4000"/>
              </a:xfrm>
              <a:custGeom>
                <a:avLst/>
                <a:gdLst/>
                <a:ahLst/>
                <a:cxnLst/>
                <a:rect l="l" t="t" r="r" b="b"/>
                <a:pathLst>
                  <a:path w="534" h="160" extrusionOk="0">
                    <a:moveTo>
                      <a:pt x="283" y="0"/>
                    </a:moveTo>
                    <a:cubicBezTo>
                      <a:pt x="273" y="0"/>
                      <a:pt x="260" y="5"/>
                      <a:pt x="243" y="18"/>
                    </a:cubicBezTo>
                    <a:lnTo>
                      <a:pt x="227" y="34"/>
                    </a:lnTo>
                    <a:cubicBezTo>
                      <a:pt x="202" y="22"/>
                      <a:pt x="173" y="17"/>
                      <a:pt x="144" y="17"/>
                    </a:cubicBezTo>
                    <a:cubicBezTo>
                      <a:pt x="98" y="17"/>
                      <a:pt x="53" y="31"/>
                      <a:pt x="33" y="51"/>
                    </a:cubicBezTo>
                    <a:lnTo>
                      <a:pt x="1" y="99"/>
                    </a:lnTo>
                    <a:cubicBezTo>
                      <a:pt x="1" y="99"/>
                      <a:pt x="17" y="131"/>
                      <a:pt x="33" y="147"/>
                    </a:cubicBezTo>
                    <a:cubicBezTo>
                      <a:pt x="41" y="155"/>
                      <a:pt x="53" y="159"/>
                      <a:pt x="65" y="159"/>
                    </a:cubicBezTo>
                    <a:cubicBezTo>
                      <a:pt x="77" y="159"/>
                      <a:pt x="89" y="155"/>
                      <a:pt x="98" y="147"/>
                    </a:cubicBezTo>
                    <a:cubicBezTo>
                      <a:pt x="127" y="118"/>
                      <a:pt x="163" y="88"/>
                      <a:pt x="205" y="88"/>
                    </a:cubicBezTo>
                    <a:cubicBezTo>
                      <a:pt x="231" y="88"/>
                      <a:pt x="260" y="100"/>
                      <a:pt x="291" y="131"/>
                    </a:cubicBezTo>
                    <a:cubicBezTo>
                      <a:pt x="317" y="118"/>
                      <a:pt x="386" y="95"/>
                      <a:pt x="428" y="95"/>
                    </a:cubicBezTo>
                    <a:cubicBezTo>
                      <a:pt x="438" y="95"/>
                      <a:pt x="446" y="96"/>
                      <a:pt x="452" y="99"/>
                    </a:cubicBezTo>
                    <a:cubicBezTo>
                      <a:pt x="460" y="107"/>
                      <a:pt x="473" y="111"/>
                      <a:pt x="485" y="111"/>
                    </a:cubicBezTo>
                    <a:cubicBezTo>
                      <a:pt x="497" y="111"/>
                      <a:pt x="509" y="107"/>
                      <a:pt x="517" y="99"/>
                    </a:cubicBezTo>
                    <a:lnTo>
                      <a:pt x="533" y="83"/>
                    </a:lnTo>
                    <a:cubicBezTo>
                      <a:pt x="533" y="83"/>
                      <a:pt x="517" y="51"/>
                      <a:pt x="501" y="51"/>
                    </a:cubicBezTo>
                    <a:cubicBezTo>
                      <a:pt x="452" y="51"/>
                      <a:pt x="404" y="51"/>
                      <a:pt x="356" y="34"/>
                    </a:cubicBezTo>
                    <a:cubicBezTo>
                      <a:pt x="320" y="34"/>
                      <a:pt x="311"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3203475" y="916800"/>
                <a:ext cx="5275" cy="5850"/>
              </a:xfrm>
              <a:custGeom>
                <a:avLst/>
                <a:gdLst/>
                <a:ahLst/>
                <a:cxnLst/>
                <a:rect l="l" t="t" r="r" b="b"/>
                <a:pathLst>
                  <a:path w="211" h="234" extrusionOk="0">
                    <a:moveTo>
                      <a:pt x="49" y="0"/>
                    </a:moveTo>
                    <a:cubicBezTo>
                      <a:pt x="1" y="65"/>
                      <a:pt x="1" y="194"/>
                      <a:pt x="33" y="226"/>
                    </a:cubicBezTo>
                    <a:cubicBezTo>
                      <a:pt x="36" y="231"/>
                      <a:pt x="40" y="234"/>
                      <a:pt x="45" y="234"/>
                    </a:cubicBezTo>
                    <a:cubicBezTo>
                      <a:pt x="70" y="234"/>
                      <a:pt x="122" y="173"/>
                      <a:pt x="162" y="146"/>
                    </a:cubicBezTo>
                    <a:cubicBezTo>
                      <a:pt x="211" y="113"/>
                      <a:pt x="211" y="65"/>
                      <a:pt x="162" y="49"/>
                    </a:cubicBezTo>
                    <a:lnTo>
                      <a:pt x="114" y="33"/>
                    </a:lnTo>
                    <a:lnTo>
                      <a:pt x="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2104200" y="838575"/>
                <a:ext cx="7700" cy="5650"/>
              </a:xfrm>
              <a:custGeom>
                <a:avLst/>
                <a:gdLst/>
                <a:ahLst/>
                <a:cxnLst/>
                <a:rect l="l" t="t" r="r" b="b"/>
                <a:pathLst>
                  <a:path w="308" h="226" extrusionOk="0">
                    <a:moveTo>
                      <a:pt x="210" y="0"/>
                    </a:moveTo>
                    <a:cubicBezTo>
                      <a:pt x="178" y="0"/>
                      <a:pt x="146" y="32"/>
                      <a:pt x="130" y="65"/>
                    </a:cubicBezTo>
                    <a:lnTo>
                      <a:pt x="146" y="81"/>
                    </a:lnTo>
                    <a:cubicBezTo>
                      <a:pt x="194" y="113"/>
                      <a:pt x="162" y="113"/>
                      <a:pt x="146" y="145"/>
                    </a:cubicBezTo>
                    <a:cubicBezTo>
                      <a:pt x="127" y="155"/>
                      <a:pt x="114" y="164"/>
                      <a:pt x="100" y="164"/>
                    </a:cubicBezTo>
                    <a:cubicBezTo>
                      <a:pt x="89" y="164"/>
                      <a:pt x="79" y="159"/>
                      <a:pt x="65" y="145"/>
                    </a:cubicBezTo>
                    <a:lnTo>
                      <a:pt x="49" y="129"/>
                    </a:lnTo>
                    <a:cubicBezTo>
                      <a:pt x="1" y="129"/>
                      <a:pt x="65" y="226"/>
                      <a:pt x="130" y="226"/>
                    </a:cubicBezTo>
                    <a:cubicBezTo>
                      <a:pt x="178" y="210"/>
                      <a:pt x="226" y="161"/>
                      <a:pt x="226" y="113"/>
                    </a:cubicBezTo>
                    <a:lnTo>
                      <a:pt x="259" y="97"/>
                    </a:lnTo>
                    <a:cubicBezTo>
                      <a:pt x="307" y="49"/>
                      <a:pt x="259" y="32"/>
                      <a:pt x="226" y="16"/>
                    </a:cubicBezTo>
                    <a:lnTo>
                      <a:pt x="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2155825" y="803625"/>
                <a:ext cx="7275" cy="3500"/>
              </a:xfrm>
              <a:custGeom>
                <a:avLst/>
                <a:gdLst/>
                <a:ahLst/>
                <a:cxnLst/>
                <a:rect l="l" t="t" r="r" b="b"/>
                <a:pathLst>
                  <a:path w="291" h="140" extrusionOk="0">
                    <a:moveTo>
                      <a:pt x="260" y="0"/>
                    </a:moveTo>
                    <a:cubicBezTo>
                      <a:pt x="200" y="0"/>
                      <a:pt x="73" y="31"/>
                      <a:pt x="49" y="43"/>
                    </a:cubicBezTo>
                    <a:cubicBezTo>
                      <a:pt x="0" y="75"/>
                      <a:pt x="16" y="124"/>
                      <a:pt x="81" y="140"/>
                    </a:cubicBezTo>
                    <a:lnTo>
                      <a:pt x="145" y="124"/>
                    </a:lnTo>
                    <a:cubicBezTo>
                      <a:pt x="178" y="124"/>
                      <a:pt x="210" y="75"/>
                      <a:pt x="242" y="59"/>
                    </a:cubicBezTo>
                    <a:lnTo>
                      <a:pt x="258" y="59"/>
                    </a:lnTo>
                    <a:cubicBezTo>
                      <a:pt x="274" y="59"/>
                      <a:pt x="291" y="27"/>
                      <a:pt x="291" y="11"/>
                    </a:cubicBezTo>
                    <a:cubicBezTo>
                      <a:pt x="291" y="3"/>
                      <a:pt x="278" y="0"/>
                      <a:pt x="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2209850" y="797425"/>
                <a:ext cx="5600" cy="4500"/>
              </a:xfrm>
              <a:custGeom>
                <a:avLst/>
                <a:gdLst/>
                <a:ahLst/>
                <a:cxnLst/>
                <a:rect l="l" t="t" r="r" b="b"/>
                <a:pathLst>
                  <a:path w="224" h="180" extrusionOk="0">
                    <a:moveTo>
                      <a:pt x="49" y="1"/>
                    </a:moveTo>
                    <a:cubicBezTo>
                      <a:pt x="17" y="1"/>
                      <a:pt x="1" y="82"/>
                      <a:pt x="1" y="114"/>
                    </a:cubicBezTo>
                    <a:cubicBezTo>
                      <a:pt x="1" y="140"/>
                      <a:pt x="22" y="166"/>
                      <a:pt x="48" y="166"/>
                    </a:cubicBezTo>
                    <a:cubicBezTo>
                      <a:pt x="53" y="166"/>
                      <a:pt x="59" y="165"/>
                      <a:pt x="65" y="162"/>
                    </a:cubicBezTo>
                    <a:lnTo>
                      <a:pt x="97" y="178"/>
                    </a:lnTo>
                    <a:lnTo>
                      <a:pt x="130" y="178"/>
                    </a:lnTo>
                    <a:cubicBezTo>
                      <a:pt x="132" y="179"/>
                      <a:pt x="134" y="180"/>
                      <a:pt x="136" y="180"/>
                    </a:cubicBezTo>
                    <a:cubicBezTo>
                      <a:pt x="169" y="180"/>
                      <a:pt x="224" y="64"/>
                      <a:pt x="178" y="49"/>
                    </a:cubicBezTo>
                    <a:cubicBezTo>
                      <a:pt x="130" y="17"/>
                      <a:pt x="65"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2301400" y="981725"/>
                <a:ext cx="6475" cy="3650"/>
              </a:xfrm>
              <a:custGeom>
                <a:avLst/>
                <a:gdLst/>
                <a:ahLst/>
                <a:cxnLst/>
                <a:rect l="l" t="t" r="r" b="b"/>
                <a:pathLst>
                  <a:path w="259" h="146" extrusionOk="0">
                    <a:moveTo>
                      <a:pt x="113" y="0"/>
                    </a:moveTo>
                    <a:cubicBezTo>
                      <a:pt x="49" y="33"/>
                      <a:pt x="0" y="81"/>
                      <a:pt x="0" y="113"/>
                    </a:cubicBezTo>
                    <a:lnTo>
                      <a:pt x="33" y="129"/>
                    </a:lnTo>
                    <a:lnTo>
                      <a:pt x="129" y="146"/>
                    </a:lnTo>
                    <a:cubicBezTo>
                      <a:pt x="226" y="97"/>
                      <a:pt x="258" y="65"/>
                      <a:pt x="178" y="65"/>
                    </a:cubicBezTo>
                    <a:lnTo>
                      <a:pt x="129" y="17"/>
                    </a:lnTo>
                    <a:lnTo>
                      <a:pt x="11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55" name="Google Shape;255;p7"/>
          <p:cNvGrpSpPr/>
          <p:nvPr/>
        </p:nvGrpSpPr>
        <p:grpSpPr>
          <a:xfrm>
            <a:off x="7120725" y="4175380"/>
            <a:ext cx="1501000" cy="572677"/>
            <a:chOff x="-438250" y="4235704"/>
            <a:chExt cx="1501000" cy="573136"/>
          </a:xfrm>
        </p:grpSpPr>
        <p:grpSp>
          <p:nvGrpSpPr>
            <p:cNvPr id="256" name="Google Shape;256;p7"/>
            <p:cNvGrpSpPr/>
            <p:nvPr/>
          </p:nvGrpSpPr>
          <p:grpSpPr>
            <a:xfrm>
              <a:off x="-228100" y="4235704"/>
              <a:ext cx="1290850" cy="257086"/>
              <a:chOff x="2038075" y="1398200"/>
              <a:chExt cx="1290850" cy="292475"/>
            </a:xfrm>
          </p:grpSpPr>
          <p:sp>
            <p:nvSpPr>
              <p:cNvPr id="257" name="Google Shape;257;p7"/>
              <p:cNvSpPr/>
              <p:nvPr/>
            </p:nvSpPr>
            <p:spPr>
              <a:xfrm>
                <a:off x="2038075" y="1398200"/>
                <a:ext cx="1285200" cy="292475"/>
              </a:xfrm>
              <a:custGeom>
                <a:avLst/>
                <a:gdLst/>
                <a:ahLst/>
                <a:cxnLst/>
                <a:rect l="l" t="t" r="r" b="b"/>
                <a:pathLst>
                  <a:path w="51408" h="11699" extrusionOk="0">
                    <a:moveTo>
                      <a:pt x="49166" y="5085"/>
                    </a:moveTo>
                    <a:cubicBezTo>
                      <a:pt x="49214" y="5166"/>
                      <a:pt x="49295" y="5295"/>
                      <a:pt x="49327" y="5343"/>
                    </a:cubicBezTo>
                    <a:cubicBezTo>
                      <a:pt x="49339" y="5367"/>
                      <a:pt x="49333" y="5382"/>
                      <a:pt x="49304" y="5382"/>
                    </a:cubicBezTo>
                    <a:cubicBezTo>
                      <a:pt x="49293" y="5382"/>
                      <a:pt x="49280" y="5380"/>
                      <a:pt x="49262" y="5376"/>
                    </a:cubicBezTo>
                    <a:cubicBezTo>
                      <a:pt x="49219" y="5361"/>
                      <a:pt x="49060" y="5269"/>
                      <a:pt x="48992" y="5239"/>
                    </a:cubicBezTo>
                    <a:lnTo>
                      <a:pt x="48992" y="5239"/>
                    </a:lnTo>
                    <a:cubicBezTo>
                      <a:pt x="49000" y="5241"/>
                      <a:pt x="49009" y="5244"/>
                      <a:pt x="49020" y="5247"/>
                    </a:cubicBezTo>
                    <a:lnTo>
                      <a:pt x="49085" y="5182"/>
                    </a:lnTo>
                    <a:lnTo>
                      <a:pt x="49166" y="5085"/>
                    </a:lnTo>
                    <a:close/>
                    <a:moveTo>
                      <a:pt x="50085" y="5279"/>
                    </a:moveTo>
                    <a:cubicBezTo>
                      <a:pt x="50093" y="5279"/>
                      <a:pt x="50109" y="5295"/>
                      <a:pt x="50133" y="5327"/>
                    </a:cubicBezTo>
                    <a:lnTo>
                      <a:pt x="50182" y="5343"/>
                    </a:lnTo>
                    <a:lnTo>
                      <a:pt x="50214" y="5359"/>
                    </a:lnTo>
                    <a:cubicBezTo>
                      <a:pt x="50262" y="5335"/>
                      <a:pt x="50299" y="5323"/>
                      <a:pt x="50317" y="5323"/>
                    </a:cubicBezTo>
                    <a:cubicBezTo>
                      <a:pt x="50335" y="5323"/>
                      <a:pt x="50335" y="5335"/>
                      <a:pt x="50311" y="5359"/>
                    </a:cubicBezTo>
                    <a:lnTo>
                      <a:pt x="50311" y="5392"/>
                    </a:lnTo>
                    <a:lnTo>
                      <a:pt x="50311" y="5440"/>
                    </a:lnTo>
                    <a:cubicBezTo>
                      <a:pt x="50262" y="5440"/>
                      <a:pt x="50101" y="5376"/>
                      <a:pt x="50085" y="5327"/>
                    </a:cubicBezTo>
                    <a:cubicBezTo>
                      <a:pt x="50077" y="5295"/>
                      <a:pt x="50077" y="5279"/>
                      <a:pt x="50085" y="5279"/>
                    </a:cubicBezTo>
                    <a:close/>
                    <a:moveTo>
                      <a:pt x="1457" y="7338"/>
                    </a:moveTo>
                    <a:cubicBezTo>
                      <a:pt x="1468" y="7338"/>
                      <a:pt x="1477" y="7346"/>
                      <a:pt x="1484" y="7360"/>
                    </a:cubicBezTo>
                    <a:lnTo>
                      <a:pt x="1484" y="7392"/>
                    </a:lnTo>
                    <a:cubicBezTo>
                      <a:pt x="1468" y="7456"/>
                      <a:pt x="1484" y="7489"/>
                      <a:pt x="1565" y="7489"/>
                    </a:cubicBezTo>
                    <a:lnTo>
                      <a:pt x="1581" y="7489"/>
                    </a:lnTo>
                    <a:cubicBezTo>
                      <a:pt x="1594" y="7515"/>
                      <a:pt x="1575" y="7541"/>
                      <a:pt x="1550" y="7541"/>
                    </a:cubicBezTo>
                    <a:cubicBezTo>
                      <a:pt x="1544" y="7541"/>
                      <a:pt x="1538" y="7540"/>
                      <a:pt x="1533" y="7537"/>
                    </a:cubicBezTo>
                    <a:cubicBezTo>
                      <a:pt x="1484" y="7537"/>
                      <a:pt x="1371" y="7440"/>
                      <a:pt x="1404" y="7392"/>
                    </a:cubicBezTo>
                    <a:cubicBezTo>
                      <a:pt x="1422" y="7354"/>
                      <a:pt x="1441" y="7338"/>
                      <a:pt x="1457" y="7338"/>
                    </a:cubicBezTo>
                    <a:close/>
                    <a:moveTo>
                      <a:pt x="690" y="8419"/>
                    </a:moveTo>
                    <a:cubicBezTo>
                      <a:pt x="706" y="8419"/>
                      <a:pt x="721" y="8440"/>
                      <a:pt x="742" y="8440"/>
                    </a:cubicBezTo>
                    <a:lnTo>
                      <a:pt x="758" y="8456"/>
                    </a:lnTo>
                    <a:cubicBezTo>
                      <a:pt x="791" y="8473"/>
                      <a:pt x="823" y="8489"/>
                      <a:pt x="823" y="8521"/>
                    </a:cubicBezTo>
                    <a:cubicBezTo>
                      <a:pt x="791" y="8553"/>
                      <a:pt x="758" y="8618"/>
                      <a:pt x="710" y="8634"/>
                    </a:cubicBezTo>
                    <a:cubicBezTo>
                      <a:pt x="613" y="8634"/>
                      <a:pt x="694" y="8537"/>
                      <a:pt x="645" y="8521"/>
                    </a:cubicBezTo>
                    <a:cubicBezTo>
                      <a:pt x="597" y="8473"/>
                      <a:pt x="629" y="8456"/>
                      <a:pt x="662" y="8440"/>
                    </a:cubicBezTo>
                    <a:cubicBezTo>
                      <a:pt x="672" y="8424"/>
                      <a:pt x="681" y="8419"/>
                      <a:pt x="690" y="8419"/>
                    </a:cubicBezTo>
                    <a:close/>
                    <a:moveTo>
                      <a:pt x="15872" y="10892"/>
                    </a:moveTo>
                    <a:cubicBezTo>
                      <a:pt x="15921" y="10908"/>
                      <a:pt x="15937" y="10941"/>
                      <a:pt x="15905" y="10989"/>
                    </a:cubicBezTo>
                    <a:lnTo>
                      <a:pt x="15872" y="11005"/>
                    </a:lnTo>
                    <a:cubicBezTo>
                      <a:pt x="15872" y="11016"/>
                      <a:pt x="15856" y="11028"/>
                      <a:pt x="15847" y="11028"/>
                    </a:cubicBezTo>
                    <a:cubicBezTo>
                      <a:pt x="15843" y="11028"/>
                      <a:pt x="15840" y="11026"/>
                      <a:pt x="15840" y="11021"/>
                    </a:cubicBezTo>
                    <a:lnTo>
                      <a:pt x="15760" y="10973"/>
                    </a:lnTo>
                    <a:cubicBezTo>
                      <a:pt x="15725" y="10986"/>
                      <a:pt x="15680" y="10991"/>
                      <a:pt x="15636" y="10991"/>
                    </a:cubicBezTo>
                    <a:cubicBezTo>
                      <a:pt x="15576" y="10991"/>
                      <a:pt x="15520" y="10982"/>
                      <a:pt x="15501" y="10973"/>
                    </a:cubicBezTo>
                    <a:cubicBezTo>
                      <a:pt x="15469" y="10941"/>
                      <a:pt x="15453" y="10908"/>
                      <a:pt x="15453" y="10908"/>
                    </a:cubicBezTo>
                    <a:cubicBezTo>
                      <a:pt x="15458" y="10904"/>
                      <a:pt x="15464" y="10902"/>
                      <a:pt x="15471" y="10902"/>
                    </a:cubicBezTo>
                    <a:cubicBezTo>
                      <a:pt x="15489" y="10902"/>
                      <a:pt x="15516" y="10913"/>
                      <a:pt x="15550" y="10924"/>
                    </a:cubicBezTo>
                    <a:cubicBezTo>
                      <a:pt x="15559" y="10927"/>
                      <a:pt x="15571" y="10928"/>
                      <a:pt x="15585" y="10928"/>
                    </a:cubicBezTo>
                    <a:cubicBezTo>
                      <a:pt x="15671" y="10928"/>
                      <a:pt x="15831" y="10892"/>
                      <a:pt x="15872" y="10892"/>
                    </a:cubicBezTo>
                    <a:close/>
                    <a:moveTo>
                      <a:pt x="14211" y="10957"/>
                    </a:moveTo>
                    <a:cubicBezTo>
                      <a:pt x="14257" y="10968"/>
                      <a:pt x="14318" y="10980"/>
                      <a:pt x="14362" y="10980"/>
                    </a:cubicBezTo>
                    <a:cubicBezTo>
                      <a:pt x="14380" y="10980"/>
                      <a:pt x="14395" y="10978"/>
                      <a:pt x="14405" y="10973"/>
                    </a:cubicBezTo>
                    <a:cubicBezTo>
                      <a:pt x="14426" y="10973"/>
                      <a:pt x="14498" y="10958"/>
                      <a:pt x="14548" y="10958"/>
                    </a:cubicBezTo>
                    <a:cubicBezTo>
                      <a:pt x="14573" y="10958"/>
                      <a:pt x="14593" y="10962"/>
                      <a:pt x="14598" y="10973"/>
                    </a:cubicBezTo>
                    <a:cubicBezTo>
                      <a:pt x="14630" y="11005"/>
                      <a:pt x="14485" y="11021"/>
                      <a:pt x="14421" y="11021"/>
                    </a:cubicBezTo>
                    <a:cubicBezTo>
                      <a:pt x="14372" y="11021"/>
                      <a:pt x="14227" y="11037"/>
                      <a:pt x="14195" y="11053"/>
                    </a:cubicBezTo>
                    <a:cubicBezTo>
                      <a:pt x="14169" y="11066"/>
                      <a:pt x="14091" y="11111"/>
                      <a:pt x="14044" y="11111"/>
                    </a:cubicBezTo>
                    <a:cubicBezTo>
                      <a:pt x="14033" y="11111"/>
                      <a:pt x="14024" y="11108"/>
                      <a:pt x="14017" y="11102"/>
                    </a:cubicBezTo>
                    <a:cubicBezTo>
                      <a:pt x="13985" y="11070"/>
                      <a:pt x="14017" y="11037"/>
                      <a:pt x="14098" y="11005"/>
                    </a:cubicBezTo>
                    <a:lnTo>
                      <a:pt x="14147" y="10989"/>
                    </a:lnTo>
                    <a:lnTo>
                      <a:pt x="14211" y="10957"/>
                    </a:lnTo>
                    <a:close/>
                    <a:moveTo>
                      <a:pt x="13646" y="10957"/>
                    </a:moveTo>
                    <a:lnTo>
                      <a:pt x="13743" y="11021"/>
                    </a:lnTo>
                    <a:lnTo>
                      <a:pt x="13743" y="11037"/>
                    </a:lnTo>
                    <a:cubicBezTo>
                      <a:pt x="13756" y="11031"/>
                      <a:pt x="13767" y="11029"/>
                      <a:pt x="13778" y="11029"/>
                    </a:cubicBezTo>
                    <a:cubicBezTo>
                      <a:pt x="13824" y="11029"/>
                      <a:pt x="13856" y="11076"/>
                      <a:pt x="13856" y="11102"/>
                    </a:cubicBezTo>
                    <a:cubicBezTo>
                      <a:pt x="13856" y="11114"/>
                      <a:pt x="13842" y="11119"/>
                      <a:pt x="13823" y="11119"/>
                    </a:cubicBezTo>
                    <a:cubicBezTo>
                      <a:pt x="13792" y="11119"/>
                      <a:pt x="13747" y="11106"/>
                      <a:pt x="13727" y="11086"/>
                    </a:cubicBezTo>
                    <a:cubicBezTo>
                      <a:pt x="13695" y="11070"/>
                      <a:pt x="13550" y="11005"/>
                      <a:pt x="13517" y="11005"/>
                    </a:cubicBezTo>
                    <a:cubicBezTo>
                      <a:pt x="13469" y="11005"/>
                      <a:pt x="13534" y="10973"/>
                      <a:pt x="13646" y="10957"/>
                    </a:cubicBezTo>
                    <a:close/>
                    <a:moveTo>
                      <a:pt x="34836" y="10983"/>
                    </a:moveTo>
                    <a:cubicBezTo>
                      <a:pt x="34846" y="10983"/>
                      <a:pt x="34854" y="10985"/>
                      <a:pt x="34858" y="10989"/>
                    </a:cubicBezTo>
                    <a:cubicBezTo>
                      <a:pt x="34874" y="11005"/>
                      <a:pt x="34939" y="11070"/>
                      <a:pt x="34971" y="11086"/>
                    </a:cubicBezTo>
                    <a:cubicBezTo>
                      <a:pt x="35003" y="11102"/>
                      <a:pt x="34987" y="11134"/>
                      <a:pt x="34955" y="11150"/>
                    </a:cubicBezTo>
                    <a:cubicBezTo>
                      <a:pt x="34952" y="11152"/>
                      <a:pt x="34948" y="11152"/>
                      <a:pt x="34944" y="11152"/>
                    </a:cubicBezTo>
                    <a:cubicBezTo>
                      <a:pt x="34900" y="11152"/>
                      <a:pt x="34792" y="11081"/>
                      <a:pt x="34777" y="11037"/>
                    </a:cubicBezTo>
                    <a:cubicBezTo>
                      <a:pt x="34765" y="11001"/>
                      <a:pt x="34807" y="10983"/>
                      <a:pt x="34836" y="10983"/>
                    </a:cubicBezTo>
                    <a:close/>
                    <a:moveTo>
                      <a:pt x="25857" y="11037"/>
                    </a:moveTo>
                    <a:cubicBezTo>
                      <a:pt x="25922" y="11037"/>
                      <a:pt x="25954" y="11150"/>
                      <a:pt x="25906" y="11150"/>
                    </a:cubicBezTo>
                    <a:cubicBezTo>
                      <a:pt x="25864" y="11164"/>
                      <a:pt x="25786" y="11202"/>
                      <a:pt x="25755" y="11202"/>
                    </a:cubicBezTo>
                    <a:cubicBezTo>
                      <a:pt x="25750" y="11202"/>
                      <a:pt x="25746" y="11201"/>
                      <a:pt x="25744" y="11199"/>
                    </a:cubicBezTo>
                    <a:cubicBezTo>
                      <a:pt x="25712" y="11183"/>
                      <a:pt x="25712" y="11150"/>
                      <a:pt x="25728" y="11118"/>
                    </a:cubicBezTo>
                    <a:lnTo>
                      <a:pt x="25712" y="11070"/>
                    </a:lnTo>
                    <a:lnTo>
                      <a:pt x="25696" y="11070"/>
                    </a:lnTo>
                    <a:cubicBezTo>
                      <a:pt x="25712" y="11053"/>
                      <a:pt x="25777" y="11037"/>
                      <a:pt x="25857" y="11037"/>
                    </a:cubicBezTo>
                    <a:close/>
                    <a:moveTo>
                      <a:pt x="16963" y="11213"/>
                    </a:moveTo>
                    <a:cubicBezTo>
                      <a:pt x="16964" y="11213"/>
                      <a:pt x="16968" y="11223"/>
                      <a:pt x="16969" y="11246"/>
                    </a:cubicBezTo>
                    <a:lnTo>
                      <a:pt x="16969" y="11246"/>
                    </a:lnTo>
                    <a:cubicBezTo>
                      <a:pt x="16962" y="11224"/>
                      <a:pt x="16961" y="11213"/>
                      <a:pt x="16963" y="11213"/>
                    </a:cubicBezTo>
                    <a:close/>
                    <a:moveTo>
                      <a:pt x="18594" y="11164"/>
                    </a:moveTo>
                    <a:cubicBezTo>
                      <a:pt x="18595" y="11164"/>
                      <a:pt x="18597" y="11165"/>
                      <a:pt x="18598" y="11166"/>
                    </a:cubicBezTo>
                    <a:cubicBezTo>
                      <a:pt x="18631" y="11166"/>
                      <a:pt x="18695" y="11231"/>
                      <a:pt x="18728" y="11263"/>
                    </a:cubicBezTo>
                    <a:lnTo>
                      <a:pt x="18760" y="11295"/>
                    </a:lnTo>
                    <a:lnTo>
                      <a:pt x="18808" y="11312"/>
                    </a:lnTo>
                    <a:cubicBezTo>
                      <a:pt x="18820" y="11309"/>
                      <a:pt x="18832" y="11307"/>
                      <a:pt x="18843" y="11307"/>
                    </a:cubicBezTo>
                    <a:cubicBezTo>
                      <a:pt x="18895" y="11307"/>
                      <a:pt x="18940" y="11334"/>
                      <a:pt x="18953" y="11360"/>
                    </a:cubicBezTo>
                    <a:lnTo>
                      <a:pt x="18937" y="11392"/>
                    </a:lnTo>
                    <a:lnTo>
                      <a:pt x="18921" y="11408"/>
                    </a:lnTo>
                    <a:cubicBezTo>
                      <a:pt x="18915" y="11411"/>
                      <a:pt x="18908" y="11413"/>
                      <a:pt x="18899" y="11413"/>
                    </a:cubicBezTo>
                    <a:cubicBezTo>
                      <a:pt x="18860" y="11413"/>
                      <a:pt x="18796" y="11386"/>
                      <a:pt x="18744" y="11360"/>
                    </a:cubicBezTo>
                    <a:lnTo>
                      <a:pt x="18679" y="11328"/>
                    </a:lnTo>
                    <a:lnTo>
                      <a:pt x="18631" y="11295"/>
                    </a:lnTo>
                    <a:cubicBezTo>
                      <a:pt x="18587" y="11223"/>
                      <a:pt x="18583" y="11164"/>
                      <a:pt x="18594" y="11164"/>
                    </a:cubicBezTo>
                    <a:close/>
                    <a:moveTo>
                      <a:pt x="16969" y="11254"/>
                    </a:moveTo>
                    <a:cubicBezTo>
                      <a:pt x="16969" y="11257"/>
                      <a:pt x="16969" y="11260"/>
                      <a:pt x="16969" y="11263"/>
                    </a:cubicBezTo>
                    <a:cubicBezTo>
                      <a:pt x="16985" y="11312"/>
                      <a:pt x="17034" y="11424"/>
                      <a:pt x="16985" y="11424"/>
                    </a:cubicBezTo>
                    <a:cubicBezTo>
                      <a:pt x="16955" y="11424"/>
                      <a:pt x="16968" y="11307"/>
                      <a:pt x="16969" y="11254"/>
                    </a:cubicBezTo>
                    <a:close/>
                    <a:moveTo>
                      <a:pt x="45070" y="1"/>
                    </a:moveTo>
                    <a:cubicBezTo>
                      <a:pt x="45063" y="1"/>
                      <a:pt x="45057" y="2"/>
                      <a:pt x="45052" y="4"/>
                    </a:cubicBezTo>
                    <a:cubicBezTo>
                      <a:pt x="45036" y="20"/>
                      <a:pt x="45004" y="36"/>
                      <a:pt x="44988" y="36"/>
                    </a:cubicBezTo>
                    <a:cubicBezTo>
                      <a:pt x="44988" y="36"/>
                      <a:pt x="44939" y="69"/>
                      <a:pt x="44875" y="117"/>
                    </a:cubicBezTo>
                    <a:lnTo>
                      <a:pt x="44794" y="85"/>
                    </a:lnTo>
                    <a:lnTo>
                      <a:pt x="44714" y="53"/>
                    </a:lnTo>
                    <a:cubicBezTo>
                      <a:pt x="44643" y="95"/>
                      <a:pt x="44535" y="187"/>
                      <a:pt x="44487" y="187"/>
                    </a:cubicBezTo>
                    <a:cubicBezTo>
                      <a:pt x="44481" y="187"/>
                      <a:pt x="44476" y="186"/>
                      <a:pt x="44472" y="182"/>
                    </a:cubicBezTo>
                    <a:cubicBezTo>
                      <a:pt x="44423" y="165"/>
                      <a:pt x="44343" y="165"/>
                      <a:pt x="44262" y="165"/>
                    </a:cubicBezTo>
                    <a:lnTo>
                      <a:pt x="44197" y="133"/>
                    </a:lnTo>
                    <a:cubicBezTo>
                      <a:pt x="44194" y="135"/>
                      <a:pt x="44188" y="136"/>
                      <a:pt x="44181" y="136"/>
                    </a:cubicBezTo>
                    <a:cubicBezTo>
                      <a:pt x="44134" y="136"/>
                      <a:pt x="44016" y="98"/>
                      <a:pt x="43949" y="98"/>
                    </a:cubicBezTo>
                    <a:cubicBezTo>
                      <a:pt x="43939" y="98"/>
                      <a:pt x="43930" y="99"/>
                      <a:pt x="43923" y="101"/>
                    </a:cubicBezTo>
                    <a:cubicBezTo>
                      <a:pt x="43859" y="101"/>
                      <a:pt x="43778" y="117"/>
                      <a:pt x="43778" y="133"/>
                    </a:cubicBezTo>
                    <a:cubicBezTo>
                      <a:pt x="43762" y="133"/>
                      <a:pt x="43794" y="198"/>
                      <a:pt x="43794" y="214"/>
                    </a:cubicBezTo>
                    <a:cubicBezTo>
                      <a:pt x="43801" y="221"/>
                      <a:pt x="43794" y="224"/>
                      <a:pt x="43776" y="224"/>
                    </a:cubicBezTo>
                    <a:cubicBezTo>
                      <a:pt x="43751" y="224"/>
                      <a:pt x="43706" y="217"/>
                      <a:pt x="43649" y="198"/>
                    </a:cubicBezTo>
                    <a:lnTo>
                      <a:pt x="43633" y="214"/>
                    </a:lnTo>
                    <a:lnTo>
                      <a:pt x="43568" y="278"/>
                    </a:lnTo>
                    <a:cubicBezTo>
                      <a:pt x="43472" y="278"/>
                      <a:pt x="43359" y="262"/>
                      <a:pt x="43359" y="262"/>
                    </a:cubicBezTo>
                    <a:cubicBezTo>
                      <a:pt x="43342" y="262"/>
                      <a:pt x="43294" y="230"/>
                      <a:pt x="43262" y="198"/>
                    </a:cubicBezTo>
                    <a:lnTo>
                      <a:pt x="43197" y="198"/>
                    </a:lnTo>
                    <a:cubicBezTo>
                      <a:pt x="43154" y="198"/>
                      <a:pt x="43090" y="191"/>
                      <a:pt x="43042" y="191"/>
                    </a:cubicBezTo>
                    <a:cubicBezTo>
                      <a:pt x="43018" y="191"/>
                      <a:pt x="42998" y="192"/>
                      <a:pt x="42988" y="198"/>
                    </a:cubicBezTo>
                    <a:lnTo>
                      <a:pt x="42923" y="278"/>
                    </a:lnTo>
                    <a:cubicBezTo>
                      <a:pt x="42892" y="266"/>
                      <a:pt x="42873" y="261"/>
                      <a:pt x="42862" y="261"/>
                    </a:cubicBezTo>
                    <a:cubicBezTo>
                      <a:pt x="42845" y="261"/>
                      <a:pt x="42849" y="275"/>
                      <a:pt x="42859" y="295"/>
                    </a:cubicBezTo>
                    <a:cubicBezTo>
                      <a:pt x="42865" y="298"/>
                      <a:pt x="42864" y="299"/>
                      <a:pt x="42858" y="299"/>
                    </a:cubicBezTo>
                    <a:cubicBezTo>
                      <a:pt x="42835" y="299"/>
                      <a:pt x="42726" y="275"/>
                      <a:pt x="42713" y="262"/>
                    </a:cubicBezTo>
                    <a:cubicBezTo>
                      <a:pt x="42697" y="246"/>
                      <a:pt x="42649" y="230"/>
                      <a:pt x="42649" y="214"/>
                    </a:cubicBezTo>
                    <a:cubicBezTo>
                      <a:pt x="42633" y="214"/>
                      <a:pt x="42536" y="262"/>
                      <a:pt x="42504" y="262"/>
                    </a:cubicBezTo>
                    <a:cubicBezTo>
                      <a:pt x="42455" y="246"/>
                      <a:pt x="42342" y="246"/>
                      <a:pt x="42310" y="230"/>
                    </a:cubicBezTo>
                    <a:cubicBezTo>
                      <a:pt x="42292" y="221"/>
                      <a:pt x="42246" y="211"/>
                      <a:pt x="42208" y="211"/>
                    </a:cubicBezTo>
                    <a:cubicBezTo>
                      <a:pt x="42180" y="211"/>
                      <a:pt x="42156" y="216"/>
                      <a:pt x="42149" y="230"/>
                    </a:cubicBezTo>
                    <a:cubicBezTo>
                      <a:pt x="42149" y="262"/>
                      <a:pt x="42068" y="295"/>
                      <a:pt x="41971" y="295"/>
                    </a:cubicBezTo>
                    <a:lnTo>
                      <a:pt x="41923" y="262"/>
                    </a:lnTo>
                    <a:lnTo>
                      <a:pt x="41826" y="198"/>
                    </a:lnTo>
                    <a:cubicBezTo>
                      <a:pt x="41744" y="221"/>
                      <a:pt x="41670" y="236"/>
                      <a:pt x="41623" y="236"/>
                    </a:cubicBezTo>
                    <a:cubicBezTo>
                      <a:pt x="41606" y="236"/>
                      <a:pt x="41593" y="234"/>
                      <a:pt x="41584" y="230"/>
                    </a:cubicBezTo>
                    <a:lnTo>
                      <a:pt x="41568" y="246"/>
                    </a:lnTo>
                    <a:lnTo>
                      <a:pt x="41520" y="262"/>
                    </a:lnTo>
                    <a:cubicBezTo>
                      <a:pt x="41471" y="262"/>
                      <a:pt x="41391" y="295"/>
                      <a:pt x="41342" y="311"/>
                    </a:cubicBezTo>
                    <a:lnTo>
                      <a:pt x="41278" y="295"/>
                    </a:lnTo>
                    <a:lnTo>
                      <a:pt x="41197" y="278"/>
                    </a:lnTo>
                    <a:cubicBezTo>
                      <a:pt x="41116" y="278"/>
                      <a:pt x="41020" y="246"/>
                      <a:pt x="40987" y="230"/>
                    </a:cubicBezTo>
                    <a:cubicBezTo>
                      <a:pt x="40980" y="222"/>
                      <a:pt x="40968" y="219"/>
                      <a:pt x="40955" y="219"/>
                    </a:cubicBezTo>
                    <a:cubicBezTo>
                      <a:pt x="40912" y="219"/>
                      <a:pt x="40851" y="250"/>
                      <a:pt x="40826" y="262"/>
                    </a:cubicBezTo>
                    <a:cubicBezTo>
                      <a:pt x="40817" y="272"/>
                      <a:pt x="40806" y="276"/>
                      <a:pt x="40795" y="276"/>
                    </a:cubicBezTo>
                    <a:cubicBezTo>
                      <a:pt x="40768" y="276"/>
                      <a:pt x="40741" y="253"/>
                      <a:pt x="40729" y="230"/>
                    </a:cubicBezTo>
                    <a:cubicBezTo>
                      <a:pt x="40721" y="226"/>
                      <a:pt x="40711" y="224"/>
                      <a:pt x="40700" y="224"/>
                    </a:cubicBezTo>
                    <a:cubicBezTo>
                      <a:pt x="40670" y="224"/>
                      <a:pt x="40631" y="239"/>
                      <a:pt x="40584" y="262"/>
                    </a:cubicBezTo>
                    <a:lnTo>
                      <a:pt x="40504" y="262"/>
                    </a:lnTo>
                    <a:cubicBezTo>
                      <a:pt x="40485" y="258"/>
                      <a:pt x="40463" y="256"/>
                      <a:pt x="40440" y="256"/>
                    </a:cubicBezTo>
                    <a:cubicBezTo>
                      <a:pt x="40384" y="256"/>
                      <a:pt x="40319" y="267"/>
                      <a:pt x="40262" y="278"/>
                    </a:cubicBezTo>
                    <a:lnTo>
                      <a:pt x="40197" y="295"/>
                    </a:lnTo>
                    <a:lnTo>
                      <a:pt x="40181" y="295"/>
                    </a:lnTo>
                    <a:cubicBezTo>
                      <a:pt x="40165" y="295"/>
                      <a:pt x="40068" y="262"/>
                      <a:pt x="40036" y="262"/>
                    </a:cubicBezTo>
                    <a:cubicBezTo>
                      <a:pt x="40003" y="262"/>
                      <a:pt x="39939" y="262"/>
                      <a:pt x="39874" y="246"/>
                    </a:cubicBezTo>
                    <a:lnTo>
                      <a:pt x="39842" y="262"/>
                    </a:lnTo>
                    <a:cubicBezTo>
                      <a:pt x="39808" y="282"/>
                      <a:pt x="39780" y="289"/>
                      <a:pt x="39756" y="289"/>
                    </a:cubicBezTo>
                    <a:cubicBezTo>
                      <a:pt x="39699" y="289"/>
                      <a:pt x="39661" y="248"/>
                      <a:pt x="39616" y="214"/>
                    </a:cubicBezTo>
                    <a:lnTo>
                      <a:pt x="39600" y="214"/>
                    </a:lnTo>
                    <a:cubicBezTo>
                      <a:pt x="39584" y="214"/>
                      <a:pt x="39568" y="278"/>
                      <a:pt x="39552" y="295"/>
                    </a:cubicBezTo>
                    <a:cubicBezTo>
                      <a:pt x="39552" y="303"/>
                      <a:pt x="39545" y="306"/>
                      <a:pt x="39535" y="306"/>
                    </a:cubicBezTo>
                    <a:cubicBezTo>
                      <a:pt x="39512" y="306"/>
                      <a:pt x="39469" y="291"/>
                      <a:pt x="39441" y="291"/>
                    </a:cubicBezTo>
                    <a:cubicBezTo>
                      <a:pt x="39434" y="291"/>
                      <a:pt x="39428" y="292"/>
                      <a:pt x="39423" y="295"/>
                    </a:cubicBezTo>
                    <a:cubicBezTo>
                      <a:pt x="39374" y="295"/>
                      <a:pt x="39229" y="343"/>
                      <a:pt x="39181" y="343"/>
                    </a:cubicBezTo>
                    <a:cubicBezTo>
                      <a:pt x="39168" y="347"/>
                      <a:pt x="39151" y="349"/>
                      <a:pt x="39133" y="349"/>
                    </a:cubicBezTo>
                    <a:cubicBezTo>
                      <a:pt x="39083" y="349"/>
                      <a:pt x="39018" y="334"/>
                      <a:pt x="38971" y="311"/>
                    </a:cubicBezTo>
                    <a:lnTo>
                      <a:pt x="38858" y="311"/>
                    </a:lnTo>
                    <a:cubicBezTo>
                      <a:pt x="38794" y="311"/>
                      <a:pt x="38745" y="375"/>
                      <a:pt x="38729" y="391"/>
                    </a:cubicBezTo>
                    <a:cubicBezTo>
                      <a:pt x="38729" y="396"/>
                      <a:pt x="38728" y="398"/>
                      <a:pt x="38725" y="398"/>
                    </a:cubicBezTo>
                    <a:cubicBezTo>
                      <a:pt x="38707" y="398"/>
                      <a:pt x="38646" y="327"/>
                      <a:pt x="38632" y="327"/>
                    </a:cubicBezTo>
                    <a:cubicBezTo>
                      <a:pt x="38619" y="341"/>
                      <a:pt x="38473" y="378"/>
                      <a:pt x="38392" y="378"/>
                    </a:cubicBezTo>
                    <a:cubicBezTo>
                      <a:pt x="38379" y="378"/>
                      <a:pt x="38367" y="377"/>
                      <a:pt x="38358" y="375"/>
                    </a:cubicBezTo>
                    <a:cubicBezTo>
                      <a:pt x="38319" y="362"/>
                      <a:pt x="38227" y="338"/>
                      <a:pt x="38185" y="338"/>
                    </a:cubicBezTo>
                    <a:cubicBezTo>
                      <a:pt x="38175" y="338"/>
                      <a:pt x="38168" y="340"/>
                      <a:pt x="38165" y="343"/>
                    </a:cubicBezTo>
                    <a:cubicBezTo>
                      <a:pt x="38148" y="359"/>
                      <a:pt x="38100" y="375"/>
                      <a:pt x="38068" y="375"/>
                    </a:cubicBezTo>
                    <a:cubicBezTo>
                      <a:pt x="38052" y="375"/>
                      <a:pt x="38003" y="359"/>
                      <a:pt x="37955" y="327"/>
                    </a:cubicBezTo>
                    <a:lnTo>
                      <a:pt x="37890" y="375"/>
                    </a:lnTo>
                    <a:lnTo>
                      <a:pt x="37842" y="407"/>
                    </a:lnTo>
                    <a:cubicBezTo>
                      <a:pt x="37761" y="407"/>
                      <a:pt x="37648" y="424"/>
                      <a:pt x="37600" y="424"/>
                    </a:cubicBezTo>
                    <a:lnTo>
                      <a:pt x="37568" y="407"/>
                    </a:lnTo>
                    <a:lnTo>
                      <a:pt x="37536" y="407"/>
                    </a:lnTo>
                    <a:cubicBezTo>
                      <a:pt x="37527" y="383"/>
                      <a:pt x="37515" y="375"/>
                      <a:pt x="37505" y="375"/>
                    </a:cubicBezTo>
                    <a:cubicBezTo>
                      <a:pt x="37495" y="375"/>
                      <a:pt x="37487" y="383"/>
                      <a:pt x="37487" y="391"/>
                    </a:cubicBezTo>
                    <a:cubicBezTo>
                      <a:pt x="37485" y="394"/>
                      <a:pt x="37482" y="395"/>
                      <a:pt x="37478" y="395"/>
                    </a:cubicBezTo>
                    <a:cubicBezTo>
                      <a:pt x="37453" y="395"/>
                      <a:pt x="37402" y="359"/>
                      <a:pt x="37374" y="359"/>
                    </a:cubicBezTo>
                    <a:cubicBezTo>
                      <a:pt x="37358" y="351"/>
                      <a:pt x="37298" y="351"/>
                      <a:pt x="37233" y="351"/>
                    </a:cubicBezTo>
                    <a:cubicBezTo>
                      <a:pt x="37169" y="351"/>
                      <a:pt x="37100" y="351"/>
                      <a:pt x="37068" y="343"/>
                    </a:cubicBezTo>
                    <a:cubicBezTo>
                      <a:pt x="36987" y="343"/>
                      <a:pt x="36858" y="375"/>
                      <a:pt x="36826" y="375"/>
                    </a:cubicBezTo>
                    <a:cubicBezTo>
                      <a:pt x="36820" y="372"/>
                      <a:pt x="36811" y="371"/>
                      <a:pt x="36800" y="371"/>
                    </a:cubicBezTo>
                    <a:cubicBezTo>
                      <a:pt x="36753" y="371"/>
                      <a:pt x="36671" y="394"/>
                      <a:pt x="36632" y="407"/>
                    </a:cubicBezTo>
                    <a:cubicBezTo>
                      <a:pt x="36611" y="407"/>
                      <a:pt x="36539" y="415"/>
                      <a:pt x="36484" y="415"/>
                    </a:cubicBezTo>
                    <a:cubicBezTo>
                      <a:pt x="36457" y="415"/>
                      <a:pt x="36433" y="413"/>
                      <a:pt x="36423" y="407"/>
                    </a:cubicBezTo>
                    <a:cubicBezTo>
                      <a:pt x="36386" y="407"/>
                      <a:pt x="36286" y="380"/>
                      <a:pt x="36239" y="380"/>
                    </a:cubicBezTo>
                    <a:cubicBezTo>
                      <a:pt x="36223" y="380"/>
                      <a:pt x="36213" y="383"/>
                      <a:pt x="36213" y="391"/>
                    </a:cubicBezTo>
                    <a:cubicBezTo>
                      <a:pt x="36213" y="428"/>
                      <a:pt x="36204" y="446"/>
                      <a:pt x="36192" y="446"/>
                    </a:cubicBezTo>
                    <a:cubicBezTo>
                      <a:pt x="36189" y="446"/>
                      <a:pt x="36185" y="444"/>
                      <a:pt x="36181" y="440"/>
                    </a:cubicBezTo>
                    <a:lnTo>
                      <a:pt x="36052" y="359"/>
                    </a:lnTo>
                    <a:cubicBezTo>
                      <a:pt x="35955" y="407"/>
                      <a:pt x="35858" y="456"/>
                      <a:pt x="35810" y="456"/>
                    </a:cubicBezTo>
                    <a:lnTo>
                      <a:pt x="35810" y="440"/>
                    </a:lnTo>
                    <a:cubicBezTo>
                      <a:pt x="35799" y="397"/>
                      <a:pt x="35788" y="375"/>
                      <a:pt x="35753" y="375"/>
                    </a:cubicBezTo>
                    <a:cubicBezTo>
                      <a:pt x="35736" y="375"/>
                      <a:pt x="35713" y="381"/>
                      <a:pt x="35681" y="391"/>
                    </a:cubicBezTo>
                    <a:lnTo>
                      <a:pt x="35664" y="407"/>
                    </a:lnTo>
                    <a:cubicBezTo>
                      <a:pt x="35646" y="403"/>
                      <a:pt x="35625" y="401"/>
                      <a:pt x="35605" y="401"/>
                    </a:cubicBezTo>
                    <a:cubicBezTo>
                      <a:pt x="35555" y="401"/>
                      <a:pt x="35505" y="412"/>
                      <a:pt x="35471" y="424"/>
                    </a:cubicBezTo>
                    <a:lnTo>
                      <a:pt x="35422" y="424"/>
                    </a:lnTo>
                    <a:cubicBezTo>
                      <a:pt x="35326" y="424"/>
                      <a:pt x="35245" y="440"/>
                      <a:pt x="35164" y="440"/>
                    </a:cubicBezTo>
                    <a:lnTo>
                      <a:pt x="35068" y="424"/>
                    </a:lnTo>
                    <a:cubicBezTo>
                      <a:pt x="34971" y="424"/>
                      <a:pt x="34777" y="504"/>
                      <a:pt x="34729" y="504"/>
                    </a:cubicBezTo>
                    <a:cubicBezTo>
                      <a:pt x="34664" y="504"/>
                      <a:pt x="34487" y="472"/>
                      <a:pt x="34439" y="440"/>
                    </a:cubicBezTo>
                    <a:cubicBezTo>
                      <a:pt x="34433" y="438"/>
                      <a:pt x="34428" y="437"/>
                      <a:pt x="34422" y="437"/>
                    </a:cubicBezTo>
                    <a:cubicBezTo>
                      <a:pt x="34377" y="437"/>
                      <a:pt x="34326" y="490"/>
                      <a:pt x="34326" y="504"/>
                    </a:cubicBezTo>
                    <a:cubicBezTo>
                      <a:pt x="34326" y="513"/>
                      <a:pt x="34322" y="517"/>
                      <a:pt x="34316" y="517"/>
                    </a:cubicBezTo>
                    <a:cubicBezTo>
                      <a:pt x="34301" y="517"/>
                      <a:pt x="34269" y="487"/>
                      <a:pt x="34245" y="440"/>
                    </a:cubicBezTo>
                    <a:lnTo>
                      <a:pt x="34148" y="488"/>
                    </a:lnTo>
                    <a:lnTo>
                      <a:pt x="34100" y="520"/>
                    </a:lnTo>
                    <a:cubicBezTo>
                      <a:pt x="34035" y="536"/>
                      <a:pt x="33938" y="553"/>
                      <a:pt x="33922" y="569"/>
                    </a:cubicBezTo>
                    <a:cubicBezTo>
                      <a:pt x="33913" y="573"/>
                      <a:pt x="33894" y="575"/>
                      <a:pt x="33870" y="575"/>
                    </a:cubicBezTo>
                    <a:cubicBezTo>
                      <a:pt x="33813" y="575"/>
                      <a:pt x="33731" y="564"/>
                      <a:pt x="33697" y="553"/>
                    </a:cubicBezTo>
                    <a:cubicBezTo>
                      <a:pt x="33655" y="553"/>
                      <a:pt x="33554" y="517"/>
                      <a:pt x="33506" y="517"/>
                    </a:cubicBezTo>
                    <a:cubicBezTo>
                      <a:pt x="33498" y="517"/>
                      <a:pt x="33491" y="518"/>
                      <a:pt x="33487" y="520"/>
                    </a:cubicBezTo>
                    <a:cubicBezTo>
                      <a:pt x="33438" y="536"/>
                      <a:pt x="33293" y="569"/>
                      <a:pt x="33245" y="569"/>
                    </a:cubicBezTo>
                    <a:cubicBezTo>
                      <a:pt x="33196" y="585"/>
                      <a:pt x="33116" y="601"/>
                      <a:pt x="33051" y="617"/>
                    </a:cubicBezTo>
                    <a:lnTo>
                      <a:pt x="33003" y="569"/>
                    </a:lnTo>
                    <a:lnTo>
                      <a:pt x="32971" y="536"/>
                    </a:lnTo>
                    <a:cubicBezTo>
                      <a:pt x="32938" y="569"/>
                      <a:pt x="32906" y="633"/>
                      <a:pt x="32906" y="666"/>
                    </a:cubicBezTo>
                    <a:lnTo>
                      <a:pt x="32858" y="617"/>
                    </a:lnTo>
                    <a:lnTo>
                      <a:pt x="32793" y="553"/>
                    </a:lnTo>
                    <a:cubicBezTo>
                      <a:pt x="32741" y="579"/>
                      <a:pt x="32666" y="605"/>
                      <a:pt x="32606" y="605"/>
                    </a:cubicBezTo>
                    <a:cubicBezTo>
                      <a:pt x="32592" y="605"/>
                      <a:pt x="32579" y="604"/>
                      <a:pt x="32567" y="601"/>
                    </a:cubicBezTo>
                    <a:lnTo>
                      <a:pt x="31616" y="601"/>
                    </a:lnTo>
                    <a:cubicBezTo>
                      <a:pt x="31551" y="617"/>
                      <a:pt x="31712" y="666"/>
                      <a:pt x="31616" y="682"/>
                    </a:cubicBezTo>
                    <a:lnTo>
                      <a:pt x="31519" y="714"/>
                    </a:lnTo>
                    <a:cubicBezTo>
                      <a:pt x="31503" y="674"/>
                      <a:pt x="31471" y="661"/>
                      <a:pt x="31440" y="661"/>
                    </a:cubicBezTo>
                    <a:cubicBezTo>
                      <a:pt x="31410" y="661"/>
                      <a:pt x="31382" y="674"/>
                      <a:pt x="31374" y="682"/>
                    </a:cubicBezTo>
                    <a:cubicBezTo>
                      <a:pt x="31361" y="695"/>
                      <a:pt x="31274" y="718"/>
                      <a:pt x="31232" y="718"/>
                    </a:cubicBezTo>
                    <a:cubicBezTo>
                      <a:pt x="31223" y="718"/>
                      <a:pt x="31216" y="717"/>
                      <a:pt x="31212" y="714"/>
                    </a:cubicBezTo>
                    <a:cubicBezTo>
                      <a:pt x="31212" y="700"/>
                      <a:pt x="31110" y="647"/>
                      <a:pt x="31054" y="647"/>
                    </a:cubicBezTo>
                    <a:cubicBezTo>
                      <a:pt x="31047" y="647"/>
                      <a:pt x="31040" y="648"/>
                      <a:pt x="31035" y="649"/>
                    </a:cubicBezTo>
                    <a:cubicBezTo>
                      <a:pt x="30996" y="649"/>
                      <a:pt x="30875" y="670"/>
                      <a:pt x="30803" y="670"/>
                    </a:cubicBezTo>
                    <a:cubicBezTo>
                      <a:pt x="30785" y="670"/>
                      <a:pt x="30770" y="669"/>
                      <a:pt x="30761" y="666"/>
                    </a:cubicBezTo>
                    <a:cubicBezTo>
                      <a:pt x="30747" y="656"/>
                      <a:pt x="30732" y="652"/>
                      <a:pt x="30719" y="652"/>
                    </a:cubicBezTo>
                    <a:cubicBezTo>
                      <a:pt x="30688" y="652"/>
                      <a:pt x="30664" y="675"/>
                      <a:pt x="30664" y="698"/>
                    </a:cubicBezTo>
                    <a:cubicBezTo>
                      <a:pt x="30664" y="701"/>
                      <a:pt x="30662" y="702"/>
                      <a:pt x="30659" y="702"/>
                    </a:cubicBezTo>
                    <a:cubicBezTo>
                      <a:pt x="30647" y="702"/>
                      <a:pt x="30613" y="679"/>
                      <a:pt x="30599" y="666"/>
                    </a:cubicBezTo>
                    <a:cubicBezTo>
                      <a:pt x="30583" y="666"/>
                      <a:pt x="30519" y="633"/>
                      <a:pt x="30454" y="617"/>
                    </a:cubicBezTo>
                    <a:lnTo>
                      <a:pt x="30454" y="698"/>
                    </a:lnTo>
                    <a:lnTo>
                      <a:pt x="30454" y="714"/>
                    </a:lnTo>
                    <a:cubicBezTo>
                      <a:pt x="30438" y="714"/>
                      <a:pt x="30277" y="649"/>
                      <a:pt x="30196" y="649"/>
                    </a:cubicBezTo>
                    <a:cubicBezTo>
                      <a:pt x="30179" y="654"/>
                      <a:pt x="30163" y="656"/>
                      <a:pt x="30149" y="656"/>
                    </a:cubicBezTo>
                    <a:cubicBezTo>
                      <a:pt x="30112" y="656"/>
                      <a:pt x="30092" y="641"/>
                      <a:pt x="30116" y="617"/>
                    </a:cubicBezTo>
                    <a:lnTo>
                      <a:pt x="30099" y="601"/>
                    </a:lnTo>
                    <a:lnTo>
                      <a:pt x="30003" y="569"/>
                    </a:lnTo>
                    <a:cubicBezTo>
                      <a:pt x="29990" y="618"/>
                      <a:pt x="29959" y="639"/>
                      <a:pt x="29938" y="639"/>
                    </a:cubicBezTo>
                    <a:cubicBezTo>
                      <a:pt x="29931" y="639"/>
                      <a:pt x="29926" y="637"/>
                      <a:pt x="29922" y="633"/>
                    </a:cubicBezTo>
                    <a:cubicBezTo>
                      <a:pt x="29913" y="629"/>
                      <a:pt x="29900" y="627"/>
                      <a:pt x="29887" y="627"/>
                    </a:cubicBezTo>
                    <a:cubicBezTo>
                      <a:pt x="29856" y="627"/>
                      <a:pt x="29820" y="638"/>
                      <a:pt x="29809" y="649"/>
                    </a:cubicBezTo>
                    <a:cubicBezTo>
                      <a:pt x="29793" y="666"/>
                      <a:pt x="29745" y="682"/>
                      <a:pt x="29728" y="682"/>
                    </a:cubicBezTo>
                    <a:cubicBezTo>
                      <a:pt x="29712" y="666"/>
                      <a:pt x="29680" y="633"/>
                      <a:pt x="29664" y="585"/>
                    </a:cubicBezTo>
                    <a:lnTo>
                      <a:pt x="29599" y="617"/>
                    </a:lnTo>
                    <a:cubicBezTo>
                      <a:pt x="29599" y="617"/>
                      <a:pt x="29632" y="666"/>
                      <a:pt x="29632" y="698"/>
                    </a:cubicBezTo>
                    <a:cubicBezTo>
                      <a:pt x="29627" y="702"/>
                      <a:pt x="29618" y="704"/>
                      <a:pt x="29607" y="704"/>
                    </a:cubicBezTo>
                    <a:cubicBezTo>
                      <a:pt x="29582" y="704"/>
                      <a:pt x="29546" y="693"/>
                      <a:pt x="29535" y="682"/>
                    </a:cubicBezTo>
                    <a:cubicBezTo>
                      <a:pt x="29530" y="679"/>
                      <a:pt x="29523" y="678"/>
                      <a:pt x="29515" y="678"/>
                    </a:cubicBezTo>
                    <a:cubicBezTo>
                      <a:pt x="29484" y="678"/>
                      <a:pt x="29434" y="693"/>
                      <a:pt x="29396" y="693"/>
                    </a:cubicBezTo>
                    <a:cubicBezTo>
                      <a:pt x="29380" y="693"/>
                      <a:pt x="29366" y="690"/>
                      <a:pt x="29357" y="682"/>
                    </a:cubicBezTo>
                    <a:cubicBezTo>
                      <a:pt x="29330" y="654"/>
                      <a:pt x="29278" y="614"/>
                      <a:pt x="29254" y="614"/>
                    </a:cubicBezTo>
                    <a:cubicBezTo>
                      <a:pt x="29250" y="614"/>
                      <a:pt x="29247" y="615"/>
                      <a:pt x="29245" y="617"/>
                    </a:cubicBezTo>
                    <a:cubicBezTo>
                      <a:pt x="29228" y="617"/>
                      <a:pt x="29115" y="617"/>
                      <a:pt x="29003" y="633"/>
                    </a:cubicBezTo>
                    <a:lnTo>
                      <a:pt x="28906" y="649"/>
                    </a:lnTo>
                    <a:lnTo>
                      <a:pt x="28841" y="649"/>
                    </a:lnTo>
                    <a:cubicBezTo>
                      <a:pt x="28777" y="649"/>
                      <a:pt x="28664" y="633"/>
                      <a:pt x="28599" y="617"/>
                    </a:cubicBezTo>
                    <a:lnTo>
                      <a:pt x="28519" y="633"/>
                    </a:lnTo>
                    <a:cubicBezTo>
                      <a:pt x="28512" y="636"/>
                      <a:pt x="28504" y="638"/>
                      <a:pt x="28496" y="638"/>
                    </a:cubicBezTo>
                    <a:cubicBezTo>
                      <a:pt x="28461" y="638"/>
                      <a:pt x="28412" y="617"/>
                      <a:pt x="28373" y="617"/>
                    </a:cubicBezTo>
                    <a:lnTo>
                      <a:pt x="28293" y="633"/>
                    </a:lnTo>
                    <a:cubicBezTo>
                      <a:pt x="28283" y="631"/>
                      <a:pt x="28272" y="630"/>
                      <a:pt x="28258" y="630"/>
                    </a:cubicBezTo>
                    <a:cubicBezTo>
                      <a:pt x="28193" y="630"/>
                      <a:pt x="28090" y="653"/>
                      <a:pt x="28041" y="653"/>
                    </a:cubicBezTo>
                    <a:cubicBezTo>
                      <a:pt x="28031" y="653"/>
                      <a:pt x="28023" y="652"/>
                      <a:pt x="28019" y="649"/>
                    </a:cubicBezTo>
                    <a:cubicBezTo>
                      <a:pt x="27970" y="633"/>
                      <a:pt x="27906" y="633"/>
                      <a:pt x="27890" y="617"/>
                    </a:cubicBezTo>
                    <a:cubicBezTo>
                      <a:pt x="27857" y="617"/>
                      <a:pt x="27809" y="633"/>
                      <a:pt x="27761" y="649"/>
                    </a:cubicBezTo>
                    <a:lnTo>
                      <a:pt x="27712" y="649"/>
                    </a:lnTo>
                    <a:cubicBezTo>
                      <a:pt x="27672" y="649"/>
                      <a:pt x="27625" y="618"/>
                      <a:pt x="27580" y="618"/>
                    </a:cubicBezTo>
                    <a:cubicBezTo>
                      <a:pt x="27553" y="618"/>
                      <a:pt x="27527" y="629"/>
                      <a:pt x="27502" y="666"/>
                    </a:cubicBezTo>
                    <a:lnTo>
                      <a:pt x="27502" y="682"/>
                    </a:lnTo>
                    <a:cubicBezTo>
                      <a:pt x="27486" y="682"/>
                      <a:pt x="27422" y="617"/>
                      <a:pt x="27406" y="585"/>
                    </a:cubicBezTo>
                    <a:cubicBezTo>
                      <a:pt x="27403" y="582"/>
                      <a:pt x="27397" y="580"/>
                      <a:pt x="27390" y="580"/>
                    </a:cubicBezTo>
                    <a:cubicBezTo>
                      <a:pt x="27361" y="580"/>
                      <a:pt x="27306" y="604"/>
                      <a:pt x="27293" y="617"/>
                    </a:cubicBezTo>
                    <a:cubicBezTo>
                      <a:pt x="27286" y="624"/>
                      <a:pt x="27260" y="628"/>
                      <a:pt x="27232" y="628"/>
                    </a:cubicBezTo>
                    <a:cubicBezTo>
                      <a:pt x="27192" y="628"/>
                      <a:pt x="27148" y="620"/>
                      <a:pt x="27148" y="601"/>
                    </a:cubicBezTo>
                    <a:cubicBezTo>
                      <a:pt x="27148" y="596"/>
                      <a:pt x="27143" y="594"/>
                      <a:pt x="27137" y="594"/>
                    </a:cubicBezTo>
                    <a:cubicBezTo>
                      <a:pt x="27122" y="594"/>
                      <a:pt x="27094" y="606"/>
                      <a:pt x="27083" y="617"/>
                    </a:cubicBezTo>
                    <a:cubicBezTo>
                      <a:pt x="27074" y="621"/>
                      <a:pt x="27066" y="623"/>
                      <a:pt x="27057" y="623"/>
                    </a:cubicBezTo>
                    <a:cubicBezTo>
                      <a:pt x="27034" y="623"/>
                      <a:pt x="27010" y="608"/>
                      <a:pt x="26986" y="585"/>
                    </a:cubicBezTo>
                    <a:lnTo>
                      <a:pt x="26954" y="569"/>
                    </a:lnTo>
                    <a:lnTo>
                      <a:pt x="26938" y="553"/>
                    </a:lnTo>
                    <a:cubicBezTo>
                      <a:pt x="26906" y="553"/>
                      <a:pt x="26841" y="585"/>
                      <a:pt x="26809" y="617"/>
                    </a:cubicBezTo>
                    <a:lnTo>
                      <a:pt x="26728" y="601"/>
                    </a:lnTo>
                    <a:cubicBezTo>
                      <a:pt x="26696" y="601"/>
                      <a:pt x="26631" y="633"/>
                      <a:pt x="26599" y="633"/>
                    </a:cubicBezTo>
                    <a:lnTo>
                      <a:pt x="26551" y="617"/>
                    </a:lnTo>
                    <a:cubicBezTo>
                      <a:pt x="26543" y="609"/>
                      <a:pt x="26532" y="606"/>
                      <a:pt x="26519" y="606"/>
                    </a:cubicBezTo>
                    <a:cubicBezTo>
                      <a:pt x="26482" y="606"/>
                      <a:pt x="26434" y="633"/>
                      <a:pt x="26422" y="633"/>
                    </a:cubicBezTo>
                    <a:cubicBezTo>
                      <a:pt x="26407" y="633"/>
                      <a:pt x="26282" y="551"/>
                      <a:pt x="26225" y="551"/>
                    </a:cubicBezTo>
                    <a:cubicBezTo>
                      <a:pt x="26220" y="551"/>
                      <a:pt x="26216" y="551"/>
                      <a:pt x="26212" y="553"/>
                    </a:cubicBezTo>
                    <a:cubicBezTo>
                      <a:pt x="26147" y="585"/>
                      <a:pt x="25970" y="601"/>
                      <a:pt x="25922" y="601"/>
                    </a:cubicBezTo>
                    <a:cubicBezTo>
                      <a:pt x="25877" y="601"/>
                      <a:pt x="25709" y="683"/>
                      <a:pt x="25620" y="683"/>
                    </a:cubicBezTo>
                    <a:cubicBezTo>
                      <a:pt x="25612" y="683"/>
                      <a:pt x="25605" y="683"/>
                      <a:pt x="25599" y="682"/>
                    </a:cubicBezTo>
                    <a:cubicBezTo>
                      <a:pt x="25535" y="666"/>
                      <a:pt x="25276" y="649"/>
                      <a:pt x="25228" y="649"/>
                    </a:cubicBezTo>
                    <a:cubicBezTo>
                      <a:pt x="25180" y="666"/>
                      <a:pt x="25115" y="682"/>
                      <a:pt x="25099" y="682"/>
                    </a:cubicBezTo>
                    <a:cubicBezTo>
                      <a:pt x="25083" y="666"/>
                      <a:pt x="25018" y="649"/>
                      <a:pt x="24954" y="633"/>
                    </a:cubicBezTo>
                    <a:lnTo>
                      <a:pt x="24873" y="633"/>
                    </a:lnTo>
                    <a:cubicBezTo>
                      <a:pt x="24845" y="638"/>
                      <a:pt x="24815" y="640"/>
                      <a:pt x="24784" y="640"/>
                    </a:cubicBezTo>
                    <a:cubicBezTo>
                      <a:pt x="24710" y="640"/>
                      <a:pt x="24630" y="629"/>
                      <a:pt x="24551" y="617"/>
                    </a:cubicBezTo>
                    <a:cubicBezTo>
                      <a:pt x="24534" y="617"/>
                      <a:pt x="24502" y="617"/>
                      <a:pt x="24502" y="633"/>
                    </a:cubicBezTo>
                    <a:cubicBezTo>
                      <a:pt x="24502" y="673"/>
                      <a:pt x="24497" y="685"/>
                      <a:pt x="24487" y="685"/>
                    </a:cubicBezTo>
                    <a:cubicBezTo>
                      <a:pt x="24473" y="685"/>
                      <a:pt x="24450" y="659"/>
                      <a:pt x="24422" y="649"/>
                    </a:cubicBezTo>
                    <a:lnTo>
                      <a:pt x="24373" y="633"/>
                    </a:lnTo>
                    <a:cubicBezTo>
                      <a:pt x="24364" y="630"/>
                      <a:pt x="24353" y="629"/>
                      <a:pt x="24343" y="629"/>
                    </a:cubicBezTo>
                    <a:cubicBezTo>
                      <a:pt x="24296" y="629"/>
                      <a:pt x="24241" y="652"/>
                      <a:pt x="24228" y="666"/>
                    </a:cubicBezTo>
                    <a:cubicBezTo>
                      <a:pt x="24212" y="666"/>
                      <a:pt x="24147" y="666"/>
                      <a:pt x="24067" y="649"/>
                    </a:cubicBezTo>
                    <a:lnTo>
                      <a:pt x="24002" y="649"/>
                    </a:lnTo>
                    <a:lnTo>
                      <a:pt x="23922" y="633"/>
                    </a:lnTo>
                    <a:cubicBezTo>
                      <a:pt x="23857" y="633"/>
                      <a:pt x="23731" y="613"/>
                      <a:pt x="23666" y="613"/>
                    </a:cubicBezTo>
                    <a:cubicBezTo>
                      <a:pt x="23650" y="613"/>
                      <a:pt x="23638" y="614"/>
                      <a:pt x="23631" y="617"/>
                    </a:cubicBezTo>
                    <a:cubicBezTo>
                      <a:pt x="23599" y="633"/>
                      <a:pt x="23518" y="633"/>
                      <a:pt x="23502" y="649"/>
                    </a:cubicBezTo>
                    <a:cubicBezTo>
                      <a:pt x="23470" y="666"/>
                      <a:pt x="23421" y="682"/>
                      <a:pt x="23389" y="682"/>
                    </a:cubicBezTo>
                    <a:lnTo>
                      <a:pt x="23357" y="666"/>
                    </a:lnTo>
                    <a:lnTo>
                      <a:pt x="23292" y="649"/>
                    </a:lnTo>
                    <a:cubicBezTo>
                      <a:pt x="23252" y="633"/>
                      <a:pt x="23204" y="625"/>
                      <a:pt x="23157" y="625"/>
                    </a:cubicBezTo>
                    <a:cubicBezTo>
                      <a:pt x="23111" y="625"/>
                      <a:pt x="23067" y="633"/>
                      <a:pt x="23034" y="649"/>
                    </a:cubicBezTo>
                    <a:lnTo>
                      <a:pt x="22986" y="601"/>
                    </a:lnTo>
                    <a:cubicBezTo>
                      <a:pt x="22970" y="601"/>
                      <a:pt x="22938" y="633"/>
                      <a:pt x="22921" y="633"/>
                    </a:cubicBezTo>
                    <a:lnTo>
                      <a:pt x="22873" y="617"/>
                    </a:lnTo>
                    <a:cubicBezTo>
                      <a:pt x="22841" y="617"/>
                      <a:pt x="22744" y="633"/>
                      <a:pt x="22728" y="649"/>
                    </a:cubicBezTo>
                    <a:cubicBezTo>
                      <a:pt x="22696" y="666"/>
                      <a:pt x="22679" y="682"/>
                      <a:pt x="22679" y="682"/>
                    </a:cubicBezTo>
                    <a:cubicBezTo>
                      <a:pt x="22663" y="682"/>
                      <a:pt x="22615" y="633"/>
                      <a:pt x="22599" y="633"/>
                    </a:cubicBezTo>
                    <a:cubicBezTo>
                      <a:pt x="22596" y="631"/>
                      <a:pt x="22592" y="630"/>
                      <a:pt x="22586" y="630"/>
                    </a:cubicBezTo>
                    <a:cubicBezTo>
                      <a:pt x="22557" y="630"/>
                      <a:pt x="22491" y="653"/>
                      <a:pt x="22446" y="653"/>
                    </a:cubicBezTo>
                    <a:cubicBezTo>
                      <a:pt x="22437" y="653"/>
                      <a:pt x="22428" y="652"/>
                      <a:pt x="22421" y="649"/>
                    </a:cubicBezTo>
                    <a:cubicBezTo>
                      <a:pt x="22373" y="649"/>
                      <a:pt x="22179" y="601"/>
                      <a:pt x="22131" y="601"/>
                    </a:cubicBezTo>
                    <a:cubicBezTo>
                      <a:pt x="22083" y="617"/>
                      <a:pt x="22034" y="633"/>
                      <a:pt x="22018" y="633"/>
                    </a:cubicBezTo>
                    <a:cubicBezTo>
                      <a:pt x="22018" y="633"/>
                      <a:pt x="21936" y="592"/>
                      <a:pt x="21894" y="592"/>
                    </a:cubicBezTo>
                    <a:cubicBezTo>
                      <a:pt x="21884" y="592"/>
                      <a:pt x="21876" y="595"/>
                      <a:pt x="21873" y="601"/>
                    </a:cubicBezTo>
                    <a:cubicBezTo>
                      <a:pt x="21873" y="620"/>
                      <a:pt x="21870" y="629"/>
                      <a:pt x="21868" y="629"/>
                    </a:cubicBezTo>
                    <a:cubicBezTo>
                      <a:pt x="21865" y="629"/>
                      <a:pt x="21863" y="608"/>
                      <a:pt x="21873" y="569"/>
                    </a:cubicBezTo>
                    <a:lnTo>
                      <a:pt x="21873" y="569"/>
                    </a:lnTo>
                    <a:lnTo>
                      <a:pt x="21776" y="617"/>
                    </a:lnTo>
                    <a:lnTo>
                      <a:pt x="21663" y="682"/>
                    </a:lnTo>
                    <a:cubicBezTo>
                      <a:pt x="21679" y="617"/>
                      <a:pt x="21647" y="553"/>
                      <a:pt x="21599" y="536"/>
                    </a:cubicBezTo>
                    <a:lnTo>
                      <a:pt x="21566" y="569"/>
                    </a:lnTo>
                    <a:cubicBezTo>
                      <a:pt x="21495" y="599"/>
                      <a:pt x="21410" y="611"/>
                      <a:pt x="21350" y="611"/>
                    </a:cubicBezTo>
                    <a:cubicBezTo>
                      <a:pt x="21315" y="611"/>
                      <a:pt x="21288" y="607"/>
                      <a:pt x="21276" y="601"/>
                    </a:cubicBezTo>
                    <a:cubicBezTo>
                      <a:pt x="21244" y="585"/>
                      <a:pt x="21212" y="569"/>
                      <a:pt x="21195" y="569"/>
                    </a:cubicBezTo>
                    <a:lnTo>
                      <a:pt x="21179" y="585"/>
                    </a:lnTo>
                    <a:lnTo>
                      <a:pt x="21083" y="649"/>
                    </a:lnTo>
                    <a:cubicBezTo>
                      <a:pt x="21034" y="633"/>
                      <a:pt x="20970" y="585"/>
                      <a:pt x="20970" y="569"/>
                    </a:cubicBezTo>
                    <a:cubicBezTo>
                      <a:pt x="20954" y="569"/>
                      <a:pt x="20905" y="585"/>
                      <a:pt x="20857" y="617"/>
                    </a:cubicBezTo>
                    <a:lnTo>
                      <a:pt x="20808" y="633"/>
                    </a:lnTo>
                    <a:lnTo>
                      <a:pt x="20631" y="585"/>
                    </a:lnTo>
                    <a:lnTo>
                      <a:pt x="20583" y="553"/>
                    </a:lnTo>
                    <a:cubicBezTo>
                      <a:pt x="20502" y="553"/>
                      <a:pt x="20421" y="601"/>
                      <a:pt x="20405" y="617"/>
                    </a:cubicBezTo>
                    <a:cubicBezTo>
                      <a:pt x="20402" y="620"/>
                      <a:pt x="20398" y="622"/>
                      <a:pt x="20394" y="622"/>
                    </a:cubicBezTo>
                    <a:cubicBezTo>
                      <a:pt x="20377" y="622"/>
                      <a:pt x="20354" y="598"/>
                      <a:pt x="20341" y="585"/>
                    </a:cubicBezTo>
                    <a:cubicBezTo>
                      <a:pt x="20341" y="579"/>
                      <a:pt x="20332" y="578"/>
                      <a:pt x="20318" y="578"/>
                    </a:cubicBezTo>
                    <a:cubicBezTo>
                      <a:pt x="20292" y="578"/>
                      <a:pt x="20249" y="585"/>
                      <a:pt x="20228" y="585"/>
                    </a:cubicBezTo>
                    <a:cubicBezTo>
                      <a:pt x="20212" y="577"/>
                      <a:pt x="20183" y="573"/>
                      <a:pt x="20153" y="573"/>
                    </a:cubicBezTo>
                    <a:cubicBezTo>
                      <a:pt x="20123" y="573"/>
                      <a:pt x="20091" y="577"/>
                      <a:pt x="20066" y="585"/>
                    </a:cubicBezTo>
                    <a:cubicBezTo>
                      <a:pt x="20040" y="598"/>
                      <a:pt x="19931" y="642"/>
                      <a:pt x="19889" y="642"/>
                    </a:cubicBezTo>
                    <a:cubicBezTo>
                      <a:pt x="19879" y="642"/>
                      <a:pt x="19873" y="640"/>
                      <a:pt x="19873" y="633"/>
                    </a:cubicBezTo>
                    <a:cubicBezTo>
                      <a:pt x="19889" y="601"/>
                      <a:pt x="19808" y="601"/>
                      <a:pt x="19760" y="601"/>
                    </a:cubicBezTo>
                    <a:cubicBezTo>
                      <a:pt x="19728" y="601"/>
                      <a:pt x="19566" y="553"/>
                      <a:pt x="19389" y="504"/>
                    </a:cubicBezTo>
                    <a:lnTo>
                      <a:pt x="19276" y="649"/>
                    </a:lnTo>
                    <a:lnTo>
                      <a:pt x="19260" y="649"/>
                    </a:lnTo>
                    <a:cubicBezTo>
                      <a:pt x="19253" y="643"/>
                      <a:pt x="19243" y="640"/>
                      <a:pt x="19229" y="640"/>
                    </a:cubicBezTo>
                    <a:cubicBezTo>
                      <a:pt x="19185" y="640"/>
                      <a:pt x="19111" y="668"/>
                      <a:pt x="19058" y="668"/>
                    </a:cubicBezTo>
                    <a:cubicBezTo>
                      <a:pt x="19050" y="668"/>
                      <a:pt x="19041" y="667"/>
                      <a:pt x="19034" y="666"/>
                    </a:cubicBezTo>
                    <a:cubicBezTo>
                      <a:pt x="19018" y="660"/>
                      <a:pt x="18987" y="658"/>
                      <a:pt x="18952" y="658"/>
                    </a:cubicBezTo>
                    <a:cubicBezTo>
                      <a:pt x="18880" y="658"/>
                      <a:pt x="18787" y="666"/>
                      <a:pt x="18744" y="666"/>
                    </a:cubicBezTo>
                    <a:cubicBezTo>
                      <a:pt x="18711" y="657"/>
                      <a:pt x="18643" y="653"/>
                      <a:pt x="18576" y="653"/>
                    </a:cubicBezTo>
                    <a:cubicBezTo>
                      <a:pt x="18510" y="653"/>
                      <a:pt x="18445" y="657"/>
                      <a:pt x="18421" y="666"/>
                    </a:cubicBezTo>
                    <a:cubicBezTo>
                      <a:pt x="18373" y="698"/>
                      <a:pt x="18324" y="714"/>
                      <a:pt x="18324" y="714"/>
                    </a:cubicBezTo>
                    <a:cubicBezTo>
                      <a:pt x="18308" y="714"/>
                      <a:pt x="18260" y="649"/>
                      <a:pt x="18244" y="633"/>
                    </a:cubicBezTo>
                    <a:cubicBezTo>
                      <a:pt x="18239" y="629"/>
                      <a:pt x="18229" y="627"/>
                      <a:pt x="18216" y="627"/>
                    </a:cubicBezTo>
                    <a:cubicBezTo>
                      <a:pt x="18186" y="627"/>
                      <a:pt x="18142" y="638"/>
                      <a:pt x="18131" y="649"/>
                    </a:cubicBezTo>
                    <a:cubicBezTo>
                      <a:pt x="18126" y="654"/>
                      <a:pt x="18117" y="656"/>
                      <a:pt x="18105" y="656"/>
                    </a:cubicBezTo>
                    <a:cubicBezTo>
                      <a:pt x="18070" y="656"/>
                      <a:pt x="18008" y="641"/>
                      <a:pt x="17937" y="617"/>
                    </a:cubicBezTo>
                    <a:lnTo>
                      <a:pt x="17856" y="682"/>
                    </a:lnTo>
                    <a:lnTo>
                      <a:pt x="17840" y="698"/>
                    </a:lnTo>
                    <a:cubicBezTo>
                      <a:pt x="17792" y="682"/>
                      <a:pt x="17679" y="666"/>
                      <a:pt x="17598" y="666"/>
                    </a:cubicBezTo>
                    <a:lnTo>
                      <a:pt x="17550" y="633"/>
                    </a:lnTo>
                    <a:cubicBezTo>
                      <a:pt x="17546" y="632"/>
                      <a:pt x="17541" y="632"/>
                      <a:pt x="17537" y="632"/>
                    </a:cubicBezTo>
                    <a:cubicBezTo>
                      <a:pt x="17499" y="632"/>
                      <a:pt x="17478" y="679"/>
                      <a:pt x="17442" y="679"/>
                    </a:cubicBezTo>
                    <a:cubicBezTo>
                      <a:pt x="17427" y="679"/>
                      <a:pt x="17410" y="671"/>
                      <a:pt x="17389" y="649"/>
                    </a:cubicBezTo>
                    <a:cubicBezTo>
                      <a:pt x="17384" y="645"/>
                      <a:pt x="17374" y="643"/>
                      <a:pt x="17360" y="643"/>
                    </a:cubicBezTo>
                    <a:cubicBezTo>
                      <a:pt x="17328" y="643"/>
                      <a:pt x="17278" y="654"/>
                      <a:pt x="17244" y="666"/>
                    </a:cubicBezTo>
                    <a:lnTo>
                      <a:pt x="17163" y="698"/>
                    </a:lnTo>
                    <a:cubicBezTo>
                      <a:pt x="17135" y="656"/>
                      <a:pt x="17083" y="614"/>
                      <a:pt x="17059" y="614"/>
                    </a:cubicBezTo>
                    <a:cubicBezTo>
                      <a:pt x="17055" y="614"/>
                      <a:pt x="17052" y="615"/>
                      <a:pt x="17050" y="617"/>
                    </a:cubicBezTo>
                    <a:cubicBezTo>
                      <a:pt x="17034" y="617"/>
                      <a:pt x="16953" y="649"/>
                      <a:pt x="16873" y="682"/>
                    </a:cubicBezTo>
                    <a:lnTo>
                      <a:pt x="16711" y="682"/>
                    </a:lnTo>
                    <a:cubicBezTo>
                      <a:pt x="16614" y="649"/>
                      <a:pt x="16518" y="617"/>
                      <a:pt x="16485" y="617"/>
                    </a:cubicBezTo>
                    <a:lnTo>
                      <a:pt x="16485" y="714"/>
                    </a:lnTo>
                    <a:cubicBezTo>
                      <a:pt x="16437" y="682"/>
                      <a:pt x="16340" y="649"/>
                      <a:pt x="16308" y="649"/>
                    </a:cubicBezTo>
                    <a:cubicBezTo>
                      <a:pt x="16292" y="657"/>
                      <a:pt x="16276" y="661"/>
                      <a:pt x="16260" y="661"/>
                    </a:cubicBezTo>
                    <a:cubicBezTo>
                      <a:pt x="16243" y="661"/>
                      <a:pt x="16227" y="657"/>
                      <a:pt x="16211" y="649"/>
                    </a:cubicBezTo>
                    <a:lnTo>
                      <a:pt x="16195" y="649"/>
                    </a:lnTo>
                    <a:cubicBezTo>
                      <a:pt x="16179" y="666"/>
                      <a:pt x="16147" y="682"/>
                      <a:pt x="16114" y="682"/>
                    </a:cubicBezTo>
                    <a:cubicBezTo>
                      <a:pt x="16109" y="687"/>
                      <a:pt x="16102" y="689"/>
                      <a:pt x="16094" y="689"/>
                    </a:cubicBezTo>
                    <a:cubicBezTo>
                      <a:pt x="16077" y="689"/>
                      <a:pt x="16055" y="682"/>
                      <a:pt x="16034" y="682"/>
                    </a:cubicBezTo>
                    <a:lnTo>
                      <a:pt x="16001" y="682"/>
                    </a:lnTo>
                    <a:cubicBezTo>
                      <a:pt x="15953" y="682"/>
                      <a:pt x="15856" y="682"/>
                      <a:pt x="15824" y="666"/>
                    </a:cubicBezTo>
                    <a:cubicBezTo>
                      <a:pt x="15792" y="666"/>
                      <a:pt x="15711" y="649"/>
                      <a:pt x="15647" y="649"/>
                    </a:cubicBezTo>
                    <a:lnTo>
                      <a:pt x="15631" y="666"/>
                    </a:lnTo>
                    <a:lnTo>
                      <a:pt x="15550" y="714"/>
                    </a:lnTo>
                    <a:cubicBezTo>
                      <a:pt x="15519" y="683"/>
                      <a:pt x="15456" y="672"/>
                      <a:pt x="15414" y="672"/>
                    </a:cubicBezTo>
                    <a:cubicBezTo>
                      <a:pt x="15390" y="672"/>
                      <a:pt x="15372" y="676"/>
                      <a:pt x="15372" y="682"/>
                    </a:cubicBezTo>
                    <a:cubicBezTo>
                      <a:pt x="15367" y="692"/>
                      <a:pt x="15353" y="696"/>
                      <a:pt x="15335" y="696"/>
                    </a:cubicBezTo>
                    <a:cubicBezTo>
                      <a:pt x="15299" y="696"/>
                      <a:pt x="15249" y="682"/>
                      <a:pt x="15227" y="682"/>
                    </a:cubicBezTo>
                    <a:cubicBezTo>
                      <a:pt x="15179" y="682"/>
                      <a:pt x="15114" y="698"/>
                      <a:pt x="15066" y="698"/>
                    </a:cubicBezTo>
                    <a:lnTo>
                      <a:pt x="15050" y="682"/>
                    </a:lnTo>
                    <a:lnTo>
                      <a:pt x="14969" y="617"/>
                    </a:lnTo>
                    <a:cubicBezTo>
                      <a:pt x="14872" y="633"/>
                      <a:pt x="14679" y="649"/>
                      <a:pt x="14534" y="666"/>
                    </a:cubicBezTo>
                    <a:lnTo>
                      <a:pt x="14405" y="666"/>
                    </a:lnTo>
                    <a:cubicBezTo>
                      <a:pt x="14379" y="666"/>
                      <a:pt x="14322" y="645"/>
                      <a:pt x="14300" y="645"/>
                    </a:cubicBezTo>
                    <a:cubicBezTo>
                      <a:pt x="14295" y="645"/>
                      <a:pt x="14292" y="646"/>
                      <a:pt x="14292" y="649"/>
                    </a:cubicBezTo>
                    <a:lnTo>
                      <a:pt x="14227" y="714"/>
                    </a:lnTo>
                    <a:cubicBezTo>
                      <a:pt x="14209" y="702"/>
                      <a:pt x="14169" y="699"/>
                      <a:pt x="14123" y="699"/>
                    </a:cubicBezTo>
                    <a:cubicBezTo>
                      <a:pt x="14072" y="699"/>
                      <a:pt x="14013" y="703"/>
                      <a:pt x="13967" y="703"/>
                    </a:cubicBezTo>
                    <a:cubicBezTo>
                      <a:pt x="13941" y="703"/>
                      <a:pt x="13919" y="701"/>
                      <a:pt x="13905" y="698"/>
                    </a:cubicBezTo>
                    <a:cubicBezTo>
                      <a:pt x="13824" y="698"/>
                      <a:pt x="13695" y="698"/>
                      <a:pt x="13582" y="714"/>
                    </a:cubicBezTo>
                    <a:lnTo>
                      <a:pt x="13517" y="649"/>
                    </a:lnTo>
                    <a:lnTo>
                      <a:pt x="13501" y="633"/>
                    </a:lnTo>
                    <a:cubicBezTo>
                      <a:pt x="13485" y="633"/>
                      <a:pt x="13437" y="682"/>
                      <a:pt x="13421" y="698"/>
                    </a:cubicBezTo>
                    <a:cubicBezTo>
                      <a:pt x="13416" y="708"/>
                      <a:pt x="13409" y="712"/>
                      <a:pt x="13402" y="712"/>
                    </a:cubicBezTo>
                    <a:cubicBezTo>
                      <a:pt x="13388" y="712"/>
                      <a:pt x="13372" y="693"/>
                      <a:pt x="13372" y="682"/>
                    </a:cubicBezTo>
                    <a:cubicBezTo>
                      <a:pt x="13368" y="678"/>
                      <a:pt x="13358" y="676"/>
                      <a:pt x="13343" y="676"/>
                    </a:cubicBezTo>
                    <a:cubicBezTo>
                      <a:pt x="13299" y="676"/>
                      <a:pt x="13211" y="694"/>
                      <a:pt x="13114" y="730"/>
                    </a:cubicBezTo>
                    <a:lnTo>
                      <a:pt x="13001" y="714"/>
                    </a:lnTo>
                    <a:lnTo>
                      <a:pt x="12921" y="698"/>
                    </a:lnTo>
                    <a:cubicBezTo>
                      <a:pt x="12911" y="700"/>
                      <a:pt x="12899" y="701"/>
                      <a:pt x="12885" y="701"/>
                    </a:cubicBezTo>
                    <a:cubicBezTo>
                      <a:pt x="12830" y="701"/>
                      <a:pt x="12751" y="686"/>
                      <a:pt x="12703" y="686"/>
                    </a:cubicBezTo>
                    <a:cubicBezTo>
                      <a:pt x="12682" y="686"/>
                      <a:pt x="12667" y="689"/>
                      <a:pt x="12663" y="698"/>
                    </a:cubicBezTo>
                    <a:cubicBezTo>
                      <a:pt x="12658" y="708"/>
                      <a:pt x="12651" y="712"/>
                      <a:pt x="12644" y="712"/>
                    </a:cubicBezTo>
                    <a:cubicBezTo>
                      <a:pt x="12628" y="712"/>
                      <a:pt x="12609" y="693"/>
                      <a:pt x="12598" y="682"/>
                    </a:cubicBezTo>
                    <a:cubicBezTo>
                      <a:pt x="12598" y="672"/>
                      <a:pt x="12593" y="668"/>
                      <a:pt x="12587" y="668"/>
                    </a:cubicBezTo>
                    <a:cubicBezTo>
                      <a:pt x="12573" y="668"/>
                      <a:pt x="12550" y="687"/>
                      <a:pt x="12550" y="698"/>
                    </a:cubicBezTo>
                    <a:cubicBezTo>
                      <a:pt x="12548" y="700"/>
                      <a:pt x="12544" y="700"/>
                      <a:pt x="12539" y="700"/>
                    </a:cubicBezTo>
                    <a:cubicBezTo>
                      <a:pt x="12513" y="700"/>
                      <a:pt x="12451" y="679"/>
                      <a:pt x="12405" y="679"/>
                    </a:cubicBezTo>
                    <a:cubicBezTo>
                      <a:pt x="12383" y="679"/>
                      <a:pt x="12365" y="684"/>
                      <a:pt x="12356" y="698"/>
                    </a:cubicBezTo>
                    <a:cubicBezTo>
                      <a:pt x="12347" y="717"/>
                      <a:pt x="12321" y="724"/>
                      <a:pt x="12297" y="724"/>
                    </a:cubicBezTo>
                    <a:cubicBezTo>
                      <a:pt x="12281" y="724"/>
                      <a:pt x="12266" y="721"/>
                      <a:pt x="12259" y="714"/>
                    </a:cubicBezTo>
                    <a:cubicBezTo>
                      <a:pt x="12243" y="698"/>
                      <a:pt x="12146" y="682"/>
                      <a:pt x="12050" y="666"/>
                    </a:cubicBezTo>
                    <a:lnTo>
                      <a:pt x="12001" y="698"/>
                    </a:lnTo>
                    <a:cubicBezTo>
                      <a:pt x="11939" y="733"/>
                      <a:pt x="11871" y="744"/>
                      <a:pt x="11807" y="744"/>
                    </a:cubicBezTo>
                    <a:cubicBezTo>
                      <a:pt x="11755" y="744"/>
                      <a:pt x="11706" y="737"/>
                      <a:pt x="11662" y="730"/>
                    </a:cubicBezTo>
                    <a:lnTo>
                      <a:pt x="11550" y="698"/>
                    </a:lnTo>
                    <a:cubicBezTo>
                      <a:pt x="11437" y="714"/>
                      <a:pt x="11259" y="698"/>
                      <a:pt x="11243" y="730"/>
                    </a:cubicBezTo>
                    <a:cubicBezTo>
                      <a:pt x="11243" y="741"/>
                      <a:pt x="11219" y="753"/>
                      <a:pt x="11199" y="753"/>
                    </a:cubicBezTo>
                    <a:cubicBezTo>
                      <a:pt x="11191" y="753"/>
                      <a:pt x="11183" y="751"/>
                      <a:pt x="11179" y="746"/>
                    </a:cubicBezTo>
                    <a:cubicBezTo>
                      <a:pt x="11162" y="746"/>
                      <a:pt x="11130" y="778"/>
                      <a:pt x="11130" y="795"/>
                    </a:cubicBezTo>
                    <a:cubicBezTo>
                      <a:pt x="11127" y="798"/>
                      <a:pt x="11122" y="799"/>
                      <a:pt x="11116" y="799"/>
                    </a:cubicBezTo>
                    <a:cubicBezTo>
                      <a:pt x="11091" y="799"/>
                      <a:pt x="11046" y="775"/>
                      <a:pt x="11033" y="762"/>
                    </a:cubicBezTo>
                    <a:cubicBezTo>
                      <a:pt x="11029" y="758"/>
                      <a:pt x="11020" y="756"/>
                      <a:pt x="11008" y="756"/>
                    </a:cubicBezTo>
                    <a:cubicBezTo>
                      <a:pt x="10974" y="756"/>
                      <a:pt x="10915" y="771"/>
                      <a:pt x="10856" y="795"/>
                    </a:cubicBezTo>
                    <a:lnTo>
                      <a:pt x="10840" y="762"/>
                    </a:lnTo>
                    <a:cubicBezTo>
                      <a:pt x="10828" y="747"/>
                      <a:pt x="10816" y="742"/>
                      <a:pt x="10803" y="742"/>
                    </a:cubicBezTo>
                    <a:cubicBezTo>
                      <a:pt x="10775" y="742"/>
                      <a:pt x="10746" y="767"/>
                      <a:pt x="10723" y="767"/>
                    </a:cubicBezTo>
                    <a:cubicBezTo>
                      <a:pt x="10712" y="767"/>
                      <a:pt x="10702" y="762"/>
                      <a:pt x="10695" y="746"/>
                    </a:cubicBezTo>
                    <a:lnTo>
                      <a:pt x="10662" y="730"/>
                    </a:lnTo>
                    <a:cubicBezTo>
                      <a:pt x="10614" y="730"/>
                      <a:pt x="10469" y="762"/>
                      <a:pt x="10437" y="778"/>
                    </a:cubicBezTo>
                    <a:cubicBezTo>
                      <a:pt x="10433" y="781"/>
                      <a:pt x="10428" y="783"/>
                      <a:pt x="10421" y="783"/>
                    </a:cubicBezTo>
                    <a:cubicBezTo>
                      <a:pt x="10392" y="783"/>
                      <a:pt x="10337" y="759"/>
                      <a:pt x="10324" y="746"/>
                    </a:cubicBezTo>
                    <a:cubicBezTo>
                      <a:pt x="10317" y="743"/>
                      <a:pt x="10311" y="742"/>
                      <a:pt x="10304" y="742"/>
                    </a:cubicBezTo>
                    <a:cubicBezTo>
                      <a:pt x="10274" y="742"/>
                      <a:pt x="10240" y="765"/>
                      <a:pt x="10227" y="778"/>
                    </a:cubicBezTo>
                    <a:cubicBezTo>
                      <a:pt x="10215" y="790"/>
                      <a:pt x="10164" y="801"/>
                      <a:pt x="10134" y="801"/>
                    </a:cubicBezTo>
                    <a:cubicBezTo>
                      <a:pt x="10122" y="801"/>
                      <a:pt x="10114" y="799"/>
                      <a:pt x="10114" y="795"/>
                    </a:cubicBezTo>
                    <a:cubicBezTo>
                      <a:pt x="10103" y="783"/>
                      <a:pt x="10091" y="772"/>
                      <a:pt x="10074" y="772"/>
                    </a:cubicBezTo>
                    <a:cubicBezTo>
                      <a:pt x="10067" y="772"/>
                      <a:pt x="10059" y="774"/>
                      <a:pt x="10049" y="778"/>
                    </a:cubicBezTo>
                    <a:lnTo>
                      <a:pt x="9953" y="778"/>
                    </a:lnTo>
                    <a:cubicBezTo>
                      <a:pt x="9856" y="778"/>
                      <a:pt x="9695" y="795"/>
                      <a:pt x="9646" y="795"/>
                    </a:cubicBezTo>
                    <a:cubicBezTo>
                      <a:pt x="9614" y="811"/>
                      <a:pt x="9533" y="843"/>
                      <a:pt x="9469" y="859"/>
                    </a:cubicBezTo>
                    <a:lnTo>
                      <a:pt x="9372" y="859"/>
                    </a:lnTo>
                    <a:cubicBezTo>
                      <a:pt x="9340" y="859"/>
                      <a:pt x="9259" y="843"/>
                      <a:pt x="9211" y="811"/>
                    </a:cubicBezTo>
                    <a:lnTo>
                      <a:pt x="9146" y="859"/>
                    </a:lnTo>
                    <a:lnTo>
                      <a:pt x="9130" y="875"/>
                    </a:lnTo>
                    <a:cubicBezTo>
                      <a:pt x="9087" y="875"/>
                      <a:pt x="8944" y="868"/>
                      <a:pt x="8829" y="868"/>
                    </a:cubicBezTo>
                    <a:cubicBezTo>
                      <a:pt x="8772" y="868"/>
                      <a:pt x="8721" y="870"/>
                      <a:pt x="8694" y="875"/>
                    </a:cubicBezTo>
                    <a:cubicBezTo>
                      <a:pt x="8614" y="891"/>
                      <a:pt x="8501" y="907"/>
                      <a:pt x="8485" y="907"/>
                    </a:cubicBezTo>
                    <a:cubicBezTo>
                      <a:pt x="8471" y="907"/>
                      <a:pt x="8284" y="821"/>
                      <a:pt x="8172" y="821"/>
                    </a:cubicBezTo>
                    <a:cubicBezTo>
                      <a:pt x="8156" y="821"/>
                      <a:pt x="8142" y="823"/>
                      <a:pt x="8130" y="827"/>
                    </a:cubicBezTo>
                    <a:cubicBezTo>
                      <a:pt x="8049" y="843"/>
                      <a:pt x="7952" y="875"/>
                      <a:pt x="7920" y="891"/>
                    </a:cubicBezTo>
                    <a:lnTo>
                      <a:pt x="7904" y="891"/>
                    </a:lnTo>
                    <a:cubicBezTo>
                      <a:pt x="7862" y="905"/>
                      <a:pt x="7809" y="943"/>
                      <a:pt x="7784" y="943"/>
                    </a:cubicBezTo>
                    <a:cubicBezTo>
                      <a:pt x="7780" y="943"/>
                      <a:pt x="7777" y="942"/>
                      <a:pt x="7775" y="940"/>
                    </a:cubicBezTo>
                    <a:lnTo>
                      <a:pt x="7646" y="843"/>
                    </a:lnTo>
                    <a:cubicBezTo>
                      <a:pt x="7646" y="910"/>
                      <a:pt x="7624" y="944"/>
                      <a:pt x="7607" y="944"/>
                    </a:cubicBezTo>
                    <a:cubicBezTo>
                      <a:pt x="7603" y="944"/>
                      <a:pt x="7600" y="942"/>
                      <a:pt x="7598" y="940"/>
                    </a:cubicBezTo>
                    <a:cubicBezTo>
                      <a:pt x="7591" y="933"/>
                      <a:pt x="7565" y="929"/>
                      <a:pt x="7537" y="929"/>
                    </a:cubicBezTo>
                    <a:cubicBezTo>
                      <a:pt x="7497" y="929"/>
                      <a:pt x="7452" y="937"/>
                      <a:pt x="7452" y="956"/>
                    </a:cubicBezTo>
                    <a:cubicBezTo>
                      <a:pt x="7452" y="961"/>
                      <a:pt x="7443" y="963"/>
                      <a:pt x="7430" y="963"/>
                    </a:cubicBezTo>
                    <a:cubicBezTo>
                      <a:pt x="7404" y="963"/>
                      <a:pt x="7361" y="956"/>
                      <a:pt x="7339" y="956"/>
                    </a:cubicBezTo>
                    <a:cubicBezTo>
                      <a:pt x="7307" y="956"/>
                      <a:pt x="7227" y="956"/>
                      <a:pt x="7162" y="972"/>
                    </a:cubicBezTo>
                    <a:lnTo>
                      <a:pt x="7146" y="956"/>
                    </a:lnTo>
                    <a:lnTo>
                      <a:pt x="7017" y="843"/>
                    </a:lnTo>
                    <a:cubicBezTo>
                      <a:pt x="7017" y="913"/>
                      <a:pt x="6992" y="959"/>
                      <a:pt x="6975" y="959"/>
                    </a:cubicBezTo>
                    <a:cubicBezTo>
                      <a:pt x="6973" y="959"/>
                      <a:pt x="6971" y="958"/>
                      <a:pt x="6968" y="956"/>
                    </a:cubicBezTo>
                    <a:cubicBezTo>
                      <a:pt x="6952" y="956"/>
                      <a:pt x="6904" y="988"/>
                      <a:pt x="6888" y="1020"/>
                    </a:cubicBezTo>
                    <a:cubicBezTo>
                      <a:pt x="6885" y="1023"/>
                      <a:pt x="6881" y="1024"/>
                      <a:pt x="6876" y="1024"/>
                    </a:cubicBezTo>
                    <a:cubicBezTo>
                      <a:pt x="6850" y="1024"/>
                      <a:pt x="6796" y="991"/>
                      <a:pt x="6743" y="924"/>
                    </a:cubicBezTo>
                    <a:lnTo>
                      <a:pt x="6662" y="1004"/>
                    </a:lnTo>
                    <a:lnTo>
                      <a:pt x="6646" y="1020"/>
                    </a:lnTo>
                    <a:cubicBezTo>
                      <a:pt x="6630" y="1020"/>
                      <a:pt x="6549" y="1037"/>
                      <a:pt x="6452" y="1053"/>
                    </a:cubicBezTo>
                    <a:lnTo>
                      <a:pt x="6372" y="1069"/>
                    </a:lnTo>
                    <a:lnTo>
                      <a:pt x="6372" y="1085"/>
                    </a:lnTo>
                    <a:cubicBezTo>
                      <a:pt x="6356" y="1069"/>
                      <a:pt x="6323" y="1037"/>
                      <a:pt x="6323" y="1020"/>
                    </a:cubicBezTo>
                    <a:cubicBezTo>
                      <a:pt x="6323" y="1020"/>
                      <a:pt x="6307" y="1020"/>
                      <a:pt x="6291" y="1037"/>
                    </a:cubicBezTo>
                    <a:lnTo>
                      <a:pt x="6275" y="1053"/>
                    </a:lnTo>
                    <a:cubicBezTo>
                      <a:pt x="6272" y="1056"/>
                      <a:pt x="6267" y="1057"/>
                      <a:pt x="6262" y="1057"/>
                    </a:cubicBezTo>
                    <a:cubicBezTo>
                      <a:pt x="6241" y="1057"/>
                      <a:pt x="6210" y="1037"/>
                      <a:pt x="6210" y="1037"/>
                    </a:cubicBezTo>
                    <a:cubicBezTo>
                      <a:pt x="6208" y="1034"/>
                      <a:pt x="6204" y="1033"/>
                      <a:pt x="6198" y="1033"/>
                    </a:cubicBezTo>
                    <a:cubicBezTo>
                      <a:pt x="6169" y="1033"/>
                      <a:pt x="6103" y="1056"/>
                      <a:pt x="6058" y="1056"/>
                    </a:cubicBezTo>
                    <a:cubicBezTo>
                      <a:pt x="6048" y="1056"/>
                      <a:pt x="6040" y="1055"/>
                      <a:pt x="6033" y="1053"/>
                    </a:cubicBezTo>
                    <a:cubicBezTo>
                      <a:pt x="6001" y="1053"/>
                      <a:pt x="5925" y="1060"/>
                      <a:pt x="5864" y="1060"/>
                    </a:cubicBezTo>
                    <a:cubicBezTo>
                      <a:pt x="5834" y="1060"/>
                      <a:pt x="5807" y="1058"/>
                      <a:pt x="5791" y="1053"/>
                    </a:cubicBezTo>
                    <a:cubicBezTo>
                      <a:pt x="5759" y="1053"/>
                      <a:pt x="5710" y="1053"/>
                      <a:pt x="5694" y="1069"/>
                    </a:cubicBezTo>
                    <a:lnTo>
                      <a:pt x="5646" y="1069"/>
                    </a:lnTo>
                    <a:cubicBezTo>
                      <a:pt x="5597" y="1085"/>
                      <a:pt x="5517" y="1133"/>
                      <a:pt x="5452" y="1149"/>
                    </a:cubicBezTo>
                    <a:lnTo>
                      <a:pt x="5420" y="1117"/>
                    </a:lnTo>
                    <a:lnTo>
                      <a:pt x="5355" y="1037"/>
                    </a:lnTo>
                    <a:cubicBezTo>
                      <a:pt x="5318" y="1055"/>
                      <a:pt x="5252" y="1063"/>
                      <a:pt x="5188" y="1063"/>
                    </a:cubicBezTo>
                    <a:cubicBezTo>
                      <a:pt x="5143" y="1063"/>
                      <a:pt x="5099" y="1059"/>
                      <a:pt x="5065" y="1053"/>
                    </a:cubicBezTo>
                    <a:lnTo>
                      <a:pt x="5065" y="1166"/>
                    </a:lnTo>
                    <a:cubicBezTo>
                      <a:pt x="5065" y="1166"/>
                      <a:pt x="4952" y="1124"/>
                      <a:pt x="4873" y="1124"/>
                    </a:cubicBezTo>
                    <a:cubicBezTo>
                      <a:pt x="4853" y="1124"/>
                      <a:pt x="4836" y="1127"/>
                      <a:pt x="4823" y="1133"/>
                    </a:cubicBezTo>
                    <a:cubicBezTo>
                      <a:pt x="4775" y="1182"/>
                      <a:pt x="4694" y="1214"/>
                      <a:pt x="4694" y="1214"/>
                    </a:cubicBezTo>
                    <a:cubicBezTo>
                      <a:pt x="4678" y="1214"/>
                      <a:pt x="4581" y="1182"/>
                      <a:pt x="4484" y="1166"/>
                    </a:cubicBezTo>
                    <a:lnTo>
                      <a:pt x="4468" y="1182"/>
                    </a:lnTo>
                    <a:cubicBezTo>
                      <a:pt x="4452" y="1194"/>
                      <a:pt x="4434" y="1198"/>
                      <a:pt x="4416" y="1198"/>
                    </a:cubicBezTo>
                    <a:cubicBezTo>
                      <a:pt x="4386" y="1198"/>
                      <a:pt x="4356" y="1188"/>
                      <a:pt x="4329" y="1188"/>
                    </a:cubicBezTo>
                    <a:cubicBezTo>
                      <a:pt x="4309" y="1188"/>
                      <a:pt x="4290" y="1193"/>
                      <a:pt x="4275" y="1214"/>
                    </a:cubicBezTo>
                    <a:cubicBezTo>
                      <a:pt x="4265" y="1224"/>
                      <a:pt x="4222" y="1254"/>
                      <a:pt x="4180" y="1254"/>
                    </a:cubicBezTo>
                    <a:cubicBezTo>
                      <a:pt x="4156" y="1254"/>
                      <a:pt x="4131" y="1244"/>
                      <a:pt x="4113" y="1214"/>
                    </a:cubicBezTo>
                    <a:cubicBezTo>
                      <a:pt x="4097" y="1214"/>
                      <a:pt x="4049" y="1230"/>
                      <a:pt x="4049" y="1246"/>
                    </a:cubicBezTo>
                    <a:cubicBezTo>
                      <a:pt x="4049" y="1286"/>
                      <a:pt x="4044" y="1298"/>
                      <a:pt x="4034" y="1298"/>
                    </a:cubicBezTo>
                    <a:cubicBezTo>
                      <a:pt x="4020" y="1298"/>
                      <a:pt x="3997" y="1272"/>
                      <a:pt x="3968" y="1262"/>
                    </a:cubicBezTo>
                    <a:lnTo>
                      <a:pt x="3920" y="1262"/>
                    </a:lnTo>
                    <a:cubicBezTo>
                      <a:pt x="3859" y="1262"/>
                      <a:pt x="3699" y="1235"/>
                      <a:pt x="3589" y="1235"/>
                    </a:cubicBezTo>
                    <a:cubicBezTo>
                      <a:pt x="3552" y="1235"/>
                      <a:pt x="3521" y="1238"/>
                      <a:pt x="3500" y="1246"/>
                    </a:cubicBezTo>
                    <a:cubicBezTo>
                      <a:pt x="3436" y="1262"/>
                      <a:pt x="3355" y="1278"/>
                      <a:pt x="3339" y="1278"/>
                    </a:cubicBezTo>
                    <a:lnTo>
                      <a:pt x="3339" y="1295"/>
                    </a:lnTo>
                    <a:lnTo>
                      <a:pt x="3323" y="1391"/>
                    </a:lnTo>
                    <a:cubicBezTo>
                      <a:pt x="3242" y="1359"/>
                      <a:pt x="3162" y="1327"/>
                      <a:pt x="3129" y="1327"/>
                    </a:cubicBezTo>
                    <a:lnTo>
                      <a:pt x="3113" y="1359"/>
                    </a:lnTo>
                    <a:lnTo>
                      <a:pt x="3113" y="1375"/>
                    </a:lnTo>
                    <a:cubicBezTo>
                      <a:pt x="3110" y="1378"/>
                      <a:pt x="3104" y="1380"/>
                      <a:pt x="3097" y="1380"/>
                    </a:cubicBezTo>
                    <a:cubicBezTo>
                      <a:pt x="3067" y="1380"/>
                      <a:pt x="3010" y="1359"/>
                      <a:pt x="2984" y="1359"/>
                    </a:cubicBezTo>
                    <a:cubicBezTo>
                      <a:pt x="2961" y="1371"/>
                      <a:pt x="2914" y="1382"/>
                      <a:pt x="2872" y="1382"/>
                    </a:cubicBezTo>
                    <a:cubicBezTo>
                      <a:pt x="2854" y="1382"/>
                      <a:pt x="2837" y="1380"/>
                      <a:pt x="2823" y="1375"/>
                    </a:cubicBezTo>
                    <a:cubicBezTo>
                      <a:pt x="2791" y="1375"/>
                      <a:pt x="2710" y="1456"/>
                      <a:pt x="2694" y="1488"/>
                    </a:cubicBezTo>
                    <a:cubicBezTo>
                      <a:pt x="2687" y="1502"/>
                      <a:pt x="2672" y="1507"/>
                      <a:pt x="2655" y="1507"/>
                    </a:cubicBezTo>
                    <a:cubicBezTo>
                      <a:pt x="2632" y="1507"/>
                      <a:pt x="2606" y="1497"/>
                      <a:pt x="2597" y="1488"/>
                    </a:cubicBezTo>
                    <a:cubicBezTo>
                      <a:pt x="2581" y="1472"/>
                      <a:pt x="2468" y="1456"/>
                      <a:pt x="2436" y="1456"/>
                    </a:cubicBezTo>
                    <a:cubicBezTo>
                      <a:pt x="2407" y="1456"/>
                      <a:pt x="2351" y="1523"/>
                      <a:pt x="2316" y="1523"/>
                    </a:cubicBezTo>
                    <a:cubicBezTo>
                      <a:pt x="2313" y="1523"/>
                      <a:pt x="2310" y="1522"/>
                      <a:pt x="2307" y="1520"/>
                    </a:cubicBezTo>
                    <a:cubicBezTo>
                      <a:pt x="2275" y="1504"/>
                      <a:pt x="2194" y="1488"/>
                      <a:pt x="2129" y="1488"/>
                    </a:cubicBezTo>
                    <a:lnTo>
                      <a:pt x="2097" y="1537"/>
                    </a:lnTo>
                    <a:lnTo>
                      <a:pt x="2065" y="1569"/>
                    </a:lnTo>
                    <a:cubicBezTo>
                      <a:pt x="2053" y="1593"/>
                      <a:pt x="2031" y="1601"/>
                      <a:pt x="2008" y="1601"/>
                    </a:cubicBezTo>
                    <a:cubicBezTo>
                      <a:pt x="1969" y="1601"/>
                      <a:pt x="1924" y="1579"/>
                      <a:pt x="1904" y="1569"/>
                    </a:cubicBezTo>
                    <a:cubicBezTo>
                      <a:pt x="1897" y="1565"/>
                      <a:pt x="1883" y="1564"/>
                      <a:pt x="1866" y="1564"/>
                    </a:cubicBezTo>
                    <a:cubicBezTo>
                      <a:pt x="1819" y="1564"/>
                      <a:pt x="1743" y="1573"/>
                      <a:pt x="1691" y="1573"/>
                    </a:cubicBezTo>
                    <a:cubicBezTo>
                      <a:pt x="1672" y="1573"/>
                      <a:pt x="1656" y="1572"/>
                      <a:pt x="1645" y="1569"/>
                    </a:cubicBezTo>
                    <a:cubicBezTo>
                      <a:pt x="1611" y="1557"/>
                      <a:pt x="1569" y="1546"/>
                      <a:pt x="1536" y="1546"/>
                    </a:cubicBezTo>
                    <a:cubicBezTo>
                      <a:pt x="1522" y="1546"/>
                      <a:pt x="1510" y="1548"/>
                      <a:pt x="1500" y="1553"/>
                    </a:cubicBezTo>
                    <a:lnTo>
                      <a:pt x="1484" y="1569"/>
                    </a:lnTo>
                    <a:lnTo>
                      <a:pt x="1452" y="1585"/>
                    </a:lnTo>
                    <a:cubicBezTo>
                      <a:pt x="1429" y="1622"/>
                      <a:pt x="1400" y="1636"/>
                      <a:pt x="1375" y="1636"/>
                    </a:cubicBezTo>
                    <a:cubicBezTo>
                      <a:pt x="1346" y="1636"/>
                      <a:pt x="1323" y="1618"/>
                      <a:pt x="1323" y="1601"/>
                    </a:cubicBezTo>
                    <a:cubicBezTo>
                      <a:pt x="1320" y="1598"/>
                      <a:pt x="1316" y="1597"/>
                      <a:pt x="1311" y="1597"/>
                    </a:cubicBezTo>
                    <a:cubicBezTo>
                      <a:pt x="1290" y="1597"/>
                      <a:pt x="1258" y="1620"/>
                      <a:pt x="1258" y="1633"/>
                    </a:cubicBezTo>
                    <a:cubicBezTo>
                      <a:pt x="1250" y="1641"/>
                      <a:pt x="1230" y="1641"/>
                      <a:pt x="1210" y="1641"/>
                    </a:cubicBezTo>
                    <a:cubicBezTo>
                      <a:pt x="1190" y="1641"/>
                      <a:pt x="1170" y="1641"/>
                      <a:pt x="1162" y="1649"/>
                    </a:cubicBezTo>
                    <a:cubicBezTo>
                      <a:pt x="1145" y="1682"/>
                      <a:pt x="1129" y="1682"/>
                      <a:pt x="1113" y="1682"/>
                    </a:cubicBezTo>
                    <a:lnTo>
                      <a:pt x="1081" y="1682"/>
                    </a:lnTo>
                    <a:cubicBezTo>
                      <a:pt x="1049" y="1666"/>
                      <a:pt x="1000" y="1666"/>
                      <a:pt x="952" y="1666"/>
                    </a:cubicBezTo>
                    <a:cubicBezTo>
                      <a:pt x="952" y="1682"/>
                      <a:pt x="1000" y="1714"/>
                      <a:pt x="1016" y="1714"/>
                    </a:cubicBezTo>
                    <a:cubicBezTo>
                      <a:pt x="1033" y="1714"/>
                      <a:pt x="968" y="1779"/>
                      <a:pt x="887" y="1843"/>
                    </a:cubicBezTo>
                    <a:lnTo>
                      <a:pt x="855" y="1779"/>
                    </a:lnTo>
                    <a:lnTo>
                      <a:pt x="791" y="1666"/>
                    </a:lnTo>
                    <a:cubicBezTo>
                      <a:pt x="694" y="1698"/>
                      <a:pt x="597" y="1779"/>
                      <a:pt x="597" y="1811"/>
                    </a:cubicBezTo>
                    <a:cubicBezTo>
                      <a:pt x="597" y="1815"/>
                      <a:pt x="593" y="1817"/>
                      <a:pt x="586" y="1817"/>
                    </a:cubicBezTo>
                    <a:cubicBezTo>
                      <a:pt x="566" y="1817"/>
                      <a:pt x="520" y="1799"/>
                      <a:pt x="484" y="1762"/>
                    </a:cubicBezTo>
                    <a:lnTo>
                      <a:pt x="436" y="1827"/>
                    </a:lnTo>
                    <a:cubicBezTo>
                      <a:pt x="403" y="1867"/>
                      <a:pt x="371" y="1883"/>
                      <a:pt x="337" y="1883"/>
                    </a:cubicBezTo>
                    <a:cubicBezTo>
                      <a:pt x="303" y="1883"/>
                      <a:pt x="266" y="1867"/>
                      <a:pt x="226" y="1843"/>
                    </a:cubicBezTo>
                    <a:cubicBezTo>
                      <a:pt x="194" y="1843"/>
                      <a:pt x="258" y="1956"/>
                      <a:pt x="210" y="1988"/>
                    </a:cubicBezTo>
                    <a:cubicBezTo>
                      <a:pt x="178" y="2020"/>
                      <a:pt x="81" y="2037"/>
                      <a:pt x="65" y="2037"/>
                    </a:cubicBezTo>
                    <a:cubicBezTo>
                      <a:pt x="60" y="2032"/>
                      <a:pt x="56" y="2030"/>
                      <a:pt x="52" y="2030"/>
                    </a:cubicBezTo>
                    <a:cubicBezTo>
                      <a:pt x="42" y="2030"/>
                      <a:pt x="37" y="2045"/>
                      <a:pt x="49" y="2069"/>
                    </a:cubicBezTo>
                    <a:lnTo>
                      <a:pt x="65" y="2085"/>
                    </a:lnTo>
                    <a:cubicBezTo>
                      <a:pt x="65" y="2101"/>
                      <a:pt x="49" y="2133"/>
                      <a:pt x="32" y="2149"/>
                    </a:cubicBezTo>
                    <a:lnTo>
                      <a:pt x="16" y="2230"/>
                    </a:lnTo>
                    <a:cubicBezTo>
                      <a:pt x="65" y="2295"/>
                      <a:pt x="97" y="2359"/>
                      <a:pt x="81" y="2359"/>
                    </a:cubicBezTo>
                    <a:cubicBezTo>
                      <a:pt x="81" y="2375"/>
                      <a:pt x="49" y="2391"/>
                      <a:pt x="0" y="2408"/>
                    </a:cubicBezTo>
                    <a:lnTo>
                      <a:pt x="16" y="2424"/>
                    </a:lnTo>
                    <a:cubicBezTo>
                      <a:pt x="21" y="2448"/>
                      <a:pt x="29" y="2456"/>
                      <a:pt x="38" y="2456"/>
                    </a:cubicBezTo>
                    <a:cubicBezTo>
                      <a:pt x="55" y="2456"/>
                      <a:pt x="76" y="2422"/>
                      <a:pt x="80" y="2422"/>
                    </a:cubicBezTo>
                    <a:cubicBezTo>
                      <a:pt x="81" y="2422"/>
                      <a:pt x="81" y="2422"/>
                      <a:pt x="81" y="2424"/>
                    </a:cubicBezTo>
                    <a:cubicBezTo>
                      <a:pt x="113" y="2456"/>
                      <a:pt x="178" y="2440"/>
                      <a:pt x="145" y="2520"/>
                    </a:cubicBezTo>
                    <a:lnTo>
                      <a:pt x="97" y="2585"/>
                    </a:lnTo>
                    <a:cubicBezTo>
                      <a:pt x="115" y="2576"/>
                      <a:pt x="133" y="2572"/>
                      <a:pt x="150" y="2572"/>
                    </a:cubicBezTo>
                    <a:cubicBezTo>
                      <a:pt x="192" y="2572"/>
                      <a:pt x="226" y="2599"/>
                      <a:pt x="226" y="2633"/>
                    </a:cubicBezTo>
                    <a:lnTo>
                      <a:pt x="226" y="2666"/>
                    </a:lnTo>
                    <a:cubicBezTo>
                      <a:pt x="210" y="2746"/>
                      <a:pt x="210" y="2811"/>
                      <a:pt x="339" y="2843"/>
                    </a:cubicBezTo>
                    <a:lnTo>
                      <a:pt x="371" y="2859"/>
                    </a:lnTo>
                    <a:cubicBezTo>
                      <a:pt x="403" y="2924"/>
                      <a:pt x="436" y="3004"/>
                      <a:pt x="420" y="3053"/>
                    </a:cubicBezTo>
                    <a:lnTo>
                      <a:pt x="436" y="3101"/>
                    </a:lnTo>
                    <a:lnTo>
                      <a:pt x="452" y="3117"/>
                    </a:lnTo>
                    <a:cubicBezTo>
                      <a:pt x="468" y="3117"/>
                      <a:pt x="565" y="3198"/>
                      <a:pt x="678" y="3295"/>
                    </a:cubicBezTo>
                    <a:lnTo>
                      <a:pt x="662" y="3504"/>
                    </a:lnTo>
                    <a:lnTo>
                      <a:pt x="662" y="3521"/>
                    </a:lnTo>
                    <a:cubicBezTo>
                      <a:pt x="662" y="3553"/>
                      <a:pt x="742" y="3569"/>
                      <a:pt x="839" y="3569"/>
                    </a:cubicBezTo>
                    <a:lnTo>
                      <a:pt x="952" y="3569"/>
                    </a:lnTo>
                    <a:cubicBezTo>
                      <a:pt x="970" y="3562"/>
                      <a:pt x="983" y="3559"/>
                      <a:pt x="993" y="3559"/>
                    </a:cubicBezTo>
                    <a:cubicBezTo>
                      <a:pt x="1029" y="3559"/>
                      <a:pt x="1018" y="3599"/>
                      <a:pt x="968" y="3650"/>
                    </a:cubicBezTo>
                    <a:lnTo>
                      <a:pt x="936" y="3698"/>
                    </a:lnTo>
                    <a:lnTo>
                      <a:pt x="920" y="3698"/>
                    </a:lnTo>
                    <a:cubicBezTo>
                      <a:pt x="936" y="3714"/>
                      <a:pt x="952" y="3730"/>
                      <a:pt x="984" y="3730"/>
                    </a:cubicBezTo>
                    <a:lnTo>
                      <a:pt x="1000" y="3714"/>
                    </a:lnTo>
                    <a:lnTo>
                      <a:pt x="1016" y="3714"/>
                    </a:lnTo>
                    <a:cubicBezTo>
                      <a:pt x="1049" y="3714"/>
                      <a:pt x="1081" y="3730"/>
                      <a:pt x="1081" y="3763"/>
                    </a:cubicBezTo>
                    <a:lnTo>
                      <a:pt x="1081" y="3779"/>
                    </a:lnTo>
                    <a:lnTo>
                      <a:pt x="1081" y="3811"/>
                    </a:lnTo>
                    <a:cubicBezTo>
                      <a:pt x="1049" y="3843"/>
                      <a:pt x="1000" y="3956"/>
                      <a:pt x="1016" y="3988"/>
                    </a:cubicBezTo>
                    <a:cubicBezTo>
                      <a:pt x="1033" y="4021"/>
                      <a:pt x="1049" y="4053"/>
                      <a:pt x="1065" y="4053"/>
                    </a:cubicBezTo>
                    <a:cubicBezTo>
                      <a:pt x="1065" y="4053"/>
                      <a:pt x="1097" y="4085"/>
                      <a:pt x="1097" y="4085"/>
                    </a:cubicBezTo>
                    <a:cubicBezTo>
                      <a:pt x="1099" y="4087"/>
                      <a:pt x="1100" y="4087"/>
                      <a:pt x="1103" y="4087"/>
                    </a:cubicBezTo>
                    <a:cubicBezTo>
                      <a:pt x="1123" y="4087"/>
                      <a:pt x="1171" y="4035"/>
                      <a:pt x="1212" y="4035"/>
                    </a:cubicBezTo>
                    <a:cubicBezTo>
                      <a:pt x="1217" y="4035"/>
                      <a:pt x="1222" y="4035"/>
                      <a:pt x="1226" y="4037"/>
                    </a:cubicBezTo>
                    <a:cubicBezTo>
                      <a:pt x="1274" y="4037"/>
                      <a:pt x="1274" y="4166"/>
                      <a:pt x="1226" y="4327"/>
                    </a:cubicBezTo>
                    <a:lnTo>
                      <a:pt x="1516" y="4343"/>
                    </a:lnTo>
                    <a:cubicBezTo>
                      <a:pt x="1533" y="4343"/>
                      <a:pt x="1565" y="4424"/>
                      <a:pt x="1565" y="4456"/>
                    </a:cubicBezTo>
                    <a:lnTo>
                      <a:pt x="1549" y="4488"/>
                    </a:lnTo>
                    <a:cubicBezTo>
                      <a:pt x="1500" y="4488"/>
                      <a:pt x="1397" y="4461"/>
                      <a:pt x="1342" y="4461"/>
                    </a:cubicBezTo>
                    <a:cubicBezTo>
                      <a:pt x="1324" y="4461"/>
                      <a:pt x="1311" y="4464"/>
                      <a:pt x="1307" y="4472"/>
                    </a:cubicBezTo>
                    <a:cubicBezTo>
                      <a:pt x="1274" y="4505"/>
                      <a:pt x="1323" y="4569"/>
                      <a:pt x="1339" y="4601"/>
                    </a:cubicBezTo>
                    <a:cubicBezTo>
                      <a:pt x="1345" y="4604"/>
                      <a:pt x="1355" y="4606"/>
                      <a:pt x="1367" y="4606"/>
                    </a:cubicBezTo>
                    <a:cubicBezTo>
                      <a:pt x="1418" y="4606"/>
                      <a:pt x="1510" y="4582"/>
                      <a:pt x="1549" y="4569"/>
                    </a:cubicBezTo>
                    <a:cubicBezTo>
                      <a:pt x="1581" y="4553"/>
                      <a:pt x="1645" y="4537"/>
                      <a:pt x="1678" y="4521"/>
                    </a:cubicBezTo>
                    <a:lnTo>
                      <a:pt x="1694" y="4505"/>
                    </a:lnTo>
                    <a:lnTo>
                      <a:pt x="1710" y="4505"/>
                    </a:lnTo>
                    <a:cubicBezTo>
                      <a:pt x="1715" y="4494"/>
                      <a:pt x="1723" y="4490"/>
                      <a:pt x="1730" y="4490"/>
                    </a:cubicBezTo>
                    <a:cubicBezTo>
                      <a:pt x="1746" y="4490"/>
                      <a:pt x="1764" y="4505"/>
                      <a:pt x="1775" y="4505"/>
                    </a:cubicBezTo>
                    <a:cubicBezTo>
                      <a:pt x="1791" y="4521"/>
                      <a:pt x="1823" y="4569"/>
                      <a:pt x="1855" y="4617"/>
                    </a:cubicBezTo>
                    <a:lnTo>
                      <a:pt x="1807" y="4666"/>
                    </a:lnTo>
                    <a:lnTo>
                      <a:pt x="1807" y="4682"/>
                    </a:lnTo>
                    <a:cubicBezTo>
                      <a:pt x="1839" y="4698"/>
                      <a:pt x="2000" y="4763"/>
                      <a:pt x="2049" y="4779"/>
                    </a:cubicBezTo>
                    <a:cubicBezTo>
                      <a:pt x="2065" y="4783"/>
                      <a:pt x="2081" y="4785"/>
                      <a:pt x="2097" y="4785"/>
                    </a:cubicBezTo>
                    <a:cubicBezTo>
                      <a:pt x="2143" y="4785"/>
                      <a:pt x="2186" y="4767"/>
                      <a:pt x="2210" y="4730"/>
                    </a:cubicBezTo>
                    <a:lnTo>
                      <a:pt x="2242" y="4795"/>
                    </a:lnTo>
                    <a:cubicBezTo>
                      <a:pt x="2256" y="4835"/>
                      <a:pt x="2258" y="4864"/>
                      <a:pt x="2294" y="4864"/>
                    </a:cubicBezTo>
                    <a:cubicBezTo>
                      <a:pt x="2302" y="4864"/>
                      <a:pt x="2312" y="4862"/>
                      <a:pt x="2323" y="4859"/>
                    </a:cubicBezTo>
                    <a:lnTo>
                      <a:pt x="2452" y="4843"/>
                    </a:lnTo>
                    <a:cubicBezTo>
                      <a:pt x="2565" y="4876"/>
                      <a:pt x="2726" y="4924"/>
                      <a:pt x="2742" y="4940"/>
                    </a:cubicBezTo>
                    <a:cubicBezTo>
                      <a:pt x="2764" y="4940"/>
                      <a:pt x="2828" y="4933"/>
                      <a:pt x="2879" y="4933"/>
                    </a:cubicBezTo>
                    <a:cubicBezTo>
                      <a:pt x="2904" y="4933"/>
                      <a:pt x="2925" y="4935"/>
                      <a:pt x="2936" y="4940"/>
                    </a:cubicBezTo>
                    <a:cubicBezTo>
                      <a:pt x="2968" y="4956"/>
                      <a:pt x="2888" y="5005"/>
                      <a:pt x="2758" y="5069"/>
                    </a:cubicBezTo>
                    <a:lnTo>
                      <a:pt x="2775" y="5198"/>
                    </a:lnTo>
                    <a:cubicBezTo>
                      <a:pt x="2775" y="5198"/>
                      <a:pt x="2742" y="5214"/>
                      <a:pt x="2726" y="5214"/>
                    </a:cubicBezTo>
                    <a:lnTo>
                      <a:pt x="2646" y="5230"/>
                    </a:lnTo>
                    <a:cubicBezTo>
                      <a:pt x="2629" y="5295"/>
                      <a:pt x="2565" y="5408"/>
                      <a:pt x="2597" y="5424"/>
                    </a:cubicBezTo>
                    <a:lnTo>
                      <a:pt x="2694" y="5424"/>
                    </a:lnTo>
                    <a:cubicBezTo>
                      <a:pt x="2698" y="5420"/>
                      <a:pt x="2703" y="5418"/>
                      <a:pt x="2706" y="5418"/>
                    </a:cubicBezTo>
                    <a:cubicBezTo>
                      <a:pt x="2716" y="5418"/>
                      <a:pt x="2722" y="5433"/>
                      <a:pt x="2710" y="5456"/>
                    </a:cubicBezTo>
                    <a:lnTo>
                      <a:pt x="2710" y="5488"/>
                    </a:lnTo>
                    <a:lnTo>
                      <a:pt x="2694" y="5505"/>
                    </a:lnTo>
                    <a:cubicBezTo>
                      <a:pt x="2686" y="5521"/>
                      <a:pt x="2694" y="5529"/>
                      <a:pt x="2710" y="5529"/>
                    </a:cubicBezTo>
                    <a:cubicBezTo>
                      <a:pt x="2726" y="5529"/>
                      <a:pt x="2750" y="5521"/>
                      <a:pt x="2775" y="5505"/>
                    </a:cubicBezTo>
                    <a:lnTo>
                      <a:pt x="2807" y="5488"/>
                    </a:lnTo>
                    <a:lnTo>
                      <a:pt x="2823" y="5472"/>
                    </a:lnTo>
                    <a:cubicBezTo>
                      <a:pt x="2871" y="5488"/>
                      <a:pt x="2888" y="5537"/>
                      <a:pt x="2888" y="5553"/>
                    </a:cubicBezTo>
                    <a:cubicBezTo>
                      <a:pt x="2875" y="5553"/>
                      <a:pt x="2758" y="5594"/>
                      <a:pt x="2679" y="5594"/>
                    </a:cubicBezTo>
                    <a:cubicBezTo>
                      <a:pt x="2660" y="5594"/>
                      <a:pt x="2642" y="5592"/>
                      <a:pt x="2629" y="5585"/>
                    </a:cubicBezTo>
                    <a:cubicBezTo>
                      <a:pt x="2601" y="5566"/>
                      <a:pt x="2567" y="5559"/>
                      <a:pt x="2544" y="5559"/>
                    </a:cubicBezTo>
                    <a:cubicBezTo>
                      <a:pt x="2528" y="5559"/>
                      <a:pt x="2517" y="5562"/>
                      <a:pt x="2517" y="5569"/>
                    </a:cubicBezTo>
                    <a:lnTo>
                      <a:pt x="2517" y="5585"/>
                    </a:lnTo>
                    <a:lnTo>
                      <a:pt x="2533" y="5650"/>
                    </a:lnTo>
                    <a:cubicBezTo>
                      <a:pt x="2565" y="5714"/>
                      <a:pt x="2549" y="5811"/>
                      <a:pt x="2533" y="5876"/>
                    </a:cubicBezTo>
                    <a:lnTo>
                      <a:pt x="2565" y="5940"/>
                    </a:lnTo>
                    <a:lnTo>
                      <a:pt x="2597" y="5956"/>
                    </a:lnTo>
                    <a:cubicBezTo>
                      <a:pt x="2613" y="5989"/>
                      <a:pt x="2678" y="6005"/>
                      <a:pt x="2742" y="6005"/>
                    </a:cubicBezTo>
                    <a:lnTo>
                      <a:pt x="2742" y="6069"/>
                    </a:lnTo>
                    <a:lnTo>
                      <a:pt x="2742" y="6101"/>
                    </a:lnTo>
                    <a:cubicBezTo>
                      <a:pt x="2791" y="6150"/>
                      <a:pt x="2775" y="6198"/>
                      <a:pt x="2758" y="6198"/>
                    </a:cubicBezTo>
                    <a:cubicBezTo>
                      <a:pt x="2742" y="6214"/>
                      <a:pt x="2952" y="6360"/>
                      <a:pt x="2936" y="6424"/>
                    </a:cubicBezTo>
                    <a:cubicBezTo>
                      <a:pt x="2920" y="6472"/>
                      <a:pt x="3000" y="6569"/>
                      <a:pt x="3049" y="6585"/>
                    </a:cubicBezTo>
                    <a:cubicBezTo>
                      <a:pt x="3081" y="6601"/>
                      <a:pt x="2984" y="6682"/>
                      <a:pt x="2936" y="6682"/>
                    </a:cubicBezTo>
                    <a:lnTo>
                      <a:pt x="2726" y="6682"/>
                    </a:lnTo>
                    <a:cubicBezTo>
                      <a:pt x="2685" y="6682"/>
                      <a:pt x="2596" y="6718"/>
                      <a:pt x="2541" y="6718"/>
                    </a:cubicBezTo>
                    <a:cubicBezTo>
                      <a:pt x="2532" y="6718"/>
                      <a:pt x="2523" y="6717"/>
                      <a:pt x="2517" y="6714"/>
                    </a:cubicBezTo>
                    <a:cubicBezTo>
                      <a:pt x="2484" y="6698"/>
                      <a:pt x="2436" y="6698"/>
                      <a:pt x="2420" y="6698"/>
                    </a:cubicBezTo>
                    <a:cubicBezTo>
                      <a:pt x="2406" y="6753"/>
                      <a:pt x="2386" y="6770"/>
                      <a:pt x="2363" y="6770"/>
                    </a:cubicBezTo>
                    <a:cubicBezTo>
                      <a:pt x="2332" y="6770"/>
                      <a:pt x="2295" y="6740"/>
                      <a:pt x="2258" y="6731"/>
                    </a:cubicBezTo>
                    <a:lnTo>
                      <a:pt x="2242" y="6714"/>
                    </a:lnTo>
                    <a:cubicBezTo>
                      <a:pt x="2210" y="6731"/>
                      <a:pt x="2210" y="6763"/>
                      <a:pt x="2226" y="6779"/>
                    </a:cubicBezTo>
                    <a:cubicBezTo>
                      <a:pt x="2226" y="6779"/>
                      <a:pt x="2154" y="6820"/>
                      <a:pt x="2100" y="6820"/>
                    </a:cubicBezTo>
                    <a:cubicBezTo>
                      <a:pt x="2087" y="6820"/>
                      <a:pt x="2075" y="6818"/>
                      <a:pt x="2065" y="6811"/>
                    </a:cubicBezTo>
                    <a:cubicBezTo>
                      <a:pt x="2060" y="6809"/>
                      <a:pt x="2055" y="6809"/>
                      <a:pt x="2049" y="6809"/>
                    </a:cubicBezTo>
                    <a:cubicBezTo>
                      <a:pt x="2007" y="6809"/>
                      <a:pt x="1968" y="6865"/>
                      <a:pt x="1968" y="6908"/>
                    </a:cubicBezTo>
                    <a:cubicBezTo>
                      <a:pt x="1960" y="6924"/>
                      <a:pt x="1940" y="6928"/>
                      <a:pt x="1922" y="6928"/>
                    </a:cubicBezTo>
                    <a:cubicBezTo>
                      <a:pt x="1904" y="6928"/>
                      <a:pt x="1887" y="6924"/>
                      <a:pt x="1887" y="6924"/>
                    </a:cubicBezTo>
                    <a:cubicBezTo>
                      <a:pt x="1874" y="6910"/>
                      <a:pt x="1812" y="6872"/>
                      <a:pt x="1785" y="6872"/>
                    </a:cubicBezTo>
                    <a:cubicBezTo>
                      <a:pt x="1780" y="6872"/>
                      <a:pt x="1777" y="6873"/>
                      <a:pt x="1775" y="6876"/>
                    </a:cubicBezTo>
                    <a:cubicBezTo>
                      <a:pt x="1758" y="6892"/>
                      <a:pt x="1726" y="6924"/>
                      <a:pt x="1710" y="6924"/>
                    </a:cubicBezTo>
                    <a:cubicBezTo>
                      <a:pt x="1694" y="6940"/>
                      <a:pt x="1581" y="6956"/>
                      <a:pt x="1549" y="6956"/>
                    </a:cubicBezTo>
                    <a:cubicBezTo>
                      <a:pt x="1516" y="6956"/>
                      <a:pt x="1452" y="7021"/>
                      <a:pt x="1436" y="7021"/>
                    </a:cubicBezTo>
                    <a:cubicBezTo>
                      <a:pt x="1420" y="7037"/>
                      <a:pt x="1371" y="7053"/>
                      <a:pt x="1339" y="7069"/>
                    </a:cubicBezTo>
                    <a:lnTo>
                      <a:pt x="1323" y="7102"/>
                    </a:lnTo>
                    <a:cubicBezTo>
                      <a:pt x="1291" y="7198"/>
                      <a:pt x="1274" y="7295"/>
                      <a:pt x="1258" y="7408"/>
                    </a:cubicBezTo>
                    <a:lnTo>
                      <a:pt x="1258" y="7440"/>
                    </a:lnTo>
                    <a:cubicBezTo>
                      <a:pt x="1291" y="7489"/>
                      <a:pt x="1242" y="7537"/>
                      <a:pt x="1178" y="7553"/>
                    </a:cubicBezTo>
                    <a:lnTo>
                      <a:pt x="1145" y="7473"/>
                    </a:lnTo>
                    <a:cubicBezTo>
                      <a:pt x="1129" y="7440"/>
                      <a:pt x="1081" y="7392"/>
                      <a:pt x="1049" y="7392"/>
                    </a:cubicBezTo>
                    <a:lnTo>
                      <a:pt x="903" y="7408"/>
                    </a:lnTo>
                    <a:cubicBezTo>
                      <a:pt x="881" y="7395"/>
                      <a:pt x="854" y="7390"/>
                      <a:pt x="823" y="7390"/>
                    </a:cubicBezTo>
                    <a:cubicBezTo>
                      <a:pt x="696" y="7390"/>
                      <a:pt x="514" y="7479"/>
                      <a:pt x="436" y="7505"/>
                    </a:cubicBezTo>
                    <a:cubicBezTo>
                      <a:pt x="339" y="7521"/>
                      <a:pt x="339" y="7553"/>
                      <a:pt x="420" y="7569"/>
                    </a:cubicBezTo>
                    <a:lnTo>
                      <a:pt x="436" y="7585"/>
                    </a:lnTo>
                    <a:cubicBezTo>
                      <a:pt x="452" y="7634"/>
                      <a:pt x="468" y="7650"/>
                      <a:pt x="532" y="7666"/>
                    </a:cubicBezTo>
                    <a:cubicBezTo>
                      <a:pt x="581" y="7682"/>
                      <a:pt x="565" y="7763"/>
                      <a:pt x="516" y="7795"/>
                    </a:cubicBezTo>
                    <a:cubicBezTo>
                      <a:pt x="484" y="7795"/>
                      <a:pt x="452" y="7795"/>
                      <a:pt x="452" y="7811"/>
                    </a:cubicBezTo>
                    <a:cubicBezTo>
                      <a:pt x="420" y="7844"/>
                      <a:pt x="387" y="7876"/>
                      <a:pt x="403" y="7908"/>
                    </a:cubicBezTo>
                    <a:lnTo>
                      <a:pt x="403" y="7924"/>
                    </a:lnTo>
                    <a:cubicBezTo>
                      <a:pt x="452" y="7940"/>
                      <a:pt x="468" y="7956"/>
                      <a:pt x="420" y="7956"/>
                    </a:cubicBezTo>
                    <a:lnTo>
                      <a:pt x="403" y="7989"/>
                    </a:lnTo>
                    <a:cubicBezTo>
                      <a:pt x="392" y="8004"/>
                      <a:pt x="382" y="8009"/>
                      <a:pt x="372" y="8009"/>
                    </a:cubicBezTo>
                    <a:cubicBezTo>
                      <a:pt x="347" y="8009"/>
                      <a:pt x="325" y="7976"/>
                      <a:pt x="300" y="7976"/>
                    </a:cubicBezTo>
                    <a:cubicBezTo>
                      <a:pt x="292" y="7976"/>
                      <a:pt x="283" y="7980"/>
                      <a:pt x="274" y="7989"/>
                    </a:cubicBezTo>
                    <a:cubicBezTo>
                      <a:pt x="242" y="8021"/>
                      <a:pt x="210" y="8069"/>
                      <a:pt x="178" y="8118"/>
                    </a:cubicBezTo>
                    <a:cubicBezTo>
                      <a:pt x="178" y="8134"/>
                      <a:pt x="178" y="8150"/>
                      <a:pt x="161" y="8166"/>
                    </a:cubicBezTo>
                    <a:lnTo>
                      <a:pt x="129" y="8231"/>
                    </a:lnTo>
                    <a:cubicBezTo>
                      <a:pt x="183" y="8284"/>
                      <a:pt x="247" y="8315"/>
                      <a:pt x="295" y="8315"/>
                    </a:cubicBezTo>
                    <a:cubicBezTo>
                      <a:pt x="305" y="8315"/>
                      <a:pt x="314" y="8314"/>
                      <a:pt x="323" y="8311"/>
                    </a:cubicBezTo>
                    <a:lnTo>
                      <a:pt x="355" y="8295"/>
                    </a:lnTo>
                    <a:lnTo>
                      <a:pt x="387" y="8263"/>
                    </a:lnTo>
                    <a:cubicBezTo>
                      <a:pt x="390" y="8262"/>
                      <a:pt x="392" y="8262"/>
                      <a:pt x="395" y="8262"/>
                    </a:cubicBezTo>
                    <a:cubicBezTo>
                      <a:pt x="452" y="8262"/>
                      <a:pt x="449" y="8442"/>
                      <a:pt x="371" y="8473"/>
                    </a:cubicBezTo>
                    <a:cubicBezTo>
                      <a:pt x="291" y="8505"/>
                      <a:pt x="226" y="8618"/>
                      <a:pt x="226" y="8650"/>
                    </a:cubicBezTo>
                    <a:cubicBezTo>
                      <a:pt x="242" y="8682"/>
                      <a:pt x="274" y="8779"/>
                      <a:pt x="323" y="8860"/>
                    </a:cubicBezTo>
                    <a:lnTo>
                      <a:pt x="307" y="8940"/>
                    </a:lnTo>
                    <a:lnTo>
                      <a:pt x="307" y="8973"/>
                    </a:lnTo>
                    <a:cubicBezTo>
                      <a:pt x="297" y="8992"/>
                      <a:pt x="304" y="8999"/>
                      <a:pt x="325" y="8999"/>
                    </a:cubicBezTo>
                    <a:cubicBezTo>
                      <a:pt x="339" y="8999"/>
                      <a:pt x="361" y="8995"/>
                      <a:pt x="387" y="8989"/>
                    </a:cubicBezTo>
                    <a:lnTo>
                      <a:pt x="420" y="8989"/>
                    </a:lnTo>
                    <a:lnTo>
                      <a:pt x="468" y="9005"/>
                    </a:lnTo>
                    <a:cubicBezTo>
                      <a:pt x="436" y="9053"/>
                      <a:pt x="403" y="9102"/>
                      <a:pt x="387" y="9134"/>
                    </a:cubicBezTo>
                    <a:lnTo>
                      <a:pt x="420" y="9166"/>
                    </a:lnTo>
                    <a:lnTo>
                      <a:pt x="468" y="9247"/>
                    </a:lnTo>
                    <a:cubicBezTo>
                      <a:pt x="516" y="9198"/>
                      <a:pt x="565" y="9166"/>
                      <a:pt x="565" y="9166"/>
                    </a:cubicBezTo>
                    <a:lnTo>
                      <a:pt x="565" y="9166"/>
                    </a:lnTo>
                    <a:cubicBezTo>
                      <a:pt x="581" y="9166"/>
                      <a:pt x="549" y="9360"/>
                      <a:pt x="532" y="9424"/>
                    </a:cubicBezTo>
                    <a:cubicBezTo>
                      <a:pt x="500" y="9505"/>
                      <a:pt x="500" y="9682"/>
                      <a:pt x="549" y="9699"/>
                    </a:cubicBezTo>
                    <a:cubicBezTo>
                      <a:pt x="565" y="9707"/>
                      <a:pt x="593" y="9711"/>
                      <a:pt x="623" y="9711"/>
                    </a:cubicBezTo>
                    <a:cubicBezTo>
                      <a:pt x="653" y="9711"/>
                      <a:pt x="686" y="9707"/>
                      <a:pt x="710" y="9699"/>
                    </a:cubicBezTo>
                    <a:lnTo>
                      <a:pt x="791" y="9699"/>
                    </a:lnTo>
                    <a:cubicBezTo>
                      <a:pt x="855" y="9699"/>
                      <a:pt x="791" y="9860"/>
                      <a:pt x="742" y="9892"/>
                    </a:cubicBezTo>
                    <a:cubicBezTo>
                      <a:pt x="694" y="9924"/>
                      <a:pt x="629" y="9989"/>
                      <a:pt x="597" y="10005"/>
                    </a:cubicBezTo>
                    <a:lnTo>
                      <a:pt x="629" y="10037"/>
                    </a:lnTo>
                    <a:cubicBezTo>
                      <a:pt x="662" y="10070"/>
                      <a:pt x="662" y="10086"/>
                      <a:pt x="613" y="10102"/>
                    </a:cubicBezTo>
                    <a:cubicBezTo>
                      <a:pt x="581" y="10118"/>
                      <a:pt x="549" y="10134"/>
                      <a:pt x="500" y="10134"/>
                    </a:cubicBezTo>
                    <a:cubicBezTo>
                      <a:pt x="420" y="10150"/>
                      <a:pt x="484" y="10182"/>
                      <a:pt x="484" y="10199"/>
                    </a:cubicBezTo>
                    <a:cubicBezTo>
                      <a:pt x="468" y="10247"/>
                      <a:pt x="420" y="10279"/>
                      <a:pt x="532" y="10279"/>
                    </a:cubicBezTo>
                    <a:cubicBezTo>
                      <a:pt x="581" y="10279"/>
                      <a:pt x="662" y="10263"/>
                      <a:pt x="742" y="10231"/>
                    </a:cubicBezTo>
                    <a:cubicBezTo>
                      <a:pt x="758" y="10231"/>
                      <a:pt x="791" y="10231"/>
                      <a:pt x="807" y="10247"/>
                    </a:cubicBezTo>
                    <a:lnTo>
                      <a:pt x="823" y="10263"/>
                    </a:lnTo>
                    <a:cubicBezTo>
                      <a:pt x="835" y="10287"/>
                      <a:pt x="864" y="10302"/>
                      <a:pt x="885" y="10302"/>
                    </a:cubicBezTo>
                    <a:cubicBezTo>
                      <a:pt x="893" y="10302"/>
                      <a:pt x="899" y="10300"/>
                      <a:pt x="903" y="10295"/>
                    </a:cubicBezTo>
                    <a:cubicBezTo>
                      <a:pt x="920" y="10295"/>
                      <a:pt x="1016" y="10328"/>
                      <a:pt x="1049" y="10328"/>
                    </a:cubicBezTo>
                    <a:cubicBezTo>
                      <a:pt x="1081" y="10344"/>
                      <a:pt x="1194" y="10392"/>
                      <a:pt x="1210" y="10408"/>
                    </a:cubicBezTo>
                    <a:cubicBezTo>
                      <a:pt x="1226" y="10424"/>
                      <a:pt x="1291" y="10457"/>
                      <a:pt x="1355" y="10489"/>
                    </a:cubicBezTo>
                    <a:lnTo>
                      <a:pt x="1420" y="10457"/>
                    </a:lnTo>
                    <a:cubicBezTo>
                      <a:pt x="1436" y="10457"/>
                      <a:pt x="1468" y="10473"/>
                      <a:pt x="1468" y="10489"/>
                    </a:cubicBezTo>
                    <a:lnTo>
                      <a:pt x="1500" y="10602"/>
                    </a:lnTo>
                    <a:cubicBezTo>
                      <a:pt x="1580" y="10590"/>
                      <a:pt x="1733" y="10579"/>
                      <a:pt x="1832" y="10579"/>
                    </a:cubicBezTo>
                    <a:cubicBezTo>
                      <a:pt x="1873" y="10579"/>
                      <a:pt x="1906" y="10581"/>
                      <a:pt x="1920" y="10586"/>
                    </a:cubicBezTo>
                    <a:lnTo>
                      <a:pt x="2081" y="10586"/>
                    </a:lnTo>
                    <a:cubicBezTo>
                      <a:pt x="2097" y="10586"/>
                      <a:pt x="2258" y="10618"/>
                      <a:pt x="2436" y="10634"/>
                    </a:cubicBezTo>
                    <a:lnTo>
                      <a:pt x="2533" y="10747"/>
                    </a:lnTo>
                    <a:cubicBezTo>
                      <a:pt x="2549" y="10747"/>
                      <a:pt x="2758" y="10779"/>
                      <a:pt x="2775" y="10812"/>
                    </a:cubicBezTo>
                    <a:cubicBezTo>
                      <a:pt x="2784" y="10841"/>
                      <a:pt x="2835" y="10846"/>
                      <a:pt x="2884" y="10846"/>
                    </a:cubicBezTo>
                    <a:cubicBezTo>
                      <a:pt x="2917" y="10846"/>
                      <a:pt x="2949" y="10844"/>
                      <a:pt x="2968" y="10844"/>
                    </a:cubicBezTo>
                    <a:cubicBezTo>
                      <a:pt x="2973" y="10842"/>
                      <a:pt x="2978" y="10842"/>
                      <a:pt x="2985" y="10842"/>
                    </a:cubicBezTo>
                    <a:cubicBezTo>
                      <a:pt x="3042" y="10842"/>
                      <a:pt x="3169" y="10894"/>
                      <a:pt x="3226" y="10894"/>
                    </a:cubicBezTo>
                    <a:cubicBezTo>
                      <a:pt x="3232" y="10894"/>
                      <a:pt x="3238" y="10894"/>
                      <a:pt x="3242" y="10892"/>
                    </a:cubicBezTo>
                    <a:cubicBezTo>
                      <a:pt x="3291" y="10892"/>
                      <a:pt x="3484" y="10892"/>
                      <a:pt x="3549" y="10908"/>
                    </a:cubicBezTo>
                    <a:cubicBezTo>
                      <a:pt x="3573" y="10916"/>
                      <a:pt x="3597" y="10920"/>
                      <a:pt x="3617" y="10920"/>
                    </a:cubicBezTo>
                    <a:cubicBezTo>
                      <a:pt x="3638" y="10920"/>
                      <a:pt x="3654" y="10916"/>
                      <a:pt x="3662" y="10908"/>
                    </a:cubicBezTo>
                    <a:lnTo>
                      <a:pt x="3678" y="10908"/>
                    </a:lnTo>
                    <a:lnTo>
                      <a:pt x="3742" y="10892"/>
                    </a:lnTo>
                    <a:cubicBezTo>
                      <a:pt x="3742" y="10941"/>
                      <a:pt x="3775" y="10957"/>
                      <a:pt x="3823" y="10957"/>
                    </a:cubicBezTo>
                    <a:lnTo>
                      <a:pt x="3855" y="10957"/>
                    </a:lnTo>
                    <a:cubicBezTo>
                      <a:pt x="3871" y="10957"/>
                      <a:pt x="3871" y="10973"/>
                      <a:pt x="3871" y="10989"/>
                    </a:cubicBezTo>
                    <a:lnTo>
                      <a:pt x="3888" y="11005"/>
                    </a:lnTo>
                    <a:cubicBezTo>
                      <a:pt x="3888" y="11026"/>
                      <a:pt x="3896" y="11033"/>
                      <a:pt x="3908" y="11033"/>
                    </a:cubicBezTo>
                    <a:cubicBezTo>
                      <a:pt x="3933" y="11033"/>
                      <a:pt x="3973" y="11000"/>
                      <a:pt x="3984" y="10989"/>
                    </a:cubicBezTo>
                    <a:cubicBezTo>
                      <a:pt x="3992" y="10981"/>
                      <a:pt x="4017" y="10977"/>
                      <a:pt x="4041" y="10977"/>
                    </a:cubicBezTo>
                    <a:cubicBezTo>
                      <a:pt x="4065" y="10977"/>
                      <a:pt x="4089" y="10981"/>
                      <a:pt x="4097" y="10989"/>
                    </a:cubicBezTo>
                    <a:cubicBezTo>
                      <a:pt x="4130" y="11005"/>
                      <a:pt x="4097" y="11021"/>
                      <a:pt x="4049" y="11053"/>
                    </a:cubicBezTo>
                    <a:lnTo>
                      <a:pt x="4049" y="11070"/>
                    </a:lnTo>
                    <a:cubicBezTo>
                      <a:pt x="4049" y="11114"/>
                      <a:pt x="4069" y="11124"/>
                      <a:pt x="4095" y="11124"/>
                    </a:cubicBezTo>
                    <a:cubicBezTo>
                      <a:pt x="4116" y="11124"/>
                      <a:pt x="4140" y="11118"/>
                      <a:pt x="4162" y="11118"/>
                    </a:cubicBezTo>
                    <a:cubicBezTo>
                      <a:pt x="4178" y="11118"/>
                      <a:pt x="4194" y="11086"/>
                      <a:pt x="4210" y="11070"/>
                    </a:cubicBezTo>
                    <a:lnTo>
                      <a:pt x="4226" y="11053"/>
                    </a:lnTo>
                    <a:cubicBezTo>
                      <a:pt x="4226" y="11053"/>
                      <a:pt x="4281" y="11081"/>
                      <a:pt x="4322" y="11081"/>
                    </a:cubicBezTo>
                    <a:cubicBezTo>
                      <a:pt x="4335" y="11081"/>
                      <a:pt x="4347" y="11078"/>
                      <a:pt x="4355" y="11070"/>
                    </a:cubicBezTo>
                    <a:cubicBezTo>
                      <a:pt x="4358" y="11067"/>
                      <a:pt x="4363" y="11065"/>
                      <a:pt x="4370" y="11065"/>
                    </a:cubicBezTo>
                    <a:cubicBezTo>
                      <a:pt x="4399" y="11065"/>
                      <a:pt x="4455" y="11092"/>
                      <a:pt x="4468" y="11118"/>
                    </a:cubicBezTo>
                    <a:cubicBezTo>
                      <a:pt x="4472" y="11120"/>
                      <a:pt x="4478" y="11121"/>
                      <a:pt x="4485" y="11121"/>
                    </a:cubicBezTo>
                    <a:cubicBezTo>
                      <a:pt x="4530" y="11121"/>
                      <a:pt x="4632" y="11093"/>
                      <a:pt x="4697" y="11093"/>
                    </a:cubicBezTo>
                    <a:cubicBezTo>
                      <a:pt x="4717" y="11093"/>
                      <a:pt x="4733" y="11095"/>
                      <a:pt x="4743" y="11102"/>
                    </a:cubicBezTo>
                    <a:cubicBezTo>
                      <a:pt x="4775" y="11118"/>
                      <a:pt x="4839" y="11150"/>
                      <a:pt x="4888" y="11166"/>
                    </a:cubicBezTo>
                    <a:lnTo>
                      <a:pt x="4904" y="11150"/>
                    </a:lnTo>
                    <a:lnTo>
                      <a:pt x="4936" y="11134"/>
                    </a:lnTo>
                    <a:cubicBezTo>
                      <a:pt x="4947" y="11123"/>
                      <a:pt x="4970" y="11120"/>
                      <a:pt x="4999" y="11120"/>
                    </a:cubicBezTo>
                    <a:cubicBezTo>
                      <a:pt x="5056" y="11120"/>
                      <a:pt x="5135" y="11134"/>
                      <a:pt x="5178" y="11134"/>
                    </a:cubicBezTo>
                    <a:cubicBezTo>
                      <a:pt x="5226" y="11134"/>
                      <a:pt x="5307" y="11118"/>
                      <a:pt x="5323" y="11118"/>
                    </a:cubicBezTo>
                    <a:lnTo>
                      <a:pt x="5501" y="11118"/>
                    </a:lnTo>
                    <a:lnTo>
                      <a:pt x="5565" y="11102"/>
                    </a:lnTo>
                    <a:cubicBezTo>
                      <a:pt x="5581" y="11094"/>
                      <a:pt x="5594" y="11091"/>
                      <a:pt x="5605" y="11091"/>
                    </a:cubicBezTo>
                    <a:cubicBezTo>
                      <a:pt x="5660" y="11091"/>
                      <a:pt x="5673" y="11168"/>
                      <a:pt x="5729" y="11168"/>
                    </a:cubicBezTo>
                    <a:cubicBezTo>
                      <a:pt x="5733" y="11168"/>
                      <a:pt x="5738" y="11167"/>
                      <a:pt x="5743" y="11166"/>
                    </a:cubicBezTo>
                    <a:lnTo>
                      <a:pt x="5759" y="11166"/>
                    </a:lnTo>
                    <a:cubicBezTo>
                      <a:pt x="5759" y="11155"/>
                      <a:pt x="5829" y="11116"/>
                      <a:pt x="5866" y="11116"/>
                    </a:cubicBezTo>
                    <a:cubicBezTo>
                      <a:pt x="5879" y="11116"/>
                      <a:pt x="5888" y="11121"/>
                      <a:pt x="5888" y="11134"/>
                    </a:cubicBezTo>
                    <a:cubicBezTo>
                      <a:pt x="5878" y="11153"/>
                      <a:pt x="5885" y="11161"/>
                      <a:pt x="5893" y="11161"/>
                    </a:cubicBezTo>
                    <a:cubicBezTo>
                      <a:pt x="5898" y="11161"/>
                      <a:pt x="5904" y="11157"/>
                      <a:pt x="5904" y="11150"/>
                    </a:cubicBezTo>
                    <a:cubicBezTo>
                      <a:pt x="5907" y="11147"/>
                      <a:pt x="5913" y="11146"/>
                      <a:pt x="5920" y="11146"/>
                    </a:cubicBezTo>
                    <a:cubicBezTo>
                      <a:pt x="5938" y="11146"/>
                      <a:pt x="5966" y="11155"/>
                      <a:pt x="5985" y="11155"/>
                    </a:cubicBezTo>
                    <a:cubicBezTo>
                      <a:pt x="5992" y="11155"/>
                      <a:pt x="5997" y="11154"/>
                      <a:pt x="6001" y="11150"/>
                    </a:cubicBezTo>
                    <a:cubicBezTo>
                      <a:pt x="6017" y="11134"/>
                      <a:pt x="6114" y="11053"/>
                      <a:pt x="6146" y="11053"/>
                    </a:cubicBezTo>
                    <a:cubicBezTo>
                      <a:pt x="6178" y="11070"/>
                      <a:pt x="6226" y="11118"/>
                      <a:pt x="6243" y="11150"/>
                    </a:cubicBezTo>
                    <a:cubicBezTo>
                      <a:pt x="6245" y="11153"/>
                      <a:pt x="6248" y="11154"/>
                      <a:pt x="6251" y="11154"/>
                    </a:cubicBezTo>
                    <a:cubicBezTo>
                      <a:pt x="6272" y="11154"/>
                      <a:pt x="6309" y="11116"/>
                      <a:pt x="6323" y="11102"/>
                    </a:cubicBezTo>
                    <a:cubicBezTo>
                      <a:pt x="6325" y="11100"/>
                      <a:pt x="6328" y="11099"/>
                      <a:pt x="6331" y="11099"/>
                    </a:cubicBezTo>
                    <a:cubicBezTo>
                      <a:pt x="6352" y="11099"/>
                      <a:pt x="6392" y="11145"/>
                      <a:pt x="6420" y="11215"/>
                    </a:cubicBezTo>
                    <a:lnTo>
                      <a:pt x="6468" y="11150"/>
                    </a:lnTo>
                    <a:cubicBezTo>
                      <a:pt x="6507" y="11096"/>
                      <a:pt x="6534" y="11076"/>
                      <a:pt x="6561" y="11076"/>
                    </a:cubicBezTo>
                    <a:cubicBezTo>
                      <a:pt x="6591" y="11076"/>
                      <a:pt x="6620" y="11100"/>
                      <a:pt x="6662" y="11134"/>
                    </a:cubicBezTo>
                    <a:cubicBezTo>
                      <a:pt x="6662" y="11134"/>
                      <a:pt x="6710" y="11150"/>
                      <a:pt x="6710" y="11150"/>
                    </a:cubicBezTo>
                    <a:cubicBezTo>
                      <a:pt x="6731" y="11130"/>
                      <a:pt x="6750" y="11122"/>
                      <a:pt x="6768" y="11122"/>
                    </a:cubicBezTo>
                    <a:cubicBezTo>
                      <a:pt x="6806" y="11122"/>
                      <a:pt x="6839" y="11155"/>
                      <a:pt x="6872" y="11166"/>
                    </a:cubicBezTo>
                    <a:cubicBezTo>
                      <a:pt x="6904" y="11183"/>
                      <a:pt x="6936" y="11199"/>
                      <a:pt x="6985" y="11199"/>
                    </a:cubicBezTo>
                    <a:lnTo>
                      <a:pt x="7049" y="11231"/>
                    </a:lnTo>
                    <a:cubicBezTo>
                      <a:pt x="7146" y="11215"/>
                      <a:pt x="7227" y="11199"/>
                      <a:pt x="7243" y="11199"/>
                    </a:cubicBezTo>
                    <a:cubicBezTo>
                      <a:pt x="7256" y="11186"/>
                      <a:pt x="7311" y="11162"/>
                      <a:pt x="7340" y="11162"/>
                    </a:cubicBezTo>
                    <a:cubicBezTo>
                      <a:pt x="7347" y="11162"/>
                      <a:pt x="7353" y="11163"/>
                      <a:pt x="7356" y="11166"/>
                    </a:cubicBezTo>
                    <a:cubicBezTo>
                      <a:pt x="7360" y="11171"/>
                      <a:pt x="7368" y="11173"/>
                      <a:pt x="7376" y="11173"/>
                    </a:cubicBezTo>
                    <a:cubicBezTo>
                      <a:pt x="7397" y="11173"/>
                      <a:pt x="7425" y="11162"/>
                      <a:pt x="7436" y="11150"/>
                    </a:cubicBezTo>
                    <a:cubicBezTo>
                      <a:pt x="7448" y="11139"/>
                      <a:pt x="7467" y="11127"/>
                      <a:pt x="7489" y="11127"/>
                    </a:cubicBezTo>
                    <a:cubicBezTo>
                      <a:pt x="7498" y="11127"/>
                      <a:pt x="7507" y="11129"/>
                      <a:pt x="7517" y="11134"/>
                    </a:cubicBezTo>
                    <a:lnTo>
                      <a:pt x="7533" y="11134"/>
                    </a:lnTo>
                    <a:lnTo>
                      <a:pt x="7565" y="11166"/>
                    </a:lnTo>
                    <a:cubicBezTo>
                      <a:pt x="7575" y="11171"/>
                      <a:pt x="7588" y="11173"/>
                      <a:pt x="7603" y="11173"/>
                    </a:cubicBezTo>
                    <a:cubicBezTo>
                      <a:pt x="7639" y="11173"/>
                      <a:pt x="7683" y="11162"/>
                      <a:pt x="7694" y="11150"/>
                    </a:cubicBezTo>
                    <a:cubicBezTo>
                      <a:pt x="7699" y="11146"/>
                      <a:pt x="7707" y="11144"/>
                      <a:pt x="7715" y="11144"/>
                    </a:cubicBezTo>
                    <a:cubicBezTo>
                      <a:pt x="7735" y="11144"/>
                      <a:pt x="7759" y="11155"/>
                      <a:pt x="7759" y="11166"/>
                    </a:cubicBezTo>
                    <a:cubicBezTo>
                      <a:pt x="7759" y="11172"/>
                      <a:pt x="7777" y="11174"/>
                      <a:pt x="7803" y="11174"/>
                    </a:cubicBezTo>
                    <a:cubicBezTo>
                      <a:pt x="7856" y="11174"/>
                      <a:pt x="7942" y="11166"/>
                      <a:pt x="7985" y="11166"/>
                    </a:cubicBezTo>
                    <a:lnTo>
                      <a:pt x="8178" y="11166"/>
                    </a:lnTo>
                    <a:cubicBezTo>
                      <a:pt x="8211" y="11150"/>
                      <a:pt x="8340" y="11118"/>
                      <a:pt x="8469" y="11086"/>
                    </a:cubicBezTo>
                    <a:lnTo>
                      <a:pt x="8533" y="11134"/>
                    </a:lnTo>
                    <a:lnTo>
                      <a:pt x="8630" y="11166"/>
                    </a:lnTo>
                    <a:cubicBezTo>
                      <a:pt x="8715" y="11166"/>
                      <a:pt x="8872" y="11194"/>
                      <a:pt x="8979" y="11194"/>
                    </a:cubicBezTo>
                    <a:cubicBezTo>
                      <a:pt x="9015" y="11194"/>
                      <a:pt x="9045" y="11191"/>
                      <a:pt x="9065" y="11183"/>
                    </a:cubicBezTo>
                    <a:cubicBezTo>
                      <a:pt x="9146" y="11166"/>
                      <a:pt x="9340" y="11118"/>
                      <a:pt x="9404" y="11118"/>
                    </a:cubicBezTo>
                    <a:cubicBezTo>
                      <a:pt x="9485" y="11118"/>
                      <a:pt x="9598" y="11134"/>
                      <a:pt x="9662" y="11134"/>
                    </a:cubicBezTo>
                    <a:lnTo>
                      <a:pt x="9743" y="11118"/>
                    </a:lnTo>
                    <a:lnTo>
                      <a:pt x="9840" y="11102"/>
                    </a:lnTo>
                    <a:cubicBezTo>
                      <a:pt x="9863" y="11120"/>
                      <a:pt x="9900" y="11127"/>
                      <a:pt x="9940" y="11127"/>
                    </a:cubicBezTo>
                    <a:cubicBezTo>
                      <a:pt x="10008" y="11127"/>
                      <a:pt x="10083" y="11106"/>
                      <a:pt x="10114" y="11086"/>
                    </a:cubicBezTo>
                    <a:cubicBezTo>
                      <a:pt x="10130" y="11070"/>
                      <a:pt x="10174" y="11066"/>
                      <a:pt x="10219" y="11066"/>
                    </a:cubicBezTo>
                    <a:cubicBezTo>
                      <a:pt x="10263" y="11066"/>
                      <a:pt x="10307" y="11070"/>
                      <a:pt x="10324" y="11070"/>
                    </a:cubicBezTo>
                    <a:cubicBezTo>
                      <a:pt x="10356" y="11070"/>
                      <a:pt x="10410" y="11062"/>
                      <a:pt x="10451" y="11062"/>
                    </a:cubicBezTo>
                    <a:cubicBezTo>
                      <a:pt x="10472" y="11062"/>
                      <a:pt x="10490" y="11064"/>
                      <a:pt x="10501" y="11070"/>
                    </a:cubicBezTo>
                    <a:cubicBezTo>
                      <a:pt x="10529" y="11070"/>
                      <a:pt x="10651" y="11105"/>
                      <a:pt x="10716" y="11105"/>
                    </a:cubicBezTo>
                    <a:cubicBezTo>
                      <a:pt x="10727" y="11105"/>
                      <a:pt x="10736" y="11104"/>
                      <a:pt x="10743" y="11102"/>
                    </a:cubicBezTo>
                    <a:cubicBezTo>
                      <a:pt x="10791" y="11086"/>
                      <a:pt x="10872" y="11070"/>
                      <a:pt x="10920" y="11070"/>
                    </a:cubicBezTo>
                    <a:lnTo>
                      <a:pt x="10985" y="11102"/>
                    </a:lnTo>
                    <a:lnTo>
                      <a:pt x="11033" y="11118"/>
                    </a:lnTo>
                    <a:cubicBezTo>
                      <a:pt x="11130" y="11102"/>
                      <a:pt x="11243" y="11070"/>
                      <a:pt x="11324" y="11070"/>
                    </a:cubicBezTo>
                    <a:lnTo>
                      <a:pt x="11372" y="11070"/>
                    </a:lnTo>
                    <a:cubicBezTo>
                      <a:pt x="11409" y="11082"/>
                      <a:pt x="11427" y="11113"/>
                      <a:pt x="11469" y="11113"/>
                    </a:cubicBezTo>
                    <a:cubicBezTo>
                      <a:pt x="11482" y="11113"/>
                      <a:pt x="11498" y="11110"/>
                      <a:pt x="11517" y="11102"/>
                    </a:cubicBezTo>
                    <a:cubicBezTo>
                      <a:pt x="11531" y="11099"/>
                      <a:pt x="11543" y="11098"/>
                      <a:pt x="11555" y="11098"/>
                    </a:cubicBezTo>
                    <a:cubicBezTo>
                      <a:pt x="11612" y="11098"/>
                      <a:pt x="11641" y="11131"/>
                      <a:pt x="11614" y="11199"/>
                    </a:cubicBezTo>
                    <a:lnTo>
                      <a:pt x="11598" y="11215"/>
                    </a:lnTo>
                    <a:cubicBezTo>
                      <a:pt x="11584" y="11242"/>
                      <a:pt x="11718" y="11303"/>
                      <a:pt x="11771" y="11303"/>
                    </a:cubicBezTo>
                    <a:cubicBezTo>
                      <a:pt x="11782" y="11303"/>
                      <a:pt x="11789" y="11301"/>
                      <a:pt x="11791" y="11295"/>
                    </a:cubicBezTo>
                    <a:cubicBezTo>
                      <a:pt x="11824" y="11279"/>
                      <a:pt x="11759" y="11215"/>
                      <a:pt x="11727" y="11199"/>
                    </a:cubicBezTo>
                    <a:cubicBezTo>
                      <a:pt x="11711" y="11183"/>
                      <a:pt x="11711" y="11166"/>
                      <a:pt x="11743" y="11166"/>
                    </a:cubicBezTo>
                    <a:cubicBezTo>
                      <a:pt x="11775" y="11134"/>
                      <a:pt x="11775" y="11086"/>
                      <a:pt x="11808" y="11086"/>
                    </a:cubicBezTo>
                    <a:cubicBezTo>
                      <a:pt x="11840" y="11086"/>
                      <a:pt x="11888" y="11118"/>
                      <a:pt x="11921" y="11118"/>
                    </a:cubicBezTo>
                    <a:cubicBezTo>
                      <a:pt x="12001" y="11118"/>
                      <a:pt x="12066" y="11118"/>
                      <a:pt x="12098" y="11199"/>
                    </a:cubicBezTo>
                    <a:lnTo>
                      <a:pt x="12098" y="11231"/>
                    </a:lnTo>
                    <a:cubicBezTo>
                      <a:pt x="12162" y="11263"/>
                      <a:pt x="12259" y="11312"/>
                      <a:pt x="12324" y="11344"/>
                    </a:cubicBezTo>
                    <a:lnTo>
                      <a:pt x="12340" y="11392"/>
                    </a:lnTo>
                    <a:lnTo>
                      <a:pt x="12340" y="11408"/>
                    </a:lnTo>
                    <a:cubicBezTo>
                      <a:pt x="12345" y="11419"/>
                      <a:pt x="12352" y="11424"/>
                      <a:pt x="12361" y="11424"/>
                    </a:cubicBezTo>
                    <a:cubicBezTo>
                      <a:pt x="12378" y="11424"/>
                      <a:pt x="12399" y="11403"/>
                      <a:pt x="12421" y="11360"/>
                    </a:cubicBezTo>
                    <a:lnTo>
                      <a:pt x="12485" y="11328"/>
                    </a:lnTo>
                    <a:cubicBezTo>
                      <a:pt x="12550" y="11279"/>
                      <a:pt x="12663" y="11263"/>
                      <a:pt x="12695" y="11166"/>
                    </a:cubicBezTo>
                    <a:cubicBezTo>
                      <a:pt x="12704" y="11139"/>
                      <a:pt x="12740" y="11100"/>
                      <a:pt x="12775" y="11100"/>
                    </a:cubicBezTo>
                    <a:cubicBezTo>
                      <a:pt x="12801" y="11100"/>
                      <a:pt x="12826" y="11121"/>
                      <a:pt x="12840" y="11183"/>
                    </a:cubicBezTo>
                    <a:lnTo>
                      <a:pt x="12840" y="11199"/>
                    </a:lnTo>
                    <a:cubicBezTo>
                      <a:pt x="12872" y="11199"/>
                      <a:pt x="12985" y="11247"/>
                      <a:pt x="12985" y="11279"/>
                    </a:cubicBezTo>
                    <a:cubicBezTo>
                      <a:pt x="12985" y="11295"/>
                      <a:pt x="12953" y="11360"/>
                      <a:pt x="12937" y="11360"/>
                    </a:cubicBezTo>
                    <a:cubicBezTo>
                      <a:pt x="12921" y="11376"/>
                      <a:pt x="12840" y="11392"/>
                      <a:pt x="12775" y="11408"/>
                    </a:cubicBezTo>
                    <a:lnTo>
                      <a:pt x="12727" y="11328"/>
                    </a:lnTo>
                    <a:lnTo>
                      <a:pt x="12727" y="11312"/>
                    </a:lnTo>
                    <a:cubicBezTo>
                      <a:pt x="12711" y="11312"/>
                      <a:pt x="12646" y="11328"/>
                      <a:pt x="12630" y="11344"/>
                    </a:cubicBezTo>
                    <a:cubicBezTo>
                      <a:pt x="12614" y="11360"/>
                      <a:pt x="12679" y="11392"/>
                      <a:pt x="12711" y="11408"/>
                    </a:cubicBezTo>
                    <a:cubicBezTo>
                      <a:pt x="12727" y="11424"/>
                      <a:pt x="12792" y="11441"/>
                      <a:pt x="12808" y="11457"/>
                    </a:cubicBezTo>
                    <a:cubicBezTo>
                      <a:pt x="12808" y="11457"/>
                      <a:pt x="12861" y="11523"/>
                      <a:pt x="12883" y="11523"/>
                    </a:cubicBezTo>
                    <a:cubicBezTo>
                      <a:pt x="12885" y="11523"/>
                      <a:pt x="12887" y="11523"/>
                      <a:pt x="12888" y="11521"/>
                    </a:cubicBezTo>
                    <a:cubicBezTo>
                      <a:pt x="12921" y="11505"/>
                      <a:pt x="12985" y="11441"/>
                      <a:pt x="13034" y="11376"/>
                    </a:cubicBezTo>
                    <a:lnTo>
                      <a:pt x="13130" y="11376"/>
                    </a:lnTo>
                    <a:cubicBezTo>
                      <a:pt x="13150" y="11378"/>
                      <a:pt x="13170" y="11379"/>
                      <a:pt x="13190" y="11379"/>
                    </a:cubicBezTo>
                    <a:cubicBezTo>
                      <a:pt x="13315" y="11379"/>
                      <a:pt x="13438" y="11339"/>
                      <a:pt x="13550" y="11312"/>
                    </a:cubicBezTo>
                    <a:cubicBezTo>
                      <a:pt x="13566" y="11312"/>
                      <a:pt x="13582" y="11328"/>
                      <a:pt x="13598" y="11344"/>
                    </a:cubicBezTo>
                    <a:cubicBezTo>
                      <a:pt x="13582" y="11360"/>
                      <a:pt x="13501" y="11392"/>
                      <a:pt x="13469" y="11392"/>
                    </a:cubicBezTo>
                    <a:cubicBezTo>
                      <a:pt x="13453" y="11408"/>
                      <a:pt x="13308" y="11441"/>
                      <a:pt x="13308" y="11489"/>
                    </a:cubicBezTo>
                    <a:cubicBezTo>
                      <a:pt x="13308" y="11521"/>
                      <a:pt x="13211" y="11570"/>
                      <a:pt x="13163" y="11570"/>
                    </a:cubicBezTo>
                    <a:cubicBezTo>
                      <a:pt x="13130" y="11570"/>
                      <a:pt x="13114" y="11586"/>
                      <a:pt x="13114" y="11586"/>
                    </a:cubicBezTo>
                    <a:cubicBezTo>
                      <a:pt x="13114" y="11602"/>
                      <a:pt x="13243" y="11602"/>
                      <a:pt x="13292" y="11602"/>
                    </a:cubicBezTo>
                    <a:cubicBezTo>
                      <a:pt x="13356" y="11602"/>
                      <a:pt x="13469" y="11521"/>
                      <a:pt x="13517" y="11473"/>
                    </a:cubicBezTo>
                    <a:cubicBezTo>
                      <a:pt x="13525" y="11465"/>
                      <a:pt x="13533" y="11462"/>
                      <a:pt x="13542" y="11462"/>
                    </a:cubicBezTo>
                    <a:cubicBezTo>
                      <a:pt x="13570" y="11462"/>
                      <a:pt x="13602" y="11496"/>
                      <a:pt x="13614" y="11521"/>
                    </a:cubicBezTo>
                    <a:cubicBezTo>
                      <a:pt x="13614" y="11537"/>
                      <a:pt x="13582" y="11570"/>
                      <a:pt x="13517" y="11570"/>
                    </a:cubicBezTo>
                    <a:lnTo>
                      <a:pt x="13550" y="11634"/>
                    </a:lnTo>
                    <a:cubicBezTo>
                      <a:pt x="13582" y="11626"/>
                      <a:pt x="13618" y="11622"/>
                      <a:pt x="13648" y="11622"/>
                    </a:cubicBezTo>
                    <a:cubicBezTo>
                      <a:pt x="13679" y="11622"/>
                      <a:pt x="13703" y="11626"/>
                      <a:pt x="13711" y="11634"/>
                    </a:cubicBezTo>
                    <a:cubicBezTo>
                      <a:pt x="13727" y="11634"/>
                      <a:pt x="13759" y="11586"/>
                      <a:pt x="13759" y="11537"/>
                    </a:cubicBezTo>
                    <a:lnTo>
                      <a:pt x="13776" y="11521"/>
                    </a:lnTo>
                    <a:lnTo>
                      <a:pt x="13840" y="11521"/>
                    </a:lnTo>
                    <a:cubicBezTo>
                      <a:pt x="13857" y="11526"/>
                      <a:pt x="13875" y="11528"/>
                      <a:pt x="13891" y="11528"/>
                    </a:cubicBezTo>
                    <a:cubicBezTo>
                      <a:pt x="13936" y="11528"/>
                      <a:pt x="13973" y="11513"/>
                      <a:pt x="13985" y="11489"/>
                    </a:cubicBezTo>
                    <a:lnTo>
                      <a:pt x="13969" y="11473"/>
                    </a:lnTo>
                    <a:lnTo>
                      <a:pt x="13969" y="11441"/>
                    </a:lnTo>
                    <a:cubicBezTo>
                      <a:pt x="13953" y="11408"/>
                      <a:pt x="13921" y="11328"/>
                      <a:pt x="13953" y="11312"/>
                    </a:cubicBezTo>
                    <a:cubicBezTo>
                      <a:pt x="13982" y="11312"/>
                      <a:pt x="14087" y="11363"/>
                      <a:pt x="14144" y="11363"/>
                    </a:cubicBezTo>
                    <a:cubicBezTo>
                      <a:pt x="14151" y="11363"/>
                      <a:pt x="14157" y="11362"/>
                      <a:pt x="14163" y="11360"/>
                    </a:cubicBezTo>
                    <a:cubicBezTo>
                      <a:pt x="14177" y="11351"/>
                      <a:pt x="14187" y="11347"/>
                      <a:pt x="14194" y="11347"/>
                    </a:cubicBezTo>
                    <a:cubicBezTo>
                      <a:pt x="14210" y="11347"/>
                      <a:pt x="14206" y="11369"/>
                      <a:pt x="14195" y="11392"/>
                    </a:cubicBezTo>
                    <a:cubicBezTo>
                      <a:pt x="14179" y="11408"/>
                      <a:pt x="14066" y="11473"/>
                      <a:pt x="14082" y="11489"/>
                    </a:cubicBezTo>
                    <a:cubicBezTo>
                      <a:pt x="14114" y="11521"/>
                      <a:pt x="14163" y="11570"/>
                      <a:pt x="14179" y="11586"/>
                    </a:cubicBezTo>
                    <a:cubicBezTo>
                      <a:pt x="14195" y="11602"/>
                      <a:pt x="14227" y="11618"/>
                      <a:pt x="14243" y="11618"/>
                    </a:cubicBezTo>
                    <a:cubicBezTo>
                      <a:pt x="14243" y="11602"/>
                      <a:pt x="14259" y="11457"/>
                      <a:pt x="14276" y="11392"/>
                    </a:cubicBezTo>
                    <a:cubicBezTo>
                      <a:pt x="14308" y="11344"/>
                      <a:pt x="14324" y="11279"/>
                      <a:pt x="14308" y="11247"/>
                    </a:cubicBezTo>
                    <a:lnTo>
                      <a:pt x="14308" y="11231"/>
                    </a:lnTo>
                    <a:lnTo>
                      <a:pt x="14308" y="11199"/>
                    </a:lnTo>
                    <a:cubicBezTo>
                      <a:pt x="14337" y="11170"/>
                      <a:pt x="14391" y="11115"/>
                      <a:pt x="14414" y="11115"/>
                    </a:cubicBezTo>
                    <a:cubicBezTo>
                      <a:pt x="14417" y="11115"/>
                      <a:pt x="14419" y="11116"/>
                      <a:pt x="14421" y="11118"/>
                    </a:cubicBezTo>
                    <a:cubicBezTo>
                      <a:pt x="14437" y="11150"/>
                      <a:pt x="14485" y="11215"/>
                      <a:pt x="14518" y="11263"/>
                    </a:cubicBezTo>
                    <a:lnTo>
                      <a:pt x="14566" y="11295"/>
                    </a:lnTo>
                    <a:lnTo>
                      <a:pt x="14598" y="11312"/>
                    </a:lnTo>
                    <a:cubicBezTo>
                      <a:pt x="14614" y="11360"/>
                      <a:pt x="14695" y="11408"/>
                      <a:pt x="14679" y="11441"/>
                    </a:cubicBezTo>
                    <a:cubicBezTo>
                      <a:pt x="14663" y="11457"/>
                      <a:pt x="14582" y="11554"/>
                      <a:pt x="14566" y="11586"/>
                    </a:cubicBezTo>
                    <a:cubicBezTo>
                      <a:pt x="14562" y="11593"/>
                      <a:pt x="14567" y="11596"/>
                      <a:pt x="14576" y="11596"/>
                    </a:cubicBezTo>
                    <a:cubicBezTo>
                      <a:pt x="14609" y="11596"/>
                      <a:pt x="14702" y="11559"/>
                      <a:pt x="14727" y="11521"/>
                    </a:cubicBezTo>
                    <a:cubicBezTo>
                      <a:pt x="14759" y="11473"/>
                      <a:pt x="14840" y="11408"/>
                      <a:pt x="14905" y="11376"/>
                    </a:cubicBezTo>
                    <a:lnTo>
                      <a:pt x="14937" y="11392"/>
                    </a:lnTo>
                    <a:cubicBezTo>
                      <a:pt x="14969" y="11416"/>
                      <a:pt x="14997" y="11429"/>
                      <a:pt x="15022" y="11429"/>
                    </a:cubicBezTo>
                    <a:cubicBezTo>
                      <a:pt x="15046" y="11429"/>
                      <a:pt x="15066" y="11416"/>
                      <a:pt x="15082" y="11392"/>
                    </a:cubicBezTo>
                    <a:lnTo>
                      <a:pt x="15130" y="11344"/>
                    </a:lnTo>
                    <a:cubicBezTo>
                      <a:pt x="15179" y="11344"/>
                      <a:pt x="15243" y="11183"/>
                      <a:pt x="15243" y="11134"/>
                    </a:cubicBezTo>
                    <a:cubicBezTo>
                      <a:pt x="15243" y="11070"/>
                      <a:pt x="15324" y="11037"/>
                      <a:pt x="15340" y="11037"/>
                    </a:cubicBezTo>
                    <a:cubicBezTo>
                      <a:pt x="15372" y="11053"/>
                      <a:pt x="15421" y="11086"/>
                      <a:pt x="15469" y="11134"/>
                    </a:cubicBezTo>
                    <a:lnTo>
                      <a:pt x="15389" y="11199"/>
                    </a:lnTo>
                    <a:cubicBezTo>
                      <a:pt x="15356" y="11231"/>
                      <a:pt x="15356" y="11279"/>
                      <a:pt x="15324" y="11328"/>
                    </a:cubicBezTo>
                    <a:lnTo>
                      <a:pt x="15308" y="11344"/>
                    </a:lnTo>
                    <a:cubicBezTo>
                      <a:pt x="15276" y="11344"/>
                      <a:pt x="15211" y="11392"/>
                      <a:pt x="15195" y="11441"/>
                    </a:cubicBezTo>
                    <a:lnTo>
                      <a:pt x="15163" y="11489"/>
                    </a:lnTo>
                    <a:cubicBezTo>
                      <a:pt x="15163" y="11505"/>
                      <a:pt x="15130" y="11521"/>
                      <a:pt x="15098" y="11521"/>
                    </a:cubicBezTo>
                    <a:lnTo>
                      <a:pt x="15050" y="11505"/>
                    </a:lnTo>
                    <a:cubicBezTo>
                      <a:pt x="15018" y="11505"/>
                      <a:pt x="14953" y="11473"/>
                      <a:pt x="14921" y="11457"/>
                    </a:cubicBezTo>
                    <a:lnTo>
                      <a:pt x="14889" y="11441"/>
                    </a:lnTo>
                    <a:lnTo>
                      <a:pt x="14856" y="11441"/>
                    </a:lnTo>
                    <a:cubicBezTo>
                      <a:pt x="14853" y="11439"/>
                      <a:pt x="14849" y="11438"/>
                      <a:pt x="14844" y="11438"/>
                    </a:cubicBezTo>
                    <a:cubicBezTo>
                      <a:pt x="14807" y="11438"/>
                      <a:pt x="14743" y="11492"/>
                      <a:pt x="14743" y="11521"/>
                    </a:cubicBezTo>
                    <a:cubicBezTo>
                      <a:pt x="14743" y="11554"/>
                      <a:pt x="14743" y="11586"/>
                      <a:pt x="14743" y="11602"/>
                    </a:cubicBezTo>
                    <a:cubicBezTo>
                      <a:pt x="14743" y="11613"/>
                      <a:pt x="14751" y="11625"/>
                      <a:pt x="14768" y="11625"/>
                    </a:cubicBezTo>
                    <a:cubicBezTo>
                      <a:pt x="14774" y="11625"/>
                      <a:pt x="14782" y="11623"/>
                      <a:pt x="14792" y="11618"/>
                    </a:cubicBezTo>
                    <a:lnTo>
                      <a:pt x="14889" y="11618"/>
                    </a:lnTo>
                    <a:cubicBezTo>
                      <a:pt x="14926" y="11613"/>
                      <a:pt x="14966" y="11611"/>
                      <a:pt x="15003" y="11611"/>
                    </a:cubicBezTo>
                    <a:cubicBezTo>
                      <a:pt x="15077" y="11611"/>
                      <a:pt x="15141" y="11618"/>
                      <a:pt x="15163" y="11618"/>
                    </a:cubicBezTo>
                    <a:cubicBezTo>
                      <a:pt x="15179" y="11602"/>
                      <a:pt x="15243" y="11521"/>
                      <a:pt x="15260" y="11489"/>
                    </a:cubicBezTo>
                    <a:cubicBezTo>
                      <a:pt x="15274" y="11474"/>
                      <a:pt x="15315" y="11355"/>
                      <a:pt x="15358" y="11355"/>
                    </a:cubicBezTo>
                    <a:cubicBezTo>
                      <a:pt x="15363" y="11355"/>
                      <a:pt x="15368" y="11357"/>
                      <a:pt x="15372" y="11360"/>
                    </a:cubicBezTo>
                    <a:cubicBezTo>
                      <a:pt x="15378" y="11365"/>
                      <a:pt x="15383" y="11367"/>
                      <a:pt x="15389" y="11367"/>
                    </a:cubicBezTo>
                    <a:cubicBezTo>
                      <a:pt x="15419" y="11367"/>
                      <a:pt x="15453" y="11304"/>
                      <a:pt x="15453" y="11263"/>
                    </a:cubicBezTo>
                    <a:cubicBezTo>
                      <a:pt x="15453" y="11237"/>
                      <a:pt x="15464" y="11210"/>
                      <a:pt x="15485" y="11210"/>
                    </a:cubicBezTo>
                    <a:cubicBezTo>
                      <a:pt x="15490" y="11210"/>
                      <a:pt x="15496" y="11212"/>
                      <a:pt x="15501" y="11215"/>
                    </a:cubicBezTo>
                    <a:lnTo>
                      <a:pt x="15501" y="11231"/>
                    </a:lnTo>
                    <a:cubicBezTo>
                      <a:pt x="15513" y="11266"/>
                      <a:pt x="15482" y="11354"/>
                      <a:pt x="15534" y="11354"/>
                    </a:cubicBezTo>
                    <a:cubicBezTo>
                      <a:pt x="15553" y="11354"/>
                      <a:pt x="15583" y="11342"/>
                      <a:pt x="15631" y="11312"/>
                    </a:cubicBezTo>
                    <a:cubicBezTo>
                      <a:pt x="15631" y="11309"/>
                      <a:pt x="15632" y="11308"/>
                      <a:pt x="15635" y="11308"/>
                    </a:cubicBezTo>
                    <a:cubicBezTo>
                      <a:pt x="15651" y="11308"/>
                      <a:pt x="15711" y="11346"/>
                      <a:pt x="15711" y="11360"/>
                    </a:cubicBezTo>
                    <a:lnTo>
                      <a:pt x="15727" y="11537"/>
                    </a:lnTo>
                    <a:cubicBezTo>
                      <a:pt x="15776" y="11586"/>
                      <a:pt x="15856" y="11634"/>
                      <a:pt x="15889" y="11650"/>
                    </a:cubicBezTo>
                    <a:lnTo>
                      <a:pt x="15953" y="11650"/>
                    </a:lnTo>
                    <a:cubicBezTo>
                      <a:pt x="15969" y="11618"/>
                      <a:pt x="15969" y="11586"/>
                      <a:pt x="15953" y="11570"/>
                    </a:cubicBezTo>
                    <a:cubicBezTo>
                      <a:pt x="15953" y="11570"/>
                      <a:pt x="15808" y="11537"/>
                      <a:pt x="15824" y="11489"/>
                    </a:cubicBezTo>
                    <a:cubicBezTo>
                      <a:pt x="15826" y="11485"/>
                      <a:pt x="15829" y="11483"/>
                      <a:pt x="15833" y="11483"/>
                    </a:cubicBezTo>
                    <a:cubicBezTo>
                      <a:pt x="15860" y="11483"/>
                      <a:pt x="15929" y="11570"/>
                      <a:pt x="15985" y="11570"/>
                    </a:cubicBezTo>
                    <a:cubicBezTo>
                      <a:pt x="16050" y="11554"/>
                      <a:pt x="16276" y="11554"/>
                      <a:pt x="16324" y="11505"/>
                    </a:cubicBezTo>
                    <a:cubicBezTo>
                      <a:pt x="16352" y="11477"/>
                      <a:pt x="16392" y="11437"/>
                      <a:pt x="16402" y="11437"/>
                    </a:cubicBezTo>
                    <a:cubicBezTo>
                      <a:pt x="16404" y="11437"/>
                      <a:pt x="16405" y="11438"/>
                      <a:pt x="16405" y="11441"/>
                    </a:cubicBezTo>
                    <a:lnTo>
                      <a:pt x="16421" y="11441"/>
                    </a:lnTo>
                    <a:cubicBezTo>
                      <a:pt x="16453" y="11473"/>
                      <a:pt x="16372" y="11554"/>
                      <a:pt x="16485" y="11554"/>
                    </a:cubicBezTo>
                    <a:cubicBezTo>
                      <a:pt x="16518" y="11554"/>
                      <a:pt x="16566" y="11489"/>
                      <a:pt x="16582" y="11457"/>
                    </a:cubicBezTo>
                    <a:lnTo>
                      <a:pt x="16598" y="11424"/>
                    </a:lnTo>
                    <a:cubicBezTo>
                      <a:pt x="16598" y="11401"/>
                      <a:pt x="16676" y="11386"/>
                      <a:pt x="16737" y="11386"/>
                    </a:cubicBezTo>
                    <a:cubicBezTo>
                      <a:pt x="16759" y="11386"/>
                      <a:pt x="16779" y="11388"/>
                      <a:pt x="16792" y="11392"/>
                    </a:cubicBezTo>
                    <a:cubicBezTo>
                      <a:pt x="16840" y="11392"/>
                      <a:pt x="16808" y="11505"/>
                      <a:pt x="16760" y="11505"/>
                    </a:cubicBezTo>
                    <a:cubicBezTo>
                      <a:pt x="16711" y="11521"/>
                      <a:pt x="16631" y="11521"/>
                      <a:pt x="16582" y="11521"/>
                    </a:cubicBezTo>
                    <a:lnTo>
                      <a:pt x="16598" y="11570"/>
                    </a:lnTo>
                    <a:lnTo>
                      <a:pt x="16598" y="11586"/>
                    </a:lnTo>
                    <a:cubicBezTo>
                      <a:pt x="16647" y="11602"/>
                      <a:pt x="16727" y="11602"/>
                      <a:pt x="16743" y="11602"/>
                    </a:cubicBezTo>
                    <a:cubicBezTo>
                      <a:pt x="16756" y="11602"/>
                      <a:pt x="16842" y="11561"/>
                      <a:pt x="16892" y="11561"/>
                    </a:cubicBezTo>
                    <a:cubicBezTo>
                      <a:pt x="16904" y="11561"/>
                      <a:pt x="16914" y="11563"/>
                      <a:pt x="16921" y="11570"/>
                    </a:cubicBezTo>
                    <a:cubicBezTo>
                      <a:pt x="16953" y="11602"/>
                      <a:pt x="17002" y="11634"/>
                      <a:pt x="17018" y="11650"/>
                    </a:cubicBezTo>
                    <a:cubicBezTo>
                      <a:pt x="17034" y="11650"/>
                      <a:pt x="17050" y="11634"/>
                      <a:pt x="17066" y="11618"/>
                    </a:cubicBezTo>
                    <a:lnTo>
                      <a:pt x="17066" y="11602"/>
                    </a:lnTo>
                    <a:cubicBezTo>
                      <a:pt x="17066" y="11586"/>
                      <a:pt x="17147" y="11521"/>
                      <a:pt x="17195" y="11505"/>
                    </a:cubicBezTo>
                    <a:cubicBezTo>
                      <a:pt x="17206" y="11498"/>
                      <a:pt x="17217" y="11495"/>
                      <a:pt x="17228" y="11495"/>
                    </a:cubicBezTo>
                    <a:cubicBezTo>
                      <a:pt x="17265" y="11495"/>
                      <a:pt x="17299" y="11532"/>
                      <a:pt x="17324" y="11570"/>
                    </a:cubicBezTo>
                    <a:lnTo>
                      <a:pt x="17373" y="11586"/>
                    </a:lnTo>
                    <a:lnTo>
                      <a:pt x="17421" y="11602"/>
                    </a:lnTo>
                    <a:cubicBezTo>
                      <a:pt x="17478" y="11591"/>
                      <a:pt x="17575" y="11579"/>
                      <a:pt x="17639" y="11579"/>
                    </a:cubicBezTo>
                    <a:cubicBezTo>
                      <a:pt x="17665" y="11579"/>
                      <a:pt x="17686" y="11581"/>
                      <a:pt x="17695" y="11586"/>
                    </a:cubicBezTo>
                    <a:cubicBezTo>
                      <a:pt x="17727" y="11602"/>
                      <a:pt x="17808" y="11618"/>
                      <a:pt x="17808" y="11618"/>
                    </a:cubicBezTo>
                    <a:cubicBezTo>
                      <a:pt x="17812" y="11621"/>
                      <a:pt x="17823" y="11623"/>
                      <a:pt x="17839" y="11623"/>
                    </a:cubicBezTo>
                    <a:cubicBezTo>
                      <a:pt x="17884" y="11623"/>
                      <a:pt x="17968" y="11613"/>
                      <a:pt x="18035" y="11613"/>
                    </a:cubicBezTo>
                    <a:cubicBezTo>
                      <a:pt x="18059" y="11613"/>
                      <a:pt x="18081" y="11615"/>
                      <a:pt x="18098" y="11618"/>
                    </a:cubicBezTo>
                    <a:cubicBezTo>
                      <a:pt x="18144" y="11629"/>
                      <a:pt x="18214" y="11641"/>
                      <a:pt x="18274" y="11641"/>
                    </a:cubicBezTo>
                    <a:cubicBezTo>
                      <a:pt x="18298" y="11641"/>
                      <a:pt x="18322" y="11639"/>
                      <a:pt x="18340" y="11634"/>
                    </a:cubicBezTo>
                    <a:lnTo>
                      <a:pt x="18340" y="11537"/>
                    </a:lnTo>
                    <a:lnTo>
                      <a:pt x="18340" y="11489"/>
                    </a:lnTo>
                    <a:cubicBezTo>
                      <a:pt x="18351" y="11482"/>
                      <a:pt x="18364" y="11479"/>
                      <a:pt x="18377" y="11479"/>
                    </a:cubicBezTo>
                    <a:cubicBezTo>
                      <a:pt x="18422" y="11479"/>
                      <a:pt x="18473" y="11516"/>
                      <a:pt x="18486" y="11554"/>
                    </a:cubicBezTo>
                    <a:cubicBezTo>
                      <a:pt x="18496" y="11564"/>
                      <a:pt x="18516" y="11567"/>
                      <a:pt x="18542" y="11567"/>
                    </a:cubicBezTo>
                    <a:cubicBezTo>
                      <a:pt x="18599" y="11567"/>
                      <a:pt x="18678" y="11549"/>
                      <a:pt x="18711" y="11537"/>
                    </a:cubicBezTo>
                    <a:cubicBezTo>
                      <a:pt x="18729" y="11526"/>
                      <a:pt x="18750" y="11521"/>
                      <a:pt x="18771" y="11521"/>
                    </a:cubicBezTo>
                    <a:cubicBezTo>
                      <a:pt x="18809" y="11521"/>
                      <a:pt x="18846" y="11538"/>
                      <a:pt x="18857" y="11570"/>
                    </a:cubicBezTo>
                    <a:lnTo>
                      <a:pt x="18889" y="11586"/>
                    </a:lnTo>
                    <a:lnTo>
                      <a:pt x="18921" y="11602"/>
                    </a:lnTo>
                    <a:cubicBezTo>
                      <a:pt x="18924" y="11603"/>
                      <a:pt x="18926" y="11604"/>
                      <a:pt x="18929" y="11604"/>
                    </a:cubicBezTo>
                    <a:cubicBezTo>
                      <a:pt x="18960" y="11604"/>
                      <a:pt x="19002" y="11518"/>
                      <a:pt x="19002" y="11473"/>
                    </a:cubicBezTo>
                    <a:cubicBezTo>
                      <a:pt x="19002" y="11451"/>
                      <a:pt x="19012" y="11442"/>
                      <a:pt x="19022" y="11442"/>
                    </a:cubicBezTo>
                    <a:cubicBezTo>
                      <a:pt x="19036" y="11442"/>
                      <a:pt x="19050" y="11455"/>
                      <a:pt x="19050" y="11473"/>
                    </a:cubicBezTo>
                    <a:cubicBezTo>
                      <a:pt x="19066" y="11489"/>
                      <a:pt x="19147" y="11554"/>
                      <a:pt x="19099" y="11570"/>
                    </a:cubicBezTo>
                    <a:cubicBezTo>
                      <a:pt x="19066" y="11570"/>
                      <a:pt x="19131" y="11602"/>
                      <a:pt x="19244" y="11618"/>
                    </a:cubicBezTo>
                    <a:lnTo>
                      <a:pt x="19324" y="11634"/>
                    </a:lnTo>
                    <a:lnTo>
                      <a:pt x="19340" y="11634"/>
                    </a:lnTo>
                    <a:cubicBezTo>
                      <a:pt x="19357" y="11634"/>
                      <a:pt x="19437" y="11634"/>
                      <a:pt x="19502" y="11618"/>
                    </a:cubicBezTo>
                    <a:lnTo>
                      <a:pt x="19582" y="11602"/>
                    </a:lnTo>
                    <a:cubicBezTo>
                      <a:pt x="19598" y="11599"/>
                      <a:pt x="19614" y="11598"/>
                      <a:pt x="19630" y="11598"/>
                    </a:cubicBezTo>
                    <a:cubicBezTo>
                      <a:pt x="19671" y="11598"/>
                      <a:pt x="19714" y="11604"/>
                      <a:pt x="19757" y="11604"/>
                    </a:cubicBezTo>
                    <a:cubicBezTo>
                      <a:pt x="19802" y="11604"/>
                      <a:pt x="19847" y="11598"/>
                      <a:pt x="19889" y="11570"/>
                    </a:cubicBezTo>
                    <a:cubicBezTo>
                      <a:pt x="19900" y="11559"/>
                      <a:pt x="19912" y="11554"/>
                      <a:pt x="19924" y="11554"/>
                    </a:cubicBezTo>
                    <a:cubicBezTo>
                      <a:pt x="19948" y="11554"/>
                      <a:pt x="19970" y="11575"/>
                      <a:pt x="19970" y="11618"/>
                    </a:cubicBezTo>
                    <a:cubicBezTo>
                      <a:pt x="19976" y="11637"/>
                      <a:pt x="19982" y="11644"/>
                      <a:pt x="19990" y="11644"/>
                    </a:cubicBezTo>
                    <a:cubicBezTo>
                      <a:pt x="20001" y="11644"/>
                      <a:pt x="20014" y="11628"/>
                      <a:pt x="20034" y="11618"/>
                    </a:cubicBezTo>
                    <a:lnTo>
                      <a:pt x="20082" y="11618"/>
                    </a:lnTo>
                    <a:cubicBezTo>
                      <a:pt x="20147" y="11618"/>
                      <a:pt x="20195" y="11570"/>
                      <a:pt x="20212" y="11537"/>
                    </a:cubicBezTo>
                    <a:cubicBezTo>
                      <a:pt x="20212" y="11521"/>
                      <a:pt x="20236" y="11513"/>
                      <a:pt x="20272" y="11513"/>
                    </a:cubicBezTo>
                    <a:cubicBezTo>
                      <a:pt x="20308" y="11513"/>
                      <a:pt x="20357" y="11521"/>
                      <a:pt x="20405" y="11537"/>
                    </a:cubicBezTo>
                    <a:lnTo>
                      <a:pt x="20421" y="11634"/>
                    </a:lnTo>
                    <a:cubicBezTo>
                      <a:pt x="20421" y="11634"/>
                      <a:pt x="20450" y="11641"/>
                      <a:pt x="20474" y="11641"/>
                    </a:cubicBezTo>
                    <a:cubicBezTo>
                      <a:pt x="20486" y="11641"/>
                      <a:pt x="20496" y="11640"/>
                      <a:pt x="20502" y="11634"/>
                    </a:cubicBezTo>
                    <a:lnTo>
                      <a:pt x="20550" y="11618"/>
                    </a:lnTo>
                    <a:cubicBezTo>
                      <a:pt x="20563" y="11606"/>
                      <a:pt x="20582" y="11600"/>
                      <a:pt x="20602" y="11600"/>
                    </a:cubicBezTo>
                    <a:cubicBezTo>
                      <a:pt x="20635" y="11600"/>
                      <a:pt x="20669" y="11614"/>
                      <a:pt x="20679" y="11634"/>
                    </a:cubicBezTo>
                    <a:cubicBezTo>
                      <a:pt x="20684" y="11636"/>
                      <a:pt x="20689" y="11637"/>
                      <a:pt x="20694" y="11637"/>
                    </a:cubicBezTo>
                    <a:cubicBezTo>
                      <a:pt x="20729" y="11637"/>
                      <a:pt x="20778" y="11600"/>
                      <a:pt x="20792" y="11586"/>
                    </a:cubicBezTo>
                    <a:cubicBezTo>
                      <a:pt x="20799" y="11579"/>
                      <a:pt x="20817" y="11575"/>
                      <a:pt x="20841" y="11575"/>
                    </a:cubicBezTo>
                    <a:cubicBezTo>
                      <a:pt x="20875" y="11575"/>
                      <a:pt x="20922" y="11583"/>
                      <a:pt x="20970" y="11602"/>
                    </a:cubicBezTo>
                    <a:lnTo>
                      <a:pt x="21018" y="11634"/>
                    </a:lnTo>
                    <a:lnTo>
                      <a:pt x="21099" y="11699"/>
                    </a:lnTo>
                    <a:cubicBezTo>
                      <a:pt x="21145" y="11664"/>
                      <a:pt x="21208" y="11637"/>
                      <a:pt x="21264" y="11637"/>
                    </a:cubicBezTo>
                    <a:cubicBezTo>
                      <a:pt x="21286" y="11637"/>
                      <a:pt x="21307" y="11641"/>
                      <a:pt x="21325" y="11650"/>
                    </a:cubicBezTo>
                    <a:lnTo>
                      <a:pt x="21373" y="11634"/>
                    </a:lnTo>
                    <a:cubicBezTo>
                      <a:pt x="21430" y="11634"/>
                      <a:pt x="21500" y="11583"/>
                      <a:pt x="21527" y="11583"/>
                    </a:cubicBezTo>
                    <a:cubicBezTo>
                      <a:pt x="21530" y="11583"/>
                      <a:pt x="21532" y="11584"/>
                      <a:pt x="21534" y="11586"/>
                    </a:cubicBezTo>
                    <a:lnTo>
                      <a:pt x="21647" y="11634"/>
                    </a:lnTo>
                    <a:cubicBezTo>
                      <a:pt x="21679" y="11570"/>
                      <a:pt x="21712" y="11554"/>
                      <a:pt x="21712" y="11554"/>
                    </a:cubicBezTo>
                    <a:cubicBezTo>
                      <a:pt x="21728" y="11570"/>
                      <a:pt x="21873" y="11602"/>
                      <a:pt x="21937" y="11618"/>
                    </a:cubicBezTo>
                    <a:lnTo>
                      <a:pt x="22147" y="11618"/>
                    </a:lnTo>
                    <a:cubicBezTo>
                      <a:pt x="22179" y="11602"/>
                      <a:pt x="22276" y="11602"/>
                      <a:pt x="22292" y="11602"/>
                    </a:cubicBezTo>
                    <a:cubicBezTo>
                      <a:pt x="22308" y="11610"/>
                      <a:pt x="22333" y="11610"/>
                      <a:pt x="22357" y="11610"/>
                    </a:cubicBezTo>
                    <a:cubicBezTo>
                      <a:pt x="22381" y="11610"/>
                      <a:pt x="22405" y="11610"/>
                      <a:pt x="22421" y="11618"/>
                    </a:cubicBezTo>
                    <a:cubicBezTo>
                      <a:pt x="22454" y="11618"/>
                      <a:pt x="22647" y="11683"/>
                      <a:pt x="22712" y="11683"/>
                    </a:cubicBezTo>
                    <a:cubicBezTo>
                      <a:pt x="22776" y="11666"/>
                      <a:pt x="22841" y="11634"/>
                      <a:pt x="22857" y="11618"/>
                    </a:cubicBezTo>
                    <a:lnTo>
                      <a:pt x="22873" y="11602"/>
                    </a:lnTo>
                    <a:lnTo>
                      <a:pt x="22889" y="11570"/>
                    </a:lnTo>
                    <a:cubicBezTo>
                      <a:pt x="22900" y="11558"/>
                      <a:pt x="22911" y="11554"/>
                      <a:pt x="22922" y="11554"/>
                    </a:cubicBezTo>
                    <a:cubicBezTo>
                      <a:pt x="22959" y="11554"/>
                      <a:pt x="22993" y="11602"/>
                      <a:pt x="23018" y="11602"/>
                    </a:cubicBezTo>
                    <a:lnTo>
                      <a:pt x="23309" y="11602"/>
                    </a:lnTo>
                    <a:lnTo>
                      <a:pt x="23389" y="11618"/>
                    </a:lnTo>
                    <a:cubicBezTo>
                      <a:pt x="23446" y="11637"/>
                      <a:pt x="23503" y="11645"/>
                      <a:pt x="23556" y="11645"/>
                    </a:cubicBezTo>
                    <a:cubicBezTo>
                      <a:pt x="23594" y="11645"/>
                      <a:pt x="23630" y="11641"/>
                      <a:pt x="23663" y="11634"/>
                    </a:cubicBezTo>
                    <a:lnTo>
                      <a:pt x="23696" y="11634"/>
                    </a:lnTo>
                    <a:cubicBezTo>
                      <a:pt x="23706" y="11634"/>
                      <a:pt x="23760" y="11641"/>
                      <a:pt x="23809" y="11641"/>
                    </a:cubicBezTo>
                    <a:cubicBezTo>
                      <a:pt x="23834" y="11641"/>
                      <a:pt x="23857" y="11640"/>
                      <a:pt x="23873" y="11634"/>
                    </a:cubicBezTo>
                    <a:cubicBezTo>
                      <a:pt x="23880" y="11631"/>
                      <a:pt x="23891" y="11630"/>
                      <a:pt x="23905" y="11630"/>
                    </a:cubicBezTo>
                    <a:cubicBezTo>
                      <a:pt x="23942" y="11630"/>
                      <a:pt x="23998" y="11639"/>
                      <a:pt x="24035" y="11639"/>
                    </a:cubicBezTo>
                    <a:cubicBezTo>
                      <a:pt x="24049" y="11639"/>
                      <a:pt x="24060" y="11638"/>
                      <a:pt x="24067" y="11634"/>
                    </a:cubicBezTo>
                    <a:cubicBezTo>
                      <a:pt x="24074" y="11632"/>
                      <a:pt x="24084" y="11631"/>
                      <a:pt x="24095" y="11631"/>
                    </a:cubicBezTo>
                    <a:cubicBezTo>
                      <a:pt x="24153" y="11631"/>
                      <a:pt x="24257" y="11654"/>
                      <a:pt x="24322" y="11654"/>
                    </a:cubicBezTo>
                    <a:cubicBezTo>
                      <a:pt x="24336" y="11654"/>
                      <a:pt x="24348" y="11653"/>
                      <a:pt x="24357" y="11650"/>
                    </a:cubicBezTo>
                    <a:cubicBezTo>
                      <a:pt x="24422" y="11650"/>
                      <a:pt x="24518" y="11634"/>
                      <a:pt x="24567" y="11634"/>
                    </a:cubicBezTo>
                    <a:lnTo>
                      <a:pt x="24664" y="11634"/>
                    </a:lnTo>
                    <a:cubicBezTo>
                      <a:pt x="24728" y="11634"/>
                      <a:pt x="24776" y="11618"/>
                      <a:pt x="24776" y="11570"/>
                    </a:cubicBezTo>
                    <a:lnTo>
                      <a:pt x="24776" y="11537"/>
                    </a:lnTo>
                    <a:lnTo>
                      <a:pt x="24776" y="11521"/>
                    </a:lnTo>
                    <a:cubicBezTo>
                      <a:pt x="24760" y="11489"/>
                      <a:pt x="24809" y="11473"/>
                      <a:pt x="24825" y="11473"/>
                    </a:cubicBezTo>
                    <a:cubicBezTo>
                      <a:pt x="24857" y="11473"/>
                      <a:pt x="24873" y="11537"/>
                      <a:pt x="24873" y="11570"/>
                    </a:cubicBezTo>
                    <a:cubicBezTo>
                      <a:pt x="24857" y="11586"/>
                      <a:pt x="24905" y="11634"/>
                      <a:pt x="24970" y="11650"/>
                    </a:cubicBezTo>
                    <a:lnTo>
                      <a:pt x="25035" y="11650"/>
                    </a:lnTo>
                    <a:cubicBezTo>
                      <a:pt x="25035" y="11650"/>
                      <a:pt x="25051" y="11634"/>
                      <a:pt x="25067" y="11618"/>
                    </a:cubicBezTo>
                    <a:cubicBezTo>
                      <a:pt x="25067" y="11618"/>
                      <a:pt x="25271" y="11567"/>
                      <a:pt x="25316" y="11567"/>
                    </a:cubicBezTo>
                    <a:cubicBezTo>
                      <a:pt x="25322" y="11567"/>
                      <a:pt x="25325" y="11568"/>
                      <a:pt x="25325" y="11570"/>
                    </a:cubicBezTo>
                    <a:lnTo>
                      <a:pt x="25422" y="11634"/>
                    </a:lnTo>
                    <a:cubicBezTo>
                      <a:pt x="25551" y="11602"/>
                      <a:pt x="25825" y="11586"/>
                      <a:pt x="25889" y="11586"/>
                    </a:cubicBezTo>
                    <a:cubicBezTo>
                      <a:pt x="25954" y="11602"/>
                      <a:pt x="26067" y="11602"/>
                      <a:pt x="26083" y="11602"/>
                    </a:cubicBezTo>
                    <a:cubicBezTo>
                      <a:pt x="26097" y="11602"/>
                      <a:pt x="26194" y="11566"/>
                      <a:pt x="26241" y="11566"/>
                    </a:cubicBezTo>
                    <a:cubicBezTo>
                      <a:pt x="26249" y="11566"/>
                      <a:pt x="26256" y="11567"/>
                      <a:pt x="26260" y="11570"/>
                    </a:cubicBezTo>
                    <a:cubicBezTo>
                      <a:pt x="26277" y="11578"/>
                      <a:pt x="26309" y="11578"/>
                      <a:pt x="26339" y="11578"/>
                    </a:cubicBezTo>
                    <a:cubicBezTo>
                      <a:pt x="26369" y="11578"/>
                      <a:pt x="26398" y="11578"/>
                      <a:pt x="26406" y="11586"/>
                    </a:cubicBezTo>
                    <a:cubicBezTo>
                      <a:pt x="26422" y="11586"/>
                      <a:pt x="26518" y="11618"/>
                      <a:pt x="26599" y="11634"/>
                    </a:cubicBezTo>
                    <a:lnTo>
                      <a:pt x="26631" y="11602"/>
                    </a:lnTo>
                    <a:lnTo>
                      <a:pt x="26744" y="11505"/>
                    </a:lnTo>
                    <a:cubicBezTo>
                      <a:pt x="26889" y="11537"/>
                      <a:pt x="27212" y="11634"/>
                      <a:pt x="27293" y="11634"/>
                    </a:cubicBezTo>
                    <a:cubicBezTo>
                      <a:pt x="27373" y="11618"/>
                      <a:pt x="27422" y="11537"/>
                      <a:pt x="27454" y="11505"/>
                    </a:cubicBezTo>
                    <a:cubicBezTo>
                      <a:pt x="27455" y="11504"/>
                      <a:pt x="27456" y="11504"/>
                      <a:pt x="27458" y="11504"/>
                    </a:cubicBezTo>
                    <a:cubicBezTo>
                      <a:pt x="27487" y="11504"/>
                      <a:pt x="27619" y="11618"/>
                      <a:pt x="27680" y="11618"/>
                    </a:cubicBezTo>
                    <a:cubicBezTo>
                      <a:pt x="27728" y="11602"/>
                      <a:pt x="27970" y="11586"/>
                      <a:pt x="28051" y="11586"/>
                    </a:cubicBezTo>
                    <a:cubicBezTo>
                      <a:pt x="28132" y="11570"/>
                      <a:pt x="28196" y="11570"/>
                      <a:pt x="28196" y="11570"/>
                    </a:cubicBezTo>
                    <a:cubicBezTo>
                      <a:pt x="28211" y="11570"/>
                      <a:pt x="28226" y="11652"/>
                      <a:pt x="28253" y="11652"/>
                    </a:cubicBezTo>
                    <a:cubicBezTo>
                      <a:pt x="28256" y="11652"/>
                      <a:pt x="28258" y="11652"/>
                      <a:pt x="28261" y="11650"/>
                    </a:cubicBezTo>
                    <a:cubicBezTo>
                      <a:pt x="28293" y="11618"/>
                      <a:pt x="28390" y="11586"/>
                      <a:pt x="28422" y="11586"/>
                    </a:cubicBezTo>
                    <a:cubicBezTo>
                      <a:pt x="28454" y="11586"/>
                      <a:pt x="28535" y="11602"/>
                      <a:pt x="28599" y="11634"/>
                    </a:cubicBezTo>
                    <a:lnTo>
                      <a:pt x="28664" y="11586"/>
                    </a:lnTo>
                    <a:cubicBezTo>
                      <a:pt x="28672" y="11578"/>
                      <a:pt x="28685" y="11575"/>
                      <a:pt x="28701" y="11575"/>
                    </a:cubicBezTo>
                    <a:cubicBezTo>
                      <a:pt x="28750" y="11575"/>
                      <a:pt x="28825" y="11602"/>
                      <a:pt x="28874" y="11602"/>
                    </a:cubicBezTo>
                    <a:lnTo>
                      <a:pt x="28922" y="11602"/>
                    </a:lnTo>
                    <a:cubicBezTo>
                      <a:pt x="28970" y="11586"/>
                      <a:pt x="29083" y="11586"/>
                      <a:pt x="29115" y="11586"/>
                    </a:cubicBezTo>
                    <a:cubicBezTo>
                      <a:pt x="29132" y="11602"/>
                      <a:pt x="29180" y="11602"/>
                      <a:pt x="29180" y="11602"/>
                    </a:cubicBezTo>
                    <a:cubicBezTo>
                      <a:pt x="29196" y="11586"/>
                      <a:pt x="29180" y="11570"/>
                      <a:pt x="29164" y="11570"/>
                    </a:cubicBezTo>
                    <a:lnTo>
                      <a:pt x="29164" y="11554"/>
                    </a:lnTo>
                    <a:cubicBezTo>
                      <a:pt x="29164" y="11537"/>
                      <a:pt x="29180" y="11521"/>
                      <a:pt x="29196" y="11521"/>
                    </a:cubicBezTo>
                    <a:cubicBezTo>
                      <a:pt x="29222" y="11534"/>
                      <a:pt x="29248" y="11558"/>
                      <a:pt x="29266" y="11558"/>
                    </a:cubicBezTo>
                    <a:cubicBezTo>
                      <a:pt x="29270" y="11558"/>
                      <a:pt x="29274" y="11557"/>
                      <a:pt x="29277" y="11554"/>
                    </a:cubicBezTo>
                    <a:cubicBezTo>
                      <a:pt x="29296" y="11544"/>
                      <a:pt x="29316" y="11528"/>
                      <a:pt x="29336" y="11528"/>
                    </a:cubicBezTo>
                    <a:cubicBezTo>
                      <a:pt x="29348" y="11528"/>
                      <a:pt x="29361" y="11535"/>
                      <a:pt x="29374" y="11554"/>
                    </a:cubicBezTo>
                    <a:cubicBezTo>
                      <a:pt x="29390" y="11554"/>
                      <a:pt x="29438" y="11521"/>
                      <a:pt x="29454" y="11521"/>
                    </a:cubicBezTo>
                    <a:lnTo>
                      <a:pt x="29503" y="11537"/>
                    </a:lnTo>
                    <a:cubicBezTo>
                      <a:pt x="29567" y="11554"/>
                      <a:pt x="29696" y="11537"/>
                      <a:pt x="29728" y="11570"/>
                    </a:cubicBezTo>
                    <a:cubicBezTo>
                      <a:pt x="29777" y="11586"/>
                      <a:pt x="29890" y="11586"/>
                      <a:pt x="29922" y="11586"/>
                    </a:cubicBezTo>
                    <a:cubicBezTo>
                      <a:pt x="29970" y="11586"/>
                      <a:pt x="30067" y="11618"/>
                      <a:pt x="30099" y="11618"/>
                    </a:cubicBezTo>
                    <a:cubicBezTo>
                      <a:pt x="30132" y="11602"/>
                      <a:pt x="30180" y="11602"/>
                      <a:pt x="30228" y="11586"/>
                    </a:cubicBezTo>
                    <a:lnTo>
                      <a:pt x="30277" y="11602"/>
                    </a:lnTo>
                    <a:lnTo>
                      <a:pt x="30358" y="11634"/>
                    </a:lnTo>
                    <a:cubicBezTo>
                      <a:pt x="30366" y="11599"/>
                      <a:pt x="30375" y="11587"/>
                      <a:pt x="30384" y="11587"/>
                    </a:cubicBezTo>
                    <a:cubicBezTo>
                      <a:pt x="30391" y="11587"/>
                      <a:pt x="30399" y="11595"/>
                      <a:pt x="30406" y="11602"/>
                    </a:cubicBezTo>
                    <a:cubicBezTo>
                      <a:pt x="30406" y="11616"/>
                      <a:pt x="30420" y="11621"/>
                      <a:pt x="30438" y="11621"/>
                    </a:cubicBezTo>
                    <a:cubicBezTo>
                      <a:pt x="30463" y="11621"/>
                      <a:pt x="30493" y="11611"/>
                      <a:pt x="30503" y="11602"/>
                    </a:cubicBezTo>
                    <a:cubicBezTo>
                      <a:pt x="30512" y="11597"/>
                      <a:pt x="30523" y="11595"/>
                      <a:pt x="30535" y="11595"/>
                    </a:cubicBezTo>
                    <a:cubicBezTo>
                      <a:pt x="30565" y="11595"/>
                      <a:pt x="30602" y="11607"/>
                      <a:pt x="30648" y="11618"/>
                    </a:cubicBezTo>
                    <a:lnTo>
                      <a:pt x="30680" y="11570"/>
                    </a:lnTo>
                    <a:lnTo>
                      <a:pt x="30729" y="11537"/>
                    </a:lnTo>
                    <a:cubicBezTo>
                      <a:pt x="30743" y="11523"/>
                      <a:pt x="30759" y="11517"/>
                      <a:pt x="30775" y="11517"/>
                    </a:cubicBezTo>
                    <a:cubicBezTo>
                      <a:pt x="30810" y="11517"/>
                      <a:pt x="30841" y="11547"/>
                      <a:pt x="30841" y="11570"/>
                    </a:cubicBezTo>
                    <a:cubicBezTo>
                      <a:pt x="30841" y="11586"/>
                      <a:pt x="30970" y="11618"/>
                      <a:pt x="31003" y="11618"/>
                    </a:cubicBezTo>
                    <a:cubicBezTo>
                      <a:pt x="31043" y="11605"/>
                      <a:pt x="31129" y="11546"/>
                      <a:pt x="31175" y="11546"/>
                    </a:cubicBezTo>
                    <a:cubicBezTo>
                      <a:pt x="31184" y="11546"/>
                      <a:pt x="31191" y="11548"/>
                      <a:pt x="31196" y="11554"/>
                    </a:cubicBezTo>
                    <a:cubicBezTo>
                      <a:pt x="31220" y="11562"/>
                      <a:pt x="31253" y="11566"/>
                      <a:pt x="31287" y="11566"/>
                    </a:cubicBezTo>
                    <a:cubicBezTo>
                      <a:pt x="31321" y="11566"/>
                      <a:pt x="31358" y="11562"/>
                      <a:pt x="31390" y="11554"/>
                    </a:cubicBezTo>
                    <a:lnTo>
                      <a:pt x="31438" y="11586"/>
                    </a:lnTo>
                    <a:lnTo>
                      <a:pt x="31535" y="11666"/>
                    </a:lnTo>
                    <a:cubicBezTo>
                      <a:pt x="31616" y="11618"/>
                      <a:pt x="31809" y="11618"/>
                      <a:pt x="31842" y="11602"/>
                    </a:cubicBezTo>
                    <a:cubicBezTo>
                      <a:pt x="31890" y="11586"/>
                      <a:pt x="32003" y="11537"/>
                      <a:pt x="32035" y="11537"/>
                    </a:cubicBezTo>
                    <a:cubicBezTo>
                      <a:pt x="32067" y="11554"/>
                      <a:pt x="32309" y="11586"/>
                      <a:pt x="32390" y="11586"/>
                    </a:cubicBezTo>
                    <a:lnTo>
                      <a:pt x="32567" y="11586"/>
                    </a:lnTo>
                    <a:cubicBezTo>
                      <a:pt x="32567" y="11574"/>
                      <a:pt x="32614" y="11543"/>
                      <a:pt x="32650" y="11543"/>
                    </a:cubicBezTo>
                    <a:cubicBezTo>
                      <a:pt x="32662" y="11543"/>
                      <a:pt x="32673" y="11546"/>
                      <a:pt x="32680" y="11554"/>
                    </a:cubicBezTo>
                    <a:cubicBezTo>
                      <a:pt x="32684" y="11558"/>
                      <a:pt x="32692" y="11560"/>
                      <a:pt x="32704" y="11560"/>
                    </a:cubicBezTo>
                    <a:cubicBezTo>
                      <a:pt x="32738" y="11560"/>
                      <a:pt x="32801" y="11541"/>
                      <a:pt x="32874" y="11505"/>
                    </a:cubicBezTo>
                    <a:lnTo>
                      <a:pt x="32922" y="11521"/>
                    </a:lnTo>
                    <a:lnTo>
                      <a:pt x="33100" y="11586"/>
                    </a:lnTo>
                    <a:cubicBezTo>
                      <a:pt x="33188" y="11570"/>
                      <a:pt x="33305" y="11566"/>
                      <a:pt x="33406" y="11566"/>
                    </a:cubicBezTo>
                    <a:cubicBezTo>
                      <a:pt x="33507" y="11566"/>
                      <a:pt x="33592" y="11570"/>
                      <a:pt x="33616" y="11570"/>
                    </a:cubicBezTo>
                    <a:cubicBezTo>
                      <a:pt x="33664" y="11554"/>
                      <a:pt x="33729" y="11489"/>
                      <a:pt x="33729" y="11473"/>
                    </a:cubicBezTo>
                    <a:cubicBezTo>
                      <a:pt x="33732" y="11467"/>
                      <a:pt x="33738" y="11464"/>
                      <a:pt x="33746" y="11464"/>
                    </a:cubicBezTo>
                    <a:cubicBezTo>
                      <a:pt x="33780" y="11464"/>
                      <a:pt x="33848" y="11508"/>
                      <a:pt x="33874" y="11521"/>
                    </a:cubicBezTo>
                    <a:cubicBezTo>
                      <a:pt x="33889" y="11531"/>
                      <a:pt x="33909" y="11535"/>
                      <a:pt x="33930" y="11535"/>
                    </a:cubicBezTo>
                    <a:cubicBezTo>
                      <a:pt x="33976" y="11535"/>
                      <a:pt x="34029" y="11516"/>
                      <a:pt x="34051" y="11505"/>
                    </a:cubicBezTo>
                    <a:cubicBezTo>
                      <a:pt x="34070" y="11486"/>
                      <a:pt x="34089" y="11478"/>
                      <a:pt x="34108" y="11478"/>
                    </a:cubicBezTo>
                    <a:cubicBezTo>
                      <a:pt x="34121" y="11478"/>
                      <a:pt x="34135" y="11482"/>
                      <a:pt x="34148" y="11489"/>
                    </a:cubicBezTo>
                    <a:lnTo>
                      <a:pt x="34164" y="11505"/>
                    </a:lnTo>
                    <a:cubicBezTo>
                      <a:pt x="34232" y="11548"/>
                      <a:pt x="34265" y="11568"/>
                      <a:pt x="34296" y="11568"/>
                    </a:cubicBezTo>
                    <a:cubicBezTo>
                      <a:pt x="34325" y="11568"/>
                      <a:pt x="34353" y="11552"/>
                      <a:pt x="34406" y="11521"/>
                    </a:cubicBezTo>
                    <a:cubicBezTo>
                      <a:pt x="34455" y="11489"/>
                      <a:pt x="34519" y="11473"/>
                      <a:pt x="34535" y="11441"/>
                    </a:cubicBezTo>
                    <a:lnTo>
                      <a:pt x="34551" y="11408"/>
                    </a:lnTo>
                    <a:cubicBezTo>
                      <a:pt x="34560" y="11404"/>
                      <a:pt x="34571" y="11402"/>
                      <a:pt x="34583" y="11402"/>
                    </a:cubicBezTo>
                    <a:cubicBezTo>
                      <a:pt x="34615" y="11402"/>
                      <a:pt x="34653" y="11417"/>
                      <a:pt x="34664" y="11441"/>
                    </a:cubicBezTo>
                    <a:cubicBezTo>
                      <a:pt x="34664" y="11449"/>
                      <a:pt x="34676" y="11453"/>
                      <a:pt x="34691" y="11453"/>
                    </a:cubicBezTo>
                    <a:cubicBezTo>
                      <a:pt x="34705" y="11453"/>
                      <a:pt x="34721" y="11449"/>
                      <a:pt x="34729" y="11441"/>
                    </a:cubicBezTo>
                    <a:cubicBezTo>
                      <a:pt x="34745" y="11441"/>
                      <a:pt x="34761" y="11505"/>
                      <a:pt x="34761" y="11521"/>
                    </a:cubicBezTo>
                    <a:cubicBezTo>
                      <a:pt x="34761" y="11537"/>
                      <a:pt x="34874" y="11570"/>
                      <a:pt x="34906" y="11570"/>
                    </a:cubicBezTo>
                    <a:lnTo>
                      <a:pt x="35100" y="11570"/>
                    </a:lnTo>
                    <a:cubicBezTo>
                      <a:pt x="35107" y="11566"/>
                      <a:pt x="35119" y="11565"/>
                      <a:pt x="35134" y="11565"/>
                    </a:cubicBezTo>
                    <a:cubicBezTo>
                      <a:pt x="35161" y="11565"/>
                      <a:pt x="35197" y="11569"/>
                      <a:pt x="35228" y="11569"/>
                    </a:cubicBezTo>
                    <a:cubicBezTo>
                      <a:pt x="35256" y="11569"/>
                      <a:pt x="35281" y="11565"/>
                      <a:pt x="35293" y="11554"/>
                    </a:cubicBezTo>
                    <a:cubicBezTo>
                      <a:pt x="35326" y="11537"/>
                      <a:pt x="35422" y="11521"/>
                      <a:pt x="35455" y="11521"/>
                    </a:cubicBezTo>
                    <a:cubicBezTo>
                      <a:pt x="35487" y="11521"/>
                      <a:pt x="35600" y="11554"/>
                      <a:pt x="35616" y="11554"/>
                    </a:cubicBezTo>
                    <a:cubicBezTo>
                      <a:pt x="35625" y="11558"/>
                      <a:pt x="35636" y="11560"/>
                      <a:pt x="35648" y="11560"/>
                    </a:cubicBezTo>
                    <a:cubicBezTo>
                      <a:pt x="35682" y="11560"/>
                      <a:pt x="35726" y="11545"/>
                      <a:pt x="35761" y="11521"/>
                    </a:cubicBezTo>
                    <a:lnTo>
                      <a:pt x="35826" y="11554"/>
                    </a:lnTo>
                    <a:cubicBezTo>
                      <a:pt x="35866" y="11573"/>
                      <a:pt x="35905" y="11587"/>
                      <a:pt x="35949" y="11587"/>
                    </a:cubicBezTo>
                    <a:cubicBezTo>
                      <a:pt x="35976" y="11587"/>
                      <a:pt x="36005" y="11582"/>
                      <a:pt x="36035" y="11570"/>
                    </a:cubicBezTo>
                    <a:lnTo>
                      <a:pt x="36100" y="11537"/>
                    </a:lnTo>
                    <a:cubicBezTo>
                      <a:pt x="36197" y="11537"/>
                      <a:pt x="36310" y="11570"/>
                      <a:pt x="36342" y="11586"/>
                    </a:cubicBezTo>
                    <a:cubicBezTo>
                      <a:pt x="36345" y="11592"/>
                      <a:pt x="36352" y="11595"/>
                      <a:pt x="36361" y="11595"/>
                    </a:cubicBezTo>
                    <a:cubicBezTo>
                      <a:pt x="36399" y="11595"/>
                      <a:pt x="36477" y="11550"/>
                      <a:pt x="36503" y="11537"/>
                    </a:cubicBezTo>
                    <a:cubicBezTo>
                      <a:pt x="36506" y="11534"/>
                      <a:pt x="36513" y="11533"/>
                      <a:pt x="36523" y="11533"/>
                    </a:cubicBezTo>
                    <a:cubicBezTo>
                      <a:pt x="36566" y="11533"/>
                      <a:pt x="36658" y="11557"/>
                      <a:pt x="36697" y="11570"/>
                    </a:cubicBezTo>
                    <a:cubicBezTo>
                      <a:pt x="36708" y="11573"/>
                      <a:pt x="36721" y="11575"/>
                      <a:pt x="36733" y="11575"/>
                    </a:cubicBezTo>
                    <a:cubicBezTo>
                      <a:pt x="36774" y="11575"/>
                      <a:pt x="36817" y="11554"/>
                      <a:pt x="36842" y="11505"/>
                    </a:cubicBezTo>
                    <a:lnTo>
                      <a:pt x="36890" y="11521"/>
                    </a:lnTo>
                    <a:lnTo>
                      <a:pt x="36987" y="11554"/>
                    </a:lnTo>
                    <a:cubicBezTo>
                      <a:pt x="37100" y="11537"/>
                      <a:pt x="37213" y="11521"/>
                      <a:pt x="37229" y="11521"/>
                    </a:cubicBezTo>
                    <a:cubicBezTo>
                      <a:pt x="37244" y="11521"/>
                      <a:pt x="37498" y="11588"/>
                      <a:pt x="37629" y="11588"/>
                    </a:cubicBezTo>
                    <a:cubicBezTo>
                      <a:pt x="37642" y="11588"/>
                      <a:pt x="37654" y="11587"/>
                      <a:pt x="37665" y="11586"/>
                    </a:cubicBezTo>
                    <a:cubicBezTo>
                      <a:pt x="37755" y="11573"/>
                      <a:pt x="37940" y="11528"/>
                      <a:pt x="38034" y="11528"/>
                    </a:cubicBezTo>
                    <a:cubicBezTo>
                      <a:pt x="38057" y="11528"/>
                      <a:pt x="38075" y="11531"/>
                      <a:pt x="38084" y="11537"/>
                    </a:cubicBezTo>
                    <a:cubicBezTo>
                      <a:pt x="38106" y="11552"/>
                      <a:pt x="38134" y="11560"/>
                      <a:pt x="38163" y="11560"/>
                    </a:cubicBezTo>
                    <a:cubicBezTo>
                      <a:pt x="38198" y="11560"/>
                      <a:pt x="38235" y="11548"/>
                      <a:pt x="38261" y="11521"/>
                    </a:cubicBezTo>
                    <a:lnTo>
                      <a:pt x="38278" y="11521"/>
                    </a:lnTo>
                    <a:lnTo>
                      <a:pt x="38374" y="11570"/>
                    </a:lnTo>
                    <a:cubicBezTo>
                      <a:pt x="38471" y="11537"/>
                      <a:pt x="38649" y="11521"/>
                      <a:pt x="38761" y="11521"/>
                    </a:cubicBezTo>
                    <a:lnTo>
                      <a:pt x="38826" y="11570"/>
                    </a:lnTo>
                    <a:lnTo>
                      <a:pt x="38923" y="11634"/>
                    </a:lnTo>
                    <a:cubicBezTo>
                      <a:pt x="39003" y="11586"/>
                      <a:pt x="39197" y="11570"/>
                      <a:pt x="39245" y="11570"/>
                    </a:cubicBezTo>
                    <a:cubicBezTo>
                      <a:pt x="39297" y="11570"/>
                      <a:pt x="39411" y="11549"/>
                      <a:pt x="39470" y="11549"/>
                    </a:cubicBezTo>
                    <a:cubicBezTo>
                      <a:pt x="39485" y="11549"/>
                      <a:pt x="39497" y="11550"/>
                      <a:pt x="39503" y="11554"/>
                    </a:cubicBezTo>
                    <a:cubicBezTo>
                      <a:pt x="39512" y="11570"/>
                      <a:pt x="39532" y="11574"/>
                      <a:pt x="39552" y="11574"/>
                    </a:cubicBezTo>
                    <a:cubicBezTo>
                      <a:pt x="39572" y="11574"/>
                      <a:pt x="39592" y="11570"/>
                      <a:pt x="39600" y="11570"/>
                    </a:cubicBezTo>
                    <a:cubicBezTo>
                      <a:pt x="39632" y="11570"/>
                      <a:pt x="39842" y="11586"/>
                      <a:pt x="39907" y="11586"/>
                    </a:cubicBezTo>
                    <a:cubicBezTo>
                      <a:pt x="39960" y="11586"/>
                      <a:pt x="40021" y="11593"/>
                      <a:pt x="40066" y="11593"/>
                    </a:cubicBezTo>
                    <a:cubicBezTo>
                      <a:pt x="40088" y="11593"/>
                      <a:pt x="40106" y="11591"/>
                      <a:pt x="40116" y="11586"/>
                    </a:cubicBezTo>
                    <a:cubicBezTo>
                      <a:pt x="40142" y="11586"/>
                      <a:pt x="40199" y="11606"/>
                      <a:pt x="40237" y="11606"/>
                    </a:cubicBezTo>
                    <a:cubicBezTo>
                      <a:pt x="40247" y="11606"/>
                      <a:pt x="40255" y="11605"/>
                      <a:pt x="40262" y="11602"/>
                    </a:cubicBezTo>
                    <a:cubicBezTo>
                      <a:pt x="40278" y="11602"/>
                      <a:pt x="40439" y="11537"/>
                      <a:pt x="40504" y="11537"/>
                    </a:cubicBezTo>
                    <a:cubicBezTo>
                      <a:pt x="40528" y="11545"/>
                      <a:pt x="40592" y="11545"/>
                      <a:pt x="40657" y="11545"/>
                    </a:cubicBezTo>
                    <a:cubicBezTo>
                      <a:pt x="40721" y="11545"/>
                      <a:pt x="40786" y="11545"/>
                      <a:pt x="40810" y="11554"/>
                    </a:cubicBezTo>
                    <a:cubicBezTo>
                      <a:pt x="40862" y="11554"/>
                      <a:pt x="40975" y="11574"/>
                      <a:pt x="41035" y="11574"/>
                    </a:cubicBezTo>
                    <a:cubicBezTo>
                      <a:pt x="41050" y="11574"/>
                      <a:pt x="41062" y="11573"/>
                      <a:pt x="41068" y="11570"/>
                    </a:cubicBezTo>
                    <a:cubicBezTo>
                      <a:pt x="41100" y="11570"/>
                      <a:pt x="41183" y="11577"/>
                      <a:pt x="41253" y="11577"/>
                    </a:cubicBezTo>
                    <a:cubicBezTo>
                      <a:pt x="41289" y="11577"/>
                      <a:pt x="41321" y="11575"/>
                      <a:pt x="41342" y="11570"/>
                    </a:cubicBezTo>
                    <a:lnTo>
                      <a:pt x="41552" y="11570"/>
                    </a:lnTo>
                    <a:cubicBezTo>
                      <a:pt x="41577" y="11570"/>
                      <a:pt x="41668" y="11617"/>
                      <a:pt x="41709" y="11617"/>
                    </a:cubicBezTo>
                    <a:cubicBezTo>
                      <a:pt x="41722" y="11617"/>
                      <a:pt x="41729" y="11613"/>
                      <a:pt x="41729" y="11602"/>
                    </a:cubicBezTo>
                    <a:cubicBezTo>
                      <a:pt x="41729" y="11571"/>
                      <a:pt x="41736" y="11560"/>
                      <a:pt x="41741" y="11560"/>
                    </a:cubicBezTo>
                    <a:cubicBezTo>
                      <a:pt x="41743" y="11560"/>
                      <a:pt x="41746" y="11564"/>
                      <a:pt x="41746" y="11570"/>
                    </a:cubicBezTo>
                    <a:cubicBezTo>
                      <a:pt x="41749" y="11573"/>
                      <a:pt x="41758" y="11574"/>
                      <a:pt x="41772" y="11574"/>
                    </a:cubicBezTo>
                    <a:cubicBezTo>
                      <a:pt x="41828" y="11574"/>
                      <a:pt x="41952" y="11554"/>
                      <a:pt x="42004" y="11554"/>
                    </a:cubicBezTo>
                    <a:cubicBezTo>
                      <a:pt x="42047" y="11554"/>
                      <a:pt x="42111" y="11561"/>
                      <a:pt x="42159" y="11561"/>
                    </a:cubicBezTo>
                    <a:cubicBezTo>
                      <a:pt x="42183" y="11561"/>
                      <a:pt x="42203" y="11559"/>
                      <a:pt x="42213" y="11554"/>
                    </a:cubicBezTo>
                    <a:cubicBezTo>
                      <a:pt x="42220" y="11550"/>
                      <a:pt x="42230" y="11549"/>
                      <a:pt x="42241" y="11549"/>
                    </a:cubicBezTo>
                    <a:cubicBezTo>
                      <a:pt x="42272" y="11549"/>
                      <a:pt x="42316" y="11558"/>
                      <a:pt x="42347" y="11558"/>
                    </a:cubicBezTo>
                    <a:cubicBezTo>
                      <a:pt x="42358" y="11558"/>
                      <a:pt x="42368" y="11557"/>
                      <a:pt x="42375" y="11554"/>
                    </a:cubicBezTo>
                    <a:cubicBezTo>
                      <a:pt x="42407" y="11554"/>
                      <a:pt x="42520" y="11537"/>
                      <a:pt x="42617" y="11505"/>
                    </a:cubicBezTo>
                    <a:lnTo>
                      <a:pt x="42681" y="11521"/>
                    </a:lnTo>
                    <a:lnTo>
                      <a:pt x="42794" y="11554"/>
                    </a:lnTo>
                    <a:cubicBezTo>
                      <a:pt x="42907" y="11537"/>
                      <a:pt x="43068" y="11521"/>
                      <a:pt x="43149" y="11521"/>
                    </a:cubicBezTo>
                    <a:lnTo>
                      <a:pt x="43213" y="11505"/>
                    </a:lnTo>
                    <a:lnTo>
                      <a:pt x="43278" y="11457"/>
                    </a:lnTo>
                    <a:cubicBezTo>
                      <a:pt x="43325" y="11480"/>
                      <a:pt x="43398" y="11495"/>
                      <a:pt x="43459" y="11495"/>
                    </a:cubicBezTo>
                    <a:cubicBezTo>
                      <a:pt x="43482" y="11495"/>
                      <a:pt x="43503" y="11493"/>
                      <a:pt x="43520" y="11489"/>
                    </a:cubicBezTo>
                    <a:lnTo>
                      <a:pt x="43584" y="11473"/>
                    </a:lnTo>
                    <a:lnTo>
                      <a:pt x="43649" y="11473"/>
                    </a:lnTo>
                    <a:cubicBezTo>
                      <a:pt x="43673" y="11468"/>
                      <a:pt x="43699" y="11466"/>
                      <a:pt x="43726" y="11466"/>
                    </a:cubicBezTo>
                    <a:cubicBezTo>
                      <a:pt x="43792" y="11466"/>
                      <a:pt x="43861" y="11478"/>
                      <a:pt x="43907" y="11489"/>
                    </a:cubicBezTo>
                    <a:lnTo>
                      <a:pt x="43972" y="11473"/>
                    </a:lnTo>
                    <a:lnTo>
                      <a:pt x="44036" y="11457"/>
                    </a:lnTo>
                    <a:cubicBezTo>
                      <a:pt x="44054" y="11460"/>
                      <a:pt x="44072" y="11461"/>
                      <a:pt x="44091" y="11461"/>
                    </a:cubicBezTo>
                    <a:cubicBezTo>
                      <a:pt x="44173" y="11461"/>
                      <a:pt x="44258" y="11435"/>
                      <a:pt x="44310" y="11408"/>
                    </a:cubicBezTo>
                    <a:lnTo>
                      <a:pt x="44375" y="11457"/>
                    </a:lnTo>
                    <a:lnTo>
                      <a:pt x="44391" y="11473"/>
                    </a:lnTo>
                    <a:cubicBezTo>
                      <a:pt x="44402" y="11466"/>
                      <a:pt x="44420" y="11463"/>
                      <a:pt x="44442" y="11463"/>
                    </a:cubicBezTo>
                    <a:cubicBezTo>
                      <a:pt x="44493" y="11463"/>
                      <a:pt x="44564" y="11475"/>
                      <a:pt x="44621" y="11475"/>
                    </a:cubicBezTo>
                    <a:cubicBezTo>
                      <a:pt x="44655" y="11475"/>
                      <a:pt x="44683" y="11471"/>
                      <a:pt x="44697" y="11457"/>
                    </a:cubicBezTo>
                    <a:cubicBezTo>
                      <a:pt x="44733" y="11433"/>
                      <a:pt x="44794" y="11418"/>
                      <a:pt x="44831" y="11418"/>
                    </a:cubicBezTo>
                    <a:cubicBezTo>
                      <a:pt x="44844" y="11418"/>
                      <a:pt x="44854" y="11420"/>
                      <a:pt x="44859" y="11424"/>
                    </a:cubicBezTo>
                    <a:cubicBezTo>
                      <a:pt x="44859" y="11428"/>
                      <a:pt x="44863" y="11429"/>
                      <a:pt x="44871" y="11429"/>
                    </a:cubicBezTo>
                    <a:cubicBezTo>
                      <a:pt x="44905" y="11429"/>
                      <a:pt x="44997" y="11405"/>
                      <a:pt x="45036" y="11392"/>
                    </a:cubicBezTo>
                    <a:cubicBezTo>
                      <a:pt x="45101" y="11392"/>
                      <a:pt x="45214" y="11376"/>
                      <a:pt x="45310" y="11360"/>
                    </a:cubicBezTo>
                    <a:lnTo>
                      <a:pt x="45391" y="11376"/>
                    </a:lnTo>
                    <a:lnTo>
                      <a:pt x="45439" y="11392"/>
                    </a:lnTo>
                    <a:cubicBezTo>
                      <a:pt x="45497" y="11378"/>
                      <a:pt x="45618" y="11325"/>
                      <a:pt x="45667" y="11325"/>
                    </a:cubicBezTo>
                    <a:cubicBezTo>
                      <a:pt x="45673" y="11325"/>
                      <a:pt x="45678" y="11326"/>
                      <a:pt x="45681" y="11328"/>
                    </a:cubicBezTo>
                    <a:cubicBezTo>
                      <a:pt x="45685" y="11334"/>
                      <a:pt x="45697" y="11337"/>
                      <a:pt x="45715" y="11337"/>
                    </a:cubicBezTo>
                    <a:cubicBezTo>
                      <a:pt x="45788" y="11337"/>
                      <a:pt x="45956" y="11295"/>
                      <a:pt x="46020" y="11295"/>
                    </a:cubicBezTo>
                    <a:cubicBezTo>
                      <a:pt x="46117" y="11295"/>
                      <a:pt x="46278" y="11279"/>
                      <a:pt x="46310" y="11263"/>
                    </a:cubicBezTo>
                    <a:cubicBezTo>
                      <a:pt x="46336" y="11263"/>
                      <a:pt x="46434" y="11284"/>
                      <a:pt x="46489" y="11284"/>
                    </a:cubicBezTo>
                    <a:cubicBezTo>
                      <a:pt x="46503" y="11284"/>
                      <a:pt x="46514" y="11283"/>
                      <a:pt x="46520" y="11279"/>
                    </a:cubicBezTo>
                    <a:cubicBezTo>
                      <a:pt x="46552" y="11263"/>
                      <a:pt x="46649" y="11263"/>
                      <a:pt x="46730" y="11263"/>
                    </a:cubicBezTo>
                    <a:lnTo>
                      <a:pt x="46810" y="11215"/>
                    </a:lnTo>
                    <a:cubicBezTo>
                      <a:pt x="46843" y="11215"/>
                      <a:pt x="46923" y="11199"/>
                      <a:pt x="47004" y="11150"/>
                    </a:cubicBezTo>
                    <a:lnTo>
                      <a:pt x="47020" y="11183"/>
                    </a:lnTo>
                    <a:cubicBezTo>
                      <a:pt x="47031" y="11196"/>
                      <a:pt x="47042" y="11201"/>
                      <a:pt x="47053" y="11201"/>
                    </a:cubicBezTo>
                    <a:cubicBezTo>
                      <a:pt x="47081" y="11201"/>
                      <a:pt x="47111" y="11171"/>
                      <a:pt x="47135" y="11171"/>
                    </a:cubicBezTo>
                    <a:cubicBezTo>
                      <a:pt x="47147" y="11171"/>
                      <a:pt x="47157" y="11178"/>
                      <a:pt x="47165" y="11199"/>
                    </a:cubicBezTo>
                    <a:cubicBezTo>
                      <a:pt x="47165" y="11199"/>
                      <a:pt x="47278" y="11166"/>
                      <a:pt x="47294" y="11166"/>
                    </a:cubicBezTo>
                    <a:lnTo>
                      <a:pt x="47359" y="11247"/>
                    </a:lnTo>
                    <a:cubicBezTo>
                      <a:pt x="47407" y="11199"/>
                      <a:pt x="47504" y="11150"/>
                      <a:pt x="47569" y="11118"/>
                    </a:cubicBezTo>
                    <a:lnTo>
                      <a:pt x="47778" y="11118"/>
                    </a:lnTo>
                    <a:cubicBezTo>
                      <a:pt x="47923" y="11118"/>
                      <a:pt x="48101" y="11102"/>
                      <a:pt x="48165" y="11086"/>
                    </a:cubicBezTo>
                    <a:lnTo>
                      <a:pt x="48246" y="11070"/>
                    </a:lnTo>
                    <a:lnTo>
                      <a:pt x="48311" y="11070"/>
                    </a:lnTo>
                    <a:cubicBezTo>
                      <a:pt x="48375" y="11053"/>
                      <a:pt x="48795" y="11021"/>
                      <a:pt x="48924" y="10989"/>
                    </a:cubicBezTo>
                    <a:cubicBezTo>
                      <a:pt x="49053" y="10957"/>
                      <a:pt x="49214" y="10941"/>
                      <a:pt x="49278" y="10941"/>
                    </a:cubicBezTo>
                    <a:lnTo>
                      <a:pt x="49327" y="10924"/>
                    </a:lnTo>
                    <a:lnTo>
                      <a:pt x="49375" y="10908"/>
                    </a:lnTo>
                    <a:cubicBezTo>
                      <a:pt x="49424" y="10876"/>
                      <a:pt x="49520" y="10860"/>
                      <a:pt x="49537" y="10860"/>
                    </a:cubicBezTo>
                    <a:cubicBezTo>
                      <a:pt x="49569" y="10860"/>
                      <a:pt x="49649" y="10828"/>
                      <a:pt x="49682" y="10812"/>
                    </a:cubicBezTo>
                    <a:cubicBezTo>
                      <a:pt x="49698" y="10795"/>
                      <a:pt x="49746" y="10779"/>
                      <a:pt x="49746" y="10779"/>
                    </a:cubicBezTo>
                    <a:cubicBezTo>
                      <a:pt x="49762" y="10779"/>
                      <a:pt x="49795" y="10795"/>
                      <a:pt x="49843" y="10795"/>
                    </a:cubicBezTo>
                    <a:lnTo>
                      <a:pt x="49811" y="10763"/>
                    </a:lnTo>
                    <a:lnTo>
                      <a:pt x="49746" y="10650"/>
                    </a:lnTo>
                    <a:cubicBezTo>
                      <a:pt x="49633" y="10537"/>
                      <a:pt x="49569" y="10408"/>
                      <a:pt x="49569" y="10408"/>
                    </a:cubicBezTo>
                    <a:cubicBezTo>
                      <a:pt x="49569" y="10408"/>
                      <a:pt x="49649" y="10360"/>
                      <a:pt x="49746" y="10311"/>
                    </a:cubicBezTo>
                    <a:lnTo>
                      <a:pt x="49633" y="10199"/>
                    </a:lnTo>
                    <a:lnTo>
                      <a:pt x="49601" y="10150"/>
                    </a:lnTo>
                    <a:cubicBezTo>
                      <a:pt x="49617" y="10102"/>
                      <a:pt x="49633" y="10021"/>
                      <a:pt x="49649" y="9989"/>
                    </a:cubicBezTo>
                    <a:lnTo>
                      <a:pt x="49617" y="9940"/>
                    </a:lnTo>
                    <a:lnTo>
                      <a:pt x="49569" y="9924"/>
                    </a:lnTo>
                    <a:cubicBezTo>
                      <a:pt x="49569" y="9876"/>
                      <a:pt x="49553" y="9795"/>
                      <a:pt x="49553" y="9747"/>
                    </a:cubicBezTo>
                    <a:lnTo>
                      <a:pt x="49553" y="9715"/>
                    </a:lnTo>
                    <a:lnTo>
                      <a:pt x="49569" y="9634"/>
                    </a:lnTo>
                    <a:cubicBezTo>
                      <a:pt x="49504" y="9634"/>
                      <a:pt x="49569" y="9586"/>
                      <a:pt x="49601" y="9553"/>
                    </a:cubicBezTo>
                    <a:cubicBezTo>
                      <a:pt x="49617" y="9505"/>
                      <a:pt x="49682" y="9424"/>
                      <a:pt x="49746" y="9360"/>
                    </a:cubicBezTo>
                    <a:lnTo>
                      <a:pt x="49649" y="9328"/>
                    </a:lnTo>
                    <a:cubicBezTo>
                      <a:pt x="49537" y="9263"/>
                      <a:pt x="49520" y="9231"/>
                      <a:pt x="49601" y="9134"/>
                    </a:cubicBezTo>
                    <a:lnTo>
                      <a:pt x="49633" y="9102"/>
                    </a:lnTo>
                    <a:cubicBezTo>
                      <a:pt x="49633" y="9037"/>
                      <a:pt x="49569" y="8940"/>
                      <a:pt x="49553" y="8924"/>
                    </a:cubicBezTo>
                    <a:cubicBezTo>
                      <a:pt x="49520" y="8892"/>
                      <a:pt x="49504" y="8876"/>
                      <a:pt x="49504" y="8860"/>
                    </a:cubicBezTo>
                    <a:cubicBezTo>
                      <a:pt x="49520" y="8860"/>
                      <a:pt x="49537" y="8827"/>
                      <a:pt x="49553" y="8827"/>
                    </a:cubicBezTo>
                    <a:cubicBezTo>
                      <a:pt x="49569" y="8811"/>
                      <a:pt x="49569" y="8763"/>
                      <a:pt x="49569" y="8747"/>
                    </a:cubicBezTo>
                    <a:cubicBezTo>
                      <a:pt x="49585" y="8731"/>
                      <a:pt x="49698" y="8666"/>
                      <a:pt x="49730" y="8634"/>
                    </a:cubicBezTo>
                    <a:cubicBezTo>
                      <a:pt x="49746" y="8602"/>
                      <a:pt x="49762" y="8553"/>
                      <a:pt x="49746" y="8553"/>
                    </a:cubicBezTo>
                    <a:lnTo>
                      <a:pt x="49730" y="8537"/>
                    </a:lnTo>
                    <a:cubicBezTo>
                      <a:pt x="49649" y="8537"/>
                      <a:pt x="49617" y="8505"/>
                      <a:pt x="49601" y="8456"/>
                    </a:cubicBezTo>
                    <a:lnTo>
                      <a:pt x="49585" y="8392"/>
                    </a:lnTo>
                    <a:cubicBezTo>
                      <a:pt x="49601" y="8344"/>
                      <a:pt x="49682" y="8295"/>
                      <a:pt x="49698" y="8295"/>
                    </a:cubicBezTo>
                    <a:cubicBezTo>
                      <a:pt x="49730" y="8295"/>
                      <a:pt x="49795" y="8198"/>
                      <a:pt x="49811" y="8198"/>
                    </a:cubicBezTo>
                    <a:cubicBezTo>
                      <a:pt x="49827" y="8198"/>
                      <a:pt x="49875" y="8215"/>
                      <a:pt x="49875" y="8231"/>
                    </a:cubicBezTo>
                    <a:cubicBezTo>
                      <a:pt x="49879" y="8238"/>
                      <a:pt x="49890" y="8242"/>
                      <a:pt x="49904" y="8242"/>
                    </a:cubicBezTo>
                    <a:cubicBezTo>
                      <a:pt x="49949" y="8242"/>
                      <a:pt x="50032" y="8211"/>
                      <a:pt x="50069" y="8198"/>
                    </a:cubicBezTo>
                    <a:cubicBezTo>
                      <a:pt x="50101" y="8182"/>
                      <a:pt x="50069" y="8150"/>
                      <a:pt x="50037" y="8150"/>
                    </a:cubicBezTo>
                    <a:cubicBezTo>
                      <a:pt x="50025" y="8161"/>
                      <a:pt x="49953" y="8180"/>
                      <a:pt x="49909" y="8180"/>
                    </a:cubicBezTo>
                    <a:cubicBezTo>
                      <a:pt x="49889" y="8180"/>
                      <a:pt x="49875" y="8176"/>
                      <a:pt x="49875" y="8166"/>
                    </a:cubicBezTo>
                    <a:cubicBezTo>
                      <a:pt x="49891" y="8134"/>
                      <a:pt x="49875" y="8102"/>
                      <a:pt x="49859" y="8102"/>
                    </a:cubicBezTo>
                    <a:cubicBezTo>
                      <a:pt x="49845" y="8102"/>
                      <a:pt x="49784" y="8137"/>
                      <a:pt x="49747" y="8137"/>
                    </a:cubicBezTo>
                    <a:cubicBezTo>
                      <a:pt x="49740" y="8137"/>
                      <a:pt x="49735" y="8136"/>
                      <a:pt x="49730" y="8134"/>
                    </a:cubicBezTo>
                    <a:cubicBezTo>
                      <a:pt x="49714" y="8118"/>
                      <a:pt x="49649" y="8069"/>
                      <a:pt x="49633" y="8053"/>
                    </a:cubicBezTo>
                    <a:cubicBezTo>
                      <a:pt x="49622" y="8042"/>
                      <a:pt x="49667" y="8030"/>
                      <a:pt x="49706" y="8030"/>
                    </a:cubicBezTo>
                    <a:cubicBezTo>
                      <a:pt x="49722" y="8030"/>
                      <a:pt x="49737" y="8032"/>
                      <a:pt x="49746" y="8037"/>
                    </a:cubicBezTo>
                    <a:lnTo>
                      <a:pt x="49891" y="8037"/>
                    </a:lnTo>
                    <a:cubicBezTo>
                      <a:pt x="49901" y="8032"/>
                      <a:pt x="49914" y="8030"/>
                      <a:pt x="49930" y="8030"/>
                    </a:cubicBezTo>
                    <a:cubicBezTo>
                      <a:pt x="49967" y="8030"/>
                      <a:pt x="50014" y="8042"/>
                      <a:pt x="50037" y="8053"/>
                    </a:cubicBezTo>
                    <a:cubicBezTo>
                      <a:pt x="50041" y="8062"/>
                      <a:pt x="50044" y="8066"/>
                      <a:pt x="50046" y="8066"/>
                    </a:cubicBezTo>
                    <a:cubicBezTo>
                      <a:pt x="50051" y="8066"/>
                      <a:pt x="50048" y="8040"/>
                      <a:pt x="50037" y="8005"/>
                    </a:cubicBezTo>
                    <a:lnTo>
                      <a:pt x="50004" y="7956"/>
                    </a:lnTo>
                    <a:lnTo>
                      <a:pt x="50004" y="7940"/>
                    </a:lnTo>
                    <a:cubicBezTo>
                      <a:pt x="50004" y="7908"/>
                      <a:pt x="50133" y="7876"/>
                      <a:pt x="50166" y="7844"/>
                    </a:cubicBezTo>
                    <a:cubicBezTo>
                      <a:pt x="50198" y="7811"/>
                      <a:pt x="50149" y="7714"/>
                      <a:pt x="50133" y="7698"/>
                    </a:cubicBezTo>
                    <a:cubicBezTo>
                      <a:pt x="50117" y="7682"/>
                      <a:pt x="50117" y="7634"/>
                      <a:pt x="50133" y="7585"/>
                    </a:cubicBezTo>
                    <a:lnTo>
                      <a:pt x="50149" y="7537"/>
                    </a:lnTo>
                    <a:lnTo>
                      <a:pt x="50198" y="7456"/>
                    </a:lnTo>
                    <a:cubicBezTo>
                      <a:pt x="50085" y="7408"/>
                      <a:pt x="50085" y="7392"/>
                      <a:pt x="50182" y="7392"/>
                    </a:cubicBezTo>
                    <a:lnTo>
                      <a:pt x="50198" y="7408"/>
                    </a:lnTo>
                    <a:lnTo>
                      <a:pt x="50214" y="7456"/>
                    </a:lnTo>
                    <a:cubicBezTo>
                      <a:pt x="50223" y="7459"/>
                      <a:pt x="50231" y="7461"/>
                      <a:pt x="50239" y="7461"/>
                    </a:cubicBezTo>
                    <a:cubicBezTo>
                      <a:pt x="50274" y="7461"/>
                      <a:pt x="50298" y="7434"/>
                      <a:pt x="50311" y="7408"/>
                    </a:cubicBezTo>
                    <a:lnTo>
                      <a:pt x="50279" y="7376"/>
                    </a:lnTo>
                    <a:cubicBezTo>
                      <a:pt x="50279" y="7376"/>
                      <a:pt x="50295" y="7343"/>
                      <a:pt x="50295" y="7327"/>
                    </a:cubicBezTo>
                    <a:cubicBezTo>
                      <a:pt x="50327" y="7279"/>
                      <a:pt x="50311" y="7263"/>
                      <a:pt x="50230" y="7263"/>
                    </a:cubicBezTo>
                    <a:lnTo>
                      <a:pt x="50198" y="7263"/>
                    </a:lnTo>
                    <a:cubicBezTo>
                      <a:pt x="50182" y="7231"/>
                      <a:pt x="50182" y="7198"/>
                      <a:pt x="50182" y="7182"/>
                    </a:cubicBezTo>
                    <a:cubicBezTo>
                      <a:pt x="50198" y="7182"/>
                      <a:pt x="50230" y="7134"/>
                      <a:pt x="50262" y="7085"/>
                    </a:cubicBezTo>
                    <a:lnTo>
                      <a:pt x="50246" y="7053"/>
                    </a:lnTo>
                    <a:cubicBezTo>
                      <a:pt x="50182" y="6956"/>
                      <a:pt x="50101" y="6908"/>
                      <a:pt x="50053" y="6908"/>
                    </a:cubicBezTo>
                    <a:lnTo>
                      <a:pt x="50037" y="6924"/>
                    </a:lnTo>
                    <a:cubicBezTo>
                      <a:pt x="50035" y="6926"/>
                      <a:pt x="50033" y="6927"/>
                      <a:pt x="50030" y="6927"/>
                    </a:cubicBezTo>
                    <a:cubicBezTo>
                      <a:pt x="50010" y="6927"/>
                      <a:pt x="49970" y="6872"/>
                      <a:pt x="49956" y="6843"/>
                    </a:cubicBezTo>
                    <a:cubicBezTo>
                      <a:pt x="49940" y="6827"/>
                      <a:pt x="50020" y="6747"/>
                      <a:pt x="50053" y="6731"/>
                    </a:cubicBezTo>
                    <a:cubicBezTo>
                      <a:pt x="50085" y="6714"/>
                      <a:pt x="49988" y="6682"/>
                      <a:pt x="49940" y="6682"/>
                    </a:cubicBezTo>
                    <a:cubicBezTo>
                      <a:pt x="49908" y="6666"/>
                      <a:pt x="49924" y="6601"/>
                      <a:pt x="49940" y="6585"/>
                    </a:cubicBezTo>
                    <a:cubicBezTo>
                      <a:pt x="49956" y="6569"/>
                      <a:pt x="49988" y="6553"/>
                      <a:pt x="50004" y="6537"/>
                    </a:cubicBezTo>
                    <a:lnTo>
                      <a:pt x="50004" y="6553"/>
                    </a:lnTo>
                    <a:lnTo>
                      <a:pt x="50053" y="6569"/>
                    </a:lnTo>
                    <a:cubicBezTo>
                      <a:pt x="50072" y="6588"/>
                      <a:pt x="50107" y="6596"/>
                      <a:pt x="50137" y="6596"/>
                    </a:cubicBezTo>
                    <a:cubicBezTo>
                      <a:pt x="50157" y="6596"/>
                      <a:pt x="50175" y="6592"/>
                      <a:pt x="50182" y="6585"/>
                    </a:cubicBezTo>
                    <a:cubicBezTo>
                      <a:pt x="50198" y="6585"/>
                      <a:pt x="50149" y="6505"/>
                      <a:pt x="50117" y="6440"/>
                    </a:cubicBezTo>
                    <a:cubicBezTo>
                      <a:pt x="50085" y="6376"/>
                      <a:pt x="50020" y="6343"/>
                      <a:pt x="49972" y="6343"/>
                    </a:cubicBezTo>
                    <a:lnTo>
                      <a:pt x="49956" y="6327"/>
                    </a:lnTo>
                    <a:lnTo>
                      <a:pt x="49908" y="6247"/>
                    </a:lnTo>
                    <a:cubicBezTo>
                      <a:pt x="49972" y="6198"/>
                      <a:pt x="49988" y="6150"/>
                      <a:pt x="49972" y="6134"/>
                    </a:cubicBezTo>
                    <a:cubicBezTo>
                      <a:pt x="49940" y="6134"/>
                      <a:pt x="49875" y="6150"/>
                      <a:pt x="49811" y="6182"/>
                    </a:cubicBezTo>
                    <a:lnTo>
                      <a:pt x="49762" y="6118"/>
                    </a:lnTo>
                    <a:lnTo>
                      <a:pt x="49746" y="6118"/>
                    </a:lnTo>
                    <a:cubicBezTo>
                      <a:pt x="49746" y="6115"/>
                      <a:pt x="49746" y="6113"/>
                      <a:pt x="49745" y="6113"/>
                    </a:cubicBezTo>
                    <a:cubicBezTo>
                      <a:pt x="49741" y="6113"/>
                      <a:pt x="49730" y="6140"/>
                      <a:pt x="49730" y="6166"/>
                    </a:cubicBezTo>
                    <a:lnTo>
                      <a:pt x="49714" y="6182"/>
                    </a:lnTo>
                    <a:lnTo>
                      <a:pt x="49682" y="6214"/>
                    </a:lnTo>
                    <a:cubicBezTo>
                      <a:pt x="49662" y="6234"/>
                      <a:pt x="49617" y="6248"/>
                      <a:pt x="49578" y="6248"/>
                    </a:cubicBezTo>
                    <a:cubicBezTo>
                      <a:pt x="49554" y="6248"/>
                      <a:pt x="49533" y="6243"/>
                      <a:pt x="49520" y="6230"/>
                    </a:cubicBezTo>
                    <a:cubicBezTo>
                      <a:pt x="49504" y="6214"/>
                      <a:pt x="49537" y="6150"/>
                      <a:pt x="49617" y="6069"/>
                    </a:cubicBezTo>
                    <a:lnTo>
                      <a:pt x="49633" y="6005"/>
                    </a:lnTo>
                    <a:cubicBezTo>
                      <a:pt x="49633" y="5956"/>
                      <a:pt x="49569" y="5892"/>
                      <a:pt x="49553" y="5827"/>
                    </a:cubicBezTo>
                    <a:cubicBezTo>
                      <a:pt x="49554" y="5826"/>
                      <a:pt x="49556" y="5825"/>
                      <a:pt x="49559" y="5825"/>
                    </a:cubicBezTo>
                    <a:cubicBezTo>
                      <a:pt x="49586" y="5825"/>
                      <a:pt x="49670" y="5895"/>
                      <a:pt x="49714" y="5924"/>
                    </a:cubicBezTo>
                    <a:cubicBezTo>
                      <a:pt x="49728" y="5929"/>
                      <a:pt x="49745" y="5931"/>
                      <a:pt x="49762" y="5931"/>
                    </a:cubicBezTo>
                    <a:cubicBezTo>
                      <a:pt x="49804" y="5931"/>
                      <a:pt x="49848" y="5919"/>
                      <a:pt x="49859" y="5908"/>
                    </a:cubicBezTo>
                    <a:cubicBezTo>
                      <a:pt x="49864" y="5903"/>
                      <a:pt x="49877" y="5901"/>
                      <a:pt x="49894" y="5901"/>
                    </a:cubicBezTo>
                    <a:cubicBezTo>
                      <a:pt x="49934" y="5901"/>
                      <a:pt x="49998" y="5913"/>
                      <a:pt x="50020" y="5924"/>
                    </a:cubicBezTo>
                    <a:cubicBezTo>
                      <a:pt x="50028" y="5928"/>
                      <a:pt x="50035" y="5930"/>
                      <a:pt x="50040" y="5930"/>
                    </a:cubicBezTo>
                    <a:cubicBezTo>
                      <a:pt x="50059" y="5930"/>
                      <a:pt x="50065" y="5909"/>
                      <a:pt x="50053" y="5859"/>
                    </a:cubicBezTo>
                    <a:lnTo>
                      <a:pt x="50037" y="5827"/>
                    </a:lnTo>
                    <a:lnTo>
                      <a:pt x="50037" y="5763"/>
                    </a:lnTo>
                    <a:cubicBezTo>
                      <a:pt x="49972" y="5763"/>
                      <a:pt x="49875" y="5763"/>
                      <a:pt x="49827" y="5747"/>
                    </a:cubicBezTo>
                    <a:lnTo>
                      <a:pt x="49827" y="5714"/>
                    </a:lnTo>
                    <a:lnTo>
                      <a:pt x="49811" y="5634"/>
                    </a:lnTo>
                    <a:cubicBezTo>
                      <a:pt x="49796" y="5648"/>
                      <a:pt x="49775" y="5656"/>
                      <a:pt x="49755" y="5656"/>
                    </a:cubicBezTo>
                    <a:cubicBezTo>
                      <a:pt x="49730" y="5656"/>
                      <a:pt x="49707" y="5644"/>
                      <a:pt x="49698" y="5618"/>
                    </a:cubicBezTo>
                    <a:lnTo>
                      <a:pt x="49682" y="5618"/>
                    </a:lnTo>
                    <a:cubicBezTo>
                      <a:pt x="49671" y="5619"/>
                      <a:pt x="49662" y="5620"/>
                      <a:pt x="49655" y="5620"/>
                    </a:cubicBezTo>
                    <a:cubicBezTo>
                      <a:pt x="49591" y="5620"/>
                      <a:pt x="49614" y="5566"/>
                      <a:pt x="49585" y="5537"/>
                    </a:cubicBezTo>
                    <a:lnTo>
                      <a:pt x="49569" y="5521"/>
                    </a:lnTo>
                    <a:cubicBezTo>
                      <a:pt x="49537" y="5521"/>
                      <a:pt x="49407" y="5505"/>
                      <a:pt x="49391" y="5472"/>
                    </a:cubicBezTo>
                    <a:cubicBezTo>
                      <a:pt x="49391" y="5440"/>
                      <a:pt x="49424" y="5359"/>
                      <a:pt x="49440" y="5327"/>
                    </a:cubicBezTo>
                    <a:cubicBezTo>
                      <a:pt x="49440" y="5325"/>
                      <a:pt x="49442" y="5324"/>
                      <a:pt x="49447" y="5324"/>
                    </a:cubicBezTo>
                    <a:cubicBezTo>
                      <a:pt x="49474" y="5324"/>
                      <a:pt x="49573" y="5362"/>
                      <a:pt x="49601" y="5376"/>
                    </a:cubicBezTo>
                    <a:cubicBezTo>
                      <a:pt x="49625" y="5384"/>
                      <a:pt x="49694" y="5384"/>
                      <a:pt x="49762" y="5384"/>
                    </a:cubicBezTo>
                    <a:cubicBezTo>
                      <a:pt x="49831" y="5384"/>
                      <a:pt x="49899" y="5384"/>
                      <a:pt x="49924" y="5392"/>
                    </a:cubicBezTo>
                    <a:cubicBezTo>
                      <a:pt x="49981" y="5420"/>
                      <a:pt x="50167" y="5475"/>
                      <a:pt x="50264" y="5475"/>
                    </a:cubicBezTo>
                    <a:cubicBezTo>
                      <a:pt x="50276" y="5475"/>
                      <a:pt x="50286" y="5474"/>
                      <a:pt x="50295" y="5472"/>
                    </a:cubicBezTo>
                    <a:cubicBezTo>
                      <a:pt x="50347" y="5459"/>
                      <a:pt x="50473" y="5436"/>
                      <a:pt x="50545" y="5436"/>
                    </a:cubicBezTo>
                    <a:cubicBezTo>
                      <a:pt x="50562" y="5436"/>
                      <a:pt x="50576" y="5437"/>
                      <a:pt x="50585" y="5440"/>
                    </a:cubicBezTo>
                    <a:cubicBezTo>
                      <a:pt x="50617" y="5456"/>
                      <a:pt x="50682" y="5472"/>
                      <a:pt x="50714" y="5488"/>
                    </a:cubicBezTo>
                    <a:lnTo>
                      <a:pt x="50730" y="5472"/>
                    </a:lnTo>
                    <a:cubicBezTo>
                      <a:pt x="50739" y="5459"/>
                      <a:pt x="50750" y="5454"/>
                      <a:pt x="50761" y="5454"/>
                    </a:cubicBezTo>
                    <a:cubicBezTo>
                      <a:pt x="50784" y="5454"/>
                      <a:pt x="50810" y="5475"/>
                      <a:pt x="50831" y="5475"/>
                    </a:cubicBezTo>
                    <a:cubicBezTo>
                      <a:pt x="50835" y="5475"/>
                      <a:pt x="50839" y="5474"/>
                      <a:pt x="50843" y="5472"/>
                    </a:cubicBezTo>
                    <a:lnTo>
                      <a:pt x="50891" y="5456"/>
                    </a:lnTo>
                    <a:cubicBezTo>
                      <a:pt x="50924" y="5440"/>
                      <a:pt x="50875" y="5359"/>
                      <a:pt x="50859" y="5343"/>
                    </a:cubicBezTo>
                    <a:cubicBezTo>
                      <a:pt x="50827" y="5327"/>
                      <a:pt x="50795" y="5214"/>
                      <a:pt x="50827" y="5182"/>
                    </a:cubicBezTo>
                    <a:cubicBezTo>
                      <a:pt x="50875" y="5166"/>
                      <a:pt x="50827" y="4956"/>
                      <a:pt x="50795" y="4876"/>
                    </a:cubicBezTo>
                    <a:cubicBezTo>
                      <a:pt x="50779" y="4811"/>
                      <a:pt x="50762" y="4682"/>
                      <a:pt x="50811" y="4682"/>
                    </a:cubicBezTo>
                    <a:cubicBezTo>
                      <a:pt x="50843" y="4682"/>
                      <a:pt x="50940" y="4666"/>
                      <a:pt x="51004" y="4650"/>
                    </a:cubicBezTo>
                    <a:lnTo>
                      <a:pt x="51021" y="4585"/>
                    </a:lnTo>
                    <a:lnTo>
                      <a:pt x="51037" y="4553"/>
                    </a:lnTo>
                    <a:cubicBezTo>
                      <a:pt x="51037" y="4510"/>
                      <a:pt x="51058" y="4488"/>
                      <a:pt x="51096" y="4488"/>
                    </a:cubicBezTo>
                    <a:cubicBezTo>
                      <a:pt x="51116" y="4488"/>
                      <a:pt x="51139" y="4494"/>
                      <a:pt x="51166" y="4505"/>
                    </a:cubicBezTo>
                    <a:lnTo>
                      <a:pt x="51214" y="4505"/>
                    </a:lnTo>
                    <a:lnTo>
                      <a:pt x="51279" y="4488"/>
                    </a:lnTo>
                    <a:cubicBezTo>
                      <a:pt x="51343" y="4456"/>
                      <a:pt x="51359" y="4424"/>
                      <a:pt x="51279" y="4392"/>
                    </a:cubicBezTo>
                    <a:lnTo>
                      <a:pt x="51230" y="4375"/>
                    </a:lnTo>
                    <a:cubicBezTo>
                      <a:pt x="51214" y="4359"/>
                      <a:pt x="51182" y="4343"/>
                      <a:pt x="51182" y="4327"/>
                    </a:cubicBezTo>
                    <a:cubicBezTo>
                      <a:pt x="51198" y="4311"/>
                      <a:pt x="51214" y="4279"/>
                      <a:pt x="51230" y="4279"/>
                    </a:cubicBezTo>
                    <a:cubicBezTo>
                      <a:pt x="51245" y="4282"/>
                      <a:pt x="51259" y="4283"/>
                      <a:pt x="51271" y="4283"/>
                    </a:cubicBezTo>
                    <a:cubicBezTo>
                      <a:pt x="51328" y="4283"/>
                      <a:pt x="51365" y="4257"/>
                      <a:pt x="51392" y="4230"/>
                    </a:cubicBezTo>
                    <a:cubicBezTo>
                      <a:pt x="51408" y="4214"/>
                      <a:pt x="51408" y="4182"/>
                      <a:pt x="51392" y="4166"/>
                    </a:cubicBezTo>
                    <a:cubicBezTo>
                      <a:pt x="51375" y="4150"/>
                      <a:pt x="51343" y="4150"/>
                      <a:pt x="51327" y="4150"/>
                    </a:cubicBezTo>
                    <a:lnTo>
                      <a:pt x="51295" y="4166"/>
                    </a:lnTo>
                    <a:cubicBezTo>
                      <a:pt x="51293" y="4168"/>
                      <a:pt x="51291" y="4169"/>
                      <a:pt x="51288" y="4169"/>
                    </a:cubicBezTo>
                    <a:cubicBezTo>
                      <a:pt x="51274" y="4169"/>
                      <a:pt x="51260" y="4125"/>
                      <a:pt x="51246" y="4069"/>
                    </a:cubicBezTo>
                    <a:lnTo>
                      <a:pt x="51166" y="4021"/>
                    </a:lnTo>
                    <a:cubicBezTo>
                      <a:pt x="51133" y="4004"/>
                      <a:pt x="51117" y="3956"/>
                      <a:pt x="51085" y="3908"/>
                    </a:cubicBezTo>
                    <a:cubicBezTo>
                      <a:pt x="51053" y="3859"/>
                      <a:pt x="51101" y="3811"/>
                      <a:pt x="51182" y="3811"/>
                    </a:cubicBezTo>
                    <a:lnTo>
                      <a:pt x="51214" y="3827"/>
                    </a:lnTo>
                    <a:cubicBezTo>
                      <a:pt x="51230" y="3811"/>
                      <a:pt x="51133" y="3650"/>
                      <a:pt x="51069" y="3633"/>
                    </a:cubicBezTo>
                    <a:cubicBezTo>
                      <a:pt x="50988" y="3633"/>
                      <a:pt x="50827" y="3650"/>
                      <a:pt x="50795" y="3650"/>
                    </a:cubicBezTo>
                    <a:cubicBezTo>
                      <a:pt x="50762" y="3633"/>
                      <a:pt x="50714" y="3633"/>
                      <a:pt x="50682" y="3633"/>
                    </a:cubicBezTo>
                    <a:lnTo>
                      <a:pt x="50650" y="3633"/>
                    </a:lnTo>
                    <a:lnTo>
                      <a:pt x="50585" y="3650"/>
                    </a:lnTo>
                    <a:cubicBezTo>
                      <a:pt x="50537" y="3650"/>
                      <a:pt x="50488" y="3569"/>
                      <a:pt x="50488" y="3537"/>
                    </a:cubicBezTo>
                    <a:cubicBezTo>
                      <a:pt x="50488" y="3521"/>
                      <a:pt x="50617" y="3488"/>
                      <a:pt x="50666" y="3488"/>
                    </a:cubicBezTo>
                    <a:cubicBezTo>
                      <a:pt x="50714" y="3472"/>
                      <a:pt x="50666" y="3456"/>
                      <a:pt x="50569" y="3440"/>
                    </a:cubicBezTo>
                    <a:lnTo>
                      <a:pt x="50488" y="3440"/>
                    </a:lnTo>
                    <a:cubicBezTo>
                      <a:pt x="50375" y="3424"/>
                      <a:pt x="50295" y="3295"/>
                      <a:pt x="50343" y="3214"/>
                    </a:cubicBezTo>
                    <a:lnTo>
                      <a:pt x="50391" y="3133"/>
                    </a:lnTo>
                    <a:cubicBezTo>
                      <a:pt x="50375" y="3069"/>
                      <a:pt x="50311" y="2891"/>
                      <a:pt x="50327" y="2859"/>
                    </a:cubicBezTo>
                    <a:cubicBezTo>
                      <a:pt x="50359" y="2827"/>
                      <a:pt x="50327" y="2779"/>
                      <a:pt x="50262" y="2762"/>
                    </a:cubicBezTo>
                    <a:lnTo>
                      <a:pt x="50230" y="2730"/>
                    </a:lnTo>
                    <a:cubicBezTo>
                      <a:pt x="50223" y="2723"/>
                      <a:pt x="50216" y="2720"/>
                      <a:pt x="50209" y="2720"/>
                    </a:cubicBezTo>
                    <a:cubicBezTo>
                      <a:pt x="50183" y="2720"/>
                      <a:pt x="50160" y="2764"/>
                      <a:pt x="50130" y="2764"/>
                    </a:cubicBezTo>
                    <a:cubicBezTo>
                      <a:pt x="50117" y="2764"/>
                      <a:pt x="50102" y="2756"/>
                      <a:pt x="50085" y="2730"/>
                    </a:cubicBezTo>
                    <a:lnTo>
                      <a:pt x="50069" y="2698"/>
                    </a:lnTo>
                    <a:cubicBezTo>
                      <a:pt x="50037" y="2666"/>
                      <a:pt x="49956" y="2633"/>
                      <a:pt x="49940" y="2617"/>
                    </a:cubicBezTo>
                    <a:cubicBezTo>
                      <a:pt x="49924" y="2617"/>
                      <a:pt x="50069" y="2569"/>
                      <a:pt x="50117" y="2553"/>
                    </a:cubicBezTo>
                    <a:cubicBezTo>
                      <a:pt x="50166" y="2537"/>
                      <a:pt x="50149" y="2246"/>
                      <a:pt x="50101" y="2133"/>
                    </a:cubicBezTo>
                    <a:cubicBezTo>
                      <a:pt x="50063" y="2044"/>
                      <a:pt x="50146" y="2015"/>
                      <a:pt x="50214" y="2015"/>
                    </a:cubicBezTo>
                    <a:cubicBezTo>
                      <a:pt x="50232" y="2015"/>
                      <a:pt x="50249" y="2017"/>
                      <a:pt x="50262" y="2020"/>
                    </a:cubicBezTo>
                    <a:cubicBezTo>
                      <a:pt x="50279" y="2024"/>
                      <a:pt x="50294" y="2027"/>
                      <a:pt x="50307" y="2027"/>
                    </a:cubicBezTo>
                    <a:cubicBezTo>
                      <a:pt x="50348" y="2027"/>
                      <a:pt x="50375" y="2008"/>
                      <a:pt x="50375" y="1972"/>
                    </a:cubicBezTo>
                    <a:lnTo>
                      <a:pt x="50343" y="1940"/>
                    </a:lnTo>
                    <a:lnTo>
                      <a:pt x="50311" y="1908"/>
                    </a:lnTo>
                    <a:cubicBezTo>
                      <a:pt x="50262" y="1859"/>
                      <a:pt x="50230" y="1795"/>
                      <a:pt x="50230" y="1779"/>
                    </a:cubicBezTo>
                    <a:cubicBezTo>
                      <a:pt x="50230" y="1762"/>
                      <a:pt x="50198" y="1762"/>
                      <a:pt x="50149" y="1762"/>
                    </a:cubicBezTo>
                    <a:lnTo>
                      <a:pt x="50101" y="1762"/>
                    </a:lnTo>
                    <a:cubicBezTo>
                      <a:pt x="50101" y="1779"/>
                      <a:pt x="50085" y="1779"/>
                      <a:pt x="50085" y="1779"/>
                    </a:cubicBezTo>
                    <a:lnTo>
                      <a:pt x="50053" y="1779"/>
                    </a:lnTo>
                    <a:cubicBezTo>
                      <a:pt x="50037" y="1762"/>
                      <a:pt x="50037" y="1746"/>
                      <a:pt x="50037" y="1730"/>
                    </a:cubicBezTo>
                    <a:lnTo>
                      <a:pt x="50069" y="1714"/>
                    </a:lnTo>
                    <a:cubicBezTo>
                      <a:pt x="50117" y="1698"/>
                      <a:pt x="50149" y="1666"/>
                      <a:pt x="50149" y="1666"/>
                    </a:cubicBezTo>
                    <a:cubicBezTo>
                      <a:pt x="50149" y="1649"/>
                      <a:pt x="50133" y="1649"/>
                      <a:pt x="50117" y="1649"/>
                    </a:cubicBezTo>
                    <a:lnTo>
                      <a:pt x="50069" y="1649"/>
                    </a:lnTo>
                    <a:cubicBezTo>
                      <a:pt x="50053" y="1633"/>
                      <a:pt x="50020" y="1553"/>
                      <a:pt x="50004" y="1456"/>
                    </a:cubicBezTo>
                    <a:lnTo>
                      <a:pt x="49988" y="1359"/>
                    </a:lnTo>
                    <a:lnTo>
                      <a:pt x="49972" y="1327"/>
                    </a:lnTo>
                    <a:cubicBezTo>
                      <a:pt x="49972" y="1278"/>
                      <a:pt x="50004" y="1198"/>
                      <a:pt x="50020" y="1149"/>
                    </a:cubicBezTo>
                    <a:lnTo>
                      <a:pt x="49956" y="1117"/>
                    </a:lnTo>
                    <a:cubicBezTo>
                      <a:pt x="49972" y="1085"/>
                      <a:pt x="49940" y="1053"/>
                      <a:pt x="49924" y="1037"/>
                    </a:cubicBezTo>
                    <a:cubicBezTo>
                      <a:pt x="49908" y="1037"/>
                      <a:pt x="49827" y="1004"/>
                      <a:pt x="49746" y="972"/>
                    </a:cubicBezTo>
                    <a:lnTo>
                      <a:pt x="49730" y="940"/>
                    </a:lnTo>
                    <a:cubicBezTo>
                      <a:pt x="49698" y="843"/>
                      <a:pt x="49569" y="843"/>
                      <a:pt x="49553" y="795"/>
                    </a:cubicBezTo>
                    <a:lnTo>
                      <a:pt x="49537" y="714"/>
                    </a:lnTo>
                    <a:cubicBezTo>
                      <a:pt x="49448" y="685"/>
                      <a:pt x="49253" y="615"/>
                      <a:pt x="49170" y="615"/>
                    </a:cubicBezTo>
                    <a:cubicBezTo>
                      <a:pt x="49162" y="615"/>
                      <a:pt x="49155" y="616"/>
                      <a:pt x="49149" y="617"/>
                    </a:cubicBezTo>
                    <a:cubicBezTo>
                      <a:pt x="49141" y="619"/>
                      <a:pt x="49132" y="620"/>
                      <a:pt x="49124" y="620"/>
                    </a:cubicBezTo>
                    <a:cubicBezTo>
                      <a:pt x="49055" y="620"/>
                      <a:pt x="49004" y="567"/>
                      <a:pt x="49004" y="553"/>
                    </a:cubicBezTo>
                    <a:cubicBezTo>
                      <a:pt x="49004" y="536"/>
                      <a:pt x="48940" y="536"/>
                      <a:pt x="48924" y="536"/>
                    </a:cubicBezTo>
                    <a:cubicBezTo>
                      <a:pt x="48921" y="538"/>
                      <a:pt x="48917" y="539"/>
                      <a:pt x="48911" y="539"/>
                    </a:cubicBezTo>
                    <a:cubicBezTo>
                      <a:pt x="48860" y="539"/>
                      <a:pt x="48708" y="472"/>
                      <a:pt x="48649" y="472"/>
                    </a:cubicBezTo>
                    <a:cubicBezTo>
                      <a:pt x="48596" y="472"/>
                      <a:pt x="48535" y="465"/>
                      <a:pt x="48495" y="465"/>
                    </a:cubicBezTo>
                    <a:cubicBezTo>
                      <a:pt x="48476" y="465"/>
                      <a:pt x="48461" y="467"/>
                      <a:pt x="48456" y="472"/>
                    </a:cubicBezTo>
                    <a:cubicBezTo>
                      <a:pt x="48444" y="472"/>
                      <a:pt x="48364" y="506"/>
                      <a:pt x="48328" y="506"/>
                    </a:cubicBezTo>
                    <a:cubicBezTo>
                      <a:pt x="48314" y="506"/>
                      <a:pt x="48306" y="501"/>
                      <a:pt x="48311" y="488"/>
                    </a:cubicBezTo>
                    <a:cubicBezTo>
                      <a:pt x="48311" y="469"/>
                      <a:pt x="48294" y="461"/>
                      <a:pt x="48274" y="461"/>
                    </a:cubicBezTo>
                    <a:cubicBezTo>
                      <a:pt x="48259" y="461"/>
                      <a:pt x="48243" y="465"/>
                      <a:pt x="48230" y="472"/>
                    </a:cubicBezTo>
                    <a:cubicBezTo>
                      <a:pt x="48227" y="475"/>
                      <a:pt x="48220" y="476"/>
                      <a:pt x="48210" y="476"/>
                    </a:cubicBezTo>
                    <a:cubicBezTo>
                      <a:pt x="48171" y="476"/>
                      <a:pt x="48091" y="456"/>
                      <a:pt x="48053" y="456"/>
                    </a:cubicBezTo>
                    <a:cubicBezTo>
                      <a:pt x="48020" y="456"/>
                      <a:pt x="47827" y="424"/>
                      <a:pt x="47778" y="407"/>
                    </a:cubicBezTo>
                    <a:cubicBezTo>
                      <a:pt x="47714" y="391"/>
                      <a:pt x="47585" y="359"/>
                      <a:pt x="47488" y="327"/>
                    </a:cubicBezTo>
                    <a:lnTo>
                      <a:pt x="47456" y="262"/>
                    </a:lnTo>
                    <a:cubicBezTo>
                      <a:pt x="47440" y="230"/>
                      <a:pt x="47375" y="214"/>
                      <a:pt x="47327" y="214"/>
                    </a:cubicBezTo>
                    <a:cubicBezTo>
                      <a:pt x="47294" y="214"/>
                      <a:pt x="47262" y="246"/>
                      <a:pt x="47230" y="246"/>
                    </a:cubicBezTo>
                    <a:cubicBezTo>
                      <a:pt x="47165" y="214"/>
                      <a:pt x="47278" y="182"/>
                      <a:pt x="47246" y="165"/>
                    </a:cubicBezTo>
                    <a:cubicBezTo>
                      <a:pt x="47191" y="152"/>
                      <a:pt x="47099" y="114"/>
                      <a:pt x="47054" y="114"/>
                    </a:cubicBezTo>
                    <a:cubicBezTo>
                      <a:pt x="47047" y="114"/>
                      <a:pt x="47041" y="115"/>
                      <a:pt x="47036" y="117"/>
                    </a:cubicBezTo>
                    <a:cubicBezTo>
                      <a:pt x="47007" y="135"/>
                      <a:pt x="46977" y="142"/>
                      <a:pt x="46949" y="142"/>
                    </a:cubicBezTo>
                    <a:cubicBezTo>
                      <a:pt x="46901" y="142"/>
                      <a:pt x="46857" y="121"/>
                      <a:pt x="46827" y="101"/>
                    </a:cubicBezTo>
                    <a:cubicBezTo>
                      <a:pt x="46743" y="70"/>
                      <a:pt x="46660" y="52"/>
                      <a:pt x="46577" y="52"/>
                    </a:cubicBezTo>
                    <a:cubicBezTo>
                      <a:pt x="46531" y="52"/>
                      <a:pt x="46485" y="57"/>
                      <a:pt x="46439" y="69"/>
                    </a:cubicBezTo>
                    <a:lnTo>
                      <a:pt x="46343" y="101"/>
                    </a:lnTo>
                    <a:cubicBezTo>
                      <a:pt x="46322" y="85"/>
                      <a:pt x="46303" y="78"/>
                      <a:pt x="46287" y="78"/>
                    </a:cubicBezTo>
                    <a:cubicBezTo>
                      <a:pt x="46252" y="78"/>
                      <a:pt x="46230" y="111"/>
                      <a:pt x="46230" y="165"/>
                    </a:cubicBezTo>
                    <a:lnTo>
                      <a:pt x="46101" y="85"/>
                    </a:lnTo>
                    <a:lnTo>
                      <a:pt x="46052" y="53"/>
                    </a:lnTo>
                    <a:cubicBezTo>
                      <a:pt x="45875" y="53"/>
                      <a:pt x="45762" y="69"/>
                      <a:pt x="45762" y="85"/>
                    </a:cubicBezTo>
                    <a:cubicBezTo>
                      <a:pt x="45769" y="91"/>
                      <a:pt x="45750" y="95"/>
                      <a:pt x="45723" y="95"/>
                    </a:cubicBezTo>
                    <a:cubicBezTo>
                      <a:pt x="45685" y="95"/>
                      <a:pt x="45629" y="88"/>
                      <a:pt x="45601" y="69"/>
                    </a:cubicBezTo>
                    <a:cubicBezTo>
                      <a:pt x="45568" y="53"/>
                      <a:pt x="45488" y="36"/>
                      <a:pt x="45456" y="36"/>
                    </a:cubicBezTo>
                    <a:cubicBezTo>
                      <a:pt x="45453" y="39"/>
                      <a:pt x="45448" y="40"/>
                      <a:pt x="45441" y="40"/>
                    </a:cubicBezTo>
                    <a:cubicBezTo>
                      <a:pt x="45419" y="40"/>
                      <a:pt x="45379" y="30"/>
                      <a:pt x="45353" y="30"/>
                    </a:cubicBezTo>
                    <a:cubicBezTo>
                      <a:pt x="45333" y="30"/>
                      <a:pt x="45321" y="35"/>
                      <a:pt x="45327" y="53"/>
                    </a:cubicBezTo>
                    <a:cubicBezTo>
                      <a:pt x="45339" y="72"/>
                      <a:pt x="45329" y="78"/>
                      <a:pt x="45311" y="78"/>
                    </a:cubicBezTo>
                    <a:cubicBezTo>
                      <a:pt x="45283" y="78"/>
                      <a:pt x="45233" y="62"/>
                      <a:pt x="45214" y="53"/>
                    </a:cubicBezTo>
                    <a:cubicBezTo>
                      <a:pt x="45200" y="39"/>
                      <a:pt x="45114" y="1"/>
                      <a:pt x="45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7"/>
              <p:cNvSpPr/>
              <p:nvPr/>
            </p:nvSpPr>
            <p:spPr>
              <a:xfrm>
                <a:off x="3315325" y="1526925"/>
                <a:ext cx="13600" cy="7800"/>
              </a:xfrm>
              <a:custGeom>
                <a:avLst/>
                <a:gdLst/>
                <a:ahLst/>
                <a:cxnLst/>
                <a:rect l="l" t="t" r="r" b="b"/>
                <a:pathLst>
                  <a:path w="544" h="312" extrusionOk="0">
                    <a:moveTo>
                      <a:pt x="302" y="1"/>
                    </a:moveTo>
                    <a:cubicBezTo>
                      <a:pt x="221" y="1"/>
                      <a:pt x="205" y="17"/>
                      <a:pt x="269" y="65"/>
                    </a:cubicBezTo>
                    <a:lnTo>
                      <a:pt x="92" y="65"/>
                    </a:lnTo>
                    <a:cubicBezTo>
                      <a:pt x="81" y="63"/>
                      <a:pt x="71" y="61"/>
                      <a:pt x="62" y="61"/>
                    </a:cubicBezTo>
                    <a:cubicBezTo>
                      <a:pt x="18" y="61"/>
                      <a:pt x="1" y="92"/>
                      <a:pt x="27" y="146"/>
                    </a:cubicBezTo>
                    <a:lnTo>
                      <a:pt x="60" y="194"/>
                    </a:lnTo>
                    <a:cubicBezTo>
                      <a:pt x="76" y="210"/>
                      <a:pt x="124" y="243"/>
                      <a:pt x="140" y="243"/>
                    </a:cubicBezTo>
                    <a:lnTo>
                      <a:pt x="285" y="210"/>
                    </a:lnTo>
                    <a:cubicBezTo>
                      <a:pt x="393" y="278"/>
                      <a:pt x="456" y="311"/>
                      <a:pt x="464" y="311"/>
                    </a:cubicBezTo>
                    <a:cubicBezTo>
                      <a:pt x="466" y="311"/>
                      <a:pt x="466" y="310"/>
                      <a:pt x="463" y="307"/>
                    </a:cubicBezTo>
                    <a:cubicBezTo>
                      <a:pt x="431" y="291"/>
                      <a:pt x="495" y="194"/>
                      <a:pt x="511" y="194"/>
                    </a:cubicBezTo>
                    <a:cubicBezTo>
                      <a:pt x="543" y="178"/>
                      <a:pt x="479" y="146"/>
                      <a:pt x="382" y="114"/>
                    </a:cubicBezTo>
                    <a:lnTo>
                      <a:pt x="350" y="65"/>
                    </a:lnTo>
                    <a:lnTo>
                      <a:pt x="3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7"/>
            <p:cNvGrpSpPr/>
            <p:nvPr/>
          </p:nvGrpSpPr>
          <p:grpSpPr>
            <a:xfrm flipH="1">
              <a:off x="-438250" y="4551754"/>
              <a:ext cx="1290850" cy="257086"/>
              <a:chOff x="2038075" y="1398200"/>
              <a:chExt cx="1290850" cy="292475"/>
            </a:xfrm>
          </p:grpSpPr>
          <p:sp>
            <p:nvSpPr>
              <p:cNvPr id="260" name="Google Shape;260;p7"/>
              <p:cNvSpPr/>
              <p:nvPr/>
            </p:nvSpPr>
            <p:spPr>
              <a:xfrm>
                <a:off x="2038075" y="1398200"/>
                <a:ext cx="1285200" cy="292475"/>
              </a:xfrm>
              <a:custGeom>
                <a:avLst/>
                <a:gdLst/>
                <a:ahLst/>
                <a:cxnLst/>
                <a:rect l="l" t="t" r="r" b="b"/>
                <a:pathLst>
                  <a:path w="51408" h="11699" extrusionOk="0">
                    <a:moveTo>
                      <a:pt x="49166" y="5085"/>
                    </a:moveTo>
                    <a:cubicBezTo>
                      <a:pt x="49214" y="5166"/>
                      <a:pt x="49295" y="5295"/>
                      <a:pt x="49327" y="5343"/>
                    </a:cubicBezTo>
                    <a:cubicBezTo>
                      <a:pt x="49339" y="5367"/>
                      <a:pt x="49333" y="5382"/>
                      <a:pt x="49304" y="5382"/>
                    </a:cubicBezTo>
                    <a:cubicBezTo>
                      <a:pt x="49293" y="5382"/>
                      <a:pt x="49280" y="5380"/>
                      <a:pt x="49262" y="5376"/>
                    </a:cubicBezTo>
                    <a:cubicBezTo>
                      <a:pt x="49219" y="5361"/>
                      <a:pt x="49060" y="5269"/>
                      <a:pt x="48992" y="5239"/>
                    </a:cubicBezTo>
                    <a:lnTo>
                      <a:pt x="48992" y="5239"/>
                    </a:lnTo>
                    <a:cubicBezTo>
                      <a:pt x="49000" y="5241"/>
                      <a:pt x="49009" y="5244"/>
                      <a:pt x="49020" y="5247"/>
                    </a:cubicBezTo>
                    <a:lnTo>
                      <a:pt x="49085" y="5182"/>
                    </a:lnTo>
                    <a:lnTo>
                      <a:pt x="49166" y="5085"/>
                    </a:lnTo>
                    <a:close/>
                    <a:moveTo>
                      <a:pt x="50085" y="5279"/>
                    </a:moveTo>
                    <a:cubicBezTo>
                      <a:pt x="50093" y="5279"/>
                      <a:pt x="50109" y="5295"/>
                      <a:pt x="50133" y="5327"/>
                    </a:cubicBezTo>
                    <a:lnTo>
                      <a:pt x="50182" y="5343"/>
                    </a:lnTo>
                    <a:lnTo>
                      <a:pt x="50214" y="5359"/>
                    </a:lnTo>
                    <a:cubicBezTo>
                      <a:pt x="50262" y="5335"/>
                      <a:pt x="50299" y="5323"/>
                      <a:pt x="50317" y="5323"/>
                    </a:cubicBezTo>
                    <a:cubicBezTo>
                      <a:pt x="50335" y="5323"/>
                      <a:pt x="50335" y="5335"/>
                      <a:pt x="50311" y="5359"/>
                    </a:cubicBezTo>
                    <a:lnTo>
                      <a:pt x="50311" y="5392"/>
                    </a:lnTo>
                    <a:lnTo>
                      <a:pt x="50311" y="5440"/>
                    </a:lnTo>
                    <a:cubicBezTo>
                      <a:pt x="50262" y="5440"/>
                      <a:pt x="50101" y="5376"/>
                      <a:pt x="50085" y="5327"/>
                    </a:cubicBezTo>
                    <a:cubicBezTo>
                      <a:pt x="50077" y="5295"/>
                      <a:pt x="50077" y="5279"/>
                      <a:pt x="50085" y="5279"/>
                    </a:cubicBezTo>
                    <a:close/>
                    <a:moveTo>
                      <a:pt x="1457" y="7338"/>
                    </a:moveTo>
                    <a:cubicBezTo>
                      <a:pt x="1468" y="7338"/>
                      <a:pt x="1477" y="7346"/>
                      <a:pt x="1484" y="7360"/>
                    </a:cubicBezTo>
                    <a:lnTo>
                      <a:pt x="1484" y="7392"/>
                    </a:lnTo>
                    <a:cubicBezTo>
                      <a:pt x="1468" y="7456"/>
                      <a:pt x="1484" y="7489"/>
                      <a:pt x="1565" y="7489"/>
                    </a:cubicBezTo>
                    <a:lnTo>
                      <a:pt x="1581" y="7489"/>
                    </a:lnTo>
                    <a:cubicBezTo>
                      <a:pt x="1594" y="7515"/>
                      <a:pt x="1575" y="7541"/>
                      <a:pt x="1550" y="7541"/>
                    </a:cubicBezTo>
                    <a:cubicBezTo>
                      <a:pt x="1544" y="7541"/>
                      <a:pt x="1538" y="7540"/>
                      <a:pt x="1533" y="7537"/>
                    </a:cubicBezTo>
                    <a:cubicBezTo>
                      <a:pt x="1484" y="7537"/>
                      <a:pt x="1371" y="7440"/>
                      <a:pt x="1404" y="7392"/>
                    </a:cubicBezTo>
                    <a:cubicBezTo>
                      <a:pt x="1422" y="7354"/>
                      <a:pt x="1441" y="7338"/>
                      <a:pt x="1457" y="7338"/>
                    </a:cubicBezTo>
                    <a:close/>
                    <a:moveTo>
                      <a:pt x="690" y="8419"/>
                    </a:moveTo>
                    <a:cubicBezTo>
                      <a:pt x="706" y="8419"/>
                      <a:pt x="721" y="8440"/>
                      <a:pt x="742" y="8440"/>
                    </a:cubicBezTo>
                    <a:lnTo>
                      <a:pt x="758" y="8456"/>
                    </a:lnTo>
                    <a:cubicBezTo>
                      <a:pt x="791" y="8473"/>
                      <a:pt x="823" y="8489"/>
                      <a:pt x="823" y="8521"/>
                    </a:cubicBezTo>
                    <a:cubicBezTo>
                      <a:pt x="791" y="8553"/>
                      <a:pt x="758" y="8618"/>
                      <a:pt x="710" y="8634"/>
                    </a:cubicBezTo>
                    <a:cubicBezTo>
                      <a:pt x="613" y="8634"/>
                      <a:pt x="694" y="8537"/>
                      <a:pt x="645" y="8521"/>
                    </a:cubicBezTo>
                    <a:cubicBezTo>
                      <a:pt x="597" y="8473"/>
                      <a:pt x="629" y="8456"/>
                      <a:pt x="662" y="8440"/>
                    </a:cubicBezTo>
                    <a:cubicBezTo>
                      <a:pt x="672" y="8424"/>
                      <a:pt x="681" y="8419"/>
                      <a:pt x="690" y="8419"/>
                    </a:cubicBezTo>
                    <a:close/>
                    <a:moveTo>
                      <a:pt x="15872" y="10892"/>
                    </a:moveTo>
                    <a:cubicBezTo>
                      <a:pt x="15921" y="10908"/>
                      <a:pt x="15937" y="10941"/>
                      <a:pt x="15905" y="10989"/>
                    </a:cubicBezTo>
                    <a:lnTo>
                      <a:pt x="15872" y="11005"/>
                    </a:lnTo>
                    <a:cubicBezTo>
                      <a:pt x="15872" y="11016"/>
                      <a:pt x="15856" y="11028"/>
                      <a:pt x="15847" y="11028"/>
                    </a:cubicBezTo>
                    <a:cubicBezTo>
                      <a:pt x="15843" y="11028"/>
                      <a:pt x="15840" y="11026"/>
                      <a:pt x="15840" y="11021"/>
                    </a:cubicBezTo>
                    <a:lnTo>
                      <a:pt x="15760" y="10973"/>
                    </a:lnTo>
                    <a:cubicBezTo>
                      <a:pt x="15725" y="10986"/>
                      <a:pt x="15680" y="10991"/>
                      <a:pt x="15636" y="10991"/>
                    </a:cubicBezTo>
                    <a:cubicBezTo>
                      <a:pt x="15576" y="10991"/>
                      <a:pt x="15520" y="10982"/>
                      <a:pt x="15501" y="10973"/>
                    </a:cubicBezTo>
                    <a:cubicBezTo>
                      <a:pt x="15469" y="10941"/>
                      <a:pt x="15453" y="10908"/>
                      <a:pt x="15453" y="10908"/>
                    </a:cubicBezTo>
                    <a:cubicBezTo>
                      <a:pt x="15458" y="10904"/>
                      <a:pt x="15464" y="10902"/>
                      <a:pt x="15471" y="10902"/>
                    </a:cubicBezTo>
                    <a:cubicBezTo>
                      <a:pt x="15489" y="10902"/>
                      <a:pt x="15516" y="10913"/>
                      <a:pt x="15550" y="10924"/>
                    </a:cubicBezTo>
                    <a:cubicBezTo>
                      <a:pt x="15559" y="10927"/>
                      <a:pt x="15571" y="10928"/>
                      <a:pt x="15585" y="10928"/>
                    </a:cubicBezTo>
                    <a:cubicBezTo>
                      <a:pt x="15671" y="10928"/>
                      <a:pt x="15831" y="10892"/>
                      <a:pt x="15872" y="10892"/>
                    </a:cubicBezTo>
                    <a:close/>
                    <a:moveTo>
                      <a:pt x="14211" y="10957"/>
                    </a:moveTo>
                    <a:cubicBezTo>
                      <a:pt x="14257" y="10968"/>
                      <a:pt x="14318" y="10980"/>
                      <a:pt x="14362" y="10980"/>
                    </a:cubicBezTo>
                    <a:cubicBezTo>
                      <a:pt x="14380" y="10980"/>
                      <a:pt x="14395" y="10978"/>
                      <a:pt x="14405" y="10973"/>
                    </a:cubicBezTo>
                    <a:cubicBezTo>
                      <a:pt x="14426" y="10973"/>
                      <a:pt x="14498" y="10958"/>
                      <a:pt x="14548" y="10958"/>
                    </a:cubicBezTo>
                    <a:cubicBezTo>
                      <a:pt x="14573" y="10958"/>
                      <a:pt x="14593" y="10962"/>
                      <a:pt x="14598" y="10973"/>
                    </a:cubicBezTo>
                    <a:cubicBezTo>
                      <a:pt x="14630" y="11005"/>
                      <a:pt x="14485" y="11021"/>
                      <a:pt x="14421" y="11021"/>
                    </a:cubicBezTo>
                    <a:cubicBezTo>
                      <a:pt x="14372" y="11021"/>
                      <a:pt x="14227" y="11037"/>
                      <a:pt x="14195" y="11053"/>
                    </a:cubicBezTo>
                    <a:cubicBezTo>
                      <a:pt x="14169" y="11066"/>
                      <a:pt x="14091" y="11111"/>
                      <a:pt x="14044" y="11111"/>
                    </a:cubicBezTo>
                    <a:cubicBezTo>
                      <a:pt x="14033" y="11111"/>
                      <a:pt x="14024" y="11108"/>
                      <a:pt x="14017" y="11102"/>
                    </a:cubicBezTo>
                    <a:cubicBezTo>
                      <a:pt x="13985" y="11070"/>
                      <a:pt x="14017" y="11037"/>
                      <a:pt x="14098" y="11005"/>
                    </a:cubicBezTo>
                    <a:lnTo>
                      <a:pt x="14147" y="10989"/>
                    </a:lnTo>
                    <a:lnTo>
                      <a:pt x="14211" y="10957"/>
                    </a:lnTo>
                    <a:close/>
                    <a:moveTo>
                      <a:pt x="13646" y="10957"/>
                    </a:moveTo>
                    <a:lnTo>
                      <a:pt x="13743" y="11021"/>
                    </a:lnTo>
                    <a:lnTo>
                      <a:pt x="13743" y="11037"/>
                    </a:lnTo>
                    <a:cubicBezTo>
                      <a:pt x="13756" y="11031"/>
                      <a:pt x="13767" y="11029"/>
                      <a:pt x="13778" y="11029"/>
                    </a:cubicBezTo>
                    <a:cubicBezTo>
                      <a:pt x="13824" y="11029"/>
                      <a:pt x="13856" y="11076"/>
                      <a:pt x="13856" y="11102"/>
                    </a:cubicBezTo>
                    <a:cubicBezTo>
                      <a:pt x="13856" y="11114"/>
                      <a:pt x="13842" y="11119"/>
                      <a:pt x="13823" y="11119"/>
                    </a:cubicBezTo>
                    <a:cubicBezTo>
                      <a:pt x="13792" y="11119"/>
                      <a:pt x="13747" y="11106"/>
                      <a:pt x="13727" y="11086"/>
                    </a:cubicBezTo>
                    <a:cubicBezTo>
                      <a:pt x="13695" y="11070"/>
                      <a:pt x="13550" y="11005"/>
                      <a:pt x="13517" y="11005"/>
                    </a:cubicBezTo>
                    <a:cubicBezTo>
                      <a:pt x="13469" y="11005"/>
                      <a:pt x="13534" y="10973"/>
                      <a:pt x="13646" y="10957"/>
                    </a:cubicBezTo>
                    <a:close/>
                    <a:moveTo>
                      <a:pt x="34836" y="10983"/>
                    </a:moveTo>
                    <a:cubicBezTo>
                      <a:pt x="34846" y="10983"/>
                      <a:pt x="34854" y="10985"/>
                      <a:pt x="34858" y="10989"/>
                    </a:cubicBezTo>
                    <a:cubicBezTo>
                      <a:pt x="34874" y="11005"/>
                      <a:pt x="34939" y="11070"/>
                      <a:pt x="34971" y="11086"/>
                    </a:cubicBezTo>
                    <a:cubicBezTo>
                      <a:pt x="35003" y="11102"/>
                      <a:pt x="34987" y="11134"/>
                      <a:pt x="34955" y="11150"/>
                    </a:cubicBezTo>
                    <a:cubicBezTo>
                      <a:pt x="34952" y="11152"/>
                      <a:pt x="34948" y="11152"/>
                      <a:pt x="34944" y="11152"/>
                    </a:cubicBezTo>
                    <a:cubicBezTo>
                      <a:pt x="34900" y="11152"/>
                      <a:pt x="34792" y="11081"/>
                      <a:pt x="34777" y="11037"/>
                    </a:cubicBezTo>
                    <a:cubicBezTo>
                      <a:pt x="34765" y="11001"/>
                      <a:pt x="34807" y="10983"/>
                      <a:pt x="34836" y="10983"/>
                    </a:cubicBezTo>
                    <a:close/>
                    <a:moveTo>
                      <a:pt x="25857" y="11037"/>
                    </a:moveTo>
                    <a:cubicBezTo>
                      <a:pt x="25922" y="11037"/>
                      <a:pt x="25954" y="11150"/>
                      <a:pt x="25906" y="11150"/>
                    </a:cubicBezTo>
                    <a:cubicBezTo>
                      <a:pt x="25864" y="11164"/>
                      <a:pt x="25786" y="11202"/>
                      <a:pt x="25755" y="11202"/>
                    </a:cubicBezTo>
                    <a:cubicBezTo>
                      <a:pt x="25750" y="11202"/>
                      <a:pt x="25746" y="11201"/>
                      <a:pt x="25744" y="11199"/>
                    </a:cubicBezTo>
                    <a:cubicBezTo>
                      <a:pt x="25712" y="11183"/>
                      <a:pt x="25712" y="11150"/>
                      <a:pt x="25728" y="11118"/>
                    </a:cubicBezTo>
                    <a:lnTo>
                      <a:pt x="25712" y="11070"/>
                    </a:lnTo>
                    <a:lnTo>
                      <a:pt x="25696" y="11070"/>
                    </a:lnTo>
                    <a:cubicBezTo>
                      <a:pt x="25712" y="11053"/>
                      <a:pt x="25777" y="11037"/>
                      <a:pt x="25857" y="11037"/>
                    </a:cubicBezTo>
                    <a:close/>
                    <a:moveTo>
                      <a:pt x="16963" y="11213"/>
                    </a:moveTo>
                    <a:cubicBezTo>
                      <a:pt x="16964" y="11213"/>
                      <a:pt x="16968" y="11223"/>
                      <a:pt x="16969" y="11246"/>
                    </a:cubicBezTo>
                    <a:lnTo>
                      <a:pt x="16969" y="11246"/>
                    </a:lnTo>
                    <a:cubicBezTo>
                      <a:pt x="16962" y="11224"/>
                      <a:pt x="16961" y="11213"/>
                      <a:pt x="16963" y="11213"/>
                    </a:cubicBezTo>
                    <a:close/>
                    <a:moveTo>
                      <a:pt x="18594" y="11164"/>
                    </a:moveTo>
                    <a:cubicBezTo>
                      <a:pt x="18595" y="11164"/>
                      <a:pt x="18597" y="11165"/>
                      <a:pt x="18598" y="11166"/>
                    </a:cubicBezTo>
                    <a:cubicBezTo>
                      <a:pt x="18631" y="11166"/>
                      <a:pt x="18695" y="11231"/>
                      <a:pt x="18728" y="11263"/>
                    </a:cubicBezTo>
                    <a:lnTo>
                      <a:pt x="18760" y="11295"/>
                    </a:lnTo>
                    <a:lnTo>
                      <a:pt x="18808" y="11312"/>
                    </a:lnTo>
                    <a:cubicBezTo>
                      <a:pt x="18820" y="11309"/>
                      <a:pt x="18832" y="11307"/>
                      <a:pt x="18843" y="11307"/>
                    </a:cubicBezTo>
                    <a:cubicBezTo>
                      <a:pt x="18895" y="11307"/>
                      <a:pt x="18940" y="11334"/>
                      <a:pt x="18953" y="11360"/>
                    </a:cubicBezTo>
                    <a:lnTo>
                      <a:pt x="18937" y="11392"/>
                    </a:lnTo>
                    <a:lnTo>
                      <a:pt x="18921" y="11408"/>
                    </a:lnTo>
                    <a:cubicBezTo>
                      <a:pt x="18915" y="11411"/>
                      <a:pt x="18908" y="11413"/>
                      <a:pt x="18899" y="11413"/>
                    </a:cubicBezTo>
                    <a:cubicBezTo>
                      <a:pt x="18860" y="11413"/>
                      <a:pt x="18796" y="11386"/>
                      <a:pt x="18744" y="11360"/>
                    </a:cubicBezTo>
                    <a:lnTo>
                      <a:pt x="18679" y="11328"/>
                    </a:lnTo>
                    <a:lnTo>
                      <a:pt x="18631" y="11295"/>
                    </a:lnTo>
                    <a:cubicBezTo>
                      <a:pt x="18587" y="11223"/>
                      <a:pt x="18583" y="11164"/>
                      <a:pt x="18594" y="11164"/>
                    </a:cubicBezTo>
                    <a:close/>
                    <a:moveTo>
                      <a:pt x="16969" y="11254"/>
                    </a:moveTo>
                    <a:cubicBezTo>
                      <a:pt x="16969" y="11257"/>
                      <a:pt x="16969" y="11260"/>
                      <a:pt x="16969" y="11263"/>
                    </a:cubicBezTo>
                    <a:cubicBezTo>
                      <a:pt x="16985" y="11312"/>
                      <a:pt x="17034" y="11424"/>
                      <a:pt x="16985" y="11424"/>
                    </a:cubicBezTo>
                    <a:cubicBezTo>
                      <a:pt x="16955" y="11424"/>
                      <a:pt x="16968" y="11307"/>
                      <a:pt x="16969" y="11254"/>
                    </a:cubicBezTo>
                    <a:close/>
                    <a:moveTo>
                      <a:pt x="45070" y="1"/>
                    </a:moveTo>
                    <a:cubicBezTo>
                      <a:pt x="45063" y="1"/>
                      <a:pt x="45057" y="2"/>
                      <a:pt x="45052" y="4"/>
                    </a:cubicBezTo>
                    <a:cubicBezTo>
                      <a:pt x="45036" y="20"/>
                      <a:pt x="45004" y="36"/>
                      <a:pt x="44988" y="36"/>
                    </a:cubicBezTo>
                    <a:cubicBezTo>
                      <a:pt x="44988" y="36"/>
                      <a:pt x="44939" y="69"/>
                      <a:pt x="44875" y="117"/>
                    </a:cubicBezTo>
                    <a:lnTo>
                      <a:pt x="44794" y="85"/>
                    </a:lnTo>
                    <a:lnTo>
                      <a:pt x="44714" y="53"/>
                    </a:lnTo>
                    <a:cubicBezTo>
                      <a:pt x="44643" y="95"/>
                      <a:pt x="44535" y="187"/>
                      <a:pt x="44487" y="187"/>
                    </a:cubicBezTo>
                    <a:cubicBezTo>
                      <a:pt x="44481" y="187"/>
                      <a:pt x="44476" y="186"/>
                      <a:pt x="44472" y="182"/>
                    </a:cubicBezTo>
                    <a:cubicBezTo>
                      <a:pt x="44423" y="165"/>
                      <a:pt x="44343" y="165"/>
                      <a:pt x="44262" y="165"/>
                    </a:cubicBezTo>
                    <a:lnTo>
                      <a:pt x="44197" y="133"/>
                    </a:lnTo>
                    <a:cubicBezTo>
                      <a:pt x="44194" y="135"/>
                      <a:pt x="44188" y="136"/>
                      <a:pt x="44181" y="136"/>
                    </a:cubicBezTo>
                    <a:cubicBezTo>
                      <a:pt x="44134" y="136"/>
                      <a:pt x="44016" y="98"/>
                      <a:pt x="43949" y="98"/>
                    </a:cubicBezTo>
                    <a:cubicBezTo>
                      <a:pt x="43939" y="98"/>
                      <a:pt x="43930" y="99"/>
                      <a:pt x="43923" y="101"/>
                    </a:cubicBezTo>
                    <a:cubicBezTo>
                      <a:pt x="43859" y="101"/>
                      <a:pt x="43778" y="117"/>
                      <a:pt x="43778" y="133"/>
                    </a:cubicBezTo>
                    <a:cubicBezTo>
                      <a:pt x="43762" y="133"/>
                      <a:pt x="43794" y="198"/>
                      <a:pt x="43794" y="214"/>
                    </a:cubicBezTo>
                    <a:cubicBezTo>
                      <a:pt x="43801" y="221"/>
                      <a:pt x="43794" y="224"/>
                      <a:pt x="43776" y="224"/>
                    </a:cubicBezTo>
                    <a:cubicBezTo>
                      <a:pt x="43751" y="224"/>
                      <a:pt x="43706" y="217"/>
                      <a:pt x="43649" y="198"/>
                    </a:cubicBezTo>
                    <a:lnTo>
                      <a:pt x="43633" y="214"/>
                    </a:lnTo>
                    <a:lnTo>
                      <a:pt x="43568" y="278"/>
                    </a:lnTo>
                    <a:cubicBezTo>
                      <a:pt x="43472" y="278"/>
                      <a:pt x="43359" y="262"/>
                      <a:pt x="43359" y="262"/>
                    </a:cubicBezTo>
                    <a:cubicBezTo>
                      <a:pt x="43342" y="262"/>
                      <a:pt x="43294" y="230"/>
                      <a:pt x="43262" y="198"/>
                    </a:cubicBezTo>
                    <a:lnTo>
                      <a:pt x="43197" y="198"/>
                    </a:lnTo>
                    <a:cubicBezTo>
                      <a:pt x="43154" y="198"/>
                      <a:pt x="43090" y="191"/>
                      <a:pt x="43042" y="191"/>
                    </a:cubicBezTo>
                    <a:cubicBezTo>
                      <a:pt x="43018" y="191"/>
                      <a:pt x="42998" y="192"/>
                      <a:pt x="42988" y="198"/>
                    </a:cubicBezTo>
                    <a:lnTo>
                      <a:pt x="42923" y="278"/>
                    </a:lnTo>
                    <a:cubicBezTo>
                      <a:pt x="42892" y="266"/>
                      <a:pt x="42873" y="261"/>
                      <a:pt x="42862" y="261"/>
                    </a:cubicBezTo>
                    <a:cubicBezTo>
                      <a:pt x="42845" y="261"/>
                      <a:pt x="42849" y="275"/>
                      <a:pt x="42859" y="295"/>
                    </a:cubicBezTo>
                    <a:cubicBezTo>
                      <a:pt x="42865" y="298"/>
                      <a:pt x="42864" y="299"/>
                      <a:pt x="42858" y="299"/>
                    </a:cubicBezTo>
                    <a:cubicBezTo>
                      <a:pt x="42835" y="299"/>
                      <a:pt x="42726" y="275"/>
                      <a:pt x="42713" y="262"/>
                    </a:cubicBezTo>
                    <a:cubicBezTo>
                      <a:pt x="42697" y="246"/>
                      <a:pt x="42649" y="230"/>
                      <a:pt x="42649" y="214"/>
                    </a:cubicBezTo>
                    <a:cubicBezTo>
                      <a:pt x="42633" y="214"/>
                      <a:pt x="42536" y="262"/>
                      <a:pt x="42504" y="262"/>
                    </a:cubicBezTo>
                    <a:cubicBezTo>
                      <a:pt x="42455" y="246"/>
                      <a:pt x="42342" y="246"/>
                      <a:pt x="42310" y="230"/>
                    </a:cubicBezTo>
                    <a:cubicBezTo>
                      <a:pt x="42292" y="221"/>
                      <a:pt x="42246" y="211"/>
                      <a:pt x="42208" y="211"/>
                    </a:cubicBezTo>
                    <a:cubicBezTo>
                      <a:pt x="42180" y="211"/>
                      <a:pt x="42156" y="216"/>
                      <a:pt x="42149" y="230"/>
                    </a:cubicBezTo>
                    <a:cubicBezTo>
                      <a:pt x="42149" y="262"/>
                      <a:pt x="42068" y="295"/>
                      <a:pt x="41971" y="295"/>
                    </a:cubicBezTo>
                    <a:lnTo>
                      <a:pt x="41923" y="262"/>
                    </a:lnTo>
                    <a:lnTo>
                      <a:pt x="41826" y="198"/>
                    </a:lnTo>
                    <a:cubicBezTo>
                      <a:pt x="41744" y="221"/>
                      <a:pt x="41670" y="236"/>
                      <a:pt x="41623" y="236"/>
                    </a:cubicBezTo>
                    <a:cubicBezTo>
                      <a:pt x="41606" y="236"/>
                      <a:pt x="41593" y="234"/>
                      <a:pt x="41584" y="230"/>
                    </a:cubicBezTo>
                    <a:lnTo>
                      <a:pt x="41568" y="246"/>
                    </a:lnTo>
                    <a:lnTo>
                      <a:pt x="41520" y="262"/>
                    </a:lnTo>
                    <a:cubicBezTo>
                      <a:pt x="41471" y="262"/>
                      <a:pt x="41391" y="295"/>
                      <a:pt x="41342" y="311"/>
                    </a:cubicBezTo>
                    <a:lnTo>
                      <a:pt x="41278" y="295"/>
                    </a:lnTo>
                    <a:lnTo>
                      <a:pt x="41197" y="278"/>
                    </a:lnTo>
                    <a:cubicBezTo>
                      <a:pt x="41116" y="278"/>
                      <a:pt x="41020" y="246"/>
                      <a:pt x="40987" y="230"/>
                    </a:cubicBezTo>
                    <a:cubicBezTo>
                      <a:pt x="40980" y="222"/>
                      <a:pt x="40968" y="219"/>
                      <a:pt x="40955" y="219"/>
                    </a:cubicBezTo>
                    <a:cubicBezTo>
                      <a:pt x="40912" y="219"/>
                      <a:pt x="40851" y="250"/>
                      <a:pt x="40826" y="262"/>
                    </a:cubicBezTo>
                    <a:cubicBezTo>
                      <a:pt x="40817" y="272"/>
                      <a:pt x="40806" y="276"/>
                      <a:pt x="40795" y="276"/>
                    </a:cubicBezTo>
                    <a:cubicBezTo>
                      <a:pt x="40768" y="276"/>
                      <a:pt x="40741" y="253"/>
                      <a:pt x="40729" y="230"/>
                    </a:cubicBezTo>
                    <a:cubicBezTo>
                      <a:pt x="40721" y="226"/>
                      <a:pt x="40711" y="224"/>
                      <a:pt x="40700" y="224"/>
                    </a:cubicBezTo>
                    <a:cubicBezTo>
                      <a:pt x="40670" y="224"/>
                      <a:pt x="40631" y="239"/>
                      <a:pt x="40584" y="262"/>
                    </a:cubicBezTo>
                    <a:lnTo>
                      <a:pt x="40504" y="262"/>
                    </a:lnTo>
                    <a:cubicBezTo>
                      <a:pt x="40485" y="258"/>
                      <a:pt x="40463" y="256"/>
                      <a:pt x="40440" y="256"/>
                    </a:cubicBezTo>
                    <a:cubicBezTo>
                      <a:pt x="40384" y="256"/>
                      <a:pt x="40319" y="267"/>
                      <a:pt x="40262" y="278"/>
                    </a:cubicBezTo>
                    <a:lnTo>
                      <a:pt x="40197" y="295"/>
                    </a:lnTo>
                    <a:lnTo>
                      <a:pt x="40181" y="295"/>
                    </a:lnTo>
                    <a:cubicBezTo>
                      <a:pt x="40165" y="295"/>
                      <a:pt x="40068" y="262"/>
                      <a:pt x="40036" y="262"/>
                    </a:cubicBezTo>
                    <a:cubicBezTo>
                      <a:pt x="40003" y="262"/>
                      <a:pt x="39939" y="262"/>
                      <a:pt x="39874" y="246"/>
                    </a:cubicBezTo>
                    <a:lnTo>
                      <a:pt x="39842" y="262"/>
                    </a:lnTo>
                    <a:cubicBezTo>
                      <a:pt x="39808" y="282"/>
                      <a:pt x="39780" y="289"/>
                      <a:pt x="39756" y="289"/>
                    </a:cubicBezTo>
                    <a:cubicBezTo>
                      <a:pt x="39699" y="289"/>
                      <a:pt x="39661" y="248"/>
                      <a:pt x="39616" y="214"/>
                    </a:cubicBezTo>
                    <a:lnTo>
                      <a:pt x="39600" y="214"/>
                    </a:lnTo>
                    <a:cubicBezTo>
                      <a:pt x="39584" y="214"/>
                      <a:pt x="39568" y="278"/>
                      <a:pt x="39552" y="295"/>
                    </a:cubicBezTo>
                    <a:cubicBezTo>
                      <a:pt x="39552" y="303"/>
                      <a:pt x="39545" y="306"/>
                      <a:pt x="39535" y="306"/>
                    </a:cubicBezTo>
                    <a:cubicBezTo>
                      <a:pt x="39512" y="306"/>
                      <a:pt x="39469" y="291"/>
                      <a:pt x="39441" y="291"/>
                    </a:cubicBezTo>
                    <a:cubicBezTo>
                      <a:pt x="39434" y="291"/>
                      <a:pt x="39428" y="292"/>
                      <a:pt x="39423" y="295"/>
                    </a:cubicBezTo>
                    <a:cubicBezTo>
                      <a:pt x="39374" y="295"/>
                      <a:pt x="39229" y="343"/>
                      <a:pt x="39181" y="343"/>
                    </a:cubicBezTo>
                    <a:cubicBezTo>
                      <a:pt x="39168" y="347"/>
                      <a:pt x="39151" y="349"/>
                      <a:pt x="39133" y="349"/>
                    </a:cubicBezTo>
                    <a:cubicBezTo>
                      <a:pt x="39083" y="349"/>
                      <a:pt x="39018" y="334"/>
                      <a:pt x="38971" y="311"/>
                    </a:cubicBezTo>
                    <a:lnTo>
                      <a:pt x="38858" y="311"/>
                    </a:lnTo>
                    <a:cubicBezTo>
                      <a:pt x="38794" y="311"/>
                      <a:pt x="38745" y="375"/>
                      <a:pt x="38729" y="391"/>
                    </a:cubicBezTo>
                    <a:cubicBezTo>
                      <a:pt x="38729" y="396"/>
                      <a:pt x="38728" y="398"/>
                      <a:pt x="38725" y="398"/>
                    </a:cubicBezTo>
                    <a:cubicBezTo>
                      <a:pt x="38707" y="398"/>
                      <a:pt x="38646" y="327"/>
                      <a:pt x="38632" y="327"/>
                    </a:cubicBezTo>
                    <a:cubicBezTo>
                      <a:pt x="38619" y="341"/>
                      <a:pt x="38473" y="378"/>
                      <a:pt x="38392" y="378"/>
                    </a:cubicBezTo>
                    <a:cubicBezTo>
                      <a:pt x="38379" y="378"/>
                      <a:pt x="38367" y="377"/>
                      <a:pt x="38358" y="375"/>
                    </a:cubicBezTo>
                    <a:cubicBezTo>
                      <a:pt x="38319" y="362"/>
                      <a:pt x="38227" y="338"/>
                      <a:pt x="38185" y="338"/>
                    </a:cubicBezTo>
                    <a:cubicBezTo>
                      <a:pt x="38175" y="338"/>
                      <a:pt x="38168" y="340"/>
                      <a:pt x="38165" y="343"/>
                    </a:cubicBezTo>
                    <a:cubicBezTo>
                      <a:pt x="38148" y="359"/>
                      <a:pt x="38100" y="375"/>
                      <a:pt x="38068" y="375"/>
                    </a:cubicBezTo>
                    <a:cubicBezTo>
                      <a:pt x="38052" y="375"/>
                      <a:pt x="38003" y="359"/>
                      <a:pt x="37955" y="327"/>
                    </a:cubicBezTo>
                    <a:lnTo>
                      <a:pt x="37890" y="375"/>
                    </a:lnTo>
                    <a:lnTo>
                      <a:pt x="37842" y="407"/>
                    </a:lnTo>
                    <a:cubicBezTo>
                      <a:pt x="37761" y="407"/>
                      <a:pt x="37648" y="424"/>
                      <a:pt x="37600" y="424"/>
                    </a:cubicBezTo>
                    <a:lnTo>
                      <a:pt x="37568" y="407"/>
                    </a:lnTo>
                    <a:lnTo>
                      <a:pt x="37536" y="407"/>
                    </a:lnTo>
                    <a:cubicBezTo>
                      <a:pt x="37527" y="383"/>
                      <a:pt x="37515" y="375"/>
                      <a:pt x="37505" y="375"/>
                    </a:cubicBezTo>
                    <a:cubicBezTo>
                      <a:pt x="37495" y="375"/>
                      <a:pt x="37487" y="383"/>
                      <a:pt x="37487" y="391"/>
                    </a:cubicBezTo>
                    <a:cubicBezTo>
                      <a:pt x="37485" y="394"/>
                      <a:pt x="37482" y="395"/>
                      <a:pt x="37478" y="395"/>
                    </a:cubicBezTo>
                    <a:cubicBezTo>
                      <a:pt x="37453" y="395"/>
                      <a:pt x="37402" y="359"/>
                      <a:pt x="37374" y="359"/>
                    </a:cubicBezTo>
                    <a:cubicBezTo>
                      <a:pt x="37358" y="351"/>
                      <a:pt x="37298" y="351"/>
                      <a:pt x="37233" y="351"/>
                    </a:cubicBezTo>
                    <a:cubicBezTo>
                      <a:pt x="37169" y="351"/>
                      <a:pt x="37100" y="351"/>
                      <a:pt x="37068" y="343"/>
                    </a:cubicBezTo>
                    <a:cubicBezTo>
                      <a:pt x="36987" y="343"/>
                      <a:pt x="36858" y="375"/>
                      <a:pt x="36826" y="375"/>
                    </a:cubicBezTo>
                    <a:cubicBezTo>
                      <a:pt x="36820" y="372"/>
                      <a:pt x="36811" y="371"/>
                      <a:pt x="36800" y="371"/>
                    </a:cubicBezTo>
                    <a:cubicBezTo>
                      <a:pt x="36753" y="371"/>
                      <a:pt x="36671" y="394"/>
                      <a:pt x="36632" y="407"/>
                    </a:cubicBezTo>
                    <a:cubicBezTo>
                      <a:pt x="36611" y="407"/>
                      <a:pt x="36539" y="415"/>
                      <a:pt x="36484" y="415"/>
                    </a:cubicBezTo>
                    <a:cubicBezTo>
                      <a:pt x="36457" y="415"/>
                      <a:pt x="36433" y="413"/>
                      <a:pt x="36423" y="407"/>
                    </a:cubicBezTo>
                    <a:cubicBezTo>
                      <a:pt x="36386" y="407"/>
                      <a:pt x="36286" y="380"/>
                      <a:pt x="36239" y="380"/>
                    </a:cubicBezTo>
                    <a:cubicBezTo>
                      <a:pt x="36223" y="380"/>
                      <a:pt x="36213" y="383"/>
                      <a:pt x="36213" y="391"/>
                    </a:cubicBezTo>
                    <a:cubicBezTo>
                      <a:pt x="36213" y="428"/>
                      <a:pt x="36204" y="446"/>
                      <a:pt x="36192" y="446"/>
                    </a:cubicBezTo>
                    <a:cubicBezTo>
                      <a:pt x="36189" y="446"/>
                      <a:pt x="36185" y="444"/>
                      <a:pt x="36181" y="440"/>
                    </a:cubicBezTo>
                    <a:lnTo>
                      <a:pt x="36052" y="359"/>
                    </a:lnTo>
                    <a:cubicBezTo>
                      <a:pt x="35955" y="407"/>
                      <a:pt x="35858" y="456"/>
                      <a:pt x="35810" y="456"/>
                    </a:cubicBezTo>
                    <a:lnTo>
                      <a:pt x="35810" y="440"/>
                    </a:lnTo>
                    <a:cubicBezTo>
                      <a:pt x="35799" y="397"/>
                      <a:pt x="35788" y="375"/>
                      <a:pt x="35753" y="375"/>
                    </a:cubicBezTo>
                    <a:cubicBezTo>
                      <a:pt x="35736" y="375"/>
                      <a:pt x="35713" y="381"/>
                      <a:pt x="35681" y="391"/>
                    </a:cubicBezTo>
                    <a:lnTo>
                      <a:pt x="35664" y="407"/>
                    </a:lnTo>
                    <a:cubicBezTo>
                      <a:pt x="35646" y="403"/>
                      <a:pt x="35625" y="401"/>
                      <a:pt x="35605" y="401"/>
                    </a:cubicBezTo>
                    <a:cubicBezTo>
                      <a:pt x="35555" y="401"/>
                      <a:pt x="35505" y="412"/>
                      <a:pt x="35471" y="424"/>
                    </a:cubicBezTo>
                    <a:lnTo>
                      <a:pt x="35422" y="424"/>
                    </a:lnTo>
                    <a:cubicBezTo>
                      <a:pt x="35326" y="424"/>
                      <a:pt x="35245" y="440"/>
                      <a:pt x="35164" y="440"/>
                    </a:cubicBezTo>
                    <a:lnTo>
                      <a:pt x="35068" y="424"/>
                    </a:lnTo>
                    <a:cubicBezTo>
                      <a:pt x="34971" y="424"/>
                      <a:pt x="34777" y="504"/>
                      <a:pt x="34729" y="504"/>
                    </a:cubicBezTo>
                    <a:cubicBezTo>
                      <a:pt x="34664" y="504"/>
                      <a:pt x="34487" y="472"/>
                      <a:pt x="34439" y="440"/>
                    </a:cubicBezTo>
                    <a:cubicBezTo>
                      <a:pt x="34433" y="438"/>
                      <a:pt x="34428" y="437"/>
                      <a:pt x="34422" y="437"/>
                    </a:cubicBezTo>
                    <a:cubicBezTo>
                      <a:pt x="34377" y="437"/>
                      <a:pt x="34326" y="490"/>
                      <a:pt x="34326" y="504"/>
                    </a:cubicBezTo>
                    <a:cubicBezTo>
                      <a:pt x="34326" y="513"/>
                      <a:pt x="34322" y="517"/>
                      <a:pt x="34316" y="517"/>
                    </a:cubicBezTo>
                    <a:cubicBezTo>
                      <a:pt x="34301" y="517"/>
                      <a:pt x="34269" y="487"/>
                      <a:pt x="34245" y="440"/>
                    </a:cubicBezTo>
                    <a:lnTo>
                      <a:pt x="34148" y="488"/>
                    </a:lnTo>
                    <a:lnTo>
                      <a:pt x="34100" y="520"/>
                    </a:lnTo>
                    <a:cubicBezTo>
                      <a:pt x="34035" y="536"/>
                      <a:pt x="33938" y="553"/>
                      <a:pt x="33922" y="569"/>
                    </a:cubicBezTo>
                    <a:cubicBezTo>
                      <a:pt x="33913" y="573"/>
                      <a:pt x="33894" y="575"/>
                      <a:pt x="33870" y="575"/>
                    </a:cubicBezTo>
                    <a:cubicBezTo>
                      <a:pt x="33813" y="575"/>
                      <a:pt x="33731" y="564"/>
                      <a:pt x="33697" y="553"/>
                    </a:cubicBezTo>
                    <a:cubicBezTo>
                      <a:pt x="33655" y="553"/>
                      <a:pt x="33554" y="517"/>
                      <a:pt x="33506" y="517"/>
                    </a:cubicBezTo>
                    <a:cubicBezTo>
                      <a:pt x="33498" y="517"/>
                      <a:pt x="33491" y="518"/>
                      <a:pt x="33487" y="520"/>
                    </a:cubicBezTo>
                    <a:cubicBezTo>
                      <a:pt x="33438" y="536"/>
                      <a:pt x="33293" y="569"/>
                      <a:pt x="33245" y="569"/>
                    </a:cubicBezTo>
                    <a:cubicBezTo>
                      <a:pt x="33196" y="585"/>
                      <a:pt x="33116" y="601"/>
                      <a:pt x="33051" y="617"/>
                    </a:cubicBezTo>
                    <a:lnTo>
                      <a:pt x="33003" y="569"/>
                    </a:lnTo>
                    <a:lnTo>
                      <a:pt x="32971" y="536"/>
                    </a:lnTo>
                    <a:cubicBezTo>
                      <a:pt x="32938" y="569"/>
                      <a:pt x="32906" y="633"/>
                      <a:pt x="32906" y="666"/>
                    </a:cubicBezTo>
                    <a:lnTo>
                      <a:pt x="32858" y="617"/>
                    </a:lnTo>
                    <a:lnTo>
                      <a:pt x="32793" y="553"/>
                    </a:lnTo>
                    <a:cubicBezTo>
                      <a:pt x="32741" y="579"/>
                      <a:pt x="32666" y="605"/>
                      <a:pt x="32606" y="605"/>
                    </a:cubicBezTo>
                    <a:cubicBezTo>
                      <a:pt x="32592" y="605"/>
                      <a:pt x="32579" y="604"/>
                      <a:pt x="32567" y="601"/>
                    </a:cubicBezTo>
                    <a:lnTo>
                      <a:pt x="31616" y="601"/>
                    </a:lnTo>
                    <a:cubicBezTo>
                      <a:pt x="31551" y="617"/>
                      <a:pt x="31712" y="666"/>
                      <a:pt x="31616" y="682"/>
                    </a:cubicBezTo>
                    <a:lnTo>
                      <a:pt x="31519" y="714"/>
                    </a:lnTo>
                    <a:cubicBezTo>
                      <a:pt x="31503" y="674"/>
                      <a:pt x="31471" y="661"/>
                      <a:pt x="31440" y="661"/>
                    </a:cubicBezTo>
                    <a:cubicBezTo>
                      <a:pt x="31410" y="661"/>
                      <a:pt x="31382" y="674"/>
                      <a:pt x="31374" y="682"/>
                    </a:cubicBezTo>
                    <a:cubicBezTo>
                      <a:pt x="31361" y="695"/>
                      <a:pt x="31274" y="718"/>
                      <a:pt x="31232" y="718"/>
                    </a:cubicBezTo>
                    <a:cubicBezTo>
                      <a:pt x="31223" y="718"/>
                      <a:pt x="31216" y="717"/>
                      <a:pt x="31212" y="714"/>
                    </a:cubicBezTo>
                    <a:cubicBezTo>
                      <a:pt x="31212" y="700"/>
                      <a:pt x="31110" y="647"/>
                      <a:pt x="31054" y="647"/>
                    </a:cubicBezTo>
                    <a:cubicBezTo>
                      <a:pt x="31047" y="647"/>
                      <a:pt x="31040" y="648"/>
                      <a:pt x="31035" y="649"/>
                    </a:cubicBezTo>
                    <a:cubicBezTo>
                      <a:pt x="30996" y="649"/>
                      <a:pt x="30875" y="670"/>
                      <a:pt x="30803" y="670"/>
                    </a:cubicBezTo>
                    <a:cubicBezTo>
                      <a:pt x="30785" y="670"/>
                      <a:pt x="30770" y="669"/>
                      <a:pt x="30761" y="666"/>
                    </a:cubicBezTo>
                    <a:cubicBezTo>
                      <a:pt x="30747" y="656"/>
                      <a:pt x="30732" y="652"/>
                      <a:pt x="30719" y="652"/>
                    </a:cubicBezTo>
                    <a:cubicBezTo>
                      <a:pt x="30688" y="652"/>
                      <a:pt x="30664" y="675"/>
                      <a:pt x="30664" y="698"/>
                    </a:cubicBezTo>
                    <a:cubicBezTo>
                      <a:pt x="30664" y="701"/>
                      <a:pt x="30662" y="702"/>
                      <a:pt x="30659" y="702"/>
                    </a:cubicBezTo>
                    <a:cubicBezTo>
                      <a:pt x="30647" y="702"/>
                      <a:pt x="30613" y="679"/>
                      <a:pt x="30599" y="666"/>
                    </a:cubicBezTo>
                    <a:cubicBezTo>
                      <a:pt x="30583" y="666"/>
                      <a:pt x="30519" y="633"/>
                      <a:pt x="30454" y="617"/>
                    </a:cubicBezTo>
                    <a:lnTo>
                      <a:pt x="30454" y="698"/>
                    </a:lnTo>
                    <a:lnTo>
                      <a:pt x="30454" y="714"/>
                    </a:lnTo>
                    <a:cubicBezTo>
                      <a:pt x="30438" y="714"/>
                      <a:pt x="30277" y="649"/>
                      <a:pt x="30196" y="649"/>
                    </a:cubicBezTo>
                    <a:cubicBezTo>
                      <a:pt x="30179" y="654"/>
                      <a:pt x="30163" y="656"/>
                      <a:pt x="30149" y="656"/>
                    </a:cubicBezTo>
                    <a:cubicBezTo>
                      <a:pt x="30112" y="656"/>
                      <a:pt x="30092" y="641"/>
                      <a:pt x="30116" y="617"/>
                    </a:cubicBezTo>
                    <a:lnTo>
                      <a:pt x="30099" y="601"/>
                    </a:lnTo>
                    <a:lnTo>
                      <a:pt x="30003" y="569"/>
                    </a:lnTo>
                    <a:cubicBezTo>
                      <a:pt x="29990" y="618"/>
                      <a:pt x="29959" y="639"/>
                      <a:pt x="29938" y="639"/>
                    </a:cubicBezTo>
                    <a:cubicBezTo>
                      <a:pt x="29931" y="639"/>
                      <a:pt x="29926" y="637"/>
                      <a:pt x="29922" y="633"/>
                    </a:cubicBezTo>
                    <a:cubicBezTo>
                      <a:pt x="29913" y="629"/>
                      <a:pt x="29900" y="627"/>
                      <a:pt x="29887" y="627"/>
                    </a:cubicBezTo>
                    <a:cubicBezTo>
                      <a:pt x="29856" y="627"/>
                      <a:pt x="29820" y="638"/>
                      <a:pt x="29809" y="649"/>
                    </a:cubicBezTo>
                    <a:cubicBezTo>
                      <a:pt x="29793" y="666"/>
                      <a:pt x="29745" y="682"/>
                      <a:pt x="29728" y="682"/>
                    </a:cubicBezTo>
                    <a:cubicBezTo>
                      <a:pt x="29712" y="666"/>
                      <a:pt x="29680" y="633"/>
                      <a:pt x="29664" y="585"/>
                    </a:cubicBezTo>
                    <a:lnTo>
                      <a:pt x="29599" y="617"/>
                    </a:lnTo>
                    <a:cubicBezTo>
                      <a:pt x="29599" y="617"/>
                      <a:pt x="29632" y="666"/>
                      <a:pt x="29632" y="698"/>
                    </a:cubicBezTo>
                    <a:cubicBezTo>
                      <a:pt x="29627" y="702"/>
                      <a:pt x="29618" y="704"/>
                      <a:pt x="29607" y="704"/>
                    </a:cubicBezTo>
                    <a:cubicBezTo>
                      <a:pt x="29582" y="704"/>
                      <a:pt x="29546" y="693"/>
                      <a:pt x="29535" y="682"/>
                    </a:cubicBezTo>
                    <a:cubicBezTo>
                      <a:pt x="29530" y="679"/>
                      <a:pt x="29523" y="678"/>
                      <a:pt x="29515" y="678"/>
                    </a:cubicBezTo>
                    <a:cubicBezTo>
                      <a:pt x="29484" y="678"/>
                      <a:pt x="29434" y="693"/>
                      <a:pt x="29396" y="693"/>
                    </a:cubicBezTo>
                    <a:cubicBezTo>
                      <a:pt x="29380" y="693"/>
                      <a:pt x="29366" y="690"/>
                      <a:pt x="29357" y="682"/>
                    </a:cubicBezTo>
                    <a:cubicBezTo>
                      <a:pt x="29330" y="654"/>
                      <a:pt x="29278" y="614"/>
                      <a:pt x="29254" y="614"/>
                    </a:cubicBezTo>
                    <a:cubicBezTo>
                      <a:pt x="29250" y="614"/>
                      <a:pt x="29247" y="615"/>
                      <a:pt x="29245" y="617"/>
                    </a:cubicBezTo>
                    <a:cubicBezTo>
                      <a:pt x="29228" y="617"/>
                      <a:pt x="29115" y="617"/>
                      <a:pt x="29003" y="633"/>
                    </a:cubicBezTo>
                    <a:lnTo>
                      <a:pt x="28906" y="649"/>
                    </a:lnTo>
                    <a:lnTo>
                      <a:pt x="28841" y="649"/>
                    </a:lnTo>
                    <a:cubicBezTo>
                      <a:pt x="28777" y="649"/>
                      <a:pt x="28664" y="633"/>
                      <a:pt x="28599" y="617"/>
                    </a:cubicBezTo>
                    <a:lnTo>
                      <a:pt x="28519" y="633"/>
                    </a:lnTo>
                    <a:cubicBezTo>
                      <a:pt x="28512" y="636"/>
                      <a:pt x="28504" y="638"/>
                      <a:pt x="28496" y="638"/>
                    </a:cubicBezTo>
                    <a:cubicBezTo>
                      <a:pt x="28461" y="638"/>
                      <a:pt x="28412" y="617"/>
                      <a:pt x="28373" y="617"/>
                    </a:cubicBezTo>
                    <a:lnTo>
                      <a:pt x="28293" y="633"/>
                    </a:lnTo>
                    <a:cubicBezTo>
                      <a:pt x="28283" y="631"/>
                      <a:pt x="28272" y="630"/>
                      <a:pt x="28258" y="630"/>
                    </a:cubicBezTo>
                    <a:cubicBezTo>
                      <a:pt x="28193" y="630"/>
                      <a:pt x="28090" y="653"/>
                      <a:pt x="28041" y="653"/>
                    </a:cubicBezTo>
                    <a:cubicBezTo>
                      <a:pt x="28031" y="653"/>
                      <a:pt x="28023" y="652"/>
                      <a:pt x="28019" y="649"/>
                    </a:cubicBezTo>
                    <a:cubicBezTo>
                      <a:pt x="27970" y="633"/>
                      <a:pt x="27906" y="633"/>
                      <a:pt x="27890" y="617"/>
                    </a:cubicBezTo>
                    <a:cubicBezTo>
                      <a:pt x="27857" y="617"/>
                      <a:pt x="27809" y="633"/>
                      <a:pt x="27761" y="649"/>
                    </a:cubicBezTo>
                    <a:lnTo>
                      <a:pt x="27712" y="649"/>
                    </a:lnTo>
                    <a:cubicBezTo>
                      <a:pt x="27672" y="649"/>
                      <a:pt x="27625" y="618"/>
                      <a:pt x="27580" y="618"/>
                    </a:cubicBezTo>
                    <a:cubicBezTo>
                      <a:pt x="27553" y="618"/>
                      <a:pt x="27527" y="629"/>
                      <a:pt x="27502" y="666"/>
                    </a:cubicBezTo>
                    <a:lnTo>
                      <a:pt x="27502" y="682"/>
                    </a:lnTo>
                    <a:cubicBezTo>
                      <a:pt x="27486" y="682"/>
                      <a:pt x="27422" y="617"/>
                      <a:pt x="27406" y="585"/>
                    </a:cubicBezTo>
                    <a:cubicBezTo>
                      <a:pt x="27403" y="582"/>
                      <a:pt x="27397" y="580"/>
                      <a:pt x="27390" y="580"/>
                    </a:cubicBezTo>
                    <a:cubicBezTo>
                      <a:pt x="27361" y="580"/>
                      <a:pt x="27306" y="604"/>
                      <a:pt x="27293" y="617"/>
                    </a:cubicBezTo>
                    <a:cubicBezTo>
                      <a:pt x="27286" y="624"/>
                      <a:pt x="27260" y="628"/>
                      <a:pt x="27232" y="628"/>
                    </a:cubicBezTo>
                    <a:cubicBezTo>
                      <a:pt x="27192" y="628"/>
                      <a:pt x="27148" y="620"/>
                      <a:pt x="27148" y="601"/>
                    </a:cubicBezTo>
                    <a:cubicBezTo>
                      <a:pt x="27148" y="596"/>
                      <a:pt x="27143" y="594"/>
                      <a:pt x="27137" y="594"/>
                    </a:cubicBezTo>
                    <a:cubicBezTo>
                      <a:pt x="27122" y="594"/>
                      <a:pt x="27094" y="606"/>
                      <a:pt x="27083" y="617"/>
                    </a:cubicBezTo>
                    <a:cubicBezTo>
                      <a:pt x="27074" y="621"/>
                      <a:pt x="27066" y="623"/>
                      <a:pt x="27057" y="623"/>
                    </a:cubicBezTo>
                    <a:cubicBezTo>
                      <a:pt x="27034" y="623"/>
                      <a:pt x="27010" y="608"/>
                      <a:pt x="26986" y="585"/>
                    </a:cubicBezTo>
                    <a:lnTo>
                      <a:pt x="26954" y="569"/>
                    </a:lnTo>
                    <a:lnTo>
                      <a:pt x="26938" y="553"/>
                    </a:lnTo>
                    <a:cubicBezTo>
                      <a:pt x="26906" y="553"/>
                      <a:pt x="26841" y="585"/>
                      <a:pt x="26809" y="617"/>
                    </a:cubicBezTo>
                    <a:lnTo>
                      <a:pt x="26728" y="601"/>
                    </a:lnTo>
                    <a:cubicBezTo>
                      <a:pt x="26696" y="601"/>
                      <a:pt x="26631" y="633"/>
                      <a:pt x="26599" y="633"/>
                    </a:cubicBezTo>
                    <a:lnTo>
                      <a:pt x="26551" y="617"/>
                    </a:lnTo>
                    <a:cubicBezTo>
                      <a:pt x="26543" y="609"/>
                      <a:pt x="26532" y="606"/>
                      <a:pt x="26519" y="606"/>
                    </a:cubicBezTo>
                    <a:cubicBezTo>
                      <a:pt x="26482" y="606"/>
                      <a:pt x="26434" y="633"/>
                      <a:pt x="26422" y="633"/>
                    </a:cubicBezTo>
                    <a:cubicBezTo>
                      <a:pt x="26407" y="633"/>
                      <a:pt x="26282" y="551"/>
                      <a:pt x="26225" y="551"/>
                    </a:cubicBezTo>
                    <a:cubicBezTo>
                      <a:pt x="26220" y="551"/>
                      <a:pt x="26216" y="551"/>
                      <a:pt x="26212" y="553"/>
                    </a:cubicBezTo>
                    <a:cubicBezTo>
                      <a:pt x="26147" y="585"/>
                      <a:pt x="25970" y="601"/>
                      <a:pt x="25922" y="601"/>
                    </a:cubicBezTo>
                    <a:cubicBezTo>
                      <a:pt x="25877" y="601"/>
                      <a:pt x="25709" y="683"/>
                      <a:pt x="25620" y="683"/>
                    </a:cubicBezTo>
                    <a:cubicBezTo>
                      <a:pt x="25612" y="683"/>
                      <a:pt x="25605" y="683"/>
                      <a:pt x="25599" y="682"/>
                    </a:cubicBezTo>
                    <a:cubicBezTo>
                      <a:pt x="25535" y="666"/>
                      <a:pt x="25276" y="649"/>
                      <a:pt x="25228" y="649"/>
                    </a:cubicBezTo>
                    <a:cubicBezTo>
                      <a:pt x="25180" y="666"/>
                      <a:pt x="25115" y="682"/>
                      <a:pt x="25099" y="682"/>
                    </a:cubicBezTo>
                    <a:cubicBezTo>
                      <a:pt x="25083" y="666"/>
                      <a:pt x="25018" y="649"/>
                      <a:pt x="24954" y="633"/>
                    </a:cubicBezTo>
                    <a:lnTo>
                      <a:pt x="24873" y="633"/>
                    </a:lnTo>
                    <a:cubicBezTo>
                      <a:pt x="24845" y="638"/>
                      <a:pt x="24815" y="640"/>
                      <a:pt x="24784" y="640"/>
                    </a:cubicBezTo>
                    <a:cubicBezTo>
                      <a:pt x="24710" y="640"/>
                      <a:pt x="24630" y="629"/>
                      <a:pt x="24551" y="617"/>
                    </a:cubicBezTo>
                    <a:cubicBezTo>
                      <a:pt x="24534" y="617"/>
                      <a:pt x="24502" y="617"/>
                      <a:pt x="24502" y="633"/>
                    </a:cubicBezTo>
                    <a:cubicBezTo>
                      <a:pt x="24502" y="673"/>
                      <a:pt x="24497" y="685"/>
                      <a:pt x="24487" y="685"/>
                    </a:cubicBezTo>
                    <a:cubicBezTo>
                      <a:pt x="24473" y="685"/>
                      <a:pt x="24450" y="659"/>
                      <a:pt x="24422" y="649"/>
                    </a:cubicBezTo>
                    <a:lnTo>
                      <a:pt x="24373" y="633"/>
                    </a:lnTo>
                    <a:cubicBezTo>
                      <a:pt x="24364" y="630"/>
                      <a:pt x="24353" y="629"/>
                      <a:pt x="24343" y="629"/>
                    </a:cubicBezTo>
                    <a:cubicBezTo>
                      <a:pt x="24296" y="629"/>
                      <a:pt x="24241" y="652"/>
                      <a:pt x="24228" y="666"/>
                    </a:cubicBezTo>
                    <a:cubicBezTo>
                      <a:pt x="24212" y="666"/>
                      <a:pt x="24147" y="666"/>
                      <a:pt x="24067" y="649"/>
                    </a:cubicBezTo>
                    <a:lnTo>
                      <a:pt x="24002" y="649"/>
                    </a:lnTo>
                    <a:lnTo>
                      <a:pt x="23922" y="633"/>
                    </a:lnTo>
                    <a:cubicBezTo>
                      <a:pt x="23857" y="633"/>
                      <a:pt x="23731" y="613"/>
                      <a:pt x="23666" y="613"/>
                    </a:cubicBezTo>
                    <a:cubicBezTo>
                      <a:pt x="23650" y="613"/>
                      <a:pt x="23638" y="614"/>
                      <a:pt x="23631" y="617"/>
                    </a:cubicBezTo>
                    <a:cubicBezTo>
                      <a:pt x="23599" y="633"/>
                      <a:pt x="23518" y="633"/>
                      <a:pt x="23502" y="649"/>
                    </a:cubicBezTo>
                    <a:cubicBezTo>
                      <a:pt x="23470" y="666"/>
                      <a:pt x="23421" y="682"/>
                      <a:pt x="23389" y="682"/>
                    </a:cubicBezTo>
                    <a:lnTo>
                      <a:pt x="23357" y="666"/>
                    </a:lnTo>
                    <a:lnTo>
                      <a:pt x="23292" y="649"/>
                    </a:lnTo>
                    <a:cubicBezTo>
                      <a:pt x="23252" y="633"/>
                      <a:pt x="23204" y="625"/>
                      <a:pt x="23157" y="625"/>
                    </a:cubicBezTo>
                    <a:cubicBezTo>
                      <a:pt x="23111" y="625"/>
                      <a:pt x="23067" y="633"/>
                      <a:pt x="23034" y="649"/>
                    </a:cubicBezTo>
                    <a:lnTo>
                      <a:pt x="22986" y="601"/>
                    </a:lnTo>
                    <a:cubicBezTo>
                      <a:pt x="22970" y="601"/>
                      <a:pt x="22938" y="633"/>
                      <a:pt x="22921" y="633"/>
                    </a:cubicBezTo>
                    <a:lnTo>
                      <a:pt x="22873" y="617"/>
                    </a:lnTo>
                    <a:cubicBezTo>
                      <a:pt x="22841" y="617"/>
                      <a:pt x="22744" y="633"/>
                      <a:pt x="22728" y="649"/>
                    </a:cubicBezTo>
                    <a:cubicBezTo>
                      <a:pt x="22696" y="666"/>
                      <a:pt x="22679" y="682"/>
                      <a:pt x="22679" y="682"/>
                    </a:cubicBezTo>
                    <a:cubicBezTo>
                      <a:pt x="22663" y="682"/>
                      <a:pt x="22615" y="633"/>
                      <a:pt x="22599" y="633"/>
                    </a:cubicBezTo>
                    <a:cubicBezTo>
                      <a:pt x="22596" y="631"/>
                      <a:pt x="22592" y="630"/>
                      <a:pt x="22586" y="630"/>
                    </a:cubicBezTo>
                    <a:cubicBezTo>
                      <a:pt x="22557" y="630"/>
                      <a:pt x="22491" y="653"/>
                      <a:pt x="22446" y="653"/>
                    </a:cubicBezTo>
                    <a:cubicBezTo>
                      <a:pt x="22437" y="653"/>
                      <a:pt x="22428" y="652"/>
                      <a:pt x="22421" y="649"/>
                    </a:cubicBezTo>
                    <a:cubicBezTo>
                      <a:pt x="22373" y="649"/>
                      <a:pt x="22179" y="601"/>
                      <a:pt x="22131" y="601"/>
                    </a:cubicBezTo>
                    <a:cubicBezTo>
                      <a:pt x="22083" y="617"/>
                      <a:pt x="22034" y="633"/>
                      <a:pt x="22018" y="633"/>
                    </a:cubicBezTo>
                    <a:cubicBezTo>
                      <a:pt x="22018" y="633"/>
                      <a:pt x="21936" y="592"/>
                      <a:pt x="21894" y="592"/>
                    </a:cubicBezTo>
                    <a:cubicBezTo>
                      <a:pt x="21884" y="592"/>
                      <a:pt x="21876" y="595"/>
                      <a:pt x="21873" y="601"/>
                    </a:cubicBezTo>
                    <a:cubicBezTo>
                      <a:pt x="21873" y="620"/>
                      <a:pt x="21870" y="629"/>
                      <a:pt x="21868" y="629"/>
                    </a:cubicBezTo>
                    <a:cubicBezTo>
                      <a:pt x="21865" y="629"/>
                      <a:pt x="21863" y="608"/>
                      <a:pt x="21873" y="569"/>
                    </a:cubicBezTo>
                    <a:lnTo>
                      <a:pt x="21873" y="569"/>
                    </a:lnTo>
                    <a:lnTo>
                      <a:pt x="21776" y="617"/>
                    </a:lnTo>
                    <a:lnTo>
                      <a:pt x="21663" y="682"/>
                    </a:lnTo>
                    <a:cubicBezTo>
                      <a:pt x="21679" y="617"/>
                      <a:pt x="21647" y="553"/>
                      <a:pt x="21599" y="536"/>
                    </a:cubicBezTo>
                    <a:lnTo>
                      <a:pt x="21566" y="569"/>
                    </a:lnTo>
                    <a:cubicBezTo>
                      <a:pt x="21495" y="599"/>
                      <a:pt x="21410" y="611"/>
                      <a:pt x="21350" y="611"/>
                    </a:cubicBezTo>
                    <a:cubicBezTo>
                      <a:pt x="21315" y="611"/>
                      <a:pt x="21288" y="607"/>
                      <a:pt x="21276" y="601"/>
                    </a:cubicBezTo>
                    <a:cubicBezTo>
                      <a:pt x="21244" y="585"/>
                      <a:pt x="21212" y="569"/>
                      <a:pt x="21195" y="569"/>
                    </a:cubicBezTo>
                    <a:lnTo>
                      <a:pt x="21179" y="585"/>
                    </a:lnTo>
                    <a:lnTo>
                      <a:pt x="21083" y="649"/>
                    </a:lnTo>
                    <a:cubicBezTo>
                      <a:pt x="21034" y="633"/>
                      <a:pt x="20970" y="585"/>
                      <a:pt x="20970" y="569"/>
                    </a:cubicBezTo>
                    <a:cubicBezTo>
                      <a:pt x="20954" y="569"/>
                      <a:pt x="20905" y="585"/>
                      <a:pt x="20857" y="617"/>
                    </a:cubicBezTo>
                    <a:lnTo>
                      <a:pt x="20808" y="633"/>
                    </a:lnTo>
                    <a:lnTo>
                      <a:pt x="20631" y="585"/>
                    </a:lnTo>
                    <a:lnTo>
                      <a:pt x="20583" y="553"/>
                    </a:lnTo>
                    <a:cubicBezTo>
                      <a:pt x="20502" y="553"/>
                      <a:pt x="20421" y="601"/>
                      <a:pt x="20405" y="617"/>
                    </a:cubicBezTo>
                    <a:cubicBezTo>
                      <a:pt x="20402" y="620"/>
                      <a:pt x="20398" y="622"/>
                      <a:pt x="20394" y="622"/>
                    </a:cubicBezTo>
                    <a:cubicBezTo>
                      <a:pt x="20377" y="622"/>
                      <a:pt x="20354" y="598"/>
                      <a:pt x="20341" y="585"/>
                    </a:cubicBezTo>
                    <a:cubicBezTo>
                      <a:pt x="20341" y="579"/>
                      <a:pt x="20332" y="578"/>
                      <a:pt x="20318" y="578"/>
                    </a:cubicBezTo>
                    <a:cubicBezTo>
                      <a:pt x="20292" y="578"/>
                      <a:pt x="20249" y="585"/>
                      <a:pt x="20228" y="585"/>
                    </a:cubicBezTo>
                    <a:cubicBezTo>
                      <a:pt x="20212" y="577"/>
                      <a:pt x="20183" y="573"/>
                      <a:pt x="20153" y="573"/>
                    </a:cubicBezTo>
                    <a:cubicBezTo>
                      <a:pt x="20123" y="573"/>
                      <a:pt x="20091" y="577"/>
                      <a:pt x="20066" y="585"/>
                    </a:cubicBezTo>
                    <a:cubicBezTo>
                      <a:pt x="20040" y="598"/>
                      <a:pt x="19931" y="642"/>
                      <a:pt x="19889" y="642"/>
                    </a:cubicBezTo>
                    <a:cubicBezTo>
                      <a:pt x="19879" y="642"/>
                      <a:pt x="19873" y="640"/>
                      <a:pt x="19873" y="633"/>
                    </a:cubicBezTo>
                    <a:cubicBezTo>
                      <a:pt x="19889" y="601"/>
                      <a:pt x="19808" y="601"/>
                      <a:pt x="19760" y="601"/>
                    </a:cubicBezTo>
                    <a:cubicBezTo>
                      <a:pt x="19728" y="601"/>
                      <a:pt x="19566" y="553"/>
                      <a:pt x="19389" y="504"/>
                    </a:cubicBezTo>
                    <a:lnTo>
                      <a:pt x="19276" y="649"/>
                    </a:lnTo>
                    <a:lnTo>
                      <a:pt x="19260" y="649"/>
                    </a:lnTo>
                    <a:cubicBezTo>
                      <a:pt x="19253" y="643"/>
                      <a:pt x="19243" y="640"/>
                      <a:pt x="19229" y="640"/>
                    </a:cubicBezTo>
                    <a:cubicBezTo>
                      <a:pt x="19185" y="640"/>
                      <a:pt x="19111" y="668"/>
                      <a:pt x="19058" y="668"/>
                    </a:cubicBezTo>
                    <a:cubicBezTo>
                      <a:pt x="19050" y="668"/>
                      <a:pt x="19041" y="667"/>
                      <a:pt x="19034" y="666"/>
                    </a:cubicBezTo>
                    <a:cubicBezTo>
                      <a:pt x="19018" y="660"/>
                      <a:pt x="18987" y="658"/>
                      <a:pt x="18952" y="658"/>
                    </a:cubicBezTo>
                    <a:cubicBezTo>
                      <a:pt x="18880" y="658"/>
                      <a:pt x="18787" y="666"/>
                      <a:pt x="18744" y="666"/>
                    </a:cubicBezTo>
                    <a:cubicBezTo>
                      <a:pt x="18711" y="657"/>
                      <a:pt x="18643" y="653"/>
                      <a:pt x="18576" y="653"/>
                    </a:cubicBezTo>
                    <a:cubicBezTo>
                      <a:pt x="18510" y="653"/>
                      <a:pt x="18445" y="657"/>
                      <a:pt x="18421" y="666"/>
                    </a:cubicBezTo>
                    <a:cubicBezTo>
                      <a:pt x="18373" y="698"/>
                      <a:pt x="18324" y="714"/>
                      <a:pt x="18324" y="714"/>
                    </a:cubicBezTo>
                    <a:cubicBezTo>
                      <a:pt x="18308" y="714"/>
                      <a:pt x="18260" y="649"/>
                      <a:pt x="18244" y="633"/>
                    </a:cubicBezTo>
                    <a:cubicBezTo>
                      <a:pt x="18239" y="629"/>
                      <a:pt x="18229" y="627"/>
                      <a:pt x="18216" y="627"/>
                    </a:cubicBezTo>
                    <a:cubicBezTo>
                      <a:pt x="18186" y="627"/>
                      <a:pt x="18142" y="638"/>
                      <a:pt x="18131" y="649"/>
                    </a:cubicBezTo>
                    <a:cubicBezTo>
                      <a:pt x="18126" y="654"/>
                      <a:pt x="18117" y="656"/>
                      <a:pt x="18105" y="656"/>
                    </a:cubicBezTo>
                    <a:cubicBezTo>
                      <a:pt x="18070" y="656"/>
                      <a:pt x="18008" y="641"/>
                      <a:pt x="17937" y="617"/>
                    </a:cubicBezTo>
                    <a:lnTo>
                      <a:pt x="17856" y="682"/>
                    </a:lnTo>
                    <a:lnTo>
                      <a:pt x="17840" y="698"/>
                    </a:lnTo>
                    <a:cubicBezTo>
                      <a:pt x="17792" y="682"/>
                      <a:pt x="17679" y="666"/>
                      <a:pt x="17598" y="666"/>
                    </a:cubicBezTo>
                    <a:lnTo>
                      <a:pt x="17550" y="633"/>
                    </a:lnTo>
                    <a:cubicBezTo>
                      <a:pt x="17546" y="632"/>
                      <a:pt x="17541" y="632"/>
                      <a:pt x="17537" y="632"/>
                    </a:cubicBezTo>
                    <a:cubicBezTo>
                      <a:pt x="17499" y="632"/>
                      <a:pt x="17478" y="679"/>
                      <a:pt x="17442" y="679"/>
                    </a:cubicBezTo>
                    <a:cubicBezTo>
                      <a:pt x="17427" y="679"/>
                      <a:pt x="17410" y="671"/>
                      <a:pt x="17389" y="649"/>
                    </a:cubicBezTo>
                    <a:cubicBezTo>
                      <a:pt x="17384" y="645"/>
                      <a:pt x="17374" y="643"/>
                      <a:pt x="17360" y="643"/>
                    </a:cubicBezTo>
                    <a:cubicBezTo>
                      <a:pt x="17328" y="643"/>
                      <a:pt x="17278" y="654"/>
                      <a:pt x="17244" y="666"/>
                    </a:cubicBezTo>
                    <a:lnTo>
                      <a:pt x="17163" y="698"/>
                    </a:lnTo>
                    <a:cubicBezTo>
                      <a:pt x="17135" y="656"/>
                      <a:pt x="17083" y="614"/>
                      <a:pt x="17059" y="614"/>
                    </a:cubicBezTo>
                    <a:cubicBezTo>
                      <a:pt x="17055" y="614"/>
                      <a:pt x="17052" y="615"/>
                      <a:pt x="17050" y="617"/>
                    </a:cubicBezTo>
                    <a:cubicBezTo>
                      <a:pt x="17034" y="617"/>
                      <a:pt x="16953" y="649"/>
                      <a:pt x="16873" y="682"/>
                    </a:cubicBezTo>
                    <a:lnTo>
                      <a:pt x="16711" y="682"/>
                    </a:lnTo>
                    <a:cubicBezTo>
                      <a:pt x="16614" y="649"/>
                      <a:pt x="16518" y="617"/>
                      <a:pt x="16485" y="617"/>
                    </a:cubicBezTo>
                    <a:lnTo>
                      <a:pt x="16485" y="714"/>
                    </a:lnTo>
                    <a:cubicBezTo>
                      <a:pt x="16437" y="682"/>
                      <a:pt x="16340" y="649"/>
                      <a:pt x="16308" y="649"/>
                    </a:cubicBezTo>
                    <a:cubicBezTo>
                      <a:pt x="16292" y="657"/>
                      <a:pt x="16276" y="661"/>
                      <a:pt x="16260" y="661"/>
                    </a:cubicBezTo>
                    <a:cubicBezTo>
                      <a:pt x="16243" y="661"/>
                      <a:pt x="16227" y="657"/>
                      <a:pt x="16211" y="649"/>
                    </a:cubicBezTo>
                    <a:lnTo>
                      <a:pt x="16195" y="649"/>
                    </a:lnTo>
                    <a:cubicBezTo>
                      <a:pt x="16179" y="666"/>
                      <a:pt x="16147" y="682"/>
                      <a:pt x="16114" y="682"/>
                    </a:cubicBezTo>
                    <a:cubicBezTo>
                      <a:pt x="16109" y="687"/>
                      <a:pt x="16102" y="689"/>
                      <a:pt x="16094" y="689"/>
                    </a:cubicBezTo>
                    <a:cubicBezTo>
                      <a:pt x="16077" y="689"/>
                      <a:pt x="16055" y="682"/>
                      <a:pt x="16034" y="682"/>
                    </a:cubicBezTo>
                    <a:lnTo>
                      <a:pt x="16001" y="682"/>
                    </a:lnTo>
                    <a:cubicBezTo>
                      <a:pt x="15953" y="682"/>
                      <a:pt x="15856" y="682"/>
                      <a:pt x="15824" y="666"/>
                    </a:cubicBezTo>
                    <a:cubicBezTo>
                      <a:pt x="15792" y="666"/>
                      <a:pt x="15711" y="649"/>
                      <a:pt x="15647" y="649"/>
                    </a:cubicBezTo>
                    <a:lnTo>
                      <a:pt x="15631" y="666"/>
                    </a:lnTo>
                    <a:lnTo>
                      <a:pt x="15550" y="714"/>
                    </a:lnTo>
                    <a:cubicBezTo>
                      <a:pt x="15519" y="683"/>
                      <a:pt x="15456" y="672"/>
                      <a:pt x="15414" y="672"/>
                    </a:cubicBezTo>
                    <a:cubicBezTo>
                      <a:pt x="15390" y="672"/>
                      <a:pt x="15372" y="676"/>
                      <a:pt x="15372" y="682"/>
                    </a:cubicBezTo>
                    <a:cubicBezTo>
                      <a:pt x="15367" y="692"/>
                      <a:pt x="15353" y="696"/>
                      <a:pt x="15335" y="696"/>
                    </a:cubicBezTo>
                    <a:cubicBezTo>
                      <a:pt x="15299" y="696"/>
                      <a:pt x="15249" y="682"/>
                      <a:pt x="15227" y="682"/>
                    </a:cubicBezTo>
                    <a:cubicBezTo>
                      <a:pt x="15179" y="682"/>
                      <a:pt x="15114" y="698"/>
                      <a:pt x="15066" y="698"/>
                    </a:cubicBezTo>
                    <a:lnTo>
                      <a:pt x="15050" y="682"/>
                    </a:lnTo>
                    <a:lnTo>
                      <a:pt x="14969" y="617"/>
                    </a:lnTo>
                    <a:cubicBezTo>
                      <a:pt x="14872" y="633"/>
                      <a:pt x="14679" y="649"/>
                      <a:pt x="14534" y="666"/>
                    </a:cubicBezTo>
                    <a:lnTo>
                      <a:pt x="14405" y="666"/>
                    </a:lnTo>
                    <a:cubicBezTo>
                      <a:pt x="14379" y="666"/>
                      <a:pt x="14322" y="645"/>
                      <a:pt x="14300" y="645"/>
                    </a:cubicBezTo>
                    <a:cubicBezTo>
                      <a:pt x="14295" y="645"/>
                      <a:pt x="14292" y="646"/>
                      <a:pt x="14292" y="649"/>
                    </a:cubicBezTo>
                    <a:lnTo>
                      <a:pt x="14227" y="714"/>
                    </a:lnTo>
                    <a:cubicBezTo>
                      <a:pt x="14209" y="702"/>
                      <a:pt x="14169" y="699"/>
                      <a:pt x="14123" y="699"/>
                    </a:cubicBezTo>
                    <a:cubicBezTo>
                      <a:pt x="14072" y="699"/>
                      <a:pt x="14013" y="703"/>
                      <a:pt x="13967" y="703"/>
                    </a:cubicBezTo>
                    <a:cubicBezTo>
                      <a:pt x="13941" y="703"/>
                      <a:pt x="13919" y="701"/>
                      <a:pt x="13905" y="698"/>
                    </a:cubicBezTo>
                    <a:cubicBezTo>
                      <a:pt x="13824" y="698"/>
                      <a:pt x="13695" y="698"/>
                      <a:pt x="13582" y="714"/>
                    </a:cubicBezTo>
                    <a:lnTo>
                      <a:pt x="13517" y="649"/>
                    </a:lnTo>
                    <a:lnTo>
                      <a:pt x="13501" y="633"/>
                    </a:lnTo>
                    <a:cubicBezTo>
                      <a:pt x="13485" y="633"/>
                      <a:pt x="13437" y="682"/>
                      <a:pt x="13421" y="698"/>
                    </a:cubicBezTo>
                    <a:cubicBezTo>
                      <a:pt x="13416" y="708"/>
                      <a:pt x="13409" y="712"/>
                      <a:pt x="13402" y="712"/>
                    </a:cubicBezTo>
                    <a:cubicBezTo>
                      <a:pt x="13388" y="712"/>
                      <a:pt x="13372" y="693"/>
                      <a:pt x="13372" y="682"/>
                    </a:cubicBezTo>
                    <a:cubicBezTo>
                      <a:pt x="13368" y="678"/>
                      <a:pt x="13358" y="676"/>
                      <a:pt x="13343" y="676"/>
                    </a:cubicBezTo>
                    <a:cubicBezTo>
                      <a:pt x="13299" y="676"/>
                      <a:pt x="13211" y="694"/>
                      <a:pt x="13114" y="730"/>
                    </a:cubicBezTo>
                    <a:lnTo>
                      <a:pt x="13001" y="714"/>
                    </a:lnTo>
                    <a:lnTo>
                      <a:pt x="12921" y="698"/>
                    </a:lnTo>
                    <a:cubicBezTo>
                      <a:pt x="12911" y="700"/>
                      <a:pt x="12899" y="701"/>
                      <a:pt x="12885" y="701"/>
                    </a:cubicBezTo>
                    <a:cubicBezTo>
                      <a:pt x="12830" y="701"/>
                      <a:pt x="12751" y="686"/>
                      <a:pt x="12703" y="686"/>
                    </a:cubicBezTo>
                    <a:cubicBezTo>
                      <a:pt x="12682" y="686"/>
                      <a:pt x="12667" y="689"/>
                      <a:pt x="12663" y="698"/>
                    </a:cubicBezTo>
                    <a:cubicBezTo>
                      <a:pt x="12658" y="708"/>
                      <a:pt x="12651" y="712"/>
                      <a:pt x="12644" y="712"/>
                    </a:cubicBezTo>
                    <a:cubicBezTo>
                      <a:pt x="12628" y="712"/>
                      <a:pt x="12609" y="693"/>
                      <a:pt x="12598" y="682"/>
                    </a:cubicBezTo>
                    <a:cubicBezTo>
                      <a:pt x="12598" y="672"/>
                      <a:pt x="12593" y="668"/>
                      <a:pt x="12587" y="668"/>
                    </a:cubicBezTo>
                    <a:cubicBezTo>
                      <a:pt x="12573" y="668"/>
                      <a:pt x="12550" y="687"/>
                      <a:pt x="12550" y="698"/>
                    </a:cubicBezTo>
                    <a:cubicBezTo>
                      <a:pt x="12548" y="700"/>
                      <a:pt x="12544" y="700"/>
                      <a:pt x="12539" y="700"/>
                    </a:cubicBezTo>
                    <a:cubicBezTo>
                      <a:pt x="12513" y="700"/>
                      <a:pt x="12451" y="679"/>
                      <a:pt x="12405" y="679"/>
                    </a:cubicBezTo>
                    <a:cubicBezTo>
                      <a:pt x="12383" y="679"/>
                      <a:pt x="12365" y="684"/>
                      <a:pt x="12356" y="698"/>
                    </a:cubicBezTo>
                    <a:cubicBezTo>
                      <a:pt x="12347" y="717"/>
                      <a:pt x="12321" y="724"/>
                      <a:pt x="12297" y="724"/>
                    </a:cubicBezTo>
                    <a:cubicBezTo>
                      <a:pt x="12281" y="724"/>
                      <a:pt x="12266" y="721"/>
                      <a:pt x="12259" y="714"/>
                    </a:cubicBezTo>
                    <a:cubicBezTo>
                      <a:pt x="12243" y="698"/>
                      <a:pt x="12146" y="682"/>
                      <a:pt x="12050" y="666"/>
                    </a:cubicBezTo>
                    <a:lnTo>
                      <a:pt x="12001" y="698"/>
                    </a:lnTo>
                    <a:cubicBezTo>
                      <a:pt x="11939" y="733"/>
                      <a:pt x="11871" y="744"/>
                      <a:pt x="11807" y="744"/>
                    </a:cubicBezTo>
                    <a:cubicBezTo>
                      <a:pt x="11755" y="744"/>
                      <a:pt x="11706" y="737"/>
                      <a:pt x="11662" y="730"/>
                    </a:cubicBezTo>
                    <a:lnTo>
                      <a:pt x="11550" y="698"/>
                    </a:lnTo>
                    <a:cubicBezTo>
                      <a:pt x="11437" y="714"/>
                      <a:pt x="11259" y="698"/>
                      <a:pt x="11243" y="730"/>
                    </a:cubicBezTo>
                    <a:cubicBezTo>
                      <a:pt x="11243" y="741"/>
                      <a:pt x="11219" y="753"/>
                      <a:pt x="11199" y="753"/>
                    </a:cubicBezTo>
                    <a:cubicBezTo>
                      <a:pt x="11191" y="753"/>
                      <a:pt x="11183" y="751"/>
                      <a:pt x="11179" y="746"/>
                    </a:cubicBezTo>
                    <a:cubicBezTo>
                      <a:pt x="11162" y="746"/>
                      <a:pt x="11130" y="778"/>
                      <a:pt x="11130" y="795"/>
                    </a:cubicBezTo>
                    <a:cubicBezTo>
                      <a:pt x="11127" y="798"/>
                      <a:pt x="11122" y="799"/>
                      <a:pt x="11116" y="799"/>
                    </a:cubicBezTo>
                    <a:cubicBezTo>
                      <a:pt x="11091" y="799"/>
                      <a:pt x="11046" y="775"/>
                      <a:pt x="11033" y="762"/>
                    </a:cubicBezTo>
                    <a:cubicBezTo>
                      <a:pt x="11029" y="758"/>
                      <a:pt x="11020" y="756"/>
                      <a:pt x="11008" y="756"/>
                    </a:cubicBezTo>
                    <a:cubicBezTo>
                      <a:pt x="10974" y="756"/>
                      <a:pt x="10915" y="771"/>
                      <a:pt x="10856" y="795"/>
                    </a:cubicBezTo>
                    <a:lnTo>
                      <a:pt x="10840" y="762"/>
                    </a:lnTo>
                    <a:cubicBezTo>
                      <a:pt x="10828" y="747"/>
                      <a:pt x="10816" y="742"/>
                      <a:pt x="10803" y="742"/>
                    </a:cubicBezTo>
                    <a:cubicBezTo>
                      <a:pt x="10775" y="742"/>
                      <a:pt x="10746" y="767"/>
                      <a:pt x="10723" y="767"/>
                    </a:cubicBezTo>
                    <a:cubicBezTo>
                      <a:pt x="10712" y="767"/>
                      <a:pt x="10702" y="762"/>
                      <a:pt x="10695" y="746"/>
                    </a:cubicBezTo>
                    <a:lnTo>
                      <a:pt x="10662" y="730"/>
                    </a:lnTo>
                    <a:cubicBezTo>
                      <a:pt x="10614" y="730"/>
                      <a:pt x="10469" y="762"/>
                      <a:pt x="10437" y="778"/>
                    </a:cubicBezTo>
                    <a:cubicBezTo>
                      <a:pt x="10433" y="781"/>
                      <a:pt x="10428" y="783"/>
                      <a:pt x="10421" y="783"/>
                    </a:cubicBezTo>
                    <a:cubicBezTo>
                      <a:pt x="10392" y="783"/>
                      <a:pt x="10337" y="759"/>
                      <a:pt x="10324" y="746"/>
                    </a:cubicBezTo>
                    <a:cubicBezTo>
                      <a:pt x="10317" y="743"/>
                      <a:pt x="10311" y="742"/>
                      <a:pt x="10304" y="742"/>
                    </a:cubicBezTo>
                    <a:cubicBezTo>
                      <a:pt x="10274" y="742"/>
                      <a:pt x="10240" y="765"/>
                      <a:pt x="10227" y="778"/>
                    </a:cubicBezTo>
                    <a:cubicBezTo>
                      <a:pt x="10215" y="790"/>
                      <a:pt x="10164" y="801"/>
                      <a:pt x="10134" y="801"/>
                    </a:cubicBezTo>
                    <a:cubicBezTo>
                      <a:pt x="10122" y="801"/>
                      <a:pt x="10114" y="799"/>
                      <a:pt x="10114" y="795"/>
                    </a:cubicBezTo>
                    <a:cubicBezTo>
                      <a:pt x="10103" y="783"/>
                      <a:pt x="10091" y="772"/>
                      <a:pt x="10074" y="772"/>
                    </a:cubicBezTo>
                    <a:cubicBezTo>
                      <a:pt x="10067" y="772"/>
                      <a:pt x="10059" y="774"/>
                      <a:pt x="10049" y="778"/>
                    </a:cubicBezTo>
                    <a:lnTo>
                      <a:pt x="9953" y="778"/>
                    </a:lnTo>
                    <a:cubicBezTo>
                      <a:pt x="9856" y="778"/>
                      <a:pt x="9695" y="795"/>
                      <a:pt x="9646" y="795"/>
                    </a:cubicBezTo>
                    <a:cubicBezTo>
                      <a:pt x="9614" y="811"/>
                      <a:pt x="9533" y="843"/>
                      <a:pt x="9469" y="859"/>
                    </a:cubicBezTo>
                    <a:lnTo>
                      <a:pt x="9372" y="859"/>
                    </a:lnTo>
                    <a:cubicBezTo>
                      <a:pt x="9340" y="859"/>
                      <a:pt x="9259" y="843"/>
                      <a:pt x="9211" y="811"/>
                    </a:cubicBezTo>
                    <a:lnTo>
                      <a:pt x="9146" y="859"/>
                    </a:lnTo>
                    <a:lnTo>
                      <a:pt x="9130" y="875"/>
                    </a:lnTo>
                    <a:cubicBezTo>
                      <a:pt x="9087" y="875"/>
                      <a:pt x="8944" y="868"/>
                      <a:pt x="8829" y="868"/>
                    </a:cubicBezTo>
                    <a:cubicBezTo>
                      <a:pt x="8772" y="868"/>
                      <a:pt x="8721" y="870"/>
                      <a:pt x="8694" y="875"/>
                    </a:cubicBezTo>
                    <a:cubicBezTo>
                      <a:pt x="8614" y="891"/>
                      <a:pt x="8501" y="907"/>
                      <a:pt x="8485" y="907"/>
                    </a:cubicBezTo>
                    <a:cubicBezTo>
                      <a:pt x="8471" y="907"/>
                      <a:pt x="8284" y="821"/>
                      <a:pt x="8172" y="821"/>
                    </a:cubicBezTo>
                    <a:cubicBezTo>
                      <a:pt x="8156" y="821"/>
                      <a:pt x="8142" y="823"/>
                      <a:pt x="8130" y="827"/>
                    </a:cubicBezTo>
                    <a:cubicBezTo>
                      <a:pt x="8049" y="843"/>
                      <a:pt x="7952" y="875"/>
                      <a:pt x="7920" y="891"/>
                    </a:cubicBezTo>
                    <a:lnTo>
                      <a:pt x="7904" y="891"/>
                    </a:lnTo>
                    <a:cubicBezTo>
                      <a:pt x="7862" y="905"/>
                      <a:pt x="7809" y="943"/>
                      <a:pt x="7784" y="943"/>
                    </a:cubicBezTo>
                    <a:cubicBezTo>
                      <a:pt x="7780" y="943"/>
                      <a:pt x="7777" y="942"/>
                      <a:pt x="7775" y="940"/>
                    </a:cubicBezTo>
                    <a:lnTo>
                      <a:pt x="7646" y="843"/>
                    </a:lnTo>
                    <a:cubicBezTo>
                      <a:pt x="7646" y="910"/>
                      <a:pt x="7624" y="944"/>
                      <a:pt x="7607" y="944"/>
                    </a:cubicBezTo>
                    <a:cubicBezTo>
                      <a:pt x="7603" y="944"/>
                      <a:pt x="7600" y="942"/>
                      <a:pt x="7598" y="940"/>
                    </a:cubicBezTo>
                    <a:cubicBezTo>
                      <a:pt x="7591" y="933"/>
                      <a:pt x="7565" y="929"/>
                      <a:pt x="7537" y="929"/>
                    </a:cubicBezTo>
                    <a:cubicBezTo>
                      <a:pt x="7497" y="929"/>
                      <a:pt x="7452" y="937"/>
                      <a:pt x="7452" y="956"/>
                    </a:cubicBezTo>
                    <a:cubicBezTo>
                      <a:pt x="7452" y="961"/>
                      <a:pt x="7443" y="963"/>
                      <a:pt x="7430" y="963"/>
                    </a:cubicBezTo>
                    <a:cubicBezTo>
                      <a:pt x="7404" y="963"/>
                      <a:pt x="7361" y="956"/>
                      <a:pt x="7339" y="956"/>
                    </a:cubicBezTo>
                    <a:cubicBezTo>
                      <a:pt x="7307" y="956"/>
                      <a:pt x="7227" y="956"/>
                      <a:pt x="7162" y="972"/>
                    </a:cubicBezTo>
                    <a:lnTo>
                      <a:pt x="7146" y="956"/>
                    </a:lnTo>
                    <a:lnTo>
                      <a:pt x="7017" y="843"/>
                    </a:lnTo>
                    <a:cubicBezTo>
                      <a:pt x="7017" y="913"/>
                      <a:pt x="6992" y="959"/>
                      <a:pt x="6975" y="959"/>
                    </a:cubicBezTo>
                    <a:cubicBezTo>
                      <a:pt x="6973" y="959"/>
                      <a:pt x="6971" y="958"/>
                      <a:pt x="6968" y="956"/>
                    </a:cubicBezTo>
                    <a:cubicBezTo>
                      <a:pt x="6952" y="956"/>
                      <a:pt x="6904" y="988"/>
                      <a:pt x="6888" y="1020"/>
                    </a:cubicBezTo>
                    <a:cubicBezTo>
                      <a:pt x="6885" y="1023"/>
                      <a:pt x="6881" y="1024"/>
                      <a:pt x="6876" y="1024"/>
                    </a:cubicBezTo>
                    <a:cubicBezTo>
                      <a:pt x="6850" y="1024"/>
                      <a:pt x="6796" y="991"/>
                      <a:pt x="6743" y="924"/>
                    </a:cubicBezTo>
                    <a:lnTo>
                      <a:pt x="6662" y="1004"/>
                    </a:lnTo>
                    <a:lnTo>
                      <a:pt x="6646" y="1020"/>
                    </a:lnTo>
                    <a:cubicBezTo>
                      <a:pt x="6630" y="1020"/>
                      <a:pt x="6549" y="1037"/>
                      <a:pt x="6452" y="1053"/>
                    </a:cubicBezTo>
                    <a:lnTo>
                      <a:pt x="6372" y="1069"/>
                    </a:lnTo>
                    <a:lnTo>
                      <a:pt x="6372" y="1085"/>
                    </a:lnTo>
                    <a:cubicBezTo>
                      <a:pt x="6356" y="1069"/>
                      <a:pt x="6323" y="1037"/>
                      <a:pt x="6323" y="1020"/>
                    </a:cubicBezTo>
                    <a:cubicBezTo>
                      <a:pt x="6323" y="1020"/>
                      <a:pt x="6307" y="1020"/>
                      <a:pt x="6291" y="1037"/>
                    </a:cubicBezTo>
                    <a:lnTo>
                      <a:pt x="6275" y="1053"/>
                    </a:lnTo>
                    <a:cubicBezTo>
                      <a:pt x="6272" y="1056"/>
                      <a:pt x="6267" y="1057"/>
                      <a:pt x="6262" y="1057"/>
                    </a:cubicBezTo>
                    <a:cubicBezTo>
                      <a:pt x="6241" y="1057"/>
                      <a:pt x="6210" y="1037"/>
                      <a:pt x="6210" y="1037"/>
                    </a:cubicBezTo>
                    <a:cubicBezTo>
                      <a:pt x="6208" y="1034"/>
                      <a:pt x="6204" y="1033"/>
                      <a:pt x="6198" y="1033"/>
                    </a:cubicBezTo>
                    <a:cubicBezTo>
                      <a:pt x="6169" y="1033"/>
                      <a:pt x="6103" y="1056"/>
                      <a:pt x="6058" y="1056"/>
                    </a:cubicBezTo>
                    <a:cubicBezTo>
                      <a:pt x="6048" y="1056"/>
                      <a:pt x="6040" y="1055"/>
                      <a:pt x="6033" y="1053"/>
                    </a:cubicBezTo>
                    <a:cubicBezTo>
                      <a:pt x="6001" y="1053"/>
                      <a:pt x="5925" y="1060"/>
                      <a:pt x="5864" y="1060"/>
                    </a:cubicBezTo>
                    <a:cubicBezTo>
                      <a:pt x="5834" y="1060"/>
                      <a:pt x="5807" y="1058"/>
                      <a:pt x="5791" y="1053"/>
                    </a:cubicBezTo>
                    <a:cubicBezTo>
                      <a:pt x="5759" y="1053"/>
                      <a:pt x="5710" y="1053"/>
                      <a:pt x="5694" y="1069"/>
                    </a:cubicBezTo>
                    <a:lnTo>
                      <a:pt x="5646" y="1069"/>
                    </a:lnTo>
                    <a:cubicBezTo>
                      <a:pt x="5597" y="1085"/>
                      <a:pt x="5517" y="1133"/>
                      <a:pt x="5452" y="1149"/>
                    </a:cubicBezTo>
                    <a:lnTo>
                      <a:pt x="5420" y="1117"/>
                    </a:lnTo>
                    <a:lnTo>
                      <a:pt x="5355" y="1037"/>
                    </a:lnTo>
                    <a:cubicBezTo>
                      <a:pt x="5318" y="1055"/>
                      <a:pt x="5252" y="1063"/>
                      <a:pt x="5188" y="1063"/>
                    </a:cubicBezTo>
                    <a:cubicBezTo>
                      <a:pt x="5143" y="1063"/>
                      <a:pt x="5099" y="1059"/>
                      <a:pt x="5065" y="1053"/>
                    </a:cubicBezTo>
                    <a:lnTo>
                      <a:pt x="5065" y="1166"/>
                    </a:lnTo>
                    <a:cubicBezTo>
                      <a:pt x="5065" y="1166"/>
                      <a:pt x="4952" y="1124"/>
                      <a:pt x="4873" y="1124"/>
                    </a:cubicBezTo>
                    <a:cubicBezTo>
                      <a:pt x="4853" y="1124"/>
                      <a:pt x="4836" y="1127"/>
                      <a:pt x="4823" y="1133"/>
                    </a:cubicBezTo>
                    <a:cubicBezTo>
                      <a:pt x="4775" y="1182"/>
                      <a:pt x="4694" y="1214"/>
                      <a:pt x="4694" y="1214"/>
                    </a:cubicBezTo>
                    <a:cubicBezTo>
                      <a:pt x="4678" y="1214"/>
                      <a:pt x="4581" y="1182"/>
                      <a:pt x="4484" y="1166"/>
                    </a:cubicBezTo>
                    <a:lnTo>
                      <a:pt x="4468" y="1182"/>
                    </a:lnTo>
                    <a:cubicBezTo>
                      <a:pt x="4452" y="1194"/>
                      <a:pt x="4434" y="1198"/>
                      <a:pt x="4416" y="1198"/>
                    </a:cubicBezTo>
                    <a:cubicBezTo>
                      <a:pt x="4386" y="1198"/>
                      <a:pt x="4356" y="1188"/>
                      <a:pt x="4329" y="1188"/>
                    </a:cubicBezTo>
                    <a:cubicBezTo>
                      <a:pt x="4309" y="1188"/>
                      <a:pt x="4290" y="1193"/>
                      <a:pt x="4275" y="1214"/>
                    </a:cubicBezTo>
                    <a:cubicBezTo>
                      <a:pt x="4265" y="1224"/>
                      <a:pt x="4222" y="1254"/>
                      <a:pt x="4180" y="1254"/>
                    </a:cubicBezTo>
                    <a:cubicBezTo>
                      <a:pt x="4156" y="1254"/>
                      <a:pt x="4131" y="1244"/>
                      <a:pt x="4113" y="1214"/>
                    </a:cubicBezTo>
                    <a:cubicBezTo>
                      <a:pt x="4097" y="1214"/>
                      <a:pt x="4049" y="1230"/>
                      <a:pt x="4049" y="1246"/>
                    </a:cubicBezTo>
                    <a:cubicBezTo>
                      <a:pt x="4049" y="1286"/>
                      <a:pt x="4044" y="1298"/>
                      <a:pt x="4034" y="1298"/>
                    </a:cubicBezTo>
                    <a:cubicBezTo>
                      <a:pt x="4020" y="1298"/>
                      <a:pt x="3997" y="1272"/>
                      <a:pt x="3968" y="1262"/>
                    </a:cubicBezTo>
                    <a:lnTo>
                      <a:pt x="3920" y="1262"/>
                    </a:lnTo>
                    <a:cubicBezTo>
                      <a:pt x="3859" y="1262"/>
                      <a:pt x="3699" y="1235"/>
                      <a:pt x="3589" y="1235"/>
                    </a:cubicBezTo>
                    <a:cubicBezTo>
                      <a:pt x="3552" y="1235"/>
                      <a:pt x="3521" y="1238"/>
                      <a:pt x="3500" y="1246"/>
                    </a:cubicBezTo>
                    <a:cubicBezTo>
                      <a:pt x="3436" y="1262"/>
                      <a:pt x="3355" y="1278"/>
                      <a:pt x="3339" y="1278"/>
                    </a:cubicBezTo>
                    <a:lnTo>
                      <a:pt x="3339" y="1295"/>
                    </a:lnTo>
                    <a:lnTo>
                      <a:pt x="3323" y="1391"/>
                    </a:lnTo>
                    <a:cubicBezTo>
                      <a:pt x="3242" y="1359"/>
                      <a:pt x="3162" y="1327"/>
                      <a:pt x="3129" y="1327"/>
                    </a:cubicBezTo>
                    <a:lnTo>
                      <a:pt x="3113" y="1359"/>
                    </a:lnTo>
                    <a:lnTo>
                      <a:pt x="3113" y="1375"/>
                    </a:lnTo>
                    <a:cubicBezTo>
                      <a:pt x="3110" y="1378"/>
                      <a:pt x="3104" y="1380"/>
                      <a:pt x="3097" y="1380"/>
                    </a:cubicBezTo>
                    <a:cubicBezTo>
                      <a:pt x="3067" y="1380"/>
                      <a:pt x="3010" y="1359"/>
                      <a:pt x="2984" y="1359"/>
                    </a:cubicBezTo>
                    <a:cubicBezTo>
                      <a:pt x="2961" y="1371"/>
                      <a:pt x="2914" y="1382"/>
                      <a:pt x="2872" y="1382"/>
                    </a:cubicBezTo>
                    <a:cubicBezTo>
                      <a:pt x="2854" y="1382"/>
                      <a:pt x="2837" y="1380"/>
                      <a:pt x="2823" y="1375"/>
                    </a:cubicBezTo>
                    <a:cubicBezTo>
                      <a:pt x="2791" y="1375"/>
                      <a:pt x="2710" y="1456"/>
                      <a:pt x="2694" y="1488"/>
                    </a:cubicBezTo>
                    <a:cubicBezTo>
                      <a:pt x="2687" y="1502"/>
                      <a:pt x="2672" y="1507"/>
                      <a:pt x="2655" y="1507"/>
                    </a:cubicBezTo>
                    <a:cubicBezTo>
                      <a:pt x="2632" y="1507"/>
                      <a:pt x="2606" y="1497"/>
                      <a:pt x="2597" y="1488"/>
                    </a:cubicBezTo>
                    <a:cubicBezTo>
                      <a:pt x="2581" y="1472"/>
                      <a:pt x="2468" y="1456"/>
                      <a:pt x="2436" y="1456"/>
                    </a:cubicBezTo>
                    <a:cubicBezTo>
                      <a:pt x="2407" y="1456"/>
                      <a:pt x="2351" y="1523"/>
                      <a:pt x="2316" y="1523"/>
                    </a:cubicBezTo>
                    <a:cubicBezTo>
                      <a:pt x="2313" y="1523"/>
                      <a:pt x="2310" y="1522"/>
                      <a:pt x="2307" y="1520"/>
                    </a:cubicBezTo>
                    <a:cubicBezTo>
                      <a:pt x="2275" y="1504"/>
                      <a:pt x="2194" y="1488"/>
                      <a:pt x="2129" y="1488"/>
                    </a:cubicBezTo>
                    <a:lnTo>
                      <a:pt x="2097" y="1537"/>
                    </a:lnTo>
                    <a:lnTo>
                      <a:pt x="2065" y="1569"/>
                    </a:lnTo>
                    <a:cubicBezTo>
                      <a:pt x="2053" y="1593"/>
                      <a:pt x="2031" y="1601"/>
                      <a:pt x="2008" y="1601"/>
                    </a:cubicBezTo>
                    <a:cubicBezTo>
                      <a:pt x="1969" y="1601"/>
                      <a:pt x="1924" y="1579"/>
                      <a:pt x="1904" y="1569"/>
                    </a:cubicBezTo>
                    <a:cubicBezTo>
                      <a:pt x="1897" y="1565"/>
                      <a:pt x="1883" y="1564"/>
                      <a:pt x="1866" y="1564"/>
                    </a:cubicBezTo>
                    <a:cubicBezTo>
                      <a:pt x="1819" y="1564"/>
                      <a:pt x="1743" y="1573"/>
                      <a:pt x="1691" y="1573"/>
                    </a:cubicBezTo>
                    <a:cubicBezTo>
                      <a:pt x="1672" y="1573"/>
                      <a:pt x="1656" y="1572"/>
                      <a:pt x="1645" y="1569"/>
                    </a:cubicBezTo>
                    <a:cubicBezTo>
                      <a:pt x="1611" y="1557"/>
                      <a:pt x="1569" y="1546"/>
                      <a:pt x="1536" y="1546"/>
                    </a:cubicBezTo>
                    <a:cubicBezTo>
                      <a:pt x="1522" y="1546"/>
                      <a:pt x="1510" y="1548"/>
                      <a:pt x="1500" y="1553"/>
                    </a:cubicBezTo>
                    <a:lnTo>
                      <a:pt x="1484" y="1569"/>
                    </a:lnTo>
                    <a:lnTo>
                      <a:pt x="1452" y="1585"/>
                    </a:lnTo>
                    <a:cubicBezTo>
                      <a:pt x="1429" y="1622"/>
                      <a:pt x="1400" y="1636"/>
                      <a:pt x="1375" y="1636"/>
                    </a:cubicBezTo>
                    <a:cubicBezTo>
                      <a:pt x="1346" y="1636"/>
                      <a:pt x="1323" y="1618"/>
                      <a:pt x="1323" y="1601"/>
                    </a:cubicBezTo>
                    <a:cubicBezTo>
                      <a:pt x="1320" y="1598"/>
                      <a:pt x="1316" y="1597"/>
                      <a:pt x="1311" y="1597"/>
                    </a:cubicBezTo>
                    <a:cubicBezTo>
                      <a:pt x="1290" y="1597"/>
                      <a:pt x="1258" y="1620"/>
                      <a:pt x="1258" y="1633"/>
                    </a:cubicBezTo>
                    <a:cubicBezTo>
                      <a:pt x="1250" y="1641"/>
                      <a:pt x="1230" y="1641"/>
                      <a:pt x="1210" y="1641"/>
                    </a:cubicBezTo>
                    <a:cubicBezTo>
                      <a:pt x="1190" y="1641"/>
                      <a:pt x="1170" y="1641"/>
                      <a:pt x="1162" y="1649"/>
                    </a:cubicBezTo>
                    <a:cubicBezTo>
                      <a:pt x="1145" y="1682"/>
                      <a:pt x="1129" y="1682"/>
                      <a:pt x="1113" y="1682"/>
                    </a:cubicBezTo>
                    <a:lnTo>
                      <a:pt x="1081" y="1682"/>
                    </a:lnTo>
                    <a:cubicBezTo>
                      <a:pt x="1049" y="1666"/>
                      <a:pt x="1000" y="1666"/>
                      <a:pt x="952" y="1666"/>
                    </a:cubicBezTo>
                    <a:cubicBezTo>
                      <a:pt x="952" y="1682"/>
                      <a:pt x="1000" y="1714"/>
                      <a:pt x="1016" y="1714"/>
                    </a:cubicBezTo>
                    <a:cubicBezTo>
                      <a:pt x="1033" y="1714"/>
                      <a:pt x="968" y="1779"/>
                      <a:pt x="887" y="1843"/>
                    </a:cubicBezTo>
                    <a:lnTo>
                      <a:pt x="855" y="1779"/>
                    </a:lnTo>
                    <a:lnTo>
                      <a:pt x="791" y="1666"/>
                    </a:lnTo>
                    <a:cubicBezTo>
                      <a:pt x="694" y="1698"/>
                      <a:pt x="597" y="1779"/>
                      <a:pt x="597" y="1811"/>
                    </a:cubicBezTo>
                    <a:cubicBezTo>
                      <a:pt x="597" y="1815"/>
                      <a:pt x="593" y="1817"/>
                      <a:pt x="586" y="1817"/>
                    </a:cubicBezTo>
                    <a:cubicBezTo>
                      <a:pt x="566" y="1817"/>
                      <a:pt x="520" y="1799"/>
                      <a:pt x="484" y="1762"/>
                    </a:cubicBezTo>
                    <a:lnTo>
                      <a:pt x="436" y="1827"/>
                    </a:lnTo>
                    <a:cubicBezTo>
                      <a:pt x="403" y="1867"/>
                      <a:pt x="371" y="1883"/>
                      <a:pt x="337" y="1883"/>
                    </a:cubicBezTo>
                    <a:cubicBezTo>
                      <a:pt x="303" y="1883"/>
                      <a:pt x="266" y="1867"/>
                      <a:pt x="226" y="1843"/>
                    </a:cubicBezTo>
                    <a:cubicBezTo>
                      <a:pt x="194" y="1843"/>
                      <a:pt x="258" y="1956"/>
                      <a:pt x="210" y="1988"/>
                    </a:cubicBezTo>
                    <a:cubicBezTo>
                      <a:pt x="178" y="2020"/>
                      <a:pt x="81" y="2037"/>
                      <a:pt x="65" y="2037"/>
                    </a:cubicBezTo>
                    <a:cubicBezTo>
                      <a:pt x="60" y="2032"/>
                      <a:pt x="56" y="2030"/>
                      <a:pt x="52" y="2030"/>
                    </a:cubicBezTo>
                    <a:cubicBezTo>
                      <a:pt x="42" y="2030"/>
                      <a:pt x="37" y="2045"/>
                      <a:pt x="49" y="2069"/>
                    </a:cubicBezTo>
                    <a:lnTo>
                      <a:pt x="65" y="2085"/>
                    </a:lnTo>
                    <a:cubicBezTo>
                      <a:pt x="65" y="2101"/>
                      <a:pt x="49" y="2133"/>
                      <a:pt x="32" y="2149"/>
                    </a:cubicBezTo>
                    <a:lnTo>
                      <a:pt x="16" y="2230"/>
                    </a:lnTo>
                    <a:cubicBezTo>
                      <a:pt x="65" y="2295"/>
                      <a:pt x="97" y="2359"/>
                      <a:pt x="81" y="2359"/>
                    </a:cubicBezTo>
                    <a:cubicBezTo>
                      <a:pt x="81" y="2375"/>
                      <a:pt x="49" y="2391"/>
                      <a:pt x="0" y="2408"/>
                    </a:cubicBezTo>
                    <a:lnTo>
                      <a:pt x="16" y="2424"/>
                    </a:lnTo>
                    <a:cubicBezTo>
                      <a:pt x="21" y="2448"/>
                      <a:pt x="29" y="2456"/>
                      <a:pt x="38" y="2456"/>
                    </a:cubicBezTo>
                    <a:cubicBezTo>
                      <a:pt x="55" y="2456"/>
                      <a:pt x="76" y="2422"/>
                      <a:pt x="80" y="2422"/>
                    </a:cubicBezTo>
                    <a:cubicBezTo>
                      <a:pt x="81" y="2422"/>
                      <a:pt x="81" y="2422"/>
                      <a:pt x="81" y="2424"/>
                    </a:cubicBezTo>
                    <a:cubicBezTo>
                      <a:pt x="113" y="2456"/>
                      <a:pt x="178" y="2440"/>
                      <a:pt x="145" y="2520"/>
                    </a:cubicBezTo>
                    <a:lnTo>
                      <a:pt x="97" y="2585"/>
                    </a:lnTo>
                    <a:cubicBezTo>
                      <a:pt x="115" y="2576"/>
                      <a:pt x="133" y="2572"/>
                      <a:pt x="150" y="2572"/>
                    </a:cubicBezTo>
                    <a:cubicBezTo>
                      <a:pt x="192" y="2572"/>
                      <a:pt x="226" y="2599"/>
                      <a:pt x="226" y="2633"/>
                    </a:cubicBezTo>
                    <a:lnTo>
                      <a:pt x="226" y="2666"/>
                    </a:lnTo>
                    <a:cubicBezTo>
                      <a:pt x="210" y="2746"/>
                      <a:pt x="210" y="2811"/>
                      <a:pt x="339" y="2843"/>
                    </a:cubicBezTo>
                    <a:lnTo>
                      <a:pt x="371" y="2859"/>
                    </a:lnTo>
                    <a:cubicBezTo>
                      <a:pt x="403" y="2924"/>
                      <a:pt x="436" y="3004"/>
                      <a:pt x="420" y="3053"/>
                    </a:cubicBezTo>
                    <a:lnTo>
                      <a:pt x="436" y="3101"/>
                    </a:lnTo>
                    <a:lnTo>
                      <a:pt x="452" y="3117"/>
                    </a:lnTo>
                    <a:cubicBezTo>
                      <a:pt x="468" y="3117"/>
                      <a:pt x="565" y="3198"/>
                      <a:pt x="678" y="3295"/>
                    </a:cubicBezTo>
                    <a:lnTo>
                      <a:pt x="662" y="3504"/>
                    </a:lnTo>
                    <a:lnTo>
                      <a:pt x="662" y="3521"/>
                    </a:lnTo>
                    <a:cubicBezTo>
                      <a:pt x="662" y="3553"/>
                      <a:pt x="742" y="3569"/>
                      <a:pt x="839" y="3569"/>
                    </a:cubicBezTo>
                    <a:lnTo>
                      <a:pt x="952" y="3569"/>
                    </a:lnTo>
                    <a:cubicBezTo>
                      <a:pt x="970" y="3562"/>
                      <a:pt x="983" y="3559"/>
                      <a:pt x="993" y="3559"/>
                    </a:cubicBezTo>
                    <a:cubicBezTo>
                      <a:pt x="1029" y="3559"/>
                      <a:pt x="1018" y="3599"/>
                      <a:pt x="968" y="3650"/>
                    </a:cubicBezTo>
                    <a:lnTo>
                      <a:pt x="936" y="3698"/>
                    </a:lnTo>
                    <a:lnTo>
                      <a:pt x="920" y="3698"/>
                    </a:lnTo>
                    <a:cubicBezTo>
                      <a:pt x="936" y="3714"/>
                      <a:pt x="952" y="3730"/>
                      <a:pt x="984" y="3730"/>
                    </a:cubicBezTo>
                    <a:lnTo>
                      <a:pt x="1000" y="3714"/>
                    </a:lnTo>
                    <a:lnTo>
                      <a:pt x="1016" y="3714"/>
                    </a:lnTo>
                    <a:cubicBezTo>
                      <a:pt x="1049" y="3714"/>
                      <a:pt x="1081" y="3730"/>
                      <a:pt x="1081" y="3763"/>
                    </a:cubicBezTo>
                    <a:lnTo>
                      <a:pt x="1081" y="3779"/>
                    </a:lnTo>
                    <a:lnTo>
                      <a:pt x="1081" y="3811"/>
                    </a:lnTo>
                    <a:cubicBezTo>
                      <a:pt x="1049" y="3843"/>
                      <a:pt x="1000" y="3956"/>
                      <a:pt x="1016" y="3988"/>
                    </a:cubicBezTo>
                    <a:cubicBezTo>
                      <a:pt x="1033" y="4021"/>
                      <a:pt x="1049" y="4053"/>
                      <a:pt x="1065" y="4053"/>
                    </a:cubicBezTo>
                    <a:cubicBezTo>
                      <a:pt x="1065" y="4053"/>
                      <a:pt x="1097" y="4085"/>
                      <a:pt x="1097" y="4085"/>
                    </a:cubicBezTo>
                    <a:cubicBezTo>
                      <a:pt x="1099" y="4087"/>
                      <a:pt x="1100" y="4087"/>
                      <a:pt x="1103" y="4087"/>
                    </a:cubicBezTo>
                    <a:cubicBezTo>
                      <a:pt x="1123" y="4087"/>
                      <a:pt x="1171" y="4035"/>
                      <a:pt x="1212" y="4035"/>
                    </a:cubicBezTo>
                    <a:cubicBezTo>
                      <a:pt x="1217" y="4035"/>
                      <a:pt x="1222" y="4035"/>
                      <a:pt x="1226" y="4037"/>
                    </a:cubicBezTo>
                    <a:cubicBezTo>
                      <a:pt x="1274" y="4037"/>
                      <a:pt x="1274" y="4166"/>
                      <a:pt x="1226" y="4327"/>
                    </a:cubicBezTo>
                    <a:lnTo>
                      <a:pt x="1516" y="4343"/>
                    </a:lnTo>
                    <a:cubicBezTo>
                      <a:pt x="1533" y="4343"/>
                      <a:pt x="1565" y="4424"/>
                      <a:pt x="1565" y="4456"/>
                    </a:cubicBezTo>
                    <a:lnTo>
                      <a:pt x="1549" y="4488"/>
                    </a:lnTo>
                    <a:cubicBezTo>
                      <a:pt x="1500" y="4488"/>
                      <a:pt x="1397" y="4461"/>
                      <a:pt x="1342" y="4461"/>
                    </a:cubicBezTo>
                    <a:cubicBezTo>
                      <a:pt x="1324" y="4461"/>
                      <a:pt x="1311" y="4464"/>
                      <a:pt x="1307" y="4472"/>
                    </a:cubicBezTo>
                    <a:cubicBezTo>
                      <a:pt x="1274" y="4505"/>
                      <a:pt x="1323" y="4569"/>
                      <a:pt x="1339" y="4601"/>
                    </a:cubicBezTo>
                    <a:cubicBezTo>
                      <a:pt x="1345" y="4604"/>
                      <a:pt x="1355" y="4606"/>
                      <a:pt x="1367" y="4606"/>
                    </a:cubicBezTo>
                    <a:cubicBezTo>
                      <a:pt x="1418" y="4606"/>
                      <a:pt x="1510" y="4582"/>
                      <a:pt x="1549" y="4569"/>
                    </a:cubicBezTo>
                    <a:cubicBezTo>
                      <a:pt x="1581" y="4553"/>
                      <a:pt x="1645" y="4537"/>
                      <a:pt x="1678" y="4521"/>
                    </a:cubicBezTo>
                    <a:lnTo>
                      <a:pt x="1694" y="4505"/>
                    </a:lnTo>
                    <a:lnTo>
                      <a:pt x="1710" y="4505"/>
                    </a:lnTo>
                    <a:cubicBezTo>
                      <a:pt x="1715" y="4494"/>
                      <a:pt x="1723" y="4490"/>
                      <a:pt x="1730" y="4490"/>
                    </a:cubicBezTo>
                    <a:cubicBezTo>
                      <a:pt x="1746" y="4490"/>
                      <a:pt x="1764" y="4505"/>
                      <a:pt x="1775" y="4505"/>
                    </a:cubicBezTo>
                    <a:cubicBezTo>
                      <a:pt x="1791" y="4521"/>
                      <a:pt x="1823" y="4569"/>
                      <a:pt x="1855" y="4617"/>
                    </a:cubicBezTo>
                    <a:lnTo>
                      <a:pt x="1807" y="4666"/>
                    </a:lnTo>
                    <a:lnTo>
                      <a:pt x="1807" y="4682"/>
                    </a:lnTo>
                    <a:cubicBezTo>
                      <a:pt x="1839" y="4698"/>
                      <a:pt x="2000" y="4763"/>
                      <a:pt x="2049" y="4779"/>
                    </a:cubicBezTo>
                    <a:cubicBezTo>
                      <a:pt x="2065" y="4783"/>
                      <a:pt x="2081" y="4785"/>
                      <a:pt x="2097" y="4785"/>
                    </a:cubicBezTo>
                    <a:cubicBezTo>
                      <a:pt x="2143" y="4785"/>
                      <a:pt x="2186" y="4767"/>
                      <a:pt x="2210" y="4730"/>
                    </a:cubicBezTo>
                    <a:lnTo>
                      <a:pt x="2242" y="4795"/>
                    </a:lnTo>
                    <a:cubicBezTo>
                      <a:pt x="2256" y="4835"/>
                      <a:pt x="2258" y="4864"/>
                      <a:pt x="2294" y="4864"/>
                    </a:cubicBezTo>
                    <a:cubicBezTo>
                      <a:pt x="2302" y="4864"/>
                      <a:pt x="2312" y="4862"/>
                      <a:pt x="2323" y="4859"/>
                    </a:cubicBezTo>
                    <a:lnTo>
                      <a:pt x="2452" y="4843"/>
                    </a:lnTo>
                    <a:cubicBezTo>
                      <a:pt x="2565" y="4876"/>
                      <a:pt x="2726" y="4924"/>
                      <a:pt x="2742" y="4940"/>
                    </a:cubicBezTo>
                    <a:cubicBezTo>
                      <a:pt x="2764" y="4940"/>
                      <a:pt x="2828" y="4933"/>
                      <a:pt x="2879" y="4933"/>
                    </a:cubicBezTo>
                    <a:cubicBezTo>
                      <a:pt x="2904" y="4933"/>
                      <a:pt x="2925" y="4935"/>
                      <a:pt x="2936" y="4940"/>
                    </a:cubicBezTo>
                    <a:cubicBezTo>
                      <a:pt x="2968" y="4956"/>
                      <a:pt x="2888" y="5005"/>
                      <a:pt x="2758" y="5069"/>
                    </a:cubicBezTo>
                    <a:lnTo>
                      <a:pt x="2775" y="5198"/>
                    </a:lnTo>
                    <a:cubicBezTo>
                      <a:pt x="2775" y="5198"/>
                      <a:pt x="2742" y="5214"/>
                      <a:pt x="2726" y="5214"/>
                    </a:cubicBezTo>
                    <a:lnTo>
                      <a:pt x="2646" y="5230"/>
                    </a:lnTo>
                    <a:cubicBezTo>
                      <a:pt x="2629" y="5295"/>
                      <a:pt x="2565" y="5408"/>
                      <a:pt x="2597" y="5424"/>
                    </a:cubicBezTo>
                    <a:lnTo>
                      <a:pt x="2694" y="5424"/>
                    </a:lnTo>
                    <a:cubicBezTo>
                      <a:pt x="2698" y="5420"/>
                      <a:pt x="2703" y="5418"/>
                      <a:pt x="2706" y="5418"/>
                    </a:cubicBezTo>
                    <a:cubicBezTo>
                      <a:pt x="2716" y="5418"/>
                      <a:pt x="2722" y="5433"/>
                      <a:pt x="2710" y="5456"/>
                    </a:cubicBezTo>
                    <a:lnTo>
                      <a:pt x="2710" y="5488"/>
                    </a:lnTo>
                    <a:lnTo>
                      <a:pt x="2694" y="5505"/>
                    </a:lnTo>
                    <a:cubicBezTo>
                      <a:pt x="2686" y="5521"/>
                      <a:pt x="2694" y="5529"/>
                      <a:pt x="2710" y="5529"/>
                    </a:cubicBezTo>
                    <a:cubicBezTo>
                      <a:pt x="2726" y="5529"/>
                      <a:pt x="2750" y="5521"/>
                      <a:pt x="2775" y="5505"/>
                    </a:cubicBezTo>
                    <a:lnTo>
                      <a:pt x="2807" y="5488"/>
                    </a:lnTo>
                    <a:lnTo>
                      <a:pt x="2823" y="5472"/>
                    </a:lnTo>
                    <a:cubicBezTo>
                      <a:pt x="2871" y="5488"/>
                      <a:pt x="2888" y="5537"/>
                      <a:pt x="2888" y="5553"/>
                    </a:cubicBezTo>
                    <a:cubicBezTo>
                      <a:pt x="2875" y="5553"/>
                      <a:pt x="2758" y="5594"/>
                      <a:pt x="2679" y="5594"/>
                    </a:cubicBezTo>
                    <a:cubicBezTo>
                      <a:pt x="2660" y="5594"/>
                      <a:pt x="2642" y="5592"/>
                      <a:pt x="2629" y="5585"/>
                    </a:cubicBezTo>
                    <a:cubicBezTo>
                      <a:pt x="2601" y="5566"/>
                      <a:pt x="2567" y="5559"/>
                      <a:pt x="2544" y="5559"/>
                    </a:cubicBezTo>
                    <a:cubicBezTo>
                      <a:pt x="2528" y="5559"/>
                      <a:pt x="2517" y="5562"/>
                      <a:pt x="2517" y="5569"/>
                    </a:cubicBezTo>
                    <a:lnTo>
                      <a:pt x="2517" y="5585"/>
                    </a:lnTo>
                    <a:lnTo>
                      <a:pt x="2533" y="5650"/>
                    </a:lnTo>
                    <a:cubicBezTo>
                      <a:pt x="2565" y="5714"/>
                      <a:pt x="2549" y="5811"/>
                      <a:pt x="2533" y="5876"/>
                    </a:cubicBezTo>
                    <a:lnTo>
                      <a:pt x="2565" y="5940"/>
                    </a:lnTo>
                    <a:lnTo>
                      <a:pt x="2597" y="5956"/>
                    </a:lnTo>
                    <a:cubicBezTo>
                      <a:pt x="2613" y="5989"/>
                      <a:pt x="2678" y="6005"/>
                      <a:pt x="2742" y="6005"/>
                    </a:cubicBezTo>
                    <a:lnTo>
                      <a:pt x="2742" y="6069"/>
                    </a:lnTo>
                    <a:lnTo>
                      <a:pt x="2742" y="6101"/>
                    </a:lnTo>
                    <a:cubicBezTo>
                      <a:pt x="2791" y="6150"/>
                      <a:pt x="2775" y="6198"/>
                      <a:pt x="2758" y="6198"/>
                    </a:cubicBezTo>
                    <a:cubicBezTo>
                      <a:pt x="2742" y="6214"/>
                      <a:pt x="2952" y="6360"/>
                      <a:pt x="2936" y="6424"/>
                    </a:cubicBezTo>
                    <a:cubicBezTo>
                      <a:pt x="2920" y="6472"/>
                      <a:pt x="3000" y="6569"/>
                      <a:pt x="3049" y="6585"/>
                    </a:cubicBezTo>
                    <a:cubicBezTo>
                      <a:pt x="3081" y="6601"/>
                      <a:pt x="2984" y="6682"/>
                      <a:pt x="2936" y="6682"/>
                    </a:cubicBezTo>
                    <a:lnTo>
                      <a:pt x="2726" y="6682"/>
                    </a:lnTo>
                    <a:cubicBezTo>
                      <a:pt x="2685" y="6682"/>
                      <a:pt x="2596" y="6718"/>
                      <a:pt x="2541" y="6718"/>
                    </a:cubicBezTo>
                    <a:cubicBezTo>
                      <a:pt x="2532" y="6718"/>
                      <a:pt x="2523" y="6717"/>
                      <a:pt x="2517" y="6714"/>
                    </a:cubicBezTo>
                    <a:cubicBezTo>
                      <a:pt x="2484" y="6698"/>
                      <a:pt x="2436" y="6698"/>
                      <a:pt x="2420" y="6698"/>
                    </a:cubicBezTo>
                    <a:cubicBezTo>
                      <a:pt x="2406" y="6753"/>
                      <a:pt x="2386" y="6770"/>
                      <a:pt x="2363" y="6770"/>
                    </a:cubicBezTo>
                    <a:cubicBezTo>
                      <a:pt x="2332" y="6770"/>
                      <a:pt x="2295" y="6740"/>
                      <a:pt x="2258" y="6731"/>
                    </a:cubicBezTo>
                    <a:lnTo>
                      <a:pt x="2242" y="6714"/>
                    </a:lnTo>
                    <a:cubicBezTo>
                      <a:pt x="2210" y="6731"/>
                      <a:pt x="2210" y="6763"/>
                      <a:pt x="2226" y="6779"/>
                    </a:cubicBezTo>
                    <a:cubicBezTo>
                      <a:pt x="2226" y="6779"/>
                      <a:pt x="2154" y="6820"/>
                      <a:pt x="2100" y="6820"/>
                    </a:cubicBezTo>
                    <a:cubicBezTo>
                      <a:pt x="2087" y="6820"/>
                      <a:pt x="2075" y="6818"/>
                      <a:pt x="2065" y="6811"/>
                    </a:cubicBezTo>
                    <a:cubicBezTo>
                      <a:pt x="2060" y="6809"/>
                      <a:pt x="2055" y="6809"/>
                      <a:pt x="2049" y="6809"/>
                    </a:cubicBezTo>
                    <a:cubicBezTo>
                      <a:pt x="2007" y="6809"/>
                      <a:pt x="1968" y="6865"/>
                      <a:pt x="1968" y="6908"/>
                    </a:cubicBezTo>
                    <a:cubicBezTo>
                      <a:pt x="1960" y="6924"/>
                      <a:pt x="1940" y="6928"/>
                      <a:pt x="1922" y="6928"/>
                    </a:cubicBezTo>
                    <a:cubicBezTo>
                      <a:pt x="1904" y="6928"/>
                      <a:pt x="1887" y="6924"/>
                      <a:pt x="1887" y="6924"/>
                    </a:cubicBezTo>
                    <a:cubicBezTo>
                      <a:pt x="1874" y="6910"/>
                      <a:pt x="1812" y="6872"/>
                      <a:pt x="1785" y="6872"/>
                    </a:cubicBezTo>
                    <a:cubicBezTo>
                      <a:pt x="1780" y="6872"/>
                      <a:pt x="1777" y="6873"/>
                      <a:pt x="1775" y="6876"/>
                    </a:cubicBezTo>
                    <a:cubicBezTo>
                      <a:pt x="1758" y="6892"/>
                      <a:pt x="1726" y="6924"/>
                      <a:pt x="1710" y="6924"/>
                    </a:cubicBezTo>
                    <a:cubicBezTo>
                      <a:pt x="1694" y="6940"/>
                      <a:pt x="1581" y="6956"/>
                      <a:pt x="1549" y="6956"/>
                    </a:cubicBezTo>
                    <a:cubicBezTo>
                      <a:pt x="1516" y="6956"/>
                      <a:pt x="1452" y="7021"/>
                      <a:pt x="1436" y="7021"/>
                    </a:cubicBezTo>
                    <a:cubicBezTo>
                      <a:pt x="1420" y="7037"/>
                      <a:pt x="1371" y="7053"/>
                      <a:pt x="1339" y="7069"/>
                    </a:cubicBezTo>
                    <a:lnTo>
                      <a:pt x="1323" y="7102"/>
                    </a:lnTo>
                    <a:cubicBezTo>
                      <a:pt x="1291" y="7198"/>
                      <a:pt x="1274" y="7295"/>
                      <a:pt x="1258" y="7408"/>
                    </a:cubicBezTo>
                    <a:lnTo>
                      <a:pt x="1258" y="7440"/>
                    </a:lnTo>
                    <a:cubicBezTo>
                      <a:pt x="1291" y="7489"/>
                      <a:pt x="1242" y="7537"/>
                      <a:pt x="1178" y="7553"/>
                    </a:cubicBezTo>
                    <a:lnTo>
                      <a:pt x="1145" y="7473"/>
                    </a:lnTo>
                    <a:cubicBezTo>
                      <a:pt x="1129" y="7440"/>
                      <a:pt x="1081" y="7392"/>
                      <a:pt x="1049" y="7392"/>
                    </a:cubicBezTo>
                    <a:lnTo>
                      <a:pt x="903" y="7408"/>
                    </a:lnTo>
                    <a:cubicBezTo>
                      <a:pt x="881" y="7395"/>
                      <a:pt x="854" y="7390"/>
                      <a:pt x="823" y="7390"/>
                    </a:cubicBezTo>
                    <a:cubicBezTo>
                      <a:pt x="696" y="7390"/>
                      <a:pt x="514" y="7479"/>
                      <a:pt x="436" y="7505"/>
                    </a:cubicBezTo>
                    <a:cubicBezTo>
                      <a:pt x="339" y="7521"/>
                      <a:pt x="339" y="7553"/>
                      <a:pt x="420" y="7569"/>
                    </a:cubicBezTo>
                    <a:lnTo>
                      <a:pt x="436" y="7585"/>
                    </a:lnTo>
                    <a:cubicBezTo>
                      <a:pt x="452" y="7634"/>
                      <a:pt x="468" y="7650"/>
                      <a:pt x="532" y="7666"/>
                    </a:cubicBezTo>
                    <a:cubicBezTo>
                      <a:pt x="581" y="7682"/>
                      <a:pt x="565" y="7763"/>
                      <a:pt x="516" y="7795"/>
                    </a:cubicBezTo>
                    <a:cubicBezTo>
                      <a:pt x="484" y="7795"/>
                      <a:pt x="452" y="7795"/>
                      <a:pt x="452" y="7811"/>
                    </a:cubicBezTo>
                    <a:cubicBezTo>
                      <a:pt x="420" y="7844"/>
                      <a:pt x="387" y="7876"/>
                      <a:pt x="403" y="7908"/>
                    </a:cubicBezTo>
                    <a:lnTo>
                      <a:pt x="403" y="7924"/>
                    </a:lnTo>
                    <a:cubicBezTo>
                      <a:pt x="452" y="7940"/>
                      <a:pt x="468" y="7956"/>
                      <a:pt x="420" y="7956"/>
                    </a:cubicBezTo>
                    <a:lnTo>
                      <a:pt x="403" y="7989"/>
                    </a:lnTo>
                    <a:cubicBezTo>
                      <a:pt x="392" y="8004"/>
                      <a:pt x="382" y="8009"/>
                      <a:pt x="372" y="8009"/>
                    </a:cubicBezTo>
                    <a:cubicBezTo>
                      <a:pt x="347" y="8009"/>
                      <a:pt x="325" y="7976"/>
                      <a:pt x="300" y="7976"/>
                    </a:cubicBezTo>
                    <a:cubicBezTo>
                      <a:pt x="292" y="7976"/>
                      <a:pt x="283" y="7980"/>
                      <a:pt x="274" y="7989"/>
                    </a:cubicBezTo>
                    <a:cubicBezTo>
                      <a:pt x="242" y="8021"/>
                      <a:pt x="210" y="8069"/>
                      <a:pt x="178" y="8118"/>
                    </a:cubicBezTo>
                    <a:cubicBezTo>
                      <a:pt x="178" y="8134"/>
                      <a:pt x="178" y="8150"/>
                      <a:pt x="161" y="8166"/>
                    </a:cubicBezTo>
                    <a:lnTo>
                      <a:pt x="129" y="8231"/>
                    </a:lnTo>
                    <a:cubicBezTo>
                      <a:pt x="183" y="8284"/>
                      <a:pt x="247" y="8315"/>
                      <a:pt x="295" y="8315"/>
                    </a:cubicBezTo>
                    <a:cubicBezTo>
                      <a:pt x="305" y="8315"/>
                      <a:pt x="314" y="8314"/>
                      <a:pt x="323" y="8311"/>
                    </a:cubicBezTo>
                    <a:lnTo>
                      <a:pt x="355" y="8295"/>
                    </a:lnTo>
                    <a:lnTo>
                      <a:pt x="387" y="8263"/>
                    </a:lnTo>
                    <a:cubicBezTo>
                      <a:pt x="390" y="8262"/>
                      <a:pt x="392" y="8262"/>
                      <a:pt x="395" y="8262"/>
                    </a:cubicBezTo>
                    <a:cubicBezTo>
                      <a:pt x="452" y="8262"/>
                      <a:pt x="449" y="8442"/>
                      <a:pt x="371" y="8473"/>
                    </a:cubicBezTo>
                    <a:cubicBezTo>
                      <a:pt x="291" y="8505"/>
                      <a:pt x="226" y="8618"/>
                      <a:pt x="226" y="8650"/>
                    </a:cubicBezTo>
                    <a:cubicBezTo>
                      <a:pt x="242" y="8682"/>
                      <a:pt x="274" y="8779"/>
                      <a:pt x="323" y="8860"/>
                    </a:cubicBezTo>
                    <a:lnTo>
                      <a:pt x="307" y="8940"/>
                    </a:lnTo>
                    <a:lnTo>
                      <a:pt x="307" y="8973"/>
                    </a:lnTo>
                    <a:cubicBezTo>
                      <a:pt x="297" y="8992"/>
                      <a:pt x="304" y="8999"/>
                      <a:pt x="325" y="8999"/>
                    </a:cubicBezTo>
                    <a:cubicBezTo>
                      <a:pt x="339" y="8999"/>
                      <a:pt x="361" y="8995"/>
                      <a:pt x="387" y="8989"/>
                    </a:cubicBezTo>
                    <a:lnTo>
                      <a:pt x="420" y="8989"/>
                    </a:lnTo>
                    <a:lnTo>
                      <a:pt x="468" y="9005"/>
                    </a:lnTo>
                    <a:cubicBezTo>
                      <a:pt x="436" y="9053"/>
                      <a:pt x="403" y="9102"/>
                      <a:pt x="387" y="9134"/>
                    </a:cubicBezTo>
                    <a:lnTo>
                      <a:pt x="420" y="9166"/>
                    </a:lnTo>
                    <a:lnTo>
                      <a:pt x="468" y="9247"/>
                    </a:lnTo>
                    <a:cubicBezTo>
                      <a:pt x="516" y="9198"/>
                      <a:pt x="565" y="9166"/>
                      <a:pt x="565" y="9166"/>
                    </a:cubicBezTo>
                    <a:lnTo>
                      <a:pt x="565" y="9166"/>
                    </a:lnTo>
                    <a:cubicBezTo>
                      <a:pt x="581" y="9166"/>
                      <a:pt x="549" y="9360"/>
                      <a:pt x="532" y="9424"/>
                    </a:cubicBezTo>
                    <a:cubicBezTo>
                      <a:pt x="500" y="9505"/>
                      <a:pt x="500" y="9682"/>
                      <a:pt x="549" y="9699"/>
                    </a:cubicBezTo>
                    <a:cubicBezTo>
                      <a:pt x="565" y="9707"/>
                      <a:pt x="593" y="9711"/>
                      <a:pt x="623" y="9711"/>
                    </a:cubicBezTo>
                    <a:cubicBezTo>
                      <a:pt x="653" y="9711"/>
                      <a:pt x="686" y="9707"/>
                      <a:pt x="710" y="9699"/>
                    </a:cubicBezTo>
                    <a:lnTo>
                      <a:pt x="791" y="9699"/>
                    </a:lnTo>
                    <a:cubicBezTo>
                      <a:pt x="855" y="9699"/>
                      <a:pt x="791" y="9860"/>
                      <a:pt x="742" y="9892"/>
                    </a:cubicBezTo>
                    <a:cubicBezTo>
                      <a:pt x="694" y="9924"/>
                      <a:pt x="629" y="9989"/>
                      <a:pt x="597" y="10005"/>
                    </a:cubicBezTo>
                    <a:lnTo>
                      <a:pt x="629" y="10037"/>
                    </a:lnTo>
                    <a:cubicBezTo>
                      <a:pt x="662" y="10070"/>
                      <a:pt x="662" y="10086"/>
                      <a:pt x="613" y="10102"/>
                    </a:cubicBezTo>
                    <a:cubicBezTo>
                      <a:pt x="581" y="10118"/>
                      <a:pt x="549" y="10134"/>
                      <a:pt x="500" y="10134"/>
                    </a:cubicBezTo>
                    <a:cubicBezTo>
                      <a:pt x="420" y="10150"/>
                      <a:pt x="484" y="10182"/>
                      <a:pt x="484" y="10199"/>
                    </a:cubicBezTo>
                    <a:cubicBezTo>
                      <a:pt x="468" y="10247"/>
                      <a:pt x="420" y="10279"/>
                      <a:pt x="532" y="10279"/>
                    </a:cubicBezTo>
                    <a:cubicBezTo>
                      <a:pt x="581" y="10279"/>
                      <a:pt x="662" y="10263"/>
                      <a:pt x="742" y="10231"/>
                    </a:cubicBezTo>
                    <a:cubicBezTo>
                      <a:pt x="758" y="10231"/>
                      <a:pt x="791" y="10231"/>
                      <a:pt x="807" y="10247"/>
                    </a:cubicBezTo>
                    <a:lnTo>
                      <a:pt x="823" y="10263"/>
                    </a:lnTo>
                    <a:cubicBezTo>
                      <a:pt x="835" y="10287"/>
                      <a:pt x="864" y="10302"/>
                      <a:pt x="885" y="10302"/>
                    </a:cubicBezTo>
                    <a:cubicBezTo>
                      <a:pt x="893" y="10302"/>
                      <a:pt x="899" y="10300"/>
                      <a:pt x="903" y="10295"/>
                    </a:cubicBezTo>
                    <a:cubicBezTo>
                      <a:pt x="920" y="10295"/>
                      <a:pt x="1016" y="10328"/>
                      <a:pt x="1049" y="10328"/>
                    </a:cubicBezTo>
                    <a:cubicBezTo>
                      <a:pt x="1081" y="10344"/>
                      <a:pt x="1194" y="10392"/>
                      <a:pt x="1210" y="10408"/>
                    </a:cubicBezTo>
                    <a:cubicBezTo>
                      <a:pt x="1226" y="10424"/>
                      <a:pt x="1291" y="10457"/>
                      <a:pt x="1355" y="10489"/>
                    </a:cubicBezTo>
                    <a:lnTo>
                      <a:pt x="1420" y="10457"/>
                    </a:lnTo>
                    <a:cubicBezTo>
                      <a:pt x="1436" y="10457"/>
                      <a:pt x="1468" y="10473"/>
                      <a:pt x="1468" y="10489"/>
                    </a:cubicBezTo>
                    <a:lnTo>
                      <a:pt x="1500" y="10602"/>
                    </a:lnTo>
                    <a:cubicBezTo>
                      <a:pt x="1580" y="10590"/>
                      <a:pt x="1733" y="10579"/>
                      <a:pt x="1832" y="10579"/>
                    </a:cubicBezTo>
                    <a:cubicBezTo>
                      <a:pt x="1873" y="10579"/>
                      <a:pt x="1906" y="10581"/>
                      <a:pt x="1920" y="10586"/>
                    </a:cubicBezTo>
                    <a:lnTo>
                      <a:pt x="2081" y="10586"/>
                    </a:lnTo>
                    <a:cubicBezTo>
                      <a:pt x="2097" y="10586"/>
                      <a:pt x="2258" y="10618"/>
                      <a:pt x="2436" y="10634"/>
                    </a:cubicBezTo>
                    <a:lnTo>
                      <a:pt x="2533" y="10747"/>
                    </a:lnTo>
                    <a:cubicBezTo>
                      <a:pt x="2549" y="10747"/>
                      <a:pt x="2758" y="10779"/>
                      <a:pt x="2775" y="10812"/>
                    </a:cubicBezTo>
                    <a:cubicBezTo>
                      <a:pt x="2784" y="10841"/>
                      <a:pt x="2835" y="10846"/>
                      <a:pt x="2884" y="10846"/>
                    </a:cubicBezTo>
                    <a:cubicBezTo>
                      <a:pt x="2917" y="10846"/>
                      <a:pt x="2949" y="10844"/>
                      <a:pt x="2968" y="10844"/>
                    </a:cubicBezTo>
                    <a:cubicBezTo>
                      <a:pt x="2973" y="10842"/>
                      <a:pt x="2978" y="10842"/>
                      <a:pt x="2985" y="10842"/>
                    </a:cubicBezTo>
                    <a:cubicBezTo>
                      <a:pt x="3042" y="10842"/>
                      <a:pt x="3169" y="10894"/>
                      <a:pt x="3226" y="10894"/>
                    </a:cubicBezTo>
                    <a:cubicBezTo>
                      <a:pt x="3232" y="10894"/>
                      <a:pt x="3238" y="10894"/>
                      <a:pt x="3242" y="10892"/>
                    </a:cubicBezTo>
                    <a:cubicBezTo>
                      <a:pt x="3291" y="10892"/>
                      <a:pt x="3484" y="10892"/>
                      <a:pt x="3549" y="10908"/>
                    </a:cubicBezTo>
                    <a:cubicBezTo>
                      <a:pt x="3573" y="10916"/>
                      <a:pt x="3597" y="10920"/>
                      <a:pt x="3617" y="10920"/>
                    </a:cubicBezTo>
                    <a:cubicBezTo>
                      <a:pt x="3638" y="10920"/>
                      <a:pt x="3654" y="10916"/>
                      <a:pt x="3662" y="10908"/>
                    </a:cubicBezTo>
                    <a:lnTo>
                      <a:pt x="3678" y="10908"/>
                    </a:lnTo>
                    <a:lnTo>
                      <a:pt x="3742" y="10892"/>
                    </a:lnTo>
                    <a:cubicBezTo>
                      <a:pt x="3742" y="10941"/>
                      <a:pt x="3775" y="10957"/>
                      <a:pt x="3823" y="10957"/>
                    </a:cubicBezTo>
                    <a:lnTo>
                      <a:pt x="3855" y="10957"/>
                    </a:lnTo>
                    <a:cubicBezTo>
                      <a:pt x="3871" y="10957"/>
                      <a:pt x="3871" y="10973"/>
                      <a:pt x="3871" y="10989"/>
                    </a:cubicBezTo>
                    <a:lnTo>
                      <a:pt x="3888" y="11005"/>
                    </a:lnTo>
                    <a:cubicBezTo>
                      <a:pt x="3888" y="11026"/>
                      <a:pt x="3896" y="11033"/>
                      <a:pt x="3908" y="11033"/>
                    </a:cubicBezTo>
                    <a:cubicBezTo>
                      <a:pt x="3933" y="11033"/>
                      <a:pt x="3973" y="11000"/>
                      <a:pt x="3984" y="10989"/>
                    </a:cubicBezTo>
                    <a:cubicBezTo>
                      <a:pt x="3992" y="10981"/>
                      <a:pt x="4017" y="10977"/>
                      <a:pt x="4041" y="10977"/>
                    </a:cubicBezTo>
                    <a:cubicBezTo>
                      <a:pt x="4065" y="10977"/>
                      <a:pt x="4089" y="10981"/>
                      <a:pt x="4097" y="10989"/>
                    </a:cubicBezTo>
                    <a:cubicBezTo>
                      <a:pt x="4130" y="11005"/>
                      <a:pt x="4097" y="11021"/>
                      <a:pt x="4049" y="11053"/>
                    </a:cubicBezTo>
                    <a:lnTo>
                      <a:pt x="4049" y="11070"/>
                    </a:lnTo>
                    <a:cubicBezTo>
                      <a:pt x="4049" y="11114"/>
                      <a:pt x="4069" y="11124"/>
                      <a:pt x="4095" y="11124"/>
                    </a:cubicBezTo>
                    <a:cubicBezTo>
                      <a:pt x="4116" y="11124"/>
                      <a:pt x="4140" y="11118"/>
                      <a:pt x="4162" y="11118"/>
                    </a:cubicBezTo>
                    <a:cubicBezTo>
                      <a:pt x="4178" y="11118"/>
                      <a:pt x="4194" y="11086"/>
                      <a:pt x="4210" y="11070"/>
                    </a:cubicBezTo>
                    <a:lnTo>
                      <a:pt x="4226" y="11053"/>
                    </a:lnTo>
                    <a:cubicBezTo>
                      <a:pt x="4226" y="11053"/>
                      <a:pt x="4281" y="11081"/>
                      <a:pt x="4322" y="11081"/>
                    </a:cubicBezTo>
                    <a:cubicBezTo>
                      <a:pt x="4335" y="11081"/>
                      <a:pt x="4347" y="11078"/>
                      <a:pt x="4355" y="11070"/>
                    </a:cubicBezTo>
                    <a:cubicBezTo>
                      <a:pt x="4358" y="11067"/>
                      <a:pt x="4363" y="11065"/>
                      <a:pt x="4370" y="11065"/>
                    </a:cubicBezTo>
                    <a:cubicBezTo>
                      <a:pt x="4399" y="11065"/>
                      <a:pt x="4455" y="11092"/>
                      <a:pt x="4468" y="11118"/>
                    </a:cubicBezTo>
                    <a:cubicBezTo>
                      <a:pt x="4472" y="11120"/>
                      <a:pt x="4478" y="11121"/>
                      <a:pt x="4485" y="11121"/>
                    </a:cubicBezTo>
                    <a:cubicBezTo>
                      <a:pt x="4530" y="11121"/>
                      <a:pt x="4632" y="11093"/>
                      <a:pt x="4697" y="11093"/>
                    </a:cubicBezTo>
                    <a:cubicBezTo>
                      <a:pt x="4717" y="11093"/>
                      <a:pt x="4733" y="11095"/>
                      <a:pt x="4743" y="11102"/>
                    </a:cubicBezTo>
                    <a:cubicBezTo>
                      <a:pt x="4775" y="11118"/>
                      <a:pt x="4839" y="11150"/>
                      <a:pt x="4888" y="11166"/>
                    </a:cubicBezTo>
                    <a:lnTo>
                      <a:pt x="4904" y="11150"/>
                    </a:lnTo>
                    <a:lnTo>
                      <a:pt x="4936" y="11134"/>
                    </a:lnTo>
                    <a:cubicBezTo>
                      <a:pt x="4947" y="11123"/>
                      <a:pt x="4970" y="11120"/>
                      <a:pt x="4999" y="11120"/>
                    </a:cubicBezTo>
                    <a:cubicBezTo>
                      <a:pt x="5056" y="11120"/>
                      <a:pt x="5135" y="11134"/>
                      <a:pt x="5178" y="11134"/>
                    </a:cubicBezTo>
                    <a:cubicBezTo>
                      <a:pt x="5226" y="11134"/>
                      <a:pt x="5307" y="11118"/>
                      <a:pt x="5323" y="11118"/>
                    </a:cubicBezTo>
                    <a:lnTo>
                      <a:pt x="5501" y="11118"/>
                    </a:lnTo>
                    <a:lnTo>
                      <a:pt x="5565" y="11102"/>
                    </a:lnTo>
                    <a:cubicBezTo>
                      <a:pt x="5581" y="11094"/>
                      <a:pt x="5594" y="11091"/>
                      <a:pt x="5605" y="11091"/>
                    </a:cubicBezTo>
                    <a:cubicBezTo>
                      <a:pt x="5660" y="11091"/>
                      <a:pt x="5673" y="11168"/>
                      <a:pt x="5729" y="11168"/>
                    </a:cubicBezTo>
                    <a:cubicBezTo>
                      <a:pt x="5733" y="11168"/>
                      <a:pt x="5738" y="11167"/>
                      <a:pt x="5743" y="11166"/>
                    </a:cubicBezTo>
                    <a:lnTo>
                      <a:pt x="5759" y="11166"/>
                    </a:lnTo>
                    <a:cubicBezTo>
                      <a:pt x="5759" y="11155"/>
                      <a:pt x="5829" y="11116"/>
                      <a:pt x="5866" y="11116"/>
                    </a:cubicBezTo>
                    <a:cubicBezTo>
                      <a:pt x="5879" y="11116"/>
                      <a:pt x="5888" y="11121"/>
                      <a:pt x="5888" y="11134"/>
                    </a:cubicBezTo>
                    <a:cubicBezTo>
                      <a:pt x="5878" y="11153"/>
                      <a:pt x="5885" y="11161"/>
                      <a:pt x="5893" y="11161"/>
                    </a:cubicBezTo>
                    <a:cubicBezTo>
                      <a:pt x="5898" y="11161"/>
                      <a:pt x="5904" y="11157"/>
                      <a:pt x="5904" y="11150"/>
                    </a:cubicBezTo>
                    <a:cubicBezTo>
                      <a:pt x="5907" y="11147"/>
                      <a:pt x="5913" y="11146"/>
                      <a:pt x="5920" y="11146"/>
                    </a:cubicBezTo>
                    <a:cubicBezTo>
                      <a:pt x="5938" y="11146"/>
                      <a:pt x="5966" y="11155"/>
                      <a:pt x="5985" y="11155"/>
                    </a:cubicBezTo>
                    <a:cubicBezTo>
                      <a:pt x="5992" y="11155"/>
                      <a:pt x="5997" y="11154"/>
                      <a:pt x="6001" y="11150"/>
                    </a:cubicBezTo>
                    <a:cubicBezTo>
                      <a:pt x="6017" y="11134"/>
                      <a:pt x="6114" y="11053"/>
                      <a:pt x="6146" y="11053"/>
                    </a:cubicBezTo>
                    <a:cubicBezTo>
                      <a:pt x="6178" y="11070"/>
                      <a:pt x="6226" y="11118"/>
                      <a:pt x="6243" y="11150"/>
                    </a:cubicBezTo>
                    <a:cubicBezTo>
                      <a:pt x="6245" y="11153"/>
                      <a:pt x="6248" y="11154"/>
                      <a:pt x="6251" y="11154"/>
                    </a:cubicBezTo>
                    <a:cubicBezTo>
                      <a:pt x="6272" y="11154"/>
                      <a:pt x="6309" y="11116"/>
                      <a:pt x="6323" y="11102"/>
                    </a:cubicBezTo>
                    <a:cubicBezTo>
                      <a:pt x="6325" y="11100"/>
                      <a:pt x="6328" y="11099"/>
                      <a:pt x="6331" y="11099"/>
                    </a:cubicBezTo>
                    <a:cubicBezTo>
                      <a:pt x="6352" y="11099"/>
                      <a:pt x="6392" y="11145"/>
                      <a:pt x="6420" y="11215"/>
                    </a:cubicBezTo>
                    <a:lnTo>
                      <a:pt x="6468" y="11150"/>
                    </a:lnTo>
                    <a:cubicBezTo>
                      <a:pt x="6507" y="11096"/>
                      <a:pt x="6534" y="11076"/>
                      <a:pt x="6561" y="11076"/>
                    </a:cubicBezTo>
                    <a:cubicBezTo>
                      <a:pt x="6591" y="11076"/>
                      <a:pt x="6620" y="11100"/>
                      <a:pt x="6662" y="11134"/>
                    </a:cubicBezTo>
                    <a:cubicBezTo>
                      <a:pt x="6662" y="11134"/>
                      <a:pt x="6710" y="11150"/>
                      <a:pt x="6710" y="11150"/>
                    </a:cubicBezTo>
                    <a:cubicBezTo>
                      <a:pt x="6731" y="11130"/>
                      <a:pt x="6750" y="11122"/>
                      <a:pt x="6768" y="11122"/>
                    </a:cubicBezTo>
                    <a:cubicBezTo>
                      <a:pt x="6806" y="11122"/>
                      <a:pt x="6839" y="11155"/>
                      <a:pt x="6872" y="11166"/>
                    </a:cubicBezTo>
                    <a:cubicBezTo>
                      <a:pt x="6904" y="11183"/>
                      <a:pt x="6936" y="11199"/>
                      <a:pt x="6985" y="11199"/>
                    </a:cubicBezTo>
                    <a:lnTo>
                      <a:pt x="7049" y="11231"/>
                    </a:lnTo>
                    <a:cubicBezTo>
                      <a:pt x="7146" y="11215"/>
                      <a:pt x="7227" y="11199"/>
                      <a:pt x="7243" y="11199"/>
                    </a:cubicBezTo>
                    <a:cubicBezTo>
                      <a:pt x="7256" y="11186"/>
                      <a:pt x="7311" y="11162"/>
                      <a:pt x="7340" y="11162"/>
                    </a:cubicBezTo>
                    <a:cubicBezTo>
                      <a:pt x="7347" y="11162"/>
                      <a:pt x="7353" y="11163"/>
                      <a:pt x="7356" y="11166"/>
                    </a:cubicBezTo>
                    <a:cubicBezTo>
                      <a:pt x="7360" y="11171"/>
                      <a:pt x="7368" y="11173"/>
                      <a:pt x="7376" y="11173"/>
                    </a:cubicBezTo>
                    <a:cubicBezTo>
                      <a:pt x="7397" y="11173"/>
                      <a:pt x="7425" y="11162"/>
                      <a:pt x="7436" y="11150"/>
                    </a:cubicBezTo>
                    <a:cubicBezTo>
                      <a:pt x="7448" y="11139"/>
                      <a:pt x="7467" y="11127"/>
                      <a:pt x="7489" y="11127"/>
                    </a:cubicBezTo>
                    <a:cubicBezTo>
                      <a:pt x="7498" y="11127"/>
                      <a:pt x="7507" y="11129"/>
                      <a:pt x="7517" y="11134"/>
                    </a:cubicBezTo>
                    <a:lnTo>
                      <a:pt x="7533" y="11134"/>
                    </a:lnTo>
                    <a:lnTo>
                      <a:pt x="7565" y="11166"/>
                    </a:lnTo>
                    <a:cubicBezTo>
                      <a:pt x="7575" y="11171"/>
                      <a:pt x="7588" y="11173"/>
                      <a:pt x="7603" y="11173"/>
                    </a:cubicBezTo>
                    <a:cubicBezTo>
                      <a:pt x="7639" y="11173"/>
                      <a:pt x="7683" y="11162"/>
                      <a:pt x="7694" y="11150"/>
                    </a:cubicBezTo>
                    <a:cubicBezTo>
                      <a:pt x="7699" y="11146"/>
                      <a:pt x="7707" y="11144"/>
                      <a:pt x="7715" y="11144"/>
                    </a:cubicBezTo>
                    <a:cubicBezTo>
                      <a:pt x="7735" y="11144"/>
                      <a:pt x="7759" y="11155"/>
                      <a:pt x="7759" y="11166"/>
                    </a:cubicBezTo>
                    <a:cubicBezTo>
                      <a:pt x="7759" y="11172"/>
                      <a:pt x="7777" y="11174"/>
                      <a:pt x="7803" y="11174"/>
                    </a:cubicBezTo>
                    <a:cubicBezTo>
                      <a:pt x="7856" y="11174"/>
                      <a:pt x="7942" y="11166"/>
                      <a:pt x="7985" y="11166"/>
                    </a:cubicBezTo>
                    <a:lnTo>
                      <a:pt x="8178" y="11166"/>
                    </a:lnTo>
                    <a:cubicBezTo>
                      <a:pt x="8211" y="11150"/>
                      <a:pt x="8340" y="11118"/>
                      <a:pt x="8469" y="11086"/>
                    </a:cubicBezTo>
                    <a:lnTo>
                      <a:pt x="8533" y="11134"/>
                    </a:lnTo>
                    <a:lnTo>
                      <a:pt x="8630" y="11166"/>
                    </a:lnTo>
                    <a:cubicBezTo>
                      <a:pt x="8715" y="11166"/>
                      <a:pt x="8872" y="11194"/>
                      <a:pt x="8979" y="11194"/>
                    </a:cubicBezTo>
                    <a:cubicBezTo>
                      <a:pt x="9015" y="11194"/>
                      <a:pt x="9045" y="11191"/>
                      <a:pt x="9065" y="11183"/>
                    </a:cubicBezTo>
                    <a:cubicBezTo>
                      <a:pt x="9146" y="11166"/>
                      <a:pt x="9340" y="11118"/>
                      <a:pt x="9404" y="11118"/>
                    </a:cubicBezTo>
                    <a:cubicBezTo>
                      <a:pt x="9485" y="11118"/>
                      <a:pt x="9598" y="11134"/>
                      <a:pt x="9662" y="11134"/>
                    </a:cubicBezTo>
                    <a:lnTo>
                      <a:pt x="9743" y="11118"/>
                    </a:lnTo>
                    <a:lnTo>
                      <a:pt x="9840" y="11102"/>
                    </a:lnTo>
                    <a:cubicBezTo>
                      <a:pt x="9863" y="11120"/>
                      <a:pt x="9900" y="11127"/>
                      <a:pt x="9940" y="11127"/>
                    </a:cubicBezTo>
                    <a:cubicBezTo>
                      <a:pt x="10008" y="11127"/>
                      <a:pt x="10083" y="11106"/>
                      <a:pt x="10114" y="11086"/>
                    </a:cubicBezTo>
                    <a:cubicBezTo>
                      <a:pt x="10130" y="11070"/>
                      <a:pt x="10174" y="11066"/>
                      <a:pt x="10219" y="11066"/>
                    </a:cubicBezTo>
                    <a:cubicBezTo>
                      <a:pt x="10263" y="11066"/>
                      <a:pt x="10307" y="11070"/>
                      <a:pt x="10324" y="11070"/>
                    </a:cubicBezTo>
                    <a:cubicBezTo>
                      <a:pt x="10356" y="11070"/>
                      <a:pt x="10410" y="11062"/>
                      <a:pt x="10451" y="11062"/>
                    </a:cubicBezTo>
                    <a:cubicBezTo>
                      <a:pt x="10472" y="11062"/>
                      <a:pt x="10490" y="11064"/>
                      <a:pt x="10501" y="11070"/>
                    </a:cubicBezTo>
                    <a:cubicBezTo>
                      <a:pt x="10529" y="11070"/>
                      <a:pt x="10651" y="11105"/>
                      <a:pt x="10716" y="11105"/>
                    </a:cubicBezTo>
                    <a:cubicBezTo>
                      <a:pt x="10727" y="11105"/>
                      <a:pt x="10736" y="11104"/>
                      <a:pt x="10743" y="11102"/>
                    </a:cubicBezTo>
                    <a:cubicBezTo>
                      <a:pt x="10791" y="11086"/>
                      <a:pt x="10872" y="11070"/>
                      <a:pt x="10920" y="11070"/>
                    </a:cubicBezTo>
                    <a:lnTo>
                      <a:pt x="10985" y="11102"/>
                    </a:lnTo>
                    <a:lnTo>
                      <a:pt x="11033" y="11118"/>
                    </a:lnTo>
                    <a:cubicBezTo>
                      <a:pt x="11130" y="11102"/>
                      <a:pt x="11243" y="11070"/>
                      <a:pt x="11324" y="11070"/>
                    </a:cubicBezTo>
                    <a:lnTo>
                      <a:pt x="11372" y="11070"/>
                    </a:lnTo>
                    <a:cubicBezTo>
                      <a:pt x="11409" y="11082"/>
                      <a:pt x="11427" y="11113"/>
                      <a:pt x="11469" y="11113"/>
                    </a:cubicBezTo>
                    <a:cubicBezTo>
                      <a:pt x="11482" y="11113"/>
                      <a:pt x="11498" y="11110"/>
                      <a:pt x="11517" y="11102"/>
                    </a:cubicBezTo>
                    <a:cubicBezTo>
                      <a:pt x="11531" y="11099"/>
                      <a:pt x="11543" y="11098"/>
                      <a:pt x="11555" y="11098"/>
                    </a:cubicBezTo>
                    <a:cubicBezTo>
                      <a:pt x="11612" y="11098"/>
                      <a:pt x="11641" y="11131"/>
                      <a:pt x="11614" y="11199"/>
                    </a:cubicBezTo>
                    <a:lnTo>
                      <a:pt x="11598" y="11215"/>
                    </a:lnTo>
                    <a:cubicBezTo>
                      <a:pt x="11584" y="11242"/>
                      <a:pt x="11718" y="11303"/>
                      <a:pt x="11771" y="11303"/>
                    </a:cubicBezTo>
                    <a:cubicBezTo>
                      <a:pt x="11782" y="11303"/>
                      <a:pt x="11789" y="11301"/>
                      <a:pt x="11791" y="11295"/>
                    </a:cubicBezTo>
                    <a:cubicBezTo>
                      <a:pt x="11824" y="11279"/>
                      <a:pt x="11759" y="11215"/>
                      <a:pt x="11727" y="11199"/>
                    </a:cubicBezTo>
                    <a:cubicBezTo>
                      <a:pt x="11711" y="11183"/>
                      <a:pt x="11711" y="11166"/>
                      <a:pt x="11743" y="11166"/>
                    </a:cubicBezTo>
                    <a:cubicBezTo>
                      <a:pt x="11775" y="11134"/>
                      <a:pt x="11775" y="11086"/>
                      <a:pt x="11808" y="11086"/>
                    </a:cubicBezTo>
                    <a:cubicBezTo>
                      <a:pt x="11840" y="11086"/>
                      <a:pt x="11888" y="11118"/>
                      <a:pt x="11921" y="11118"/>
                    </a:cubicBezTo>
                    <a:cubicBezTo>
                      <a:pt x="12001" y="11118"/>
                      <a:pt x="12066" y="11118"/>
                      <a:pt x="12098" y="11199"/>
                    </a:cubicBezTo>
                    <a:lnTo>
                      <a:pt x="12098" y="11231"/>
                    </a:lnTo>
                    <a:cubicBezTo>
                      <a:pt x="12162" y="11263"/>
                      <a:pt x="12259" y="11312"/>
                      <a:pt x="12324" y="11344"/>
                    </a:cubicBezTo>
                    <a:lnTo>
                      <a:pt x="12340" y="11392"/>
                    </a:lnTo>
                    <a:lnTo>
                      <a:pt x="12340" y="11408"/>
                    </a:lnTo>
                    <a:cubicBezTo>
                      <a:pt x="12345" y="11419"/>
                      <a:pt x="12352" y="11424"/>
                      <a:pt x="12361" y="11424"/>
                    </a:cubicBezTo>
                    <a:cubicBezTo>
                      <a:pt x="12378" y="11424"/>
                      <a:pt x="12399" y="11403"/>
                      <a:pt x="12421" y="11360"/>
                    </a:cubicBezTo>
                    <a:lnTo>
                      <a:pt x="12485" y="11328"/>
                    </a:lnTo>
                    <a:cubicBezTo>
                      <a:pt x="12550" y="11279"/>
                      <a:pt x="12663" y="11263"/>
                      <a:pt x="12695" y="11166"/>
                    </a:cubicBezTo>
                    <a:cubicBezTo>
                      <a:pt x="12704" y="11139"/>
                      <a:pt x="12740" y="11100"/>
                      <a:pt x="12775" y="11100"/>
                    </a:cubicBezTo>
                    <a:cubicBezTo>
                      <a:pt x="12801" y="11100"/>
                      <a:pt x="12826" y="11121"/>
                      <a:pt x="12840" y="11183"/>
                    </a:cubicBezTo>
                    <a:lnTo>
                      <a:pt x="12840" y="11199"/>
                    </a:lnTo>
                    <a:cubicBezTo>
                      <a:pt x="12872" y="11199"/>
                      <a:pt x="12985" y="11247"/>
                      <a:pt x="12985" y="11279"/>
                    </a:cubicBezTo>
                    <a:cubicBezTo>
                      <a:pt x="12985" y="11295"/>
                      <a:pt x="12953" y="11360"/>
                      <a:pt x="12937" y="11360"/>
                    </a:cubicBezTo>
                    <a:cubicBezTo>
                      <a:pt x="12921" y="11376"/>
                      <a:pt x="12840" y="11392"/>
                      <a:pt x="12775" y="11408"/>
                    </a:cubicBezTo>
                    <a:lnTo>
                      <a:pt x="12727" y="11328"/>
                    </a:lnTo>
                    <a:lnTo>
                      <a:pt x="12727" y="11312"/>
                    </a:lnTo>
                    <a:cubicBezTo>
                      <a:pt x="12711" y="11312"/>
                      <a:pt x="12646" y="11328"/>
                      <a:pt x="12630" y="11344"/>
                    </a:cubicBezTo>
                    <a:cubicBezTo>
                      <a:pt x="12614" y="11360"/>
                      <a:pt x="12679" y="11392"/>
                      <a:pt x="12711" y="11408"/>
                    </a:cubicBezTo>
                    <a:cubicBezTo>
                      <a:pt x="12727" y="11424"/>
                      <a:pt x="12792" y="11441"/>
                      <a:pt x="12808" y="11457"/>
                    </a:cubicBezTo>
                    <a:cubicBezTo>
                      <a:pt x="12808" y="11457"/>
                      <a:pt x="12861" y="11523"/>
                      <a:pt x="12883" y="11523"/>
                    </a:cubicBezTo>
                    <a:cubicBezTo>
                      <a:pt x="12885" y="11523"/>
                      <a:pt x="12887" y="11523"/>
                      <a:pt x="12888" y="11521"/>
                    </a:cubicBezTo>
                    <a:cubicBezTo>
                      <a:pt x="12921" y="11505"/>
                      <a:pt x="12985" y="11441"/>
                      <a:pt x="13034" y="11376"/>
                    </a:cubicBezTo>
                    <a:lnTo>
                      <a:pt x="13130" y="11376"/>
                    </a:lnTo>
                    <a:cubicBezTo>
                      <a:pt x="13150" y="11378"/>
                      <a:pt x="13170" y="11379"/>
                      <a:pt x="13190" y="11379"/>
                    </a:cubicBezTo>
                    <a:cubicBezTo>
                      <a:pt x="13315" y="11379"/>
                      <a:pt x="13438" y="11339"/>
                      <a:pt x="13550" y="11312"/>
                    </a:cubicBezTo>
                    <a:cubicBezTo>
                      <a:pt x="13566" y="11312"/>
                      <a:pt x="13582" y="11328"/>
                      <a:pt x="13598" y="11344"/>
                    </a:cubicBezTo>
                    <a:cubicBezTo>
                      <a:pt x="13582" y="11360"/>
                      <a:pt x="13501" y="11392"/>
                      <a:pt x="13469" y="11392"/>
                    </a:cubicBezTo>
                    <a:cubicBezTo>
                      <a:pt x="13453" y="11408"/>
                      <a:pt x="13308" y="11441"/>
                      <a:pt x="13308" y="11489"/>
                    </a:cubicBezTo>
                    <a:cubicBezTo>
                      <a:pt x="13308" y="11521"/>
                      <a:pt x="13211" y="11570"/>
                      <a:pt x="13163" y="11570"/>
                    </a:cubicBezTo>
                    <a:cubicBezTo>
                      <a:pt x="13130" y="11570"/>
                      <a:pt x="13114" y="11586"/>
                      <a:pt x="13114" y="11586"/>
                    </a:cubicBezTo>
                    <a:cubicBezTo>
                      <a:pt x="13114" y="11602"/>
                      <a:pt x="13243" y="11602"/>
                      <a:pt x="13292" y="11602"/>
                    </a:cubicBezTo>
                    <a:cubicBezTo>
                      <a:pt x="13356" y="11602"/>
                      <a:pt x="13469" y="11521"/>
                      <a:pt x="13517" y="11473"/>
                    </a:cubicBezTo>
                    <a:cubicBezTo>
                      <a:pt x="13525" y="11465"/>
                      <a:pt x="13533" y="11462"/>
                      <a:pt x="13542" y="11462"/>
                    </a:cubicBezTo>
                    <a:cubicBezTo>
                      <a:pt x="13570" y="11462"/>
                      <a:pt x="13602" y="11496"/>
                      <a:pt x="13614" y="11521"/>
                    </a:cubicBezTo>
                    <a:cubicBezTo>
                      <a:pt x="13614" y="11537"/>
                      <a:pt x="13582" y="11570"/>
                      <a:pt x="13517" y="11570"/>
                    </a:cubicBezTo>
                    <a:lnTo>
                      <a:pt x="13550" y="11634"/>
                    </a:lnTo>
                    <a:cubicBezTo>
                      <a:pt x="13582" y="11626"/>
                      <a:pt x="13618" y="11622"/>
                      <a:pt x="13648" y="11622"/>
                    </a:cubicBezTo>
                    <a:cubicBezTo>
                      <a:pt x="13679" y="11622"/>
                      <a:pt x="13703" y="11626"/>
                      <a:pt x="13711" y="11634"/>
                    </a:cubicBezTo>
                    <a:cubicBezTo>
                      <a:pt x="13727" y="11634"/>
                      <a:pt x="13759" y="11586"/>
                      <a:pt x="13759" y="11537"/>
                    </a:cubicBezTo>
                    <a:lnTo>
                      <a:pt x="13776" y="11521"/>
                    </a:lnTo>
                    <a:lnTo>
                      <a:pt x="13840" y="11521"/>
                    </a:lnTo>
                    <a:cubicBezTo>
                      <a:pt x="13857" y="11526"/>
                      <a:pt x="13875" y="11528"/>
                      <a:pt x="13891" y="11528"/>
                    </a:cubicBezTo>
                    <a:cubicBezTo>
                      <a:pt x="13936" y="11528"/>
                      <a:pt x="13973" y="11513"/>
                      <a:pt x="13985" y="11489"/>
                    </a:cubicBezTo>
                    <a:lnTo>
                      <a:pt x="13969" y="11473"/>
                    </a:lnTo>
                    <a:lnTo>
                      <a:pt x="13969" y="11441"/>
                    </a:lnTo>
                    <a:cubicBezTo>
                      <a:pt x="13953" y="11408"/>
                      <a:pt x="13921" y="11328"/>
                      <a:pt x="13953" y="11312"/>
                    </a:cubicBezTo>
                    <a:cubicBezTo>
                      <a:pt x="13982" y="11312"/>
                      <a:pt x="14087" y="11363"/>
                      <a:pt x="14144" y="11363"/>
                    </a:cubicBezTo>
                    <a:cubicBezTo>
                      <a:pt x="14151" y="11363"/>
                      <a:pt x="14157" y="11362"/>
                      <a:pt x="14163" y="11360"/>
                    </a:cubicBezTo>
                    <a:cubicBezTo>
                      <a:pt x="14177" y="11351"/>
                      <a:pt x="14187" y="11347"/>
                      <a:pt x="14194" y="11347"/>
                    </a:cubicBezTo>
                    <a:cubicBezTo>
                      <a:pt x="14210" y="11347"/>
                      <a:pt x="14206" y="11369"/>
                      <a:pt x="14195" y="11392"/>
                    </a:cubicBezTo>
                    <a:cubicBezTo>
                      <a:pt x="14179" y="11408"/>
                      <a:pt x="14066" y="11473"/>
                      <a:pt x="14082" y="11489"/>
                    </a:cubicBezTo>
                    <a:cubicBezTo>
                      <a:pt x="14114" y="11521"/>
                      <a:pt x="14163" y="11570"/>
                      <a:pt x="14179" y="11586"/>
                    </a:cubicBezTo>
                    <a:cubicBezTo>
                      <a:pt x="14195" y="11602"/>
                      <a:pt x="14227" y="11618"/>
                      <a:pt x="14243" y="11618"/>
                    </a:cubicBezTo>
                    <a:cubicBezTo>
                      <a:pt x="14243" y="11602"/>
                      <a:pt x="14259" y="11457"/>
                      <a:pt x="14276" y="11392"/>
                    </a:cubicBezTo>
                    <a:cubicBezTo>
                      <a:pt x="14308" y="11344"/>
                      <a:pt x="14324" y="11279"/>
                      <a:pt x="14308" y="11247"/>
                    </a:cubicBezTo>
                    <a:lnTo>
                      <a:pt x="14308" y="11231"/>
                    </a:lnTo>
                    <a:lnTo>
                      <a:pt x="14308" y="11199"/>
                    </a:lnTo>
                    <a:cubicBezTo>
                      <a:pt x="14337" y="11170"/>
                      <a:pt x="14391" y="11115"/>
                      <a:pt x="14414" y="11115"/>
                    </a:cubicBezTo>
                    <a:cubicBezTo>
                      <a:pt x="14417" y="11115"/>
                      <a:pt x="14419" y="11116"/>
                      <a:pt x="14421" y="11118"/>
                    </a:cubicBezTo>
                    <a:cubicBezTo>
                      <a:pt x="14437" y="11150"/>
                      <a:pt x="14485" y="11215"/>
                      <a:pt x="14518" y="11263"/>
                    </a:cubicBezTo>
                    <a:lnTo>
                      <a:pt x="14566" y="11295"/>
                    </a:lnTo>
                    <a:lnTo>
                      <a:pt x="14598" y="11312"/>
                    </a:lnTo>
                    <a:cubicBezTo>
                      <a:pt x="14614" y="11360"/>
                      <a:pt x="14695" y="11408"/>
                      <a:pt x="14679" y="11441"/>
                    </a:cubicBezTo>
                    <a:cubicBezTo>
                      <a:pt x="14663" y="11457"/>
                      <a:pt x="14582" y="11554"/>
                      <a:pt x="14566" y="11586"/>
                    </a:cubicBezTo>
                    <a:cubicBezTo>
                      <a:pt x="14562" y="11593"/>
                      <a:pt x="14567" y="11596"/>
                      <a:pt x="14576" y="11596"/>
                    </a:cubicBezTo>
                    <a:cubicBezTo>
                      <a:pt x="14609" y="11596"/>
                      <a:pt x="14702" y="11559"/>
                      <a:pt x="14727" y="11521"/>
                    </a:cubicBezTo>
                    <a:cubicBezTo>
                      <a:pt x="14759" y="11473"/>
                      <a:pt x="14840" y="11408"/>
                      <a:pt x="14905" y="11376"/>
                    </a:cubicBezTo>
                    <a:lnTo>
                      <a:pt x="14937" y="11392"/>
                    </a:lnTo>
                    <a:cubicBezTo>
                      <a:pt x="14969" y="11416"/>
                      <a:pt x="14997" y="11429"/>
                      <a:pt x="15022" y="11429"/>
                    </a:cubicBezTo>
                    <a:cubicBezTo>
                      <a:pt x="15046" y="11429"/>
                      <a:pt x="15066" y="11416"/>
                      <a:pt x="15082" y="11392"/>
                    </a:cubicBezTo>
                    <a:lnTo>
                      <a:pt x="15130" y="11344"/>
                    </a:lnTo>
                    <a:cubicBezTo>
                      <a:pt x="15179" y="11344"/>
                      <a:pt x="15243" y="11183"/>
                      <a:pt x="15243" y="11134"/>
                    </a:cubicBezTo>
                    <a:cubicBezTo>
                      <a:pt x="15243" y="11070"/>
                      <a:pt x="15324" y="11037"/>
                      <a:pt x="15340" y="11037"/>
                    </a:cubicBezTo>
                    <a:cubicBezTo>
                      <a:pt x="15372" y="11053"/>
                      <a:pt x="15421" y="11086"/>
                      <a:pt x="15469" y="11134"/>
                    </a:cubicBezTo>
                    <a:lnTo>
                      <a:pt x="15389" y="11199"/>
                    </a:lnTo>
                    <a:cubicBezTo>
                      <a:pt x="15356" y="11231"/>
                      <a:pt x="15356" y="11279"/>
                      <a:pt x="15324" y="11328"/>
                    </a:cubicBezTo>
                    <a:lnTo>
                      <a:pt x="15308" y="11344"/>
                    </a:lnTo>
                    <a:cubicBezTo>
                      <a:pt x="15276" y="11344"/>
                      <a:pt x="15211" y="11392"/>
                      <a:pt x="15195" y="11441"/>
                    </a:cubicBezTo>
                    <a:lnTo>
                      <a:pt x="15163" y="11489"/>
                    </a:lnTo>
                    <a:cubicBezTo>
                      <a:pt x="15163" y="11505"/>
                      <a:pt x="15130" y="11521"/>
                      <a:pt x="15098" y="11521"/>
                    </a:cubicBezTo>
                    <a:lnTo>
                      <a:pt x="15050" y="11505"/>
                    </a:lnTo>
                    <a:cubicBezTo>
                      <a:pt x="15018" y="11505"/>
                      <a:pt x="14953" y="11473"/>
                      <a:pt x="14921" y="11457"/>
                    </a:cubicBezTo>
                    <a:lnTo>
                      <a:pt x="14889" y="11441"/>
                    </a:lnTo>
                    <a:lnTo>
                      <a:pt x="14856" y="11441"/>
                    </a:lnTo>
                    <a:cubicBezTo>
                      <a:pt x="14853" y="11439"/>
                      <a:pt x="14849" y="11438"/>
                      <a:pt x="14844" y="11438"/>
                    </a:cubicBezTo>
                    <a:cubicBezTo>
                      <a:pt x="14807" y="11438"/>
                      <a:pt x="14743" y="11492"/>
                      <a:pt x="14743" y="11521"/>
                    </a:cubicBezTo>
                    <a:cubicBezTo>
                      <a:pt x="14743" y="11554"/>
                      <a:pt x="14743" y="11586"/>
                      <a:pt x="14743" y="11602"/>
                    </a:cubicBezTo>
                    <a:cubicBezTo>
                      <a:pt x="14743" y="11613"/>
                      <a:pt x="14751" y="11625"/>
                      <a:pt x="14768" y="11625"/>
                    </a:cubicBezTo>
                    <a:cubicBezTo>
                      <a:pt x="14774" y="11625"/>
                      <a:pt x="14782" y="11623"/>
                      <a:pt x="14792" y="11618"/>
                    </a:cubicBezTo>
                    <a:lnTo>
                      <a:pt x="14889" y="11618"/>
                    </a:lnTo>
                    <a:cubicBezTo>
                      <a:pt x="14926" y="11613"/>
                      <a:pt x="14966" y="11611"/>
                      <a:pt x="15003" y="11611"/>
                    </a:cubicBezTo>
                    <a:cubicBezTo>
                      <a:pt x="15077" y="11611"/>
                      <a:pt x="15141" y="11618"/>
                      <a:pt x="15163" y="11618"/>
                    </a:cubicBezTo>
                    <a:cubicBezTo>
                      <a:pt x="15179" y="11602"/>
                      <a:pt x="15243" y="11521"/>
                      <a:pt x="15260" y="11489"/>
                    </a:cubicBezTo>
                    <a:cubicBezTo>
                      <a:pt x="15274" y="11474"/>
                      <a:pt x="15315" y="11355"/>
                      <a:pt x="15358" y="11355"/>
                    </a:cubicBezTo>
                    <a:cubicBezTo>
                      <a:pt x="15363" y="11355"/>
                      <a:pt x="15368" y="11357"/>
                      <a:pt x="15372" y="11360"/>
                    </a:cubicBezTo>
                    <a:cubicBezTo>
                      <a:pt x="15378" y="11365"/>
                      <a:pt x="15383" y="11367"/>
                      <a:pt x="15389" y="11367"/>
                    </a:cubicBezTo>
                    <a:cubicBezTo>
                      <a:pt x="15419" y="11367"/>
                      <a:pt x="15453" y="11304"/>
                      <a:pt x="15453" y="11263"/>
                    </a:cubicBezTo>
                    <a:cubicBezTo>
                      <a:pt x="15453" y="11237"/>
                      <a:pt x="15464" y="11210"/>
                      <a:pt x="15485" y="11210"/>
                    </a:cubicBezTo>
                    <a:cubicBezTo>
                      <a:pt x="15490" y="11210"/>
                      <a:pt x="15496" y="11212"/>
                      <a:pt x="15501" y="11215"/>
                    </a:cubicBezTo>
                    <a:lnTo>
                      <a:pt x="15501" y="11231"/>
                    </a:lnTo>
                    <a:cubicBezTo>
                      <a:pt x="15513" y="11266"/>
                      <a:pt x="15482" y="11354"/>
                      <a:pt x="15534" y="11354"/>
                    </a:cubicBezTo>
                    <a:cubicBezTo>
                      <a:pt x="15553" y="11354"/>
                      <a:pt x="15583" y="11342"/>
                      <a:pt x="15631" y="11312"/>
                    </a:cubicBezTo>
                    <a:cubicBezTo>
                      <a:pt x="15631" y="11309"/>
                      <a:pt x="15632" y="11308"/>
                      <a:pt x="15635" y="11308"/>
                    </a:cubicBezTo>
                    <a:cubicBezTo>
                      <a:pt x="15651" y="11308"/>
                      <a:pt x="15711" y="11346"/>
                      <a:pt x="15711" y="11360"/>
                    </a:cubicBezTo>
                    <a:lnTo>
                      <a:pt x="15727" y="11537"/>
                    </a:lnTo>
                    <a:cubicBezTo>
                      <a:pt x="15776" y="11586"/>
                      <a:pt x="15856" y="11634"/>
                      <a:pt x="15889" y="11650"/>
                    </a:cubicBezTo>
                    <a:lnTo>
                      <a:pt x="15953" y="11650"/>
                    </a:lnTo>
                    <a:cubicBezTo>
                      <a:pt x="15969" y="11618"/>
                      <a:pt x="15969" y="11586"/>
                      <a:pt x="15953" y="11570"/>
                    </a:cubicBezTo>
                    <a:cubicBezTo>
                      <a:pt x="15953" y="11570"/>
                      <a:pt x="15808" y="11537"/>
                      <a:pt x="15824" y="11489"/>
                    </a:cubicBezTo>
                    <a:cubicBezTo>
                      <a:pt x="15826" y="11485"/>
                      <a:pt x="15829" y="11483"/>
                      <a:pt x="15833" y="11483"/>
                    </a:cubicBezTo>
                    <a:cubicBezTo>
                      <a:pt x="15860" y="11483"/>
                      <a:pt x="15929" y="11570"/>
                      <a:pt x="15985" y="11570"/>
                    </a:cubicBezTo>
                    <a:cubicBezTo>
                      <a:pt x="16050" y="11554"/>
                      <a:pt x="16276" y="11554"/>
                      <a:pt x="16324" y="11505"/>
                    </a:cubicBezTo>
                    <a:cubicBezTo>
                      <a:pt x="16352" y="11477"/>
                      <a:pt x="16392" y="11437"/>
                      <a:pt x="16402" y="11437"/>
                    </a:cubicBezTo>
                    <a:cubicBezTo>
                      <a:pt x="16404" y="11437"/>
                      <a:pt x="16405" y="11438"/>
                      <a:pt x="16405" y="11441"/>
                    </a:cubicBezTo>
                    <a:lnTo>
                      <a:pt x="16421" y="11441"/>
                    </a:lnTo>
                    <a:cubicBezTo>
                      <a:pt x="16453" y="11473"/>
                      <a:pt x="16372" y="11554"/>
                      <a:pt x="16485" y="11554"/>
                    </a:cubicBezTo>
                    <a:cubicBezTo>
                      <a:pt x="16518" y="11554"/>
                      <a:pt x="16566" y="11489"/>
                      <a:pt x="16582" y="11457"/>
                    </a:cubicBezTo>
                    <a:lnTo>
                      <a:pt x="16598" y="11424"/>
                    </a:lnTo>
                    <a:cubicBezTo>
                      <a:pt x="16598" y="11401"/>
                      <a:pt x="16676" y="11386"/>
                      <a:pt x="16737" y="11386"/>
                    </a:cubicBezTo>
                    <a:cubicBezTo>
                      <a:pt x="16759" y="11386"/>
                      <a:pt x="16779" y="11388"/>
                      <a:pt x="16792" y="11392"/>
                    </a:cubicBezTo>
                    <a:cubicBezTo>
                      <a:pt x="16840" y="11392"/>
                      <a:pt x="16808" y="11505"/>
                      <a:pt x="16760" y="11505"/>
                    </a:cubicBezTo>
                    <a:cubicBezTo>
                      <a:pt x="16711" y="11521"/>
                      <a:pt x="16631" y="11521"/>
                      <a:pt x="16582" y="11521"/>
                    </a:cubicBezTo>
                    <a:lnTo>
                      <a:pt x="16598" y="11570"/>
                    </a:lnTo>
                    <a:lnTo>
                      <a:pt x="16598" y="11586"/>
                    </a:lnTo>
                    <a:cubicBezTo>
                      <a:pt x="16647" y="11602"/>
                      <a:pt x="16727" y="11602"/>
                      <a:pt x="16743" y="11602"/>
                    </a:cubicBezTo>
                    <a:cubicBezTo>
                      <a:pt x="16756" y="11602"/>
                      <a:pt x="16842" y="11561"/>
                      <a:pt x="16892" y="11561"/>
                    </a:cubicBezTo>
                    <a:cubicBezTo>
                      <a:pt x="16904" y="11561"/>
                      <a:pt x="16914" y="11563"/>
                      <a:pt x="16921" y="11570"/>
                    </a:cubicBezTo>
                    <a:cubicBezTo>
                      <a:pt x="16953" y="11602"/>
                      <a:pt x="17002" y="11634"/>
                      <a:pt x="17018" y="11650"/>
                    </a:cubicBezTo>
                    <a:cubicBezTo>
                      <a:pt x="17034" y="11650"/>
                      <a:pt x="17050" y="11634"/>
                      <a:pt x="17066" y="11618"/>
                    </a:cubicBezTo>
                    <a:lnTo>
                      <a:pt x="17066" y="11602"/>
                    </a:lnTo>
                    <a:cubicBezTo>
                      <a:pt x="17066" y="11586"/>
                      <a:pt x="17147" y="11521"/>
                      <a:pt x="17195" y="11505"/>
                    </a:cubicBezTo>
                    <a:cubicBezTo>
                      <a:pt x="17206" y="11498"/>
                      <a:pt x="17217" y="11495"/>
                      <a:pt x="17228" y="11495"/>
                    </a:cubicBezTo>
                    <a:cubicBezTo>
                      <a:pt x="17265" y="11495"/>
                      <a:pt x="17299" y="11532"/>
                      <a:pt x="17324" y="11570"/>
                    </a:cubicBezTo>
                    <a:lnTo>
                      <a:pt x="17373" y="11586"/>
                    </a:lnTo>
                    <a:lnTo>
                      <a:pt x="17421" y="11602"/>
                    </a:lnTo>
                    <a:cubicBezTo>
                      <a:pt x="17478" y="11591"/>
                      <a:pt x="17575" y="11579"/>
                      <a:pt x="17639" y="11579"/>
                    </a:cubicBezTo>
                    <a:cubicBezTo>
                      <a:pt x="17665" y="11579"/>
                      <a:pt x="17686" y="11581"/>
                      <a:pt x="17695" y="11586"/>
                    </a:cubicBezTo>
                    <a:cubicBezTo>
                      <a:pt x="17727" y="11602"/>
                      <a:pt x="17808" y="11618"/>
                      <a:pt x="17808" y="11618"/>
                    </a:cubicBezTo>
                    <a:cubicBezTo>
                      <a:pt x="17812" y="11621"/>
                      <a:pt x="17823" y="11623"/>
                      <a:pt x="17839" y="11623"/>
                    </a:cubicBezTo>
                    <a:cubicBezTo>
                      <a:pt x="17884" y="11623"/>
                      <a:pt x="17968" y="11613"/>
                      <a:pt x="18035" y="11613"/>
                    </a:cubicBezTo>
                    <a:cubicBezTo>
                      <a:pt x="18059" y="11613"/>
                      <a:pt x="18081" y="11615"/>
                      <a:pt x="18098" y="11618"/>
                    </a:cubicBezTo>
                    <a:cubicBezTo>
                      <a:pt x="18144" y="11629"/>
                      <a:pt x="18214" y="11641"/>
                      <a:pt x="18274" y="11641"/>
                    </a:cubicBezTo>
                    <a:cubicBezTo>
                      <a:pt x="18298" y="11641"/>
                      <a:pt x="18322" y="11639"/>
                      <a:pt x="18340" y="11634"/>
                    </a:cubicBezTo>
                    <a:lnTo>
                      <a:pt x="18340" y="11537"/>
                    </a:lnTo>
                    <a:lnTo>
                      <a:pt x="18340" y="11489"/>
                    </a:lnTo>
                    <a:cubicBezTo>
                      <a:pt x="18351" y="11482"/>
                      <a:pt x="18364" y="11479"/>
                      <a:pt x="18377" y="11479"/>
                    </a:cubicBezTo>
                    <a:cubicBezTo>
                      <a:pt x="18422" y="11479"/>
                      <a:pt x="18473" y="11516"/>
                      <a:pt x="18486" y="11554"/>
                    </a:cubicBezTo>
                    <a:cubicBezTo>
                      <a:pt x="18496" y="11564"/>
                      <a:pt x="18516" y="11567"/>
                      <a:pt x="18542" y="11567"/>
                    </a:cubicBezTo>
                    <a:cubicBezTo>
                      <a:pt x="18599" y="11567"/>
                      <a:pt x="18678" y="11549"/>
                      <a:pt x="18711" y="11537"/>
                    </a:cubicBezTo>
                    <a:cubicBezTo>
                      <a:pt x="18729" y="11526"/>
                      <a:pt x="18750" y="11521"/>
                      <a:pt x="18771" y="11521"/>
                    </a:cubicBezTo>
                    <a:cubicBezTo>
                      <a:pt x="18809" y="11521"/>
                      <a:pt x="18846" y="11538"/>
                      <a:pt x="18857" y="11570"/>
                    </a:cubicBezTo>
                    <a:lnTo>
                      <a:pt x="18889" y="11586"/>
                    </a:lnTo>
                    <a:lnTo>
                      <a:pt x="18921" y="11602"/>
                    </a:lnTo>
                    <a:cubicBezTo>
                      <a:pt x="18924" y="11603"/>
                      <a:pt x="18926" y="11604"/>
                      <a:pt x="18929" y="11604"/>
                    </a:cubicBezTo>
                    <a:cubicBezTo>
                      <a:pt x="18960" y="11604"/>
                      <a:pt x="19002" y="11518"/>
                      <a:pt x="19002" y="11473"/>
                    </a:cubicBezTo>
                    <a:cubicBezTo>
                      <a:pt x="19002" y="11451"/>
                      <a:pt x="19012" y="11442"/>
                      <a:pt x="19022" y="11442"/>
                    </a:cubicBezTo>
                    <a:cubicBezTo>
                      <a:pt x="19036" y="11442"/>
                      <a:pt x="19050" y="11455"/>
                      <a:pt x="19050" y="11473"/>
                    </a:cubicBezTo>
                    <a:cubicBezTo>
                      <a:pt x="19066" y="11489"/>
                      <a:pt x="19147" y="11554"/>
                      <a:pt x="19099" y="11570"/>
                    </a:cubicBezTo>
                    <a:cubicBezTo>
                      <a:pt x="19066" y="11570"/>
                      <a:pt x="19131" y="11602"/>
                      <a:pt x="19244" y="11618"/>
                    </a:cubicBezTo>
                    <a:lnTo>
                      <a:pt x="19324" y="11634"/>
                    </a:lnTo>
                    <a:lnTo>
                      <a:pt x="19340" y="11634"/>
                    </a:lnTo>
                    <a:cubicBezTo>
                      <a:pt x="19357" y="11634"/>
                      <a:pt x="19437" y="11634"/>
                      <a:pt x="19502" y="11618"/>
                    </a:cubicBezTo>
                    <a:lnTo>
                      <a:pt x="19582" y="11602"/>
                    </a:lnTo>
                    <a:cubicBezTo>
                      <a:pt x="19598" y="11599"/>
                      <a:pt x="19614" y="11598"/>
                      <a:pt x="19630" y="11598"/>
                    </a:cubicBezTo>
                    <a:cubicBezTo>
                      <a:pt x="19671" y="11598"/>
                      <a:pt x="19714" y="11604"/>
                      <a:pt x="19757" y="11604"/>
                    </a:cubicBezTo>
                    <a:cubicBezTo>
                      <a:pt x="19802" y="11604"/>
                      <a:pt x="19847" y="11598"/>
                      <a:pt x="19889" y="11570"/>
                    </a:cubicBezTo>
                    <a:cubicBezTo>
                      <a:pt x="19900" y="11559"/>
                      <a:pt x="19912" y="11554"/>
                      <a:pt x="19924" y="11554"/>
                    </a:cubicBezTo>
                    <a:cubicBezTo>
                      <a:pt x="19948" y="11554"/>
                      <a:pt x="19970" y="11575"/>
                      <a:pt x="19970" y="11618"/>
                    </a:cubicBezTo>
                    <a:cubicBezTo>
                      <a:pt x="19976" y="11637"/>
                      <a:pt x="19982" y="11644"/>
                      <a:pt x="19990" y="11644"/>
                    </a:cubicBezTo>
                    <a:cubicBezTo>
                      <a:pt x="20001" y="11644"/>
                      <a:pt x="20014" y="11628"/>
                      <a:pt x="20034" y="11618"/>
                    </a:cubicBezTo>
                    <a:lnTo>
                      <a:pt x="20082" y="11618"/>
                    </a:lnTo>
                    <a:cubicBezTo>
                      <a:pt x="20147" y="11618"/>
                      <a:pt x="20195" y="11570"/>
                      <a:pt x="20212" y="11537"/>
                    </a:cubicBezTo>
                    <a:cubicBezTo>
                      <a:pt x="20212" y="11521"/>
                      <a:pt x="20236" y="11513"/>
                      <a:pt x="20272" y="11513"/>
                    </a:cubicBezTo>
                    <a:cubicBezTo>
                      <a:pt x="20308" y="11513"/>
                      <a:pt x="20357" y="11521"/>
                      <a:pt x="20405" y="11537"/>
                    </a:cubicBezTo>
                    <a:lnTo>
                      <a:pt x="20421" y="11634"/>
                    </a:lnTo>
                    <a:cubicBezTo>
                      <a:pt x="20421" y="11634"/>
                      <a:pt x="20450" y="11641"/>
                      <a:pt x="20474" y="11641"/>
                    </a:cubicBezTo>
                    <a:cubicBezTo>
                      <a:pt x="20486" y="11641"/>
                      <a:pt x="20496" y="11640"/>
                      <a:pt x="20502" y="11634"/>
                    </a:cubicBezTo>
                    <a:lnTo>
                      <a:pt x="20550" y="11618"/>
                    </a:lnTo>
                    <a:cubicBezTo>
                      <a:pt x="20563" y="11606"/>
                      <a:pt x="20582" y="11600"/>
                      <a:pt x="20602" y="11600"/>
                    </a:cubicBezTo>
                    <a:cubicBezTo>
                      <a:pt x="20635" y="11600"/>
                      <a:pt x="20669" y="11614"/>
                      <a:pt x="20679" y="11634"/>
                    </a:cubicBezTo>
                    <a:cubicBezTo>
                      <a:pt x="20684" y="11636"/>
                      <a:pt x="20689" y="11637"/>
                      <a:pt x="20694" y="11637"/>
                    </a:cubicBezTo>
                    <a:cubicBezTo>
                      <a:pt x="20729" y="11637"/>
                      <a:pt x="20778" y="11600"/>
                      <a:pt x="20792" y="11586"/>
                    </a:cubicBezTo>
                    <a:cubicBezTo>
                      <a:pt x="20799" y="11579"/>
                      <a:pt x="20817" y="11575"/>
                      <a:pt x="20841" y="11575"/>
                    </a:cubicBezTo>
                    <a:cubicBezTo>
                      <a:pt x="20875" y="11575"/>
                      <a:pt x="20922" y="11583"/>
                      <a:pt x="20970" y="11602"/>
                    </a:cubicBezTo>
                    <a:lnTo>
                      <a:pt x="21018" y="11634"/>
                    </a:lnTo>
                    <a:lnTo>
                      <a:pt x="21099" y="11699"/>
                    </a:lnTo>
                    <a:cubicBezTo>
                      <a:pt x="21145" y="11664"/>
                      <a:pt x="21208" y="11637"/>
                      <a:pt x="21264" y="11637"/>
                    </a:cubicBezTo>
                    <a:cubicBezTo>
                      <a:pt x="21286" y="11637"/>
                      <a:pt x="21307" y="11641"/>
                      <a:pt x="21325" y="11650"/>
                    </a:cubicBezTo>
                    <a:lnTo>
                      <a:pt x="21373" y="11634"/>
                    </a:lnTo>
                    <a:cubicBezTo>
                      <a:pt x="21430" y="11634"/>
                      <a:pt x="21500" y="11583"/>
                      <a:pt x="21527" y="11583"/>
                    </a:cubicBezTo>
                    <a:cubicBezTo>
                      <a:pt x="21530" y="11583"/>
                      <a:pt x="21532" y="11584"/>
                      <a:pt x="21534" y="11586"/>
                    </a:cubicBezTo>
                    <a:lnTo>
                      <a:pt x="21647" y="11634"/>
                    </a:lnTo>
                    <a:cubicBezTo>
                      <a:pt x="21679" y="11570"/>
                      <a:pt x="21712" y="11554"/>
                      <a:pt x="21712" y="11554"/>
                    </a:cubicBezTo>
                    <a:cubicBezTo>
                      <a:pt x="21728" y="11570"/>
                      <a:pt x="21873" y="11602"/>
                      <a:pt x="21937" y="11618"/>
                    </a:cubicBezTo>
                    <a:lnTo>
                      <a:pt x="22147" y="11618"/>
                    </a:lnTo>
                    <a:cubicBezTo>
                      <a:pt x="22179" y="11602"/>
                      <a:pt x="22276" y="11602"/>
                      <a:pt x="22292" y="11602"/>
                    </a:cubicBezTo>
                    <a:cubicBezTo>
                      <a:pt x="22308" y="11610"/>
                      <a:pt x="22333" y="11610"/>
                      <a:pt x="22357" y="11610"/>
                    </a:cubicBezTo>
                    <a:cubicBezTo>
                      <a:pt x="22381" y="11610"/>
                      <a:pt x="22405" y="11610"/>
                      <a:pt x="22421" y="11618"/>
                    </a:cubicBezTo>
                    <a:cubicBezTo>
                      <a:pt x="22454" y="11618"/>
                      <a:pt x="22647" y="11683"/>
                      <a:pt x="22712" y="11683"/>
                    </a:cubicBezTo>
                    <a:cubicBezTo>
                      <a:pt x="22776" y="11666"/>
                      <a:pt x="22841" y="11634"/>
                      <a:pt x="22857" y="11618"/>
                    </a:cubicBezTo>
                    <a:lnTo>
                      <a:pt x="22873" y="11602"/>
                    </a:lnTo>
                    <a:lnTo>
                      <a:pt x="22889" y="11570"/>
                    </a:lnTo>
                    <a:cubicBezTo>
                      <a:pt x="22900" y="11558"/>
                      <a:pt x="22911" y="11554"/>
                      <a:pt x="22922" y="11554"/>
                    </a:cubicBezTo>
                    <a:cubicBezTo>
                      <a:pt x="22959" y="11554"/>
                      <a:pt x="22993" y="11602"/>
                      <a:pt x="23018" y="11602"/>
                    </a:cubicBezTo>
                    <a:lnTo>
                      <a:pt x="23309" y="11602"/>
                    </a:lnTo>
                    <a:lnTo>
                      <a:pt x="23389" y="11618"/>
                    </a:lnTo>
                    <a:cubicBezTo>
                      <a:pt x="23446" y="11637"/>
                      <a:pt x="23503" y="11645"/>
                      <a:pt x="23556" y="11645"/>
                    </a:cubicBezTo>
                    <a:cubicBezTo>
                      <a:pt x="23594" y="11645"/>
                      <a:pt x="23630" y="11641"/>
                      <a:pt x="23663" y="11634"/>
                    </a:cubicBezTo>
                    <a:lnTo>
                      <a:pt x="23696" y="11634"/>
                    </a:lnTo>
                    <a:cubicBezTo>
                      <a:pt x="23706" y="11634"/>
                      <a:pt x="23760" y="11641"/>
                      <a:pt x="23809" y="11641"/>
                    </a:cubicBezTo>
                    <a:cubicBezTo>
                      <a:pt x="23834" y="11641"/>
                      <a:pt x="23857" y="11640"/>
                      <a:pt x="23873" y="11634"/>
                    </a:cubicBezTo>
                    <a:cubicBezTo>
                      <a:pt x="23880" y="11631"/>
                      <a:pt x="23891" y="11630"/>
                      <a:pt x="23905" y="11630"/>
                    </a:cubicBezTo>
                    <a:cubicBezTo>
                      <a:pt x="23942" y="11630"/>
                      <a:pt x="23998" y="11639"/>
                      <a:pt x="24035" y="11639"/>
                    </a:cubicBezTo>
                    <a:cubicBezTo>
                      <a:pt x="24049" y="11639"/>
                      <a:pt x="24060" y="11638"/>
                      <a:pt x="24067" y="11634"/>
                    </a:cubicBezTo>
                    <a:cubicBezTo>
                      <a:pt x="24074" y="11632"/>
                      <a:pt x="24084" y="11631"/>
                      <a:pt x="24095" y="11631"/>
                    </a:cubicBezTo>
                    <a:cubicBezTo>
                      <a:pt x="24153" y="11631"/>
                      <a:pt x="24257" y="11654"/>
                      <a:pt x="24322" y="11654"/>
                    </a:cubicBezTo>
                    <a:cubicBezTo>
                      <a:pt x="24336" y="11654"/>
                      <a:pt x="24348" y="11653"/>
                      <a:pt x="24357" y="11650"/>
                    </a:cubicBezTo>
                    <a:cubicBezTo>
                      <a:pt x="24422" y="11650"/>
                      <a:pt x="24518" y="11634"/>
                      <a:pt x="24567" y="11634"/>
                    </a:cubicBezTo>
                    <a:lnTo>
                      <a:pt x="24664" y="11634"/>
                    </a:lnTo>
                    <a:cubicBezTo>
                      <a:pt x="24728" y="11634"/>
                      <a:pt x="24776" y="11618"/>
                      <a:pt x="24776" y="11570"/>
                    </a:cubicBezTo>
                    <a:lnTo>
                      <a:pt x="24776" y="11537"/>
                    </a:lnTo>
                    <a:lnTo>
                      <a:pt x="24776" y="11521"/>
                    </a:lnTo>
                    <a:cubicBezTo>
                      <a:pt x="24760" y="11489"/>
                      <a:pt x="24809" y="11473"/>
                      <a:pt x="24825" y="11473"/>
                    </a:cubicBezTo>
                    <a:cubicBezTo>
                      <a:pt x="24857" y="11473"/>
                      <a:pt x="24873" y="11537"/>
                      <a:pt x="24873" y="11570"/>
                    </a:cubicBezTo>
                    <a:cubicBezTo>
                      <a:pt x="24857" y="11586"/>
                      <a:pt x="24905" y="11634"/>
                      <a:pt x="24970" y="11650"/>
                    </a:cubicBezTo>
                    <a:lnTo>
                      <a:pt x="25035" y="11650"/>
                    </a:lnTo>
                    <a:cubicBezTo>
                      <a:pt x="25035" y="11650"/>
                      <a:pt x="25051" y="11634"/>
                      <a:pt x="25067" y="11618"/>
                    </a:cubicBezTo>
                    <a:cubicBezTo>
                      <a:pt x="25067" y="11618"/>
                      <a:pt x="25271" y="11567"/>
                      <a:pt x="25316" y="11567"/>
                    </a:cubicBezTo>
                    <a:cubicBezTo>
                      <a:pt x="25322" y="11567"/>
                      <a:pt x="25325" y="11568"/>
                      <a:pt x="25325" y="11570"/>
                    </a:cubicBezTo>
                    <a:lnTo>
                      <a:pt x="25422" y="11634"/>
                    </a:lnTo>
                    <a:cubicBezTo>
                      <a:pt x="25551" y="11602"/>
                      <a:pt x="25825" y="11586"/>
                      <a:pt x="25889" y="11586"/>
                    </a:cubicBezTo>
                    <a:cubicBezTo>
                      <a:pt x="25954" y="11602"/>
                      <a:pt x="26067" y="11602"/>
                      <a:pt x="26083" y="11602"/>
                    </a:cubicBezTo>
                    <a:cubicBezTo>
                      <a:pt x="26097" y="11602"/>
                      <a:pt x="26194" y="11566"/>
                      <a:pt x="26241" y="11566"/>
                    </a:cubicBezTo>
                    <a:cubicBezTo>
                      <a:pt x="26249" y="11566"/>
                      <a:pt x="26256" y="11567"/>
                      <a:pt x="26260" y="11570"/>
                    </a:cubicBezTo>
                    <a:cubicBezTo>
                      <a:pt x="26277" y="11578"/>
                      <a:pt x="26309" y="11578"/>
                      <a:pt x="26339" y="11578"/>
                    </a:cubicBezTo>
                    <a:cubicBezTo>
                      <a:pt x="26369" y="11578"/>
                      <a:pt x="26398" y="11578"/>
                      <a:pt x="26406" y="11586"/>
                    </a:cubicBezTo>
                    <a:cubicBezTo>
                      <a:pt x="26422" y="11586"/>
                      <a:pt x="26518" y="11618"/>
                      <a:pt x="26599" y="11634"/>
                    </a:cubicBezTo>
                    <a:lnTo>
                      <a:pt x="26631" y="11602"/>
                    </a:lnTo>
                    <a:lnTo>
                      <a:pt x="26744" y="11505"/>
                    </a:lnTo>
                    <a:cubicBezTo>
                      <a:pt x="26889" y="11537"/>
                      <a:pt x="27212" y="11634"/>
                      <a:pt x="27293" y="11634"/>
                    </a:cubicBezTo>
                    <a:cubicBezTo>
                      <a:pt x="27373" y="11618"/>
                      <a:pt x="27422" y="11537"/>
                      <a:pt x="27454" y="11505"/>
                    </a:cubicBezTo>
                    <a:cubicBezTo>
                      <a:pt x="27455" y="11504"/>
                      <a:pt x="27456" y="11504"/>
                      <a:pt x="27458" y="11504"/>
                    </a:cubicBezTo>
                    <a:cubicBezTo>
                      <a:pt x="27487" y="11504"/>
                      <a:pt x="27619" y="11618"/>
                      <a:pt x="27680" y="11618"/>
                    </a:cubicBezTo>
                    <a:cubicBezTo>
                      <a:pt x="27728" y="11602"/>
                      <a:pt x="27970" y="11586"/>
                      <a:pt x="28051" y="11586"/>
                    </a:cubicBezTo>
                    <a:cubicBezTo>
                      <a:pt x="28132" y="11570"/>
                      <a:pt x="28196" y="11570"/>
                      <a:pt x="28196" y="11570"/>
                    </a:cubicBezTo>
                    <a:cubicBezTo>
                      <a:pt x="28211" y="11570"/>
                      <a:pt x="28226" y="11652"/>
                      <a:pt x="28253" y="11652"/>
                    </a:cubicBezTo>
                    <a:cubicBezTo>
                      <a:pt x="28256" y="11652"/>
                      <a:pt x="28258" y="11652"/>
                      <a:pt x="28261" y="11650"/>
                    </a:cubicBezTo>
                    <a:cubicBezTo>
                      <a:pt x="28293" y="11618"/>
                      <a:pt x="28390" y="11586"/>
                      <a:pt x="28422" y="11586"/>
                    </a:cubicBezTo>
                    <a:cubicBezTo>
                      <a:pt x="28454" y="11586"/>
                      <a:pt x="28535" y="11602"/>
                      <a:pt x="28599" y="11634"/>
                    </a:cubicBezTo>
                    <a:lnTo>
                      <a:pt x="28664" y="11586"/>
                    </a:lnTo>
                    <a:cubicBezTo>
                      <a:pt x="28672" y="11578"/>
                      <a:pt x="28685" y="11575"/>
                      <a:pt x="28701" y="11575"/>
                    </a:cubicBezTo>
                    <a:cubicBezTo>
                      <a:pt x="28750" y="11575"/>
                      <a:pt x="28825" y="11602"/>
                      <a:pt x="28874" y="11602"/>
                    </a:cubicBezTo>
                    <a:lnTo>
                      <a:pt x="28922" y="11602"/>
                    </a:lnTo>
                    <a:cubicBezTo>
                      <a:pt x="28970" y="11586"/>
                      <a:pt x="29083" y="11586"/>
                      <a:pt x="29115" y="11586"/>
                    </a:cubicBezTo>
                    <a:cubicBezTo>
                      <a:pt x="29132" y="11602"/>
                      <a:pt x="29180" y="11602"/>
                      <a:pt x="29180" y="11602"/>
                    </a:cubicBezTo>
                    <a:cubicBezTo>
                      <a:pt x="29196" y="11586"/>
                      <a:pt x="29180" y="11570"/>
                      <a:pt x="29164" y="11570"/>
                    </a:cubicBezTo>
                    <a:lnTo>
                      <a:pt x="29164" y="11554"/>
                    </a:lnTo>
                    <a:cubicBezTo>
                      <a:pt x="29164" y="11537"/>
                      <a:pt x="29180" y="11521"/>
                      <a:pt x="29196" y="11521"/>
                    </a:cubicBezTo>
                    <a:cubicBezTo>
                      <a:pt x="29222" y="11534"/>
                      <a:pt x="29248" y="11558"/>
                      <a:pt x="29266" y="11558"/>
                    </a:cubicBezTo>
                    <a:cubicBezTo>
                      <a:pt x="29270" y="11558"/>
                      <a:pt x="29274" y="11557"/>
                      <a:pt x="29277" y="11554"/>
                    </a:cubicBezTo>
                    <a:cubicBezTo>
                      <a:pt x="29296" y="11544"/>
                      <a:pt x="29316" y="11528"/>
                      <a:pt x="29336" y="11528"/>
                    </a:cubicBezTo>
                    <a:cubicBezTo>
                      <a:pt x="29348" y="11528"/>
                      <a:pt x="29361" y="11535"/>
                      <a:pt x="29374" y="11554"/>
                    </a:cubicBezTo>
                    <a:cubicBezTo>
                      <a:pt x="29390" y="11554"/>
                      <a:pt x="29438" y="11521"/>
                      <a:pt x="29454" y="11521"/>
                    </a:cubicBezTo>
                    <a:lnTo>
                      <a:pt x="29503" y="11537"/>
                    </a:lnTo>
                    <a:cubicBezTo>
                      <a:pt x="29567" y="11554"/>
                      <a:pt x="29696" y="11537"/>
                      <a:pt x="29728" y="11570"/>
                    </a:cubicBezTo>
                    <a:cubicBezTo>
                      <a:pt x="29777" y="11586"/>
                      <a:pt x="29890" y="11586"/>
                      <a:pt x="29922" y="11586"/>
                    </a:cubicBezTo>
                    <a:cubicBezTo>
                      <a:pt x="29970" y="11586"/>
                      <a:pt x="30067" y="11618"/>
                      <a:pt x="30099" y="11618"/>
                    </a:cubicBezTo>
                    <a:cubicBezTo>
                      <a:pt x="30132" y="11602"/>
                      <a:pt x="30180" y="11602"/>
                      <a:pt x="30228" y="11586"/>
                    </a:cubicBezTo>
                    <a:lnTo>
                      <a:pt x="30277" y="11602"/>
                    </a:lnTo>
                    <a:lnTo>
                      <a:pt x="30358" y="11634"/>
                    </a:lnTo>
                    <a:cubicBezTo>
                      <a:pt x="30366" y="11599"/>
                      <a:pt x="30375" y="11587"/>
                      <a:pt x="30384" y="11587"/>
                    </a:cubicBezTo>
                    <a:cubicBezTo>
                      <a:pt x="30391" y="11587"/>
                      <a:pt x="30399" y="11595"/>
                      <a:pt x="30406" y="11602"/>
                    </a:cubicBezTo>
                    <a:cubicBezTo>
                      <a:pt x="30406" y="11616"/>
                      <a:pt x="30420" y="11621"/>
                      <a:pt x="30438" y="11621"/>
                    </a:cubicBezTo>
                    <a:cubicBezTo>
                      <a:pt x="30463" y="11621"/>
                      <a:pt x="30493" y="11611"/>
                      <a:pt x="30503" y="11602"/>
                    </a:cubicBezTo>
                    <a:cubicBezTo>
                      <a:pt x="30512" y="11597"/>
                      <a:pt x="30523" y="11595"/>
                      <a:pt x="30535" y="11595"/>
                    </a:cubicBezTo>
                    <a:cubicBezTo>
                      <a:pt x="30565" y="11595"/>
                      <a:pt x="30602" y="11607"/>
                      <a:pt x="30648" y="11618"/>
                    </a:cubicBezTo>
                    <a:lnTo>
                      <a:pt x="30680" y="11570"/>
                    </a:lnTo>
                    <a:lnTo>
                      <a:pt x="30729" y="11537"/>
                    </a:lnTo>
                    <a:cubicBezTo>
                      <a:pt x="30743" y="11523"/>
                      <a:pt x="30759" y="11517"/>
                      <a:pt x="30775" y="11517"/>
                    </a:cubicBezTo>
                    <a:cubicBezTo>
                      <a:pt x="30810" y="11517"/>
                      <a:pt x="30841" y="11547"/>
                      <a:pt x="30841" y="11570"/>
                    </a:cubicBezTo>
                    <a:cubicBezTo>
                      <a:pt x="30841" y="11586"/>
                      <a:pt x="30970" y="11618"/>
                      <a:pt x="31003" y="11618"/>
                    </a:cubicBezTo>
                    <a:cubicBezTo>
                      <a:pt x="31043" y="11605"/>
                      <a:pt x="31129" y="11546"/>
                      <a:pt x="31175" y="11546"/>
                    </a:cubicBezTo>
                    <a:cubicBezTo>
                      <a:pt x="31184" y="11546"/>
                      <a:pt x="31191" y="11548"/>
                      <a:pt x="31196" y="11554"/>
                    </a:cubicBezTo>
                    <a:cubicBezTo>
                      <a:pt x="31220" y="11562"/>
                      <a:pt x="31253" y="11566"/>
                      <a:pt x="31287" y="11566"/>
                    </a:cubicBezTo>
                    <a:cubicBezTo>
                      <a:pt x="31321" y="11566"/>
                      <a:pt x="31358" y="11562"/>
                      <a:pt x="31390" y="11554"/>
                    </a:cubicBezTo>
                    <a:lnTo>
                      <a:pt x="31438" y="11586"/>
                    </a:lnTo>
                    <a:lnTo>
                      <a:pt x="31535" y="11666"/>
                    </a:lnTo>
                    <a:cubicBezTo>
                      <a:pt x="31616" y="11618"/>
                      <a:pt x="31809" y="11618"/>
                      <a:pt x="31842" y="11602"/>
                    </a:cubicBezTo>
                    <a:cubicBezTo>
                      <a:pt x="31890" y="11586"/>
                      <a:pt x="32003" y="11537"/>
                      <a:pt x="32035" y="11537"/>
                    </a:cubicBezTo>
                    <a:cubicBezTo>
                      <a:pt x="32067" y="11554"/>
                      <a:pt x="32309" y="11586"/>
                      <a:pt x="32390" y="11586"/>
                    </a:cubicBezTo>
                    <a:lnTo>
                      <a:pt x="32567" y="11586"/>
                    </a:lnTo>
                    <a:cubicBezTo>
                      <a:pt x="32567" y="11574"/>
                      <a:pt x="32614" y="11543"/>
                      <a:pt x="32650" y="11543"/>
                    </a:cubicBezTo>
                    <a:cubicBezTo>
                      <a:pt x="32662" y="11543"/>
                      <a:pt x="32673" y="11546"/>
                      <a:pt x="32680" y="11554"/>
                    </a:cubicBezTo>
                    <a:cubicBezTo>
                      <a:pt x="32684" y="11558"/>
                      <a:pt x="32692" y="11560"/>
                      <a:pt x="32704" y="11560"/>
                    </a:cubicBezTo>
                    <a:cubicBezTo>
                      <a:pt x="32738" y="11560"/>
                      <a:pt x="32801" y="11541"/>
                      <a:pt x="32874" y="11505"/>
                    </a:cubicBezTo>
                    <a:lnTo>
                      <a:pt x="32922" y="11521"/>
                    </a:lnTo>
                    <a:lnTo>
                      <a:pt x="33100" y="11586"/>
                    </a:lnTo>
                    <a:cubicBezTo>
                      <a:pt x="33188" y="11570"/>
                      <a:pt x="33305" y="11566"/>
                      <a:pt x="33406" y="11566"/>
                    </a:cubicBezTo>
                    <a:cubicBezTo>
                      <a:pt x="33507" y="11566"/>
                      <a:pt x="33592" y="11570"/>
                      <a:pt x="33616" y="11570"/>
                    </a:cubicBezTo>
                    <a:cubicBezTo>
                      <a:pt x="33664" y="11554"/>
                      <a:pt x="33729" y="11489"/>
                      <a:pt x="33729" y="11473"/>
                    </a:cubicBezTo>
                    <a:cubicBezTo>
                      <a:pt x="33732" y="11467"/>
                      <a:pt x="33738" y="11464"/>
                      <a:pt x="33746" y="11464"/>
                    </a:cubicBezTo>
                    <a:cubicBezTo>
                      <a:pt x="33780" y="11464"/>
                      <a:pt x="33848" y="11508"/>
                      <a:pt x="33874" y="11521"/>
                    </a:cubicBezTo>
                    <a:cubicBezTo>
                      <a:pt x="33889" y="11531"/>
                      <a:pt x="33909" y="11535"/>
                      <a:pt x="33930" y="11535"/>
                    </a:cubicBezTo>
                    <a:cubicBezTo>
                      <a:pt x="33976" y="11535"/>
                      <a:pt x="34029" y="11516"/>
                      <a:pt x="34051" y="11505"/>
                    </a:cubicBezTo>
                    <a:cubicBezTo>
                      <a:pt x="34070" y="11486"/>
                      <a:pt x="34089" y="11478"/>
                      <a:pt x="34108" y="11478"/>
                    </a:cubicBezTo>
                    <a:cubicBezTo>
                      <a:pt x="34121" y="11478"/>
                      <a:pt x="34135" y="11482"/>
                      <a:pt x="34148" y="11489"/>
                    </a:cubicBezTo>
                    <a:lnTo>
                      <a:pt x="34164" y="11505"/>
                    </a:lnTo>
                    <a:cubicBezTo>
                      <a:pt x="34232" y="11548"/>
                      <a:pt x="34265" y="11568"/>
                      <a:pt x="34296" y="11568"/>
                    </a:cubicBezTo>
                    <a:cubicBezTo>
                      <a:pt x="34325" y="11568"/>
                      <a:pt x="34353" y="11552"/>
                      <a:pt x="34406" y="11521"/>
                    </a:cubicBezTo>
                    <a:cubicBezTo>
                      <a:pt x="34455" y="11489"/>
                      <a:pt x="34519" y="11473"/>
                      <a:pt x="34535" y="11441"/>
                    </a:cubicBezTo>
                    <a:lnTo>
                      <a:pt x="34551" y="11408"/>
                    </a:lnTo>
                    <a:cubicBezTo>
                      <a:pt x="34560" y="11404"/>
                      <a:pt x="34571" y="11402"/>
                      <a:pt x="34583" y="11402"/>
                    </a:cubicBezTo>
                    <a:cubicBezTo>
                      <a:pt x="34615" y="11402"/>
                      <a:pt x="34653" y="11417"/>
                      <a:pt x="34664" y="11441"/>
                    </a:cubicBezTo>
                    <a:cubicBezTo>
                      <a:pt x="34664" y="11449"/>
                      <a:pt x="34676" y="11453"/>
                      <a:pt x="34691" y="11453"/>
                    </a:cubicBezTo>
                    <a:cubicBezTo>
                      <a:pt x="34705" y="11453"/>
                      <a:pt x="34721" y="11449"/>
                      <a:pt x="34729" y="11441"/>
                    </a:cubicBezTo>
                    <a:cubicBezTo>
                      <a:pt x="34745" y="11441"/>
                      <a:pt x="34761" y="11505"/>
                      <a:pt x="34761" y="11521"/>
                    </a:cubicBezTo>
                    <a:cubicBezTo>
                      <a:pt x="34761" y="11537"/>
                      <a:pt x="34874" y="11570"/>
                      <a:pt x="34906" y="11570"/>
                    </a:cubicBezTo>
                    <a:lnTo>
                      <a:pt x="35100" y="11570"/>
                    </a:lnTo>
                    <a:cubicBezTo>
                      <a:pt x="35107" y="11566"/>
                      <a:pt x="35119" y="11565"/>
                      <a:pt x="35134" y="11565"/>
                    </a:cubicBezTo>
                    <a:cubicBezTo>
                      <a:pt x="35161" y="11565"/>
                      <a:pt x="35197" y="11569"/>
                      <a:pt x="35228" y="11569"/>
                    </a:cubicBezTo>
                    <a:cubicBezTo>
                      <a:pt x="35256" y="11569"/>
                      <a:pt x="35281" y="11565"/>
                      <a:pt x="35293" y="11554"/>
                    </a:cubicBezTo>
                    <a:cubicBezTo>
                      <a:pt x="35326" y="11537"/>
                      <a:pt x="35422" y="11521"/>
                      <a:pt x="35455" y="11521"/>
                    </a:cubicBezTo>
                    <a:cubicBezTo>
                      <a:pt x="35487" y="11521"/>
                      <a:pt x="35600" y="11554"/>
                      <a:pt x="35616" y="11554"/>
                    </a:cubicBezTo>
                    <a:cubicBezTo>
                      <a:pt x="35625" y="11558"/>
                      <a:pt x="35636" y="11560"/>
                      <a:pt x="35648" y="11560"/>
                    </a:cubicBezTo>
                    <a:cubicBezTo>
                      <a:pt x="35682" y="11560"/>
                      <a:pt x="35726" y="11545"/>
                      <a:pt x="35761" y="11521"/>
                    </a:cubicBezTo>
                    <a:lnTo>
                      <a:pt x="35826" y="11554"/>
                    </a:lnTo>
                    <a:cubicBezTo>
                      <a:pt x="35866" y="11573"/>
                      <a:pt x="35905" y="11587"/>
                      <a:pt x="35949" y="11587"/>
                    </a:cubicBezTo>
                    <a:cubicBezTo>
                      <a:pt x="35976" y="11587"/>
                      <a:pt x="36005" y="11582"/>
                      <a:pt x="36035" y="11570"/>
                    </a:cubicBezTo>
                    <a:lnTo>
                      <a:pt x="36100" y="11537"/>
                    </a:lnTo>
                    <a:cubicBezTo>
                      <a:pt x="36197" y="11537"/>
                      <a:pt x="36310" y="11570"/>
                      <a:pt x="36342" y="11586"/>
                    </a:cubicBezTo>
                    <a:cubicBezTo>
                      <a:pt x="36345" y="11592"/>
                      <a:pt x="36352" y="11595"/>
                      <a:pt x="36361" y="11595"/>
                    </a:cubicBezTo>
                    <a:cubicBezTo>
                      <a:pt x="36399" y="11595"/>
                      <a:pt x="36477" y="11550"/>
                      <a:pt x="36503" y="11537"/>
                    </a:cubicBezTo>
                    <a:cubicBezTo>
                      <a:pt x="36506" y="11534"/>
                      <a:pt x="36513" y="11533"/>
                      <a:pt x="36523" y="11533"/>
                    </a:cubicBezTo>
                    <a:cubicBezTo>
                      <a:pt x="36566" y="11533"/>
                      <a:pt x="36658" y="11557"/>
                      <a:pt x="36697" y="11570"/>
                    </a:cubicBezTo>
                    <a:cubicBezTo>
                      <a:pt x="36708" y="11573"/>
                      <a:pt x="36721" y="11575"/>
                      <a:pt x="36733" y="11575"/>
                    </a:cubicBezTo>
                    <a:cubicBezTo>
                      <a:pt x="36774" y="11575"/>
                      <a:pt x="36817" y="11554"/>
                      <a:pt x="36842" y="11505"/>
                    </a:cubicBezTo>
                    <a:lnTo>
                      <a:pt x="36890" y="11521"/>
                    </a:lnTo>
                    <a:lnTo>
                      <a:pt x="36987" y="11554"/>
                    </a:lnTo>
                    <a:cubicBezTo>
                      <a:pt x="37100" y="11537"/>
                      <a:pt x="37213" y="11521"/>
                      <a:pt x="37229" y="11521"/>
                    </a:cubicBezTo>
                    <a:cubicBezTo>
                      <a:pt x="37244" y="11521"/>
                      <a:pt x="37498" y="11588"/>
                      <a:pt x="37629" y="11588"/>
                    </a:cubicBezTo>
                    <a:cubicBezTo>
                      <a:pt x="37642" y="11588"/>
                      <a:pt x="37654" y="11587"/>
                      <a:pt x="37665" y="11586"/>
                    </a:cubicBezTo>
                    <a:cubicBezTo>
                      <a:pt x="37755" y="11573"/>
                      <a:pt x="37940" y="11528"/>
                      <a:pt x="38034" y="11528"/>
                    </a:cubicBezTo>
                    <a:cubicBezTo>
                      <a:pt x="38057" y="11528"/>
                      <a:pt x="38075" y="11531"/>
                      <a:pt x="38084" y="11537"/>
                    </a:cubicBezTo>
                    <a:cubicBezTo>
                      <a:pt x="38106" y="11552"/>
                      <a:pt x="38134" y="11560"/>
                      <a:pt x="38163" y="11560"/>
                    </a:cubicBezTo>
                    <a:cubicBezTo>
                      <a:pt x="38198" y="11560"/>
                      <a:pt x="38235" y="11548"/>
                      <a:pt x="38261" y="11521"/>
                    </a:cubicBezTo>
                    <a:lnTo>
                      <a:pt x="38278" y="11521"/>
                    </a:lnTo>
                    <a:lnTo>
                      <a:pt x="38374" y="11570"/>
                    </a:lnTo>
                    <a:cubicBezTo>
                      <a:pt x="38471" y="11537"/>
                      <a:pt x="38649" y="11521"/>
                      <a:pt x="38761" y="11521"/>
                    </a:cubicBezTo>
                    <a:lnTo>
                      <a:pt x="38826" y="11570"/>
                    </a:lnTo>
                    <a:lnTo>
                      <a:pt x="38923" y="11634"/>
                    </a:lnTo>
                    <a:cubicBezTo>
                      <a:pt x="39003" y="11586"/>
                      <a:pt x="39197" y="11570"/>
                      <a:pt x="39245" y="11570"/>
                    </a:cubicBezTo>
                    <a:cubicBezTo>
                      <a:pt x="39297" y="11570"/>
                      <a:pt x="39411" y="11549"/>
                      <a:pt x="39470" y="11549"/>
                    </a:cubicBezTo>
                    <a:cubicBezTo>
                      <a:pt x="39485" y="11549"/>
                      <a:pt x="39497" y="11550"/>
                      <a:pt x="39503" y="11554"/>
                    </a:cubicBezTo>
                    <a:cubicBezTo>
                      <a:pt x="39512" y="11570"/>
                      <a:pt x="39532" y="11574"/>
                      <a:pt x="39552" y="11574"/>
                    </a:cubicBezTo>
                    <a:cubicBezTo>
                      <a:pt x="39572" y="11574"/>
                      <a:pt x="39592" y="11570"/>
                      <a:pt x="39600" y="11570"/>
                    </a:cubicBezTo>
                    <a:cubicBezTo>
                      <a:pt x="39632" y="11570"/>
                      <a:pt x="39842" y="11586"/>
                      <a:pt x="39907" y="11586"/>
                    </a:cubicBezTo>
                    <a:cubicBezTo>
                      <a:pt x="39960" y="11586"/>
                      <a:pt x="40021" y="11593"/>
                      <a:pt x="40066" y="11593"/>
                    </a:cubicBezTo>
                    <a:cubicBezTo>
                      <a:pt x="40088" y="11593"/>
                      <a:pt x="40106" y="11591"/>
                      <a:pt x="40116" y="11586"/>
                    </a:cubicBezTo>
                    <a:cubicBezTo>
                      <a:pt x="40142" y="11586"/>
                      <a:pt x="40199" y="11606"/>
                      <a:pt x="40237" y="11606"/>
                    </a:cubicBezTo>
                    <a:cubicBezTo>
                      <a:pt x="40247" y="11606"/>
                      <a:pt x="40255" y="11605"/>
                      <a:pt x="40262" y="11602"/>
                    </a:cubicBezTo>
                    <a:cubicBezTo>
                      <a:pt x="40278" y="11602"/>
                      <a:pt x="40439" y="11537"/>
                      <a:pt x="40504" y="11537"/>
                    </a:cubicBezTo>
                    <a:cubicBezTo>
                      <a:pt x="40528" y="11545"/>
                      <a:pt x="40592" y="11545"/>
                      <a:pt x="40657" y="11545"/>
                    </a:cubicBezTo>
                    <a:cubicBezTo>
                      <a:pt x="40721" y="11545"/>
                      <a:pt x="40786" y="11545"/>
                      <a:pt x="40810" y="11554"/>
                    </a:cubicBezTo>
                    <a:cubicBezTo>
                      <a:pt x="40862" y="11554"/>
                      <a:pt x="40975" y="11574"/>
                      <a:pt x="41035" y="11574"/>
                    </a:cubicBezTo>
                    <a:cubicBezTo>
                      <a:pt x="41050" y="11574"/>
                      <a:pt x="41062" y="11573"/>
                      <a:pt x="41068" y="11570"/>
                    </a:cubicBezTo>
                    <a:cubicBezTo>
                      <a:pt x="41100" y="11570"/>
                      <a:pt x="41183" y="11577"/>
                      <a:pt x="41253" y="11577"/>
                    </a:cubicBezTo>
                    <a:cubicBezTo>
                      <a:pt x="41289" y="11577"/>
                      <a:pt x="41321" y="11575"/>
                      <a:pt x="41342" y="11570"/>
                    </a:cubicBezTo>
                    <a:lnTo>
                      <a:pt x="41552" y="11570"/>
                    </a:lnTo>
                    <a:cubicBezTo>
                      <a:pt x="41577" y="11570"/>
                      <a:pt x="41668" y="11617"/>
                      <a:pt x="41709" y="11617"/>
                    </a:cubicBezTo>
                    <a:cubicBezTo>
                      <a:pt x="41722" y="11617"/>
                      <a:pt x="41729" y="11613"/>
                      <a:pt x="41729" y="11602"/>
                    </a:cubicBezTo>
                    <a:cubicBezTo>
                      <a:pt x="41729" y="11571"/>
                      <a:pt x="41736" y="11560"/>
                      <a:pt x="41741" y="11560"/>
                    </a:cubicBezTo>
                    <a:cubicBezTo>
                      <a:pt x="41743" y="11560"/>
                      <a:pt x="41746" y="11564"/>
                      <a:pt x="41746" y="11570"/>
                    </a:cubicBezTo>
                    <a:cubicBezTo>
                      <a:pt x="41749" y="11573"/>
                      <a:pt x="41758" y="11574"/>
                      <a:pt x="41772" y="11574"/>
                    </a:cubicBezTo>
                    <a:cubicBezTo>
                      <a:pt x="41828" y="11574"/>
                      <a:pt x="41952" y="11554"/>
                      <a:pt x="42004" y="11554"/>
                    </a:cubicBezTo>
                    <a:cubicBezTo>
                      <a:pt x="42047" y="11554"/>
                      <a:pt x="42111" y="11561"/>
                      <a:pt x="42159" y="11561"/>
                    </a:cubicBezTo>
                    <a:cubicBezTo>
                      <a:pt x="42183" y="11561"/>
                      <a:pt x="42203" y="11559"/>
                      <a:pt x="42213" y="11554"/>
                    </a:cubicBezTo>
                    <a:cubicBezTo>
                      <a:pt x="42220" y="11550"/>
                      <a:pt x="42230" y="11549"/>
                      <a:pt x="42241" y="11549"/>
                    </a:cubicBezTo>
                    <a:cubicBezTo>
                      <a:pt x="42272" y="11549"/>
                      <a:pt x="42316" y="11558"/>
                      <a:pt x="42347" y="11558"/>
                    </a:cubicBezTo>
                    <a:cubicBezTo>
                      <a:pt x="42358" y="11558"/>
                      <a:pt x="42368" y="11557"/>
                      <a:pt x="42375" y="11554"/>
                    </a:cubicBezTo>
                    <a:cubicBezTo>
                      <a:pt x="42407" y="11554"/>
                      <a:pt x="42520" y="11537"/>
                      <a:pt x="42617" y="11505"/>
                    </a:cubicBezTo>
                    <a:lnTo>
                      <a:pt x="42681" y="11521"/>
                    </a:lnTo>
                    <a:lnTo>
                      <a:pt x="42794" y="11554"/>
                    </a:lnTo>
                    <a:cubicBezTo>
                      <a:pt x="42907" y="11537"/>
                      <a:pt x="43068" y="11521"/>
                      <a:pt x="43149" y="11521"/>
                    </a:cubicBezTo>
                    <a:lnTo>
                      <a:pt x="43213" y="11505"/>
                    </a:lnTo>
                    <a:lnTo>
                      <a:pt x="43278" y="11457"/>
                    </a:lnTo>
                    <a:cubicBezTo>
                      <a:pt x="43325" y="11480"/>
                      <a:pt x="43398" y="11495"/>
                      <a:pt x="43459" y="11495"/>
                    </a:cubicBezTo>
                    <a:cubicBezTo>
                      <a:pt x="43482" y="11495"/>
                      <a:pt x="43503" y="11493"/>
                      <a:pt x="43520" y="11489"/>
                    </a:cubicBezTo>
                    <a:lnTo>
                      <a:pt x="43584" y="11473"/>
                    </a:lnTo>
                    <a:lnTo>
                      <a:pt x="43649" y="11473"/>
                    </a:lnTo>
                    <a:cubicBezTo>
                      <a:pt x="43673" y="11468"/>
                      <a:pt x="43699" y="11466"/>
                      <a:pt x="43726" y="11466"/>
                    </a:cubicBezTo>
                    <a:cubicBezTo>
                      <a:pt x="43792" y="11466"/>
                      <a:pt x="43861" y="11478"/>
                      <a:pt x="43907" y="11489"/>
                    </a:cubicBezTo>
                    <a:lnTo>
                      <a:pt x="43972" y="11473"/>
                    </a:lnTo>
                    <a:lnTo>
                      <a:pt x="44036" y="11457"/>
                    </a:lnTo>
                    <a:cubicBezTo>
                      <a:pt x="44054" y="11460"/>
                      <a:pt x="44072" y="11461"/>
                      <a:pt x="44091" y="11461"/>
                    </a:cubicBezTo>
                    <a:cubicBezTo>
                      <a:pt x="44173" y="11461"/>
                      <a:pt x="44258" y="11435"/>
                      <a:pt x="44310" y="11408"/>
                    </a:cubicBezTo>
                    <a:lnTo>
                      <a:pt x="44375" y="11457"/>
                    </a:lnTo>
                    <a:lnTo>
                      <a:pt x="44391" y="11473"/>
                    </a:lnTo>
                    <a:cubicBezTo>
                      <a:pt x="44402" y="11466"/>
                      <a:pt x="44420" y="11463"/>
                      <a:pt x="44442" y="11463"/>
                    </a:cubicBezTo>
                    <a:cubicBezTo>
                      <a:pt x="44493" y="11463"/>
                      <a:pt x="44564" y="11475"/>
                      <a:pt x="44621" y="11475"/>
                    </a:cubicBezTo>
                    <a:cubicBezTo>
                      <a:pt x="44655" y="11475"/>
                      <a:pt x="44683" y="11471"/>
                      <a:pt x="44697" y="11457"/>
                    </a:cubicBezTo>
                    <a:cubicBezTo>
                      <a:pt x="44733" y="11433"/>
                      <a:pt x="44794" y="11418"/>
                      <a:pt x="44831" y="11418"/>
                    </a:cubicBezTo>
                    <a:cubicBezTo>
                      <a:pt x="44844" y="11418"/>
                      <a:pt x="44854" y="11420"/>
                      <a:pt x="44859" y="11424"/>
                    </a:cubicBezTo>
                    <a:cubicBezTo>
                      <a:pt x="44859" y="11428"/>
                      <a:pt x="44863" y="11429"/>
                      <a:pt x="44871" y="11429"/>
                    </a:cubicBezTo>
                    <a:cubicBezTo>
                      <a:pt x="44905" y="11429"/>
                      <a:pt x="44997" y="11405"/>
                      <a:pt x="45036" y="11392"/>
                    </a:cubicBezTo>
                    <a:cubicBezTo>
                      <a:pt x="45101" y="11392"/>
                      <a:pt x="45214" y="11376"/>
                      <a:pt x="45310" y="11360"/>
                    </a:cubicBezTo>
                    <a:lnTo>
                      <a:pt x="45391" y="11376"/>
                    </a:lnTo>
                    <a:lnTo>
                      <a:pt x="45439" y="11392"/>
                    </a:lnTo>
                    <a:cubicBezTo>
                      <a:pt x="45497" y="11378"/>
                      <a:pt x="45618" y="11325"/>
                      <a:pt x="45667" y="11325"/>
                    </a:cubicBezTo>
                    <a:cubicBezTo>
                      <a:pt x="45673" y="11325"/>
                      <a:pt x="45678" y="11326"/>
                      <a:pt x="45681" y="11328"/>
                    </a:cubicBezTo>
                    <a:cubicBezTo>
                      <a:pt x="45685" y="11334"/>
                      <a:pt x="45697" y="11337"/>
                      <a:pt x="45715" y="11337"/>
                    </a:cubicBezTo>
                    <a:cubicBezTo>
                      <a:pt x="45788" y="11337"/>
                      <a:pt x="45956" y="11295"/>
                      <a:pt x="46020" y="11295"/>
                    </a:cubicBezTo>
                    <a:cubicBezTo>
                      <a:pt x="46117" y="11295"/>
                      <a:pt x="46278" y="11279"/>
                      <a:pt x="46310" y="11263"/>
                    </a:cubicBezTo>
                    <a:cubicBezTo>
                      <a:pt x="46336" y="11263"/>
                      <a:pt x="46434" y="11284"/>
                      <a:pt x="46489" y="11284"/>
                    </a:cubicBezTo>
                    <a:cubicBezTo>
                      <a:pt x="46503" y="11284"/>
                      <a:pt x="46514" y="11283"/>
                      <a:pt x="46520" y="11279"/>
                    </a:cubicBezTo>
                    <a:cubicBezTo>
                      <a:pt x="46552" y="11263"/>
                      <a:pt x="46649" y="11263"/>
                      <a:pt x="46730" y="11263"/>
                    </a:cubicBezTo>
                    <a:lnTo>
                      <a:pt x="46810" y="11215"/>
                    </a:lnTo>
                    <a:cubicBezTo>
                      <a:pt x="46843" y="11215"/>
                      <a:pt x="46923" y="11199"/>
                      <a:pt x="47004" y="11150"/>
                    </a:cubicBezTo>
                    <a:lnTo>
                      <a:pt x="47020" y="11183"/>
                    </a:lnTo>
                    <a:cubicBezTo>
                      <a:pt x="47031" y="11196"/>
                      <a:pt x="47042" y="11201"/>
                      <a:pt x="47053" y="11201"/>
                    </a:cubicBezTo>
                    <a:cubicBezTo>
                      <a:pt x="47081" y="11201"/>
                      <a:pt x="47111" y="11171"/>
                      <a:pt x="47135" y="11171"/>
                    </a:cubicBezTo>
                    <a:cubicBezTo>
                      <a:pt x="47147" y="11171"/>
                      <a:pt x="47157" y="11178"/>
                      <a:pt x="47165" y="11199"/>
                    </a:cubicBezTo>
                    <a:cubicBezTo>
                      <a:pt x="47165" y="11199"/>
                      <a:pt x="47278" y="11166"/>
                      <a:pt x="47294" y="11166"/>
                    </a:cubicBezTo>
                    <a:lnTo>
                      <a:pt x="47359" y="11247"/>
                    </a:lnTo>
                    <a:cubicBezTo>
                      <a:pt x="47407" y="11199"/>
                      <a:pt x="47504" y="11150"/>
                      <a:pt x="47569" y="11118"/>
                    </a:cubicBezTo>
                    <a:lnTo>
                      <a:pt x="47778" y="11118"/>
                    </a:lnTo>
                    <a:cubicBezTo>
                      <a:pt x="47923" y="11118"/>
                      <a:pt x="48101" y="11102"/>
                      <a:pt x="48165" y="11086"/>
                    </a:cubicBezTo>
                    <a:lnTo>
                      <a:pt x="48246" y="11070"/>
                    </a:lnTo>
                    <a:lnTo>
                      <a:pt x="48311" y="11070"/>
                    </a:lnTo>
                    <a:cubicBezTo>
                      <a:pt x="48375" y="11053"/>
                      <a:pt x="48795" y="11021"/>
                      <a:pt x="48924" y="10989"/>
                    </a:cubicBezTo>
                    <a:cubicBezTo>
                      <a:pt x="49053" y="10957"/>
                      <a:pt x="49214" y="10941"/>
                      <a:pt x="49278" y="10941"/>
                    </a:cubicBezTo>
                    <a:lnTo>
                      <a:pt x="49327" y="10924"/>
                    </a:lnTo>
                    <a:lnTo>
                      <a:pt x="49375" y="10908"/>
                    </a:lnTo>
                    <a:cubicBezTo>
                      <a:pt x="49424" y="10876"/>
                      <a:pt x="49520" y="10860"/>
                      <a:pt x="49537" y="10860"/>
                    </a:cubicBezTo>
                    <a:cubicBezTo>
                      <a:pt x="49569" y="10860"/>
                      <a:pt x="49649" y="10828"/>
                      <a:pt x="49682" y="10812"/>
                    </a:cubicBezTo>
                    <a:cubicBezTo>
                      <a:pt x="49698" y="10795"/>
                      <a:pt x="49746" y="10779"/>
                      <a:pt x="49746" y="10779"/>
                    </a:cubicBezTo>
                    <a:cubicBezTo>
                      <a:pt x="49762" y="10779"/>
                      <a:pt x="49795" y="10795"/>
                      <a:pt x="49843" y="10795"/>
                    </a:cubicBezTo>
                    <a:lnTo>
                      <a:pt x="49811" y="10763"/>
                    </a:lnTo>
                    <a:lnTo>
                      <a:pt x="49746" y="10650"/>
                    </a:lnTo>
                    <a:cubicBezTo>
                      <a:pt x="49633" y="10537"/>
                      <a:pt x="49569" y="10408"/>
                      <a:pt x="49569" y="10408"/>
                    </a:cubicBezTo>
                    <a:cubicBezTo>
                      <a:pt x="49569" y="10408"/>
                      <a:pt x="49649" y="10360"/>
                      <a:pt x="49746" y="10311"/>
                    </a:cubicBezTo>
                    <a:lnTo>
                      <a:pt x="49633" y="10199"/>
                    </a:lnTo>
                    <a:lnTo>
                      <a:pt x="49601" y="10150"/>
                    </a:lnTo>
                    <a:cubicBezTo>
                      <a:pt x="49617" y="10102"/>
                      <a:pt x="49633" y="10021"/>
                      <a:pt x="49649" y="9989"/>
                    </a:cubicBezTo>
                    <a:lnTo>
                      <a:pt x="49617" y="9940"/>
                    </a:lnTo>
                    <a:lnTo>
                      <a:pt x="49569" y="9924"/>
                    </a:lnTo>
                    <a:cubicBezTo>
                      <a:pt x="49569" y="9876"/>
                      <a:pt x="49553" y="9795"/>
                      <a:pt x="49553" y="9747"/>
                    </a:cubicBezTo>
                    <a:lnTo>
                      <a:pt x="49553" y="9715"/>
                    </a:lnTo>
                    <a:lnTo>
                      <a:pt x="49569" y="9634"/>
                    </a:lnTo>
                    <a:cubicBezTo>
                      <a:pt x="49504" y="9634"/>
                      <a:pt x="49569" y="9586"/>
                      <a:pt x="49601" y="9553"/>
                    </a:cubicBezTo>
                    <a:cubicBezTo>
                      <a:pt x="49617" y="9505"/>
                      <a:pt x="49682" y="9424"/>
                      <a:pt x="49746" y="9360"/>
                    </a:cubicBezTo>
                    <a:lnTo>
                      <a:pt x="49649" y="9328"/>
                    </a:lnTo>
                    <a:cubicBezTo>
                      <a:pt x="49537" y="9263"/>
                      <a:pt x="49520" y="9231"/>
                      <a:pt x="49601" y="9134"/>
                    </a:cubicBezTo>
                    <a:lnTo>
                      <a:pt x="49633" y="9102"/>
                    </a:lnTo>
                    <a:cubicBezTo>
                      <a:pt x="49633" y="9037"/>
                      <a:pt x="49569" y="8940"/>
                      <a:pt x="49553" y="8924"/>
                    </a:cubicBezTo>
                    <a:cubicBezTo>
                      <a:pt x="49520" y="8892"/>
                      <a:pt x="49504" y="8876"/>
                      <a:pt x="49504" y="8860"/>
                    </a:cubicBezTo>
                    <a:cubicBezTo>
                      <a:pt x="49520" y="8860"/>
                      <a:pt x="49537" y="8827"/>
                      <a:pt x="49553" y="8827"/>
                    </a:cubicBezTo>
                    <a:cubicBezTo>
                      <a:pt x="49569" y="8811"/>
                      <a:pt x="49569" y="8763"/>
                      <a:pt x="49569" y="8747"/>
                    </a:cubicBezTo>
                    <a:cubicBezTo>
                      <a:pt x="49585" y="8731"/>
                      <a:pt x="49698" y="8666"/>
                      <a:pt x="49730" y="8634"/>
                    </a:cubicBezTo>
                    <a:cubicBezTo>
                      <a:pt x="49746" y="8602"/>
                      <a:pt x="49762" y="8553"/>
                      <a:pt x="49746" y="8553"/>
                    </a:cubicBezTo>
                    <a:lnTo>
                      <a:pt x="49730" y="8537"/>
                    </a:lnTo>
                    <a:cubicBezTo>
                      <a:pt x="49649" y="8537"/>
                      <a:pt x="49617" y="8505"/>
                      <a:pt x="49601" y="8456"/>
                    </a:cubicBezTo>
                    <a:lnTo>
                      <a:pt x="49585" y="8392"/>
                    </a:lnTo>
                    <a:cubicBezTo>
                      <a:pt x="49601" y="8344"/>
                      <a:pt x="49682" y="8295"/>
                      <a:pt x="49698" y="8295"/>
                    </a:cubicBezTo>
                    <a:cubicBezTo>
                      <a:pt x="49730" y="8295"/>
                      <a:pt x="49795" y="8198"/>
                      <a:pt x="49811" y="8198"/>
                    </a:cubicBezTo>
                    <a:cubicBezTo>
                      <a:pt x="49827" y="8198"/>
                      <a:pt x="49875" y="8215"/>
                      <a:pt x="49875" y="8231"/>
                    </a:cubicBezTo>
                    <a:cubicBezTo>
                      <a:pt x="49879" y="8238"/>
                      <a:pt x="49890" y="8242"/>
                      <a:pt x="49904" y="8242"/>
                    </a:cubicBezTo>
                    <a:cubicBezTo>
                      <a:pt x="49949" y="8242"/>
                      <a:pt x="50032" y="8211"/>
                      <a:pt x="50069" y="8198"/>
                    </a:cubicBezTo>
                    <a:cubicBezTo>
                      <a:pt x="50101" y="8182"/>
                      <a:pt x="50069" y="8150"/>
                      <a:pt x="50037" y="8150"/>
                    </a:cubicBezTo>
                    <a:cubicBezTo>
                      <a:pt x="50025" y="8161"/>
                      <a:pt x="49953" y="8180"/>
                      <a:pt x="49909" y="8180"/>
                    </a:cubicBezTo>
                    <a:cubicBezTo>
                      <a:pt x="49889" y="8180"/>
                      <a:pt x="49875" y="8176"/>
                      <a:pt x="49875" y="8166"/>
                    </a:cubicBezTo>
                    <a:cubicBezTo>
                      <a:pt x="49891" y="8134"/>
                      <a:pt x="49875" y="8102"/>
                      <a:pt x="49859" y="8102"/>
                    </a:cubicBezTo>
                    <a:cubicBezTo>
                      <a:pt x="49845" y="8102"/>
                      <a:pt x="49784" y="8137"/>
                      <a:pt x="49747" y="8137"/>
                    </a:cubicBezTo>
                    <a:cubicBezTo>
                      <a:pt x="49740" y="8137"/>
                      <a:pt x="49735" y="8136"/>
                      <a:pt x="49730" y="8134"/>
                    </a:cubicBezTo>
                    <a:cubicBezTo>
                      <a:pt x="49714" y="8118"/>
                      <a:pt x="49649" y="8069"/>
                      <a:pt x="49633" y="8053"/>
                    </a:cubicBezTo>
                    <a:cubicBezTo>
                      <a:pt x="49622" y="8042"/>
                      <a:pt x="49667" y="8030"/>
                      <a:pt x="49706" y="8030"/>
                    </a:cubicBezTo>
                    <a:cubicBezTo>
                      <a:pt x="49722" y="8030"/>
                      <a:pt x="49737" y="8032"/>
                      <a:pt x="49746" y="8037"/>
                    </a:cubicBezTo>
                    <a:lnTo>
                      <a:pt x="49891" y="8037"/>
                    </a:lnTo>
                    <a:cubicBezTo>
                      <a:pt x="49901" y="8032"/>
                      <a:pt x="49914" y="8030"/>
                      <a:pt x="49930" y="8030"/>
                    </a:cubicBezTo>
                    <a:cubicBezTo>
                      <a:pt x="49967" y="8030"/>
                      <a:pt x="50014" y="8042"/>
                      <a:pt x="50037" y="8053"/>
                    </a:cubicBezTo>
                    <a:cubicBezTo>
                      <a:pt x="50041" y="8062"/>
                      <a:pt x="50044" y="8066"/>
                      <a:pt x="50046" y="8066"/>
                    </a:cubicBezTo>
                    <a:cubicBezTo>
                      <a:pt x="50051" y="8066"/>
                      <a:pt x="50048" y="8040"/>
                      <a:pt x="50037" y="8005"/>
                    </a:cubicBezTo>
                    <a:lnTo>
                      <a:pt x="50004" y="7956"/>
                    </a:lnTo>
                    <a:lnTo>
                      <a:pt x="50004" y="7940"/>
                    </a:lnTo>
                    <a:cubicBezTo>
                      <a:pt x="50004" y="7908"/>
                      <a:pt x="50133" y="7876"/>
                      <a:pt x="50166" y="7844"/>
                    </a:cubicBezTo>
                    <a:cubicBezTo>
                      <a:pt x="50198" y="7811"/>
                      <a:pt x="50149" y="7714"/>
                      <a:pt x="50133" y="7698"/>
                    </a:cubicBezTo>
                    <a:cubicBezTo>
                      <a:pt x="50117" y="7682"/>
                      <a:pt x="50117" y="7634"/>
                      <a:pt x="50133" y="7585"/>
                    </a:cubicBezTo>
                    <a:lnTo>
                      <a:pt x="50149" y="7537"/>
                    </a:lnTo>
                    <a:lnTo>
                      <a:pt x="50198" y="7456"/>
                    </a:lnTo>
                    <a:cubicBezTo>
                      <a:pt x="50085" y="7408"/>
                      <a:pt x="50085" y="7392"/>
                      <a:pt x="50182" y="7392"/>
                    </a:cubicBezTo>
                    <a:lnTo>
                      <a:pt x="50198" y="7408"/>
                    </a:lnTo>
                    <a:lnTo>
                      <a:pt x="50214" y="7456"/>
                    </a:lnTo>
                    <a:cubicBezTo>
                      <a:pt x="50223" y="7459"/>
                      <a:pt x="50231" y="7461"/>
                      <a:pt x="50239" y="7461"/>
                    </a:cubicBezTo>
                    <a:cubicBezTo>
                      <a:pt x="50274" y="7461"/>
                      <a:pt x="50298" y="7434"/>
                      <a:pt x="50311" y="7408"/>
                    </a:cubicBezTo>
                    <a:lnTo>
                      <a:pt x="50279" y="7376"/>
                    </a:lnTo>
                    <a:cubicBezTo>
                      <a:pt x="50279" y="7376"/>
                      <a:pt x="50295" y="7343"/>
                      <a:pt x="50295" y="7327"/>
                    </a:cubicBezTo>
                    <a:cubicBezTo>
                      <a:pt x="50327" y="7279"/>
                      <a:pt x="50311" y="7263"/>
                      <a:pt x="50230" y="7263"/>
                    </a:cubicBezTo>
                    <a:lnTo>
                      <a:pt x="50198" y="7263"/>
                    </a:lnTo>
                    <a:cubicBezTo>
                      <a:pt x="50182" y="7231"/>
                      <a:pt x="50182" y="7198"/>
                      <a:pt x="50182" y="7182"/>
                    </a:cubicBezTo>
                    <a:cubicBezTo>
                      <a:pt x="50198" y="7182"/>
                      <a:pt x="50230" y="7134"/>
                      <a:pt x="50262" y="7085"/>
                    </a:cubicBezTo>
                    <a:lnTo>
                      <a:pt x="50246" y="7053"/>
                    </a:lnTo>
                    <a:cubicBezTo>
                      <a:pt x="50182" y="6956"/>
                      <a:pt x="50101" y="6908"/>
                      <a:pt x="50053" y="6908"/>
                    </a:cubicBezTo>
                    <a:lnTo>
                      <a:pt x="50037" y="6924"/>
                    </a:lnTo>
                    <a:cubicBezTo>
                      <a:pt x="50035" y="6926"/>
                      <a:pt x="50033" y="6927"/>
                      <a:pt x="50030" y="6927"/>
                    </a:cubicBezTo>
                    <a:cubicBezTo>
                      <a:pt x="50010" y="6927"/>
                      <a:pt x="49970" y="6872"/>
                      <a:pt x="49956" y="6843"/>
                    </a:cubicBezTo>
                    <a:cubicBezTo>
                      <a:pt x="49940" y="6827"/>
                      <a:pt x="50020" y="6747"/>
                      <a:pt x="50053" y="6731"/>
                    </a:cubicBezTo>
                    <a:cubicBezTo>
                      <a:pt x="50085" y="6714"/>
                      <a:pt x="49988" y="6682"/>
                      <a:pt x="49940" y="6682"/>
                    </a:cubicBezTo>
                    <a:cubicBezTo>
                      <a:pt x="49908" y="6666"/>
                      <a:pt x="49924" y="6601"/>
                      <a:pt x="49940" y="6585"/>
                    </a:cubicBezTo>
                    <a:cubicBezTo>
                      <a:pt x="49956" y="6569"/>
                      <a:pt x="49988" y="6553"/>
                      <a:pt x="50004" y="6537"/>
                    </a:cubicBezTo>
                    <a:lnTo>
                      <a:pt x="50004" y="6553"/>
                    </a:lnTo>
                    <a:lnTo>
                      <a:pt x="50053" y="6569"/>
                    </a:lnTo>
                    <a:cubicBezTo>
                      <a:pt x="50072" y="6588"/>
                      <a:pt x="50107" y="6596"/>
                      <a:pt x="50137" y="6596"/>
                    </a:cubicBezTo>
                    <a:cubicBezTo>
                      <a:pt x="50157" y="6596"/>
                      <a:pt x="50175" y="6592"/>
                      <a:pt x="50182" y="6585"/>
                    </a:cubicBezTo>
                    <a:cubicBezTo>
                      <a:pt x="50198" y="6585"/>
                      <a:pt x="50149" y="6505"/>
                      <a:pt x="50117" y="6440"/>
                    </a:cubicBezTo>
                    <a:cubicBezTo>
                      <a:pt x="50085" y="6376"/>
                      <a:pt x="50020" y="6343"/>
                      <a:pt x="49972" y="6343"/>
                    </a:cubicBezTo>
                    <a:lnTo>
                      <a:pt x="49956" y="6327"/>
                    </a:lnTo>
                    <a:lnTo>
                      <a:pt x="49908" y="6247"/>
                    </a:lnTo>
                    <a:cubicBezTo>
                      <a:pt x="49972" y="6198"/>
                      <a:pt x="49988" y="6150"/>
                      <a:pt x="49972" y="6134"/>
                    </a:cubicBezTo>
                    <a:cubicBezTo>
                      <a:pt x="49940" y="6134"/>
                      <a:pt x="49875" y="6150"/>
                      <a:pt x="49811" y="6182"/>
                    </a:cubicBezTo>
                    <a:lnTo>
                      <a:pt x="49762" y="6118"/>
                    </a:lnTo>
                    <a:lnTo>
                      <a:pt x="49746" y="6118"/>
                    </a:lnTo>
                    <a:cubicBezTo>
                      <a:pt x="49746" y="6115"/>
                      <a:pt x="49746" y="6113"/>
                      <a:pt x="49745" y="6113"/>
                    </a:cubicBezTo>
                    <a:cubicBezTo>
                      <a:pt x="49741" y="6113"/>
                      <a:pt x="49730" y="6140"/>
                      <a:pt x="49730" y="6166"/>
                    </a:cubicBezTo>
                    <a:lnTo>
                      <a:pt x="49714" y="6182"/>
                    </a:lnTo>
                    <a:lnTo>
                      <a:pt x="49682" y="6214"/>
                    </a:lnTo>
                    <a:cubicBezTo>
                      <a:pt x="49662" y="6234"/>
                      <a:pt x="49617" y="6248"/>
                      <a:pt x="49578" y="6248"/>
                    </a:cubicBezTo>
                    <a:cubicBezTo>
                      <a:pt x="49554" y="6248"/>
                      <a:pt x="49533" y="6243"/>
                      <a:pt x="49520" y="6230"/>
                    </a:cubicBezTo>
                    <a:cubicBezTo>
                      <a:pt x="49504" y="6214"/>
                      <a:pt x="49537" y="6150"/>
                      <a:pt x="49617" y="6069"/>
                    </a:cubicBezTo>
                    <a:lnTo>
                      <a:pt x="49633" y="6005"/>
                    </a:lnTo>
                    <a:cubicBezTo>
                      <a:pt x="49633" y="5956"/>
                      <a:pt x="49569" y="5892"/>
                      <a:pt x="49553" y="5827"/>
                    </a:cubicBezTo>
                    <a:cubicBezTo>
                      <a:pt x="49554" y="5826"/>
                      <a:pt x="49556" y="5825"/>
                      <a:pt x="49559" y="5825"/>
                    </a:cubicBezTo>
                    <a:cubicBezTo>
                      <a:pt x="49586" y="5825"/>
                      <a:pt x="49670" y="5895"/>
                      <a:pt x="49714" y="5924"/>
                    </a:cubicBezTo>
                    <a:cubicBezTo>
                      <a:pt x="49728" y="5929"/>
                      <a:pt x="49745" y="5931"/>
                      <a:pt x="49762" y="5931"/>
                    </a:cubicBezTo>
                    <a:cubicBezTo>
                      <a:pt x="49804" y="5931"/>
                      <a:pt x="49848" y="5919"/>
                      <a:pt x="49859" y="5908"/>
                    </a:cubicBezTo>
                    <a:cubicBezTo>
                      <a:pt x="49864" y="5903"/>
                      <a:pt x="49877" y="5901"/>
                      <a:pt x="49894" y="5901"/>
                    </a:cubicBezTo>
                    <a:cubicBezTo>
                      <a:pt x="49934" y="5901"/>
                      <a:pt x="49998" y="5913"/>
                      <a:pt x="50020" y="5924"/>
                    </a:cubicBezTo>
                    <a:cubicBezTo>
                      <a:pt x="50028" y="5928"/>
                      <a:pt x="50035" y="5930"/>
                      <a:pt x="50040" y="5930"/>
                    </a:cubicBezTo>
                    <a:cubicBezTo>
                      <a:pt x="50059" y="5930"/>
                      <a:pt x="50065" y="5909"/>
                      <a:pt x="50053" y="5859"/>
                    </a:cubicBezTo>
                    <a:lnTo>
                      <a:pt x="50037" y="5827"/>
                    </a:lnTo>
                    <a:lnTo>
                      <a:pt x="50037" y="5763"/>
                    </a:lnTo>
                    <a:cubicBezTo>
                      <a:pt x="49972" y="5763"/>
                      <a:pt x="49875" y="5763"/>
                      <a:pt x="49827" y="5747"/>
                    </a:cubicBezTo>
                    <a:lnTo>
                      <a:pt x="49827" y="5714"/>
                    </a:lnTo>
                    <a:lnTo>
                      <a:pt x="49811" y="5634"/>
                    </a:lnTo>
                    <a:cubicBezTo>
                      <a:pt x="49796" y="5648"/>
                      <a:pt x="49775" y="5656"/>
                      <a:pt x="49755" y="5656"/>
                    </a:cubicBezTo>
                    <a:cubicBezTo>
                      <a:pt x="49730" y="5656"/>
                      <a:pt x="49707" y="5644"/>
                      <a:pt x="49698" y="5618"/>
                    </a:cubicBezTo>
                    <a:lnTo>
                      <a:pt x="49682" y="5618"/>
                    </a:lnTo>
                    <a:cubicBezTo>
                      <a:pt x="49671" y="5619"/>
                      <a:pt x="49662" y="5620"/>
                      <a:pt x="49655" y="5620"/>
                    </a:cubicBezTo>
                    <a:cubicBezTo>
                      <a:pt x="49591" y="5620"/>
                      <a:pt x="49614" y="5566"/>
                      <a:pt x="49585" y="5537"/>
                    </a:cubicBezTo>
                    <a:lnTo>
                      <a:pt x="49569" y="5521"/>
                    </a:lnTo>
                    <a:cubicBezTo>
                      <a:pt x="49537" y="5521"/>
                      <a:pt x="49407" y="5505"/>
                      <a:pt x="49391" y="5472"/>
                    </a:cubicBezTo>
                    <a:cubicBezTo>
                      <a:pt x="49391" y="5440"/>
                      <a:pt x="49424" y="5359"/>
                      <a:pt x="49440" y="5327"/>
                    </a:cubicBezTo>
                    <a:cubicBezTo>
                      <a:pt x="49440" y="5325"/>
                      <a:pt x="49442" y="5324"/>
                      <a:pt x="49447" y="5324"/>
                    </a:cubicBezTo>
                    <a:cubicBezTo>
                      <a:pt x="49474" y="5324"/>
                      <a:pt x="49573" y="5362"/>
                      <a:pt x="49601" y="5376"/>
                    </a:cubicBezTo>
                    <a:cubicBezTo>
                      <a:pt x="49625" y="5384"/>
                      <a:pt x="49694" y="5384"/>
                      <a:pt x="49762" y="5384"/>
                    </a:cubicBezTo>
                    <a:cubicBezTo>
                      <a:pt x="49831" y="5384"/>
                      <a:pt x="49899" y="5384"/>
                      <a:pt x="49924" y="5392"/>
                    </a:cubicBezTo>
                    <a:cubicBezTo>
                      <a:pt x="49981" y="5420"/>
                      <a:pt x="50167" y="5475"/>
                      <a:pt x="50264" y="5475"/>
                    </a:cubicBezTo>
                    <a:cubicBezTo>
                      <a:pt x="50276" y="5475"/>
                      <a:pt x="50286" y="5474"/>
                      <a:pt x="50295" y="5472"/>
                    </a:cubicBezTo>
                    <a:cubicBezTo>
                      <a:pt x="50347" y="5459"/>
                      <a:pt x="50473" y="5436"/>
                      <a:pt x="50545" y="5436"/>
                    </a:cubicBezTo>
                    <a:cubicBezTo>
                      <a:pt x="50562" y="5436"/>
                      <a:pt x="50576" y="5437"/>
                      <a:pt x="50585" y="5440"/>
                    </a:cubicBezTo>
                    <a:cubicBezTo>
                      <a:pt x="50617" y="5456"/>
                      <a:pt x="50682" y="5472"/>
                      <a:pt x="50714" y="5488"/>
                    </a:cubicBezTo>
                    <a:lnTo>
                      <a:pt x="50730" y="5472"/>
                    </a:lnTo>
                    <a:cubicBezTo>
                      <a:pt x="50739" y="5459"/>
                      <a:pt x="50750" y="5454"/>
                      <a:pt x="50761" y="5454"/>
                    </a:cubicBezTo>
                    <a:cubicBezTo>
                      <a:pt x="50784" y="5454"/>
                      <a:pt x="50810" y="5475"/>
                      <a:pt x="50831" y="5475"/>
                    </a:cubicBezTo>
                    <a:cubicBezTo>
                      <a:pt x="50835" y="5475"/>
                      <a:pt x="50839" y="5474"/>
                      <a:pt x="50843" y="5472"/>
                    </a:cubicBezTo>
                    <a:lnTo>
                      <a:pt x="50891" y="5456"/>
                    </a:lnTo>
                    <a:cubicBezTo>
                      <a:pt x="50924" y="5440"/>
                      <a:pt x="50875" y="5359"/>
                      <a:pt x="50859" y="5343"/>
                    </a:cubicBezTo>
                    <a:cubicBezTo>
                      <a:pt x="50827" y="5327"/>
                      <a:pt x="50795" y="5214"/>
                      <a:pt x="50827" y="5182"/>
                    </a:cubicBezTo>
                    <a:cubicBezTo>
                      <a:pt x="50875" y="5166"/>
                      <a:pt x="50827" y="4956"/>
                      <a:pt x="50795" y="4876"/>
                    </a:cubicBezTo>
                    <a:cubicBezTo>
                      <a:pt x="50779" y="4811"/>
                      <a:pt x="50762" y="4682"/>
                      <a:pt x="50811" y="4682"/>
                    </a:cubicBezTo>
                    <a:cubicBezTo>
                      <a:pt x="50843" y="4682"/>
                      <a:pt x="50940" y="4666"/>
                      <a:pt x="51004" y="4650"/>
                    </a:cubicBezTo>
                    <a:lnTo>
                      <a:pt x="51021" y="4585"/>
                    </a:lnTo>
                    <a:lnTo>
                      <a:pt x="51037" y="4553"/>
                    </a:lnTo>
                    <a:cubicBezTo>
                      <a:pt x="51037" y="4510"/>
                      <a:pt x="51058" y="4488"/>
                      <a:pt x="51096" y="4488"/>
                    </a:cubicBezTo>
                    <a:cubicBezTo>
                      <a:pt x="51116" y="4488"/>
                      <a:pt x="51139" y="4494"/>
                      <a:pt x="51166" y="4505"/>
                    </a:cubicBezTo>
                    <a:lnTo>
                      <a:pt x="51214" y="4505"/>
                    </a:lnTo>
                    <a:lnTo>
                      <a:pt x="51279" y="4488"/>
                    </a:lnTo>
                    <a:cubicBezTo>
                      <a:pt x="51343" y="4456"/>
                      <a:pt x="51359" y="4424"/>
                      <a:pt x="51279" y="4392"/>
                    </a:cubicBezTo>
                    <a:lnTo>
                      <a:pt x="51230" y="4375"/>
                    </a:lnTo>
                    <a:cubicBezTo>
                      <a:pt x="51214" y="4359"/>
                      <a:pt x="51182" y="4343"/>
                      <a:pt x="51182" y="4327"/>
                    </a:cubicBezTo>
                    <a:cubicBezTo>
                      <a:pt x="51198" y="4311"/>
                      <a:pt x="51214" y="4279"/>
                      <a:pt x="51230" y="4279"/>
                    </a:cubicBezTo>
                    <a:cubicBezTo>
                      <a:pt x="51245" y="4282"/>
                      <a:pt x="51259" y="4283"/>
                      <a:pt x="51271" y="4283"/>
                    </a:cubicBezTo>
                    <a:cubicBezTo>
                      <a:pt x="51328" y="4283"/>
                      <a:pt x="51365" y="4257"/>
                      <a:pt x="51392" y="4230"/>
                    </a:cubicBezTo>
                    <a:cubicBezTo>
                      <a:pt x="51408" y="4214"/>
                      <a:pt x="51408" y="4182"/>
                      <a:pt x="51392" y="4166"/>
                    </a:cubicBezTo>
                    <a:cubicBezTo>
                      <a:pt x="51375" y="4150"/>
                      <a:pt x="51343" y="4150"/>
                      <a:pt x="51327" y="4150"/>
                    </a:cubicBezTo>
                    <a:lnTo>
                      <a:pt x="51295" y="4166"/>
                    </a:lnTo>
                    <a:cubicBezTo>
                      <a:pt x="51293" y="4168"/>
                      <a:pt x="51291" y="4169"/>
                      <a:pt x="51288" y="4169"/>
                    </a:cubicBezTo>
                    <a:cubicBezTo>
                      <a:pt x="51274" y="4169"/>
                      <a:pt x="51260" y="4125"/>
                      <a:pt x="51246" y="4069"/>
                    </a:cubicBezTo>
                    <a:lnTo>
                      <a:pt x="51166" y="4021"/>
                    </a:lnTo>
                    <a:cubicBezTo>
                      <a:pt x="51133" y="4004"/>
                      <a:pt x="51117" y="3956"/>
                      <a:pt x="51085" y="3908"/>
                    </a:cubicBezTo>
                    <a:cubicBezTo>
                      <a:pt x="51053" y="3859"/>
                      <a:pt x="51101" y="3811"/>
                      <a:pt x="51182" y="3811"/>
                    </a:cubicBezTo>
                    <a:lnTo>
                      <a:pt x="51214" y="3827"/>
                    </a:lnTo>
                    <a:cubicBezTo>
                      <a:pt x="51230" y="3811"/>
                      <a:pt x="51133" y="3650"/>
                      <a:pt x="51069" y="3633"/>
                    </a:cubicBezTo>
                    <a:cubicBezTo>
                      <a:pt x="50988" y="3633"/>
                      <a:pt x="50827" y="3650"/>
                      <a:pt x="50795" y="3650"/>
                    </a:cubicBezTo>
                    <a:cubicBezTo>
                      <a:pt x="50762" y="3633"/>
                      <a:pt x="50714" y="3633"/>
                      <a:pt x="50682" y="3633"/>
                    </a:cubicBezTo>
                    <a:lnTo>
                      <a:pt x="50650" y="3633"/>
                    </a:lnTo>
                    <a:lnTo>
                      <a:pt x="50585" y="3650"/>
                    </a:lnTo>
                    <a:cubicBezTo>
                      <a:pt x="50537" y="3650"/>
                      <a:pt x="50488" y="3569"/>
                      <a:pt x="50488" y="3537"/>
                    </a:cubicBezTo>
                    <a:cubicBezTo>
                      <a:pt x="50488" y="3521"/>
                      <a:pt x="50617" y="3488"/>
                      <a:pt x="50666" y="3488"/>
                    </a:cubicBezTo>
                    <a:cubicBezTo>
                      <a:pt x="50714" y="3472"/>
                      <a:pt x="50666" y="3456"/>
                      <a:pt x="50569" y="3440"/>
                    </a:cubicBezTo>
                    <a:lnTo>
                      <a:pt x="50488" y="3440"/>
                    </a:lnTo>
                    <a:cubicBezTo>
                      <a:pt x="50375" y="3424"/>
                      <a:pt x="50295" y="3295"/>
                      <a:pt x="50343" y="3214"/>
                    </a:cubicBezTo>
                    <a:lnTo>
                      <a:pt x="50391" y="3133"/>
                    </a:lnTo>
                    <a:cubicBezTo>
                      <a:pt x="50375" y="3069"/>
                      <a:pt x="50311" y="2891"/>
                      <a:pt x="50327" y="2859"/>
                    </a:cubicBezTo>
                    <a:cubicBezTo>
                      <a:pt x="50359" y="2827"/>
                      <a:pt x="50327" y="2779"/>
                      <a:pt x="50262" y="2762"/>
                    </a:cubicBezTo>
                    <a:lnTo>
                      <a:pt x="50230" y="2730"/>
                    </a:lnTo>
                    <a:cubicBezTo>
                      <a:pt x="50223" y="2723"/>
                      <a:pt x="50216" y="2720"/>
                      <a:pt x="50209" y="2720"/>
                    </a:cubicBezTo>
                    <a:cubicBezTo>
                      <a:pt x="50183" y="2720"/>
                      <a:pt x="50160" y="2764"/>
                      <a:pt x="50130" y="2764"/>
                    </a:cubicBezTo>
                    <a:cubicBezTo>
                      <a:pt x="50117" y="2764"/>
                      <a:pt x="50102" y="2756"/>
                      <a:pt x="50085" y="2730"/>
                    </a:cubicBezTo>
                    <a:lnTo>
                      <a:pt x="50069" y="2698"/>
                    </a:lnTo>
                    <a:cubicBezTo>
                      <a:pt x="50037" y="2666"/>
                      <a:pt x="49956" y="2633"/>
                      <a:pt x="49940" y="2617"/>
                    </a:cubicBezTo>
                    <a:cubicBezTo>
                      <a:pt x="49924" y="2617"/>
                      <a:pt x="50069" y="2569"/>
                      <a:pt x="50117" y="2553"/>
                    </a:cubicBezTo>
                    <a:cubicBezTo>
                      <a:pt x="50166" y="2537"/>
                      <a:pt x="50149" y="2246"/>
                      <a:pt x="50101" y="2133"/>
                    </a:cubicBezTo>
                    <a:cubicBezTo>
                      <a:pt x="50063" y="2044"/>
                      <a:pt x="50146" y="2015"/>
                      <a:pt x="50214" y="2015"/>
                    </a:cubicBezTo>
                    <a:cubicBezTo>
                      <a:pt x="50232" y="2015"/>
                      <a:pt x="50249" y="2017"/>
                      <a:pt x="50262" y="2020"/>
                    </a:cubicBezTo>
                    <a:cubicBezTo>
                      <a:pt x="50279" y="2024"/>
                      <a:pt x="50294" y="2027"/>
                      <a:pt x="50307" y="2027"/>
                    </a:cubicBezTo>
                    <a:cubicBezTo>
                      <a:pt x="50348" y="2027"/>
                      <a:pt x="50375" y="2008"/>
                      <a:pt x="50375" y="1972"/>
                    </a:cubicBezTo>
                    <a:lnTo>
                      <a:pt x="50343" y="1940"/>
                    </a:lnTo>
                    <a:lnTo>
                      <a:pt x="50311" y="1908"/>
                    </a:lnTo>
                    <a:cubicBezTo>
                      <a:pt x="50262" y="1859"/>
                      <a:pt x="50230" y="1795"/>
                      <a:pt x="50230" y="1779"/>
                    </a:cubicBezTo>
                    <a:cubicBezTo>
                      <a:pt x="50230" y="1762"/>
                      <a:pt x="50198" y="1762"/>
                      <a:pt x="50149" y="1762"/>
                    </a:cubicBezTo>
                    <a:lnTo>
                      <a:pt x="50101" y="1762"/>
                    </a:lnTo>
                    <a:cubicBezTo>
                      <a:pt x="50101" y="1779"/>
                      <a:pt x="50085" y="1779"/>
                      <a:pt x="50085" y="1779"/>
                    </a:cubicBezTo>
                    <a:lnTo>
                      <a:pt x="50053" y="1779"/>
                    </a:lnTo>
                    <a:cubicBezTo>
                      <a:pt x="50037" y="1762"/>
                      <a:pt x="50037" y="1746"/>
                      <a:pt x="50037" y="1730"/>
                    </a:cubicBezTo>
                    <a:lnTo>
                      <a:pt x="50069" y="1714"/>
                    </a:lnTo>
                    <a:cubicBezTo>
                      <a:pt x="50117" y="1698"/>
                      <a:pt x="50149" y="1666"/>
                      <a:pt x="50149" y="1666"/>
                    </a:cubicBezTo>
                    <a:cubicBezTo>
                      <a:pt x="50149" y="1649"/>
                      <a:pt x="50133" y="1649"/>
                      <a:pt x="50117" y="1649"/>
                    </a:cubicBezTo>
                    <a:lnTo>
                      <a:pt x="50069" y="1649"/>
                    </a:lnTo>
                    <a:cubicBezTo>
                      <a:pt x="50053" y="1633"/>
                      <a:pt x="50020" y="1553"/>
                      <a:pt x="50004" y="1456"/>
                    </a:cubicBezTo>
                    <a:lnTo>
                      <a:pt x="49988" y="1359"/>
                    </a:lnTo>
                    <a:lnTo>
                      <a:pt x="49972" y="1327"/>
                    </a:lnTo>
                    <a:cubicBezTo>
                      <a:pt x="49972" y="1278"/>
                      <a:pt x="50004" y="1198"/>
                      <a:pt x="50020" y="1149"/>
                    </a:cubicBezTo>
                    <a:lnTo>
                      <a:pt x="49956" y="1117"/>
                    </a:lnTo>
                    <a:cubicBezTo>
                      <a:pt x="49972" y="1085"/>
                      <a:pt x="49940" y="1053"/>
                      <a:pt x="49924" y="1037"/>
                    </a:cubicBezTo>
                    <a:cubicBezTo>
                      <a:pt x="49908" y="1037"/>
                      <a:pt x="49827" y="1004"/>
                      <a:pt x="49746" y="972"/>
                    </a:cubicBezTo>
                    <a:lnTo>
                      <a:pt x="49730" y="940"/>
                    </a:lnTo>
                    <a:cubicBezTo>
                      <a:pt x="49698" y="843"/>
                      <a:pt x="49569" y="843"/>
                      <a:pt x="49553" y="795"/>
                    </a:cubicBezTo>
                    <a:lnTo>
                      <a:pt x="49537" y="714"/>
                    </a:lnTo>
                    <a:cubicBezTo>
                      <a:pt x="49448" y="685"/>
                      <a:pt x="49253" y="615"/>
                      <a:pt x="49170" y="615"/>
                    </a:cubicBezTo>
                    <a:cubicBezTo>
                      <a:pt x="49162" y="615"/>
                      <a:pt x="49155" y="616"/>
                      <a:pt x="49149" y="617"/>
                    </a:cubicBezTo>
                    <a:cubicBezTo>
                      <a:pt x="49141" y="619"/>
                      <a:pt x="49132" y="620"/>
                      <a:pt x="49124" y="620"/>
                    </a:cubicBezTo>
                    <a:cubicBezTo>
                      <a:pt x="49055" y="620"/>
                      <a:pt x="49004" y="567"/>
                      <a:pt x="49004" y="553"/>
                    </a:cubicBezTo>
                    <a:cubicBezTo>
                      <a:pt x="49004" y="536"/>
                      <a:pt x="48940" y="536"/>
                      <a:pt x="48924" y="536"/>
                    </a:cubicBezTo>
                    <a:cubicBezTo>
                      <a:pt x="48921" y="538"/>
                      <a:pt x="48917" y="539"/>
                      <a:pt x="48911" y="539"/>
                    </a:cubicBezTo>
                    <a:cubicBezTo>
                      <a:pt x="48860" y="539"/>
                      <a:pt x="48708" y="472"/>
                      <a:pt x="48649" y="472"/>
                    </a:cubicBezTo>
                    <a:cubicBezTo>
                      <a:pt x="48596" y="472"/>
                      <a:pt x="48535" y="465"/>
                      <a:pt x="48495" y="465"/>
                    </a:cubicBezTo>
                    <a:cubicBezTo>
                      <a:pt x="48476" y="465"/>
                      <a:pt x="48461" y="467"/>
                      <a:pt x="48456" y="472"/>
                    </a:cubicBezTo>
                    <a:cubicBezTo>
                      <a:pt x="48444" y="472"/>
                      <a:pt x="48364" y="506"/>
                      <a:pt x="48328" y="506"/>
                    </a:cubicBezTo>
                    <a:cubicBezTo>
                      <a:pt x="48314" y="506"/>
                      <a:pt x="48306" y="501"/>
                      <a:pt x="48311" y="488"/>
                    </a:cubicBezTo>
                    <a:cubicBezTo>
                      <a:pt x="48311" y="469"/>
                      <a:pt x="48294" y="461"/>
                      <a:pt x="48274" y="461"/>
                    </a:cubicBezTo>
                    <a:cubicBezTo>
                      <a:pt x="48259" y="461"/>
                      <a:pt x="48243" y="465"/>
                      <a:pt x="48230" y="472"/>
                    </a:cubicBezTo>
                    <a:cubicBezTo>
                      <a:pt x="48227" y="475"/>
                      <a:pt x="48220" y="476"/>
                      <a:pt x="48210" y="476"/>
                    </a:cubicBezTo>
                    <a:cubicBezTo>
                      <a:pt x="48171" y="476"/>
                      <a:pt x="48091" y="456"/>
                      <a:pt x="48053" y="456"/>
                    </a:cubicBezTo>
                    <a:cubicBezTo>
                      <a:pt x="48020" y="456"/>
                      <a:pt x="47827" y="424"/>
                      <a:pt x="47778" y="407"/>
                    </a:cubicBezTo>
                    <a:cubicBezTo>
                      <a:pt x="47714" y="391"/>
                      <a:pt x="47585" y="359"/>
                      <a:pt x="47488" y="327"/>
                    </a:cubicBezTo>
                    <a:lnTo>
                      <a:pt x="47456" y="262"/>
                    </a:lnTo>
                    <a:cubicBezTo>
                      <a:pt x="47440" y="230"/>
                      <a:pt x="47375" y="214"/>
                      <a:pt x="47327" y="214"/>
                    </a:cubicBezTo>
                    <a:cubicBezTo>
                      <a:pt x="47294" y="214"/>
                      <a:pt x="47262" y="246"/>
                      <a:pt x="47230" y="246"/>
                    </a:cubicBezTo>
                    <a:cubicBezTo>
                      <a:pt x="47165" y="214"/>
                      <a:pt x="47278" y="182"/>
                      <a:pt x="47246" y="165"/>
                    </a:cubicBezTo>
                    <a:cubicBezTo>
                      <a:pt x="47191" y="152"/>
                      <a:pt x="47099" y="114"/>
                      <a:pt x="47054" y="114"/>
                    </a:cubicBezTo>
                    <a:cubicBezTo>
                      <a:pt x="47047" y="114"/>
                      <a:pt x="47041" y="115"/>
                      <a:pt x="47036" y="117"/>
                    </a:cubicBezTo>
                    <a:cubicBezTo>
                      <a:pt x="47007" y="135"/>
                      <a:pt x="46977" y="142"/>
                      <a:pt x="46949" y="142"/>
                    </a:cubicBezTo>
                    <a:cubicBezTo>
                      <a:pt x="46901" y="142"/>
                      <a:pt x="46857" y="121"/>
                      <a:pt x="46827" y="101"/>
                    </a:cubicBezTo>
                    <a:cubicBezTo>
                      <a:pt x="46743" y="70"/>
                      <a:pt x="46660" y="52"/>
                      <a:pt x="46577" y="52"/>
                    </a:cubicBezTo>
                    <a:cubicBezTo>
                      <a:pt x="46531" y="52"/>
                      <a:pt x="46485" y="57"/>
                      <a:pt x="46439" y="69"/>
                    </a:cubicBezTo>
                    <a:lnTo>
                      <a:pt x="46343" y="101"/>
                    </a:lnTo>
                    <a:cubicBezTo>
                      <a:pt x="46322" y="85"/>
                      <a:pt x="46303" y="78"/>
                      <a:pt x="46287" y="78"/>
                    </a:cubicBezTo>
                    <a:cubicBezTo>
                      <a:pt x="46252" y="78"/>
                      <a:pt x="46230" y="111"/>
                      <a:pt x="46230" y="165"/>
                    </a:cubicBezTo>
                    <a:lnTo>
                      <a:pt x="46101" y="85"/>
                    </a:lnTo>
                    <a:lnTo>
                      <a:pt x="46052" y="53"/>
                    </a:lnTo>
                    <a:cubicBezTo>
                      <a:pt x="45875" y="53"/>
                      <a:pt x="45762" y="69"/>
                      <a:pt x="45762" y="85"/>
                    </a:cubicBezTo>
                    <a:cubicBezTo>
                      <a:pt x="45769" y="91"/>
                      <a:pt x="45750" y="95"/>
                      <a:pt x="45723" y="95"/>
                    </a:cubicBezTo>
                    <a:cubicBezTo>
                      <a:pt x="45685" y="95"/>
                      <a:pt x="45629" y="88"/>
                      <a:pt x="45601" y="69"/>
                    </a:cubicBezTo>
                    <a:cubicBezTo>
                      <a:pt x="45568" y="53"/>
                      <a:pt x="45488" y="36"/>
                      <a:pt x="45456" y="36"/>
                    </a:cubicBezTo>
                    <a:cubicBezTo>
                      <a:pt x="45453" y="39"/>
                      <a:pt x="45448" y="40"/>
                      <a:pt x="45441" y="40"/>
                    </a:cubicBezTo>
                    <a:cubicBezTo>
                      <a:pt x="45419" y="40"/>
                      <a:pt x="45379" y="30"/>
                      <a:pt x="45353" y="30"/>
                    </a:cubicBezTo>
                    <a:cubicBezTo>
                      <a:pt x="45333" y="30"/>
                      <a:pt x="45321" y="35"/>
                      <a:pt x="45327" y="53"/>
                    </a:cubicBezTo>
                    <a:cubicBezTo>
                      <a:pt x="45339" y="72"/>
                      <a:pt x="45329" y="78"/>
                      <a:pt x="45311" y="78"/>
                    </a:cubicBezTo>
                    <a:cubicBezTo>
                      <a:pt x="45283" y="78"/>
                      <a:pt x="45233" y="62"/>
                      <a:pt x="45214" y="53"/>
                    </a:cubicBezTo>
                    <a:cubicBezTo>
                      <a:pt x="45200" y="39"/>
                      <a:pt x="45114" y="1"/>
                      <a:pt x="450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7"/>
              <p:cNvSpPr/>
              <p:nvPr/>
            </p:nvSpPr>
            <p:spPr>
              <a:xfrm>
                <a:off x="3315325" y="1526925"/>
                <a:ext cx="13600" cy="7800"/>
              </a:xfrm>
              <a:custGeom>
                <a:avLst/>
                <a:gdLst/>
                <a:ahLst/>
                <a:cxnLst/>
                <a:rect l="l" t="t" r="r" b="b"/>
                <a:pathLst>
                  <a:path w="544" h="312" extrusionOk="0">
                    <a:moveTo>
                      <a:pt x="302" y="1"/>
                    </a:moveTo>
                    <a:cubicBezTo>
                      <a:pt x="221" y="1"/>
                      <a:pt x="205" y="17"/>
                      <a:pt x="269" y="65"/>
                    </a:cubicBezTo>
                    <a:lnTo>
                      <a:pt x="92" y="65"/>
                    </a:lnTo>
                    <a:cubicBezTo>
                      <a:pt x="81" y="63"/>
                      <a:pt x="71" y="61"/>
                      <a:pt x="62" y="61"/>
                    </a:cubicBezTo>
                    <a:cubicBezTo>
                      <a:pt x="18" y="61"/>
                      <a:pt x="1" y="92"/>
                      <a:pt x="27" y="146"/>
                    </a:cubicBezTo>
                    <a:lnTo>
                      <a:pt x="60" y="194"/>
                    </a:lnTo>
                    <a:cubicBezTo>
                      <a:pt x="76" y="210"/>
                      <a:pt x="124" y="243"/>
                      <a:pt x="140" y="243"/>
                    </a:cubicBezTo>
                    <a:lnTo>
                      <a:pt x="285" y="210"/>
                    </a:lnTo>
                    <a:cubicBezTo>
                      <a:pt x="393" y="278"/>
                      <a:pt x="456" y="311"/>
                      <a:pt x="464" y="311"/>
                    </a:cubicBezTo>
                    <a:cubicBezTo>
                      <a:pt x="466" y="311"/>
                      <a:pt x="466" y="310"/>
                      <a:pt x="463" y="307"/>
                    </a:cubicBezTo>
                    <a:cubicBezTo>
                      <a:pt x="431" y="291"/>
                      <a:pt x="495" y="194"/>
                      <a:pt x="511" y="194"/>
                    </a:cubicBezTo>
                    <a:cubicBezTo>
                      <a:pt x="543" y="178"/>
                      <a:pt x="479" y="146"/>
                      <a:pt x="382" y="114"/>
                    </a:cubicBezTo>
                    <a:lnTo>
                      <a:pt x="350" y="65"/>
                    </a:lnTo>
                    <a:lnTo>
                      <a:pt x="3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 name="Google Shape;262;p7"/>
          <p:cNvGrpSpPr/>
          <p:nvPr/>
        </p:nvGrpSpPr>
        <p:grpSpPr>
          <a:xfrm>
            <a:off x="7568191" y="357964"/>
            <a:ext cx="2130510" cy="435795"/>
            <a:chOff x="4095650" y="984075"/>
            <a:chExt cx="1317325" cy="269475"/>
          </a:xfrm>
        </p:grpSpPr>
        <p:sp>
          <p:nvSpPr>
            <p:cNvPr id="263" name="Google Shape;263;p7"/>
            <p:cNvSpPr/>
            <p:nvPr/>
          </p:nvSpPr>
          <p:spPr>
            <a:xfrm>
              <a:off x="4097100" y="984875"/>
              <a:ext cx="1257000" cy="240600"/>
            </a:xfrm>
            <a:custGeom>
              <a:avLst/>
              <a:gdLst/>
              <a:ahLst/>
              <a:cxnLst/>
              <a:rect l="l" t="t" r="r" b="b"/>
              <a:pathLst>
                <a:path w="50280" h="9624" extrusionOk="0">
                  <a:moveTo>
                    <a:pt x="9260" y="1181"/>
                  </a:moveTo>
                  <a:cubicBezTo>
                    <a:pt x="9276" y="1181"/>
                    <a:pt x="9324" y="1197"/>
                    <a:pt x="9324" y="1213"/>
                  </a:cubicBezTo>
                  <a:cubicBezTo>
                    <a:pt x="9324" y="1229"/>
                    <a:pt x="9324" y="1246"/>
                    <a:pt x="9308" y="1262"/>
                  </a:cubicBezTo>
                  <a:cubicBezTo>
                    <a:pt x="9300" y="1270"/>
                    <a:pt x="9288" y="1270"/>
                    <a:pt x="9274" y="1270"/>
                  </a:cubicBezTo>
                  <a:cubicBezTo>
                    <a:pt x="9260" y="1270"/>
                    <a:pt x="9244" y="1270"/>
                    <a:pt x="9227" y="1278"/>
                  </a:cubicBezTo>
                  <a:lnTo>
                    <a:pt x="9131" y="1342"/>
                  </a:lnTo>
                  <a:cubicBezTo>
                    <a:pt x="9034" y="1310"/>
                    <a:pt x="9050" y="1246"/>
                    <a:pt x="9179" y="1213"/>
                  </a:cubicBezTo>
                  <a:lnTo>
                    <a:pt x="9260" y="1181"/>
                  </a:lnTo>
                  <a:close/>
                  <a:moveTo>
                    <a:pt x="6582" y="1407"/>
                  </a:moveTo>
                  <a:cubicBezTo>
                    <a:pt x="6614" y="1407"/>
                    <a:pt x="6614" y="1536"/>
                    <a:pt x="6550" y="1568"/>
                  </a:cubicBezTo>
                  <a:cubicBezTo>
                    <a:pt x="6526" y="1574"/>
                    <a:pt x="6505" y="1578"/>
                    <a:pt x="6487" y="1578"/>
                  </a:cubicBezTo>
                  <a:cubicBezTo>
                    <a:pt x="6456" y="1578"/>
                    <a:pt x="6437" y="1567"/>
                    <a:pt x="6437" y="1536"/>
                  </a:cubicBezTo>
                  <a:cubicBezTo>
                    <a:pt x="6437" y="1504"/>
                    <a:pt x="6534" y="1407"/>
                    <a:pt x="6582" y="1407"/>
                  </a:cubicBezTo>
                  <a:close/>
                  <a:moveTo>
                    <a:pt x="43937" y="1426"/>
                  </a:moveTo>
                  <a:cubicBezTo>
                    <a:pt x="43945" y="1426"/>
                    <a:pt x="43947" y="1433"/>
                    <a:pt x="43940" y="1439"/>
                  </a:cubicBezTo>
                  <a:cubicBezTo>
                    <a:pt x="43940" y="1471"/>
                    <a:pt x="43940" y="1487"/>
                    <a:pt x="43956" y="1487"/>
                  </a:cubicBezTo>
                  <a:cubicBezTo>
                    <a:pt x="43972" y="1487"/>
                    <a:pt x="44021" y="1520"/>
                    <a:pt x="44021" y="1536"/>
                  </a:cubicBezTo>
                  <a:lnTo>
                    <a:pt x="44004" y="1536"/>
                  </a:lnTo>
                  <a:cubicBezTo>
                    <a:pt x="43940" y="1552"/>
                    <a:pt x="43875" y="1568"/>
                    <a:pt x="43811" y="1584"/>
                  </a:cubicBezTo>
                  <a:cubicBezTo>
                    <a:pt x="43795" y="1584"/>
                    <a:pt x="43779" y="1568"/>
                    <a:pt x="43763" y="1552"/>
                  </a:cubicBezTo>
                  <a:cubicBezTo>
                    <a:pt x="43746" y="1536"/>
                    <a:pt x="43763" y="1504"/>
                    <a:pt x="43763" y="1504"/>
                  </a:cubicBezTo>
                  <a:lnTo>
                    <a:pt x="43859" y="1487"/>
                  </a:lnTo>
                  <a:cubicBezTo>
                    <a:pt x="43897" y="1440"/>
                    <a:pt x="43924" y="1426"/>
                    <a:pt x="43937" y="1426"/>
                  </a:cubicBezTo>
                  <a:close/>
                  <a:moveTo>
                    <a:pt x="43371" y="1612"/>
                  </a:moveTo>
                  <a:cubicBezTo>
                    <a:pt x="43383" y="1612"/>
                    <a:pt x="43396" y="1614"/>
                    <a:pt x="43408" y="1617"/>
                  </a:cubicBezTo>
                  <a:cubicBezTo>
                    <a:pt x="43472" y="1649"/>
                    <a:pt x="43488" y="1697"/>
                    <a:pt x="43440" y="1713"/>
                  </a:cubicBezTo>
                  <a:cubicBezTo>
                    <a:pt x="43435" y="1716"/>
                    <a:pt x="43429" y="1717"/>
                    <a:pt x="43422" y="1717"/>
                  </a:cubicBezTo>
                  <a:cubicBezTo>
                    <a:pt x="43378" y="1717"/>
                    <a:pt x="43292" y="1679"/>
                    <a:pt x="43279" y="1665"/>
                  </a:cubicBezTo>
                  <a:cubicBezTo>
                    <a:pt x="43265" y="1639"/>
                    <a:pt x="43317" y="1612"/>
                    <a:pt x="43371" y="1612"/>
                  </a:cubicBezTo>
                  <a:close/>
                  <a:moveTo>
                    <a:pt x="4578" y="1803"/>
                  </a:moveTo>
                  <a:cubicBezTo>
                    <a:pt x="4586" y="1803"/>
                    <a:pt x="4593" y="1805"/>
                    <a:pt x="4598" y="1810"/>
                  </a:cubicBezTo>
                  <a:lnTo>
                    <a:pt x="4711" y="1842"/>
                  </a:lnTo>
                  <a:cubicBezTo>
                    <a:pt x="4694" y="1876"/>
                    <a:pt x="4660" y="1905"/>
                    <a:pt x="4620" y="1925"/>
                  </a:cubicBezTo>
                  <a:lnTo>
                    <a:pt x="4620" y="1925"/>
                  </a:lnTo>
                  <a:cubicBezTo>
                    <a:pt x="4611" y="1914"/>
                    <a:pt x="4604" y="1902"/>
                    <a:pt x="4598" y="1891"/>
                  </a:cubicBezTo>
                  <a:lnTo>
                    <a:pt x="4550" y="1891"/>
                  </a:lnTo>
                  <a:cubicBezTo>
                    <a:pt x="4550" y="1891"/>
                    <a:pt x="4533" y="1842"/>
                    <a:pt x="4533" y="1826"/>
                  </a:cubicBezTo>
                  <a:cubicBezTo>
                    <a:pt x="4533" y="1815"/>
                    <a:pt x="4558" y="1803"/>
                    <a:pt x="4578" y="1803"/>
                  </a:cubicBezTo>
                  <a:close/>
                  <a:moveTo>
                    <a:pt x="5485" y="1794"/>
                  </a:moveTo>
                  <a:cubicBezTo>
                    <a:pt x="5517" y="1810"/>
                    <a:pt x="5534" y="1826"/>
                    <a:pt x="5534" y="1842"/>
                  </a:cubicBezTo>
                  <a:lnTo>
                    <a:pt x="5517" y="1858"/>
                  </a:lnTo>
                  <a:lnTo>
                    <a:pt x="5517" y="1875"/>
                  </a:lnTo>
                  <a:cubicBezTo>
                    <a:pt x="5507" y="1906"/>
                    <a:pt x="5517" y="1924"/>
                    <a:pt x="5534" y="1924"/>
                  </a:cubicBezTo>
                  <a:cubicBezTo>
                    <a:pt x="5543" y="1924"/>
                    <a:pt x="5554" y="1918"/>
                    <a:pt x="5566" y="1907"/>
                  </a:cubicBezTo>
                  <a:cubicBezTo>
                    <a:pt x="5568" y="1906"/>
                    <a:pt x="5570" y="1905"/>
                    <a:pt x="5573" y="1905"/>
                  </a:cubicBezTo>
                  <a:cubicBezTo>
                    <a:pt x="5608" y="1905"/>
                    <a:pt x="5674" y="2004"/>
                    <a:pt x="5614" y="2004"/>
                  </a:cubicBezTo>
                  <a:lnTo>
                    <a:pt x="5437" y="2004"/>
                  </a:lnTo>
                  <a:cubicBezTo>
                    <a:pt x="5426" y="2009"/>
                    <a:pt x="5413" y="2011"/>
                    <a:pt x="5402" y="2011"/>
                  </a:cubicBezTo>
                  <a:cubicBezTo>
                    <a:pt x="5378" y="2011"/>
                    <a:pt x="5356" y="2004"/>
                    <a:pt x="5356" y="2004"/>
                  </a:cubicBezTo>
                  <a:cubicBezTo>
                    <a:pt x="5340" y="1971"/>
                    <a:pt x="5356" y="1907"/>
                    <a:pt x="5356" y="1907"/>
                  </a:cubicBezTo>
                  <a:cubicBezTo>
                    <a:pt x="5437" y="1891"/>
                    <a:pt x="5453" y="1842"/>
                    <a:pt x="5469" y="1810"/>
                  </a:cubicBezTo>
                  <a:lnTo>
                    <a:pt x="5485" y="1794"/>
                  </a:lnTo>
                  <a:close/>
                  <a:moveTo>
                    <a:pt x="5061" y="1804"/>
                  </a:moveTo>
                  <a:cubicBezTo>
                    <a:pt x="5072" y="1804"/>
                    <a:pt x="5085" y="1806"/>
                    <a:pt x="5098" y="1810"/>
                  </a:cubicBezTo>
                  <a:cubicBezTo>
                    <a:pt x="5146" y="1826"/>
                    <a:pt x="5195" y="1875"/>
                    <a:pt x="5227" y="1907"/>
                  </a:cubicBezTo>
                  <a:lnTo>
                    <a:pt x="5243" y="1939"/>
                  </a:lnTo>
                  <a:cubicBezTo>
                    <a:pt x="5243" y="1974"/>
                    <a:pt x="5210" y="2001"/>
                    <a:pt x="5161" y="2001"/>
                  </a:cubicBezTo>
                  <a:cubicBezTo>
                    <a:pt x="5142" y="2001"/>
                    <a:pt x="5121" y="1997"/>
                    <a:pt x="5098" y="1988"/>
                  </a:cubicBezTo>
                  <a:lnTo>
                    <a:pt x="5066" y="1988"/>
                  </a:lnTo>
                  <a:cubicBezTo>
                    <a:pt x="5056" y="1983"/>
                    <a:pt x="5044" y="1981"/>
                    <a:pt x="5032" y="1981"/>
                  </a:cubicBezTo>
                  <a:cubicBezTo>
                    <a:pt x="5001" y="1981"/>
                    <a:pt x="4969" y="1992"/>
                    <a:pt x="4969" y="2004"/>
                  </a:cubicBezTo>
                  <a:lnTo>
                    <a:pt x="4969" y="2052"/>
                  </a:lnTo>
                  <a:cubicBezTo>
                    <a:pt x="4921" y="2052"/>
                    <a:pt x="4872" y="2020"/>
                    <a:pt x="4888" y="1988"/>
                  </a:cubicBezTo>
                  <a:lnTo>
                    <a:pt x="4904" y="1955"/>
                  </a:lnTo>
                  <a:cubicBezTo>
                    <a:pt x="4921" y="1939"/>
                    <a:pt x="4904" y="1923"/>
                    <a:pt x="4904" y="1907"/>
                  </a:cubicBezTo>
                  <a:cubicBezTo>
                    <a:pt x="4960" y="1879"/>
                    <a:pt x="4992" y="1804"/>
                    <a:pt x="5061" y="1804"/>
                  </a:cubicBezTo>
                  <a:close/>
                  <a:moveTo>
                    <a:pt x="5292" y="2246"/>
                  </a:moveTo>
                  <a:lnTo>
                    <a:pt x="5421" y="2262"/>
                  </a:lnTo>
                  <a:cubicBezTo>
                    <a:pt x="5550" y="2294"/>
                    <a:pt x="5663" y="2326"/>
                    <a:pt x="5663" y="2342"/>
                  </a:cubicBezTo>
                  <a:cubicBezTo>
                    <a:pt x="5663" y="2356"/>
                    <a:pt x="5615" y="2394"/>
                    <a:pt x="5560" y="2394"/>
                  </a:cubicBezTo>
                  <a:cubicBezTo>
                    <a:pt x="5552" y="2394"/>
                    <a:pt x="5543" y="2393"/>
                    <a:pt x="5534" y="2391"/>
                  </a:cubicBezTo>
                  <a:lnTo>
                    <a:pt x="5453" y="2375"/>
                  </a:lnTo>
                  <a:cubicBezTo>
                    <a:pt x="5388" y="2375"/>
                    <a:pt x="5324" y="2342"/>
                    <a:pt x="5259" y="2326"/>
                  </a:cubicBezTo>
                  <a:cubicBezTo>
                    <a:pt x="5243" y="2326"/>
                    <a:pt x="5227" y="2294"/>
                    <a:pt x="5243" y="2278"/>
                  </a:cubicBezTo>
                  <a:cubicBezTo>
                    <a:pt x="5243" y="2262"/>
                    <a:pt x="5275" y="2246"/>
                    <a:pt x="5292" y="2246"/>
                  </a:cubicBezTo>
                  <a:close/>
                  <a:moveTo>
                    <a:pt x="4699" y="2286"/>
                  </a:moveTo>
                  <a:cubicBezTo>
                    <a:pt x="4734" y="2286"/>
                    <a:pt x="4784" y="2341"/>
                    <a:pt x="4824" y="2407"/>
                  </a:cubicBezTo>
                  <a:lnTo>
                    <a:pt x="4663" y="2423"/>
                  </a:lnTo>
                  <a:lnTo>
                    <a:pt x="4614" y="2439"/>
                  </a:lnTo>
                  <a:cubicBezTo>
                    <a:pt x="4608" y="2445"/>
                    <a:pt x="4599" y="2448"/>
                    <a:pt x="4589" y="2448"/>
                  </a:cubicBezTo>
                  <a:cubicBezTo>
                    <a:pt x="4549" y="2448"/>
                    <a:pt x="4491" y="2404"/>
                    <a:pt x="4517" y="2391"/>
                  </a:cubicBezTo>
                  <a:cubicBezTo>
                    <a:pt x="4533" y="2375"/>
                    <a:pt x="4646" y="2326"/>
                    <a:pt x="4679" y="2294"/>
                  </a:cubicBezTo>
                  <a:cubicBezTo>
                    <a:pt x="4684" y="2288"/>
                    <a:pt x="4691" y="2286"/>
                    <a:pt x="4699" y="2286"/>
                  </a:cubicBezTo>
                  <a:close/>
                  <a:moveTo>
                    <a:pt x="5927" y="2119"/>
                  </a:moveTo>
                  <a:cubicBezTo>
                    <a:pt x="5934" y="2119"/>
                    <a:pt x="5943" y="2123"/>
                    <a:pt x="5953" y="2133"/>
                  </a:cubicBezTo>
                  <a:cubicBezTo>
                    <a:pt x="5969" y="2165"/>
                    <a:pt x="6001" y="2197"/>
                    <a:pt x="6001" y="2213"/>
                  </a:cubicBezTo>
                  <a:lnTo>
                    <a:pt x="5969" y="2262"/>
                  </a:lnTo>
                  <a:cubicBezTo>
                    <a:pt x="5921" y="2326"/>
                    <a:pt x="5937" y="2375"/>
                    <a:pt x="5985" y="2391"/>
                  </a:cubicBezTo>
                  <a:lnTo>
                    <a:pt x="6001" y="2407"/>
                  </a:lnTo>
                  <a:cubicBezTo>
                    <a:pt x="6017" y="2455"/>
                    <a:pt x="5953" y="2488"/>
                    <a:pt x="5921" y="2504"/>
                  </a:cubicBezTo>
                  <a:cubicBezTo>
                    <a:pt x="5916" y="2508"/>
                    <a:pt x="5907" y="2510"/>
                    <a:pt x="5896" y="2510"/>
                  </a:cubicBezTo>
                  <a:cubicBezTo>
                    <a:pt x="5871" y="2510"/>
                    <a:pt x="5835" y="2499"/>
                    <a:pt x="5824" y="2488"/>
                  </a:cubicBezTo>
                  <a:lnTo>
                    <a:pt x="5792" y="2439"/>
                  </a:lnTo>
                  <a:cubicBezTo>
                    <a:pt x="5759" y="2391"/>
                    <a:pt x="5824" y="2310"/>
                    <a:pt x="5808" y="2278"/>
                  </a:cubicBezTo>
                  <a:cubicBezTo>
                    <a:pt x="5775" y="2246"/>
                    <a:pt x="5775" y="2197"/>
                    <a:pt x="5808" y="2149"/>
                  </a:cubicBezTo>
                  <a:lnTo>
                    <a:pt x="5872" y="2149"/>
                  </a:lnTo>
                  <a:cubicBezTo>
                    <a:pt x="5895" y="2138"/>
                    <a:pt x="5909" y="2119"/>
                    <a:pt x="5927" y="2119"/>
                  </a:cubicBezTo>
                  <a:close/>
                  <a:moveTo>
                    <a:pt x="5582" y="2455"/>
                  </a:moveTo>
                  <a:cubicBezTo>
                    <a:pt x="5743" y="2536"/>
                    <a:pt x="5792" y="2600"/>
                    <a:pt x="5679" y="2600"/>
                  </a:cubicBezTo>
                  <a:lnTo>
                    <a:pt x="5534" y="2600"/>
                  </a:lnTo>
                  <a:cubicBezTo>
                    <a:pt x="5517" y="2568"/>
                    <a:pt x="5485" y="2536"/>
                    <a:pt x="5469" y="2536"/>
                  </a:cubicBezTo>
                  <a:lnTo>
                    <a:pt x="5437" y="2536"/>
                  </a:lnTo>
                  <a:cubicBezTo>
                    <a:pt x="5421" y="2536"/>
                    <a:pt x="5405" y="2504"/>
                    <a:pt x="5421" y="2471"/>
                  </a:cubicBezTo>
                  <a:lnTo>
                    <a:pt x="5582" y="2455"/>
                  </a:lnTo>
                  <a:close/>
                  <a:moveTo>
                    <a:pt x="46472" y="3368"/>
                  </a:moveTo>
                  <a:cubicBezTo>
                    <a:pt x="46512" y="3368"/>
                    <a:pt x="46541" y="3383"/>
                    <a:pt x="46553" y="3407"/>
                  </a:cubicBezTo>
                  <a:cubicBezTo>
                    <a:pt x="46568" y="3453"/>
                    <a:pt x="46412" y="3570"/>
                    <a:pt x="46353" y="3570"/>
                  </a:cubicBezTo>
                  <a:cubicBezTo>
                    <a:pt x="46349" y="3570"/>
                    <a:pt x="46346" y="3569"/>
                    <a:pt x="46343" y="3568"/>
                  </a:cubicBezTo>
                  <a:cubicBezTo>
                    <a:pt x="46311" y="3568"/>
                    <a:pt x="46279" y="3552"/>
                    <a:pt x="46295" y="3536"/>
                  </a:cubicBezTo>
                  <a:lnTo>
                    <a:pt x="46311" y="3520"/>
                  </a:lnTo>
                  <a:cubicBezTo>
                    <a:pt x="46343" y="3504"/>
                    <a:pt x="46392" y="3504"/>
                    <a:pt x="46408" y="3472"/>
                  </a:cubicBezTo>
                  <a:cubicBezTo>
                    <a:pt x="46424" y="3472"/>
                    <a:pt x="46392" y="3423"/>
                    <a:pt x="46408" y="3407"/>
                  </a:cubicBezTo>
                  <a:lnTo>
                    <a:pt x="46424" y="3375"/>
                  </a:lnTo>
                  <a:cubicBezTo>
                    <a:pt x="46441" y="3370"/>
                    <a:pt x="46457" y="3368"/>
                    <a:pt x="46472" y="3368"/>
                  </a:cubicBezTo>
                  <a:close/>
                  <a:moveTo>
                    <a:pt x="47215" y="3861"/>
                  </a:moveTo>
                  <a:cubicBezTo>
                    <a:pt x="47236" y="3861"/>
                    <a:pt x="47253" y="3865"/>
                    <a:pt x="47263" y="3875"/>
                  </a:cubicBezTo>
                  <a:cubicBezTo>
                    <a:pt x="47279" y="3907"/>
                    <a:pt x="47295" y="4020"/>
                    <a:pt x="47295" y="4052"/>
                  </a:cubicBezTo>
                  <a:cubicBezTo>
                    <a:pt x="47305" y="4072"/>
                    <a:pt x="47290" y="4086"/>
                    <a:pt x="47266" y="4086"/>
                  </a:cubicBezTo>
                  <a:cubicBezTo>
                    <a:pt x="47251" y="4086"/>
                    <a:pt x="47233" y="4081"/>
                    <a:pt x="47214" y="4068"/>
                  </a:cubicBezTo>
                  <a:lnTo>
                    <a:pt x="47166" y="4068"/>
                  </a:lnTo>
                  <a:cubicBezTo>
                    <a:pt x="47134" y="4068"/>
                    <a:pt x="47101" y="4101"/>
                    <a:pt x="47053" y="4101"/>
                  </a:cubicBezTo>
                  <a:lnTo>
                    <a:pt x="46892" y="4117"/>
                  </a:lnTo>
                  <a:cubicBezTo>
                    <a:pt x="46921" y="4028"/>
                    <a:pt x="46951" y="3953"/>
                    <a:pt x="46980" y="3953"/>
                  </a:cubicBezTo>
                  <a:cubicBezTo>
                    <a:pt x="46983" y="3953"/>
                    <a:pt x="46986" y="3954"/>
                    <a:pt x="46989" y="3955"/>
                  </a:cubicBezTo>
                  <a:cubicBezTo>
                    <a:pt x="46992" y="3958"/>
                    <a:pt x="46997" y="3960"/>
                    <a:pt x="47003" y="3960"/>
                  </a:cubicBezTo>
                  <a:cubicBezTo>
                    <a:pt x="47032" y="3960"/>
                    <a:pt x="47085" y="3933"/>
                    <a:pt x="47085" y="3907"/>
                  </a:cubicBezTo>
                  <a:cubicBezTo>
                    <a:pt x="47097" y="3884"/>
                    <a:pt x="47165" y="3861"/>
                    <a:pt x="47215" y="3861"/>
                  </a:cubicBezTo>
                  <a:close/>
                  <a:moveTo>
                    <a:pt x="4146" y="3713"/>
                  </a:moveTo>
                  <a:cubicBezTo>
                    <a:pt x="4211" y="3713"/>
                    <a:pt x="4356" y="3730"/>
                    <a:pt x="4356" y="3730"/>
                  </a:cubicBezTo>
                  <a:cubicBezTo>
                    <a:pt x="4356" y="3730"/>
                    <a:pt x="4308" y="3746"/>
                    <a:pt x="4275" y="3746"/>
                  </a:cubicBezTo>
                  <a:lnTo>
                    <a:pt x="4227" y="3762"/>
                  </a:lnTo>
                  <a:lnTo>
                    <a:pt x="4066" y="3810"/>
                  </a:lnTo>
                  <a:cubicBezTo>
                    <a:pt x="4050" y="3955"/>
                    <a:pt x="4130" y="4036"/>
                    <a:pt x="4162" y="4036"/>
                  </a:cubicBezTo>
                  <a:cubicBezTo>
                    <a:pt x="4172" y="4031"/>
                    <a:pt x="4183" y="4029"/>
                    <a:pt x="4194" y="4029"/>
                  </a:cubicBezTo>
                  <a:cubicBezTo>
                    <a:pt x="4220" y="4029"/>
                    <a:pt x="4248" y="4041"/>
                    <a:pt x="4259" y="4052"/>
                  </a:cubicBezTo>
                  <a:lnTo>
                    <a:pt x="4243" y="4068"/>
                  </a:lnTo>
                  <a:lnTo>
                    <a:pt x="4211" y="4117"/>
                  </a:lnTo>
                  <a:cubicBezTo>
                    <a:pt x="4191" y="4156"/>
                    <a:pt x="4148" y="4177"/>
                    <a:pt x="4106" y="4177"/>
                  </a:cubicBezTo>
                  <a:cubicBezTo>
                    <a:pt x="4079" y="4177"/>
                    <a:pt x="4053" y="4168"/>
                    <a:pt x="4033" y="4149"/>
                  </a:cubicBezTo>
                  <a:lnTo>
                    <a:pt x="3985" y="4117"/>
                  </a:lnTo>
                  <a:cubicBezTo>
                    <a:pt x="3937" y="4084"/>
                    <a:pt x="3904" y="4052"/>
                    <a:pt x="3872" y="4020"/>
                  </a:cubicBezTo>
                  <a:cubicBezTo>
                    <a:pt x="3840" y="3988"/>
                    <a:pt x="3969" y="3972"/>
                    <a:pt x="3888" y="3923"/>
                  </a:cubicBezTo>
                  <a:cubicBezTo>
                    <a:pt x="3888" y="3923"/>
                    <a:pt x="3904" y="3891"/>
                    <a:pt x="3921" y="3891"/>
                  </a:cubicBezTo>
                  <a:lnTo>
                    <a:pt x="4017" y="3826"/>
                  </a:lnTo>
                  <a:cubicBezTo>
                    <a:pt x="4033" y="3762"/>
                    <a:pt x="4082" y="3713"/>
                    <a:pt x="4146" y="3713"/>
                  </a:cubicBezTo>
                  <a:close/>
                  <a:moveTo>
                    <a:pt x="1436" y="4778"/>
                  </a:moveTo>
                  <a:cubicBezTo>
                    <a:pt x="1436" y="4778"/>
                    <a:pt x="1436" y="4794"/>
                    <a:pt x="1420" y="4826"/>
                  </a:cubicBezTo>
                  <a:lnTo>
                    <a:pt x="1420" y="4843"/>
                  </a:lnTo>
                  <a:lnTo>
                    <a:pt x="1420" y="4907"/>
                  </a:lnTo>
                  <a:cubicBezTo>
                    <a:pt x="1404" y="4923"/>
                    <a:pt x="1377" y="4929"/>
                    <a:pt x="1346" y="4929"/>
                  </a:cubicBezTo>
                  <a:cubicBezTo>
                    <a:pt x="1284" y="4929"/>
                    <a:pt x="1205" y="4907"/>
                    <a:pt x="1162" y="4907"/>
                  </a:cubicBezTo>
                  <a:cubicBezTo>
                    <a:pt x="1114" y="4907"/>
                    <a:pt x="1049" y="4891"/>
                    <a:pt x="1049" y="4859"/>
                  </a:cubicBezTo>
                  <a:lnTo>
                    <a:pt x="1049" y="4843"/>
                  </a:lnTo>
                  <a:cubicBezTo>
                    <a:pt x="1049" y="4831"/>
                    <a:pt x="1073" y="4820"/>
                    <a:pt x="1093" y="4820"/>
                  </a:cubicBezTo>
                  <a:cubicBezTo>
                    <a:pt x="1102" y="4820"/>
                    <a:pt x="1109" y="4822"/>
                    <a:pt x="1114" y="4826"/>
                  </a:cubicBezTo>
                  <a:cubicBezTo>
                    <a:pt x="1178" y="4826"/>
                    <a:pt x="1227" y="4859"/>
                    <a:pt x="1275" y="4859"/>
                  </a:cubicBezTo>
                  <a:cubicBezTo>
                    <a:pt x="1340" y="4843"/>
                    <a:pt x="1372" y="4810"/>
                    <a:pt x="1420" y="4778"/>
                  </a:cubicBezTo>
                  <a:close/>
                  <a:moveTo>
                    <a:pt x="825" y="4631"/>
                  </a:moveTo>
                  <a:cubicBezTo>
                    <a:pt x="835" y="4631"/>
                    <a:pt x="896" y="4707"/>
                    <a:pt x="985" y="4810"/>
                  </a:cubicBezTo>
                  <a:lnTo>
                    <a:pt x="985" y="4907"/>
                  </a:lnTo>
                  <a:cubicBezTo>
                    <a:pt x="969" y="4923"/>
                    <a:pt x="953" y="4956"/>
                    <a:pt x="936" y="4956"/>
                  </a:cubicBezTo>
                  <a:cubicBezTo>
                    <a:pt x="920" y="4956"/>
                    <a:pt x="872" y="4939"/>
                    <a:pt x="872" y="4923"/>
                  </a:cubicBezTo>
                  <a:lnTo>
                    <a:pt x="856" y="4859"/>
                  </a:lnTo>
                  <a:cubicBezTo>
                    <a:pt x="840" y="4794"/>
                    <a:pt x="823" y="4665"/>
                    <a:pt x="823" y="4633"/>
                  </a:cubicBezTo>
                  <a:cubicBezTo>
                    <a:pt x="823" y="4632"/>
                    <a:pt x="824" y="4631"/>
                    <a:pt x="825" y="4631"/>
                  </a:cubicBezTo>
                  <a:close/>
                  <a:moveTo>
                    <a:pt x="48395" y="5258"/>
                  </a:moveTo>
                  <a:cubicBezTo>
                    <a:pt x="48403" y="5258"/>
                    <a:pt x="48413" y="5259"/>
                    <a:pt x="48424" y="5262"/>
                  </a:cubicBezTo>
                  <a:cubicBezTo>
                    <a:pt x="48484" y="5262"/>
                    <a:pt x="48585" y="5344"/>
                    <a:pt x="48612" y="5344"/>
                  </a:cubicBezTo>
                  <a:cubicBezTo>
                    <a:pt x="48615" y="5344"/>
                    <a:pt x="48617" y="5344"/>
                    <a:pt x="48618" y="5343"/>
                  </a:cubicBezTo>
                  <a:cubicBezTo>
                    <a:pt x="48619" y="5341"/>
                    <a:pt x="48620" y="5341"/>
                    <a:pt x="48621" y="5341"/>
                  </a:cubicBezTo>
                  <a:lnTo>
                    <a:pt x="48621" y="5341"/>
                  </a:lnTo>
                  <a:cubicBezTo>
                    <a:pt x="48636" y="5341"/>
                    <a:pt x="48648" y="5425"/>
                    <a:pt x="48618" y="5439"/>
                  </a:cubicBezTo>
                  <a:cubicBezTo>
                    <a:pt x="48615" y="5441"/>
                    <a:pt x="48611" y="5442"/>
                    <a:pt x="48607" y="5442"/>
                  </a:cubicBezTo>
                  <a:cubicBezTo>
                    <a:pt x="48561" y="5442"/>
                    <a:pt x="48436" y="5371"/>
                    <a:pt x="48392" y="5327"/>
                  </a:cubicBezTo>
                  <a:cubicBezTo>
                    <a:pt x="48352" y="5287"/>
                    <a:pt x="48356" y="5258"/>
                    <a:pt x="48395" y="5258"/>
                  </a:cubicBezTo>
                  <a:close/>
                  <a:moveTo>
                    <a:pt x="533" y="5327"/>
                  </a:moveTo>
                  <a:lnTo>
                    <a:pt x="565" y="5343"/>
                  </a:lnTo>
                  <a:lnTo>
                    <a:pt x="598" y="5359"/>
                  </a:lnTo>
                  <a:cubicBezTo>
                    <a:pt x="662" y="5359"/>
                    <a:pt x="630" y="5456"/>
                    <a:pt x="598" y="5488"/>
                  </a:cubicBezTo>
                  <a:cubicBezTo>
                    <a:pt x="584" y="5508"/>
                    <a:pt x="568" y="5517"/>
                    <a:pt x="551" y="5517"/>
                  </a:cubicBezTo>
                  <a:cubicBezTo>
                    <a:pt x="528" y="5517"/>
                    <a:pt x="503" y="5500"/>
                    <a:pt x="485" y="5472"/>
                  </a:cubicBezTo>
                  <a:lnTo>
                    <a:pt x="452" y="5439"/>
                  </a:lnTo>
                  <a:lnTo>
                    <a:pt x="420" y="5391"/>
                  </a:lnTo>
                  <a:cubicBezTo>
                    <a:pt x="452" y="5359"/>
                    <a:pt x="501" y="5343"/>
                    <a:pt x="533" y="5327"/>
                  </a:cubicBezTo>
                  <a:close/>
                  <a:moveTo>
                    <a:pt x="49195" y="5412"/>
                  </a:moveTo>
                  <a:cubicBezTo>
                    <a:pt x="49234" y="5412"/>
                    <a:pt x="49306" y="5427"/>
                    <a:pt x="49357" y="5427"/>
                  </a:cubicBezTo>
                  <a:cubicBezTo>
                    <a:pt x="49370" y="5427"/>
                    <a:pt x="49382" y="5426"/>
                    <a:pt x="49392" y="5423"/>
                  </a:cubicBezTo>
                  <a:cubicBezTo>
                    <a:pt x="49473" y="5423"/>
                    <a:pt x="49489" y="5456"/>
                    <a:pt x="49457" y="5520"/>
                  </a:cubicBezTo>
                  <a:lnTo>
                    <a:pt x="49408" y="5568"/>
                  </a:lnTo>
                  <a:lnTo>
                    <a:pt x="49392" y="5585"/>
                  </a:lnTo>
                  <a:cubicBezTo>
                    <a:pt x="49344" y="5585"/>
                    <a:pt x="49263" y="5568"/>
                    <a:pt x="49247" y="5568"/>
                  </a:cubicBezTo>
                  <a:cubicBezTo>
                    <a:pt x="49231" y="5568"/>
                    <a:pt x="49166" y="5472"/>
                    <a:pt x="49166" y="5423"/>
                  </a:cubicBezTo>
                  <a:cubicBezTo>
                    <a:pt x="49166" y="5415"/>
                    <a:pt x="49177" y="5412"/>
                    <a:pt x="49195" y="5412"/>
                  </a:cubicBezTo>
                  <a:close/>
                  <a:moveTo>
                    <a:pt x="48296" y="5401"/>
                  </a:moveTo>
                  <a:cubicBezTo>
                    <a:pt x="48307" y="5401"/>
                    <a:pt x="48318" y="5402"/>
                    <a:pt x="48327" y="5407"/>
                  </a:cubicBezTo>
                  <a:lnTo>
                    <a:pt x="48344" y="5423"/>
                  </a:lnTo>
                  <a:cubicBezTo>
                    <a:pt x="48408" y="5456"/>
                    <a:pt x="48424" y="5520"/>
                    <a:pt x="48521" y="5536"/>
                  </a:cubicBezTo>
                  <a:lnTo>
                    <a:pt x="48602" y="5536"/>
                  </a:lnTo>
                  <a:cubicBezTo>
                    <a:pt x="48602" y="5601"/>
                    <a:pt x="48521" y="5681"/>
                    <a:pt x="48408" y="5730"/>
                  </a:cubicBezTo>
                  <a:lnTo>
                    <a:pt x="48344" y="5649"/>
                  </a:lnTo>
                  <a:lnTo>
                    <a:pt x="48344" y="5633"/>
                  </a:lnTo>
                  <a:cubicBezTo>
                    <a:pt x="48376" y="5617"/>
                    <a:pt x="48344" y="5568"/>
                    <a:pt x="48263" y="5536"/>
                  </a:cubicBezTo>
                  <a:lnTo>
                    <a:pt x="48247" y="5552"/>
                  </a:lnTo>
                  <a:lnTo>
                    <a:pt x="48166" y="5601"/>
                  </a:lnTo>
                  <a:cubicBezTo>
                    <a:pt x="48150" y="5552"/>
                    <a:pt x="48198" y="5456"/>
                    <a:pt x="48214" y="5423"/>
                  </a:cubicBezTo>
                  <a:cubicBezTo>
                    <a:pt x="48237" y="5412"/>
                    <a:pt x="48268" y="5401"/>
                    <a:pt x="48296" y="5401"/>
                  </a:cubicBezTo>
                  <a:close/>
                  <a:moveTo>
                    <a:pt x="49231" y="5665"/>
                  </a:moveTo>
                  <a:cubicBezTo>
                    <a:pt x="49247" y="5665"/>
                    <a:pt x="49279" y="5714"/>
                    <a:pt x="49311" y="5762"/>
                  </a:cubicBezTo>
                  <a:lnTo>
                    <a:pt x="49344" y="5794"/>
                  </a:lnTo>
                  <a:lnTo>
                    <a:pt x="49408" y="5843"/>
                  </a:lnTo>
                  <a:cubicBezTo>
                    <a:pt x="49384" y="5851"/>
                    <a:pt x="49352" y="5855"/>
                    <a:pt x="49321" y="5855"/>
                  </a:cubicBezTo>
                  <a:cubicBezTo>
                    <a:pt x="49291" y="5855"/>
                    <a:pt x="49263" y="5851"/>
                    <a:pt x="49247" y="5843"/>
                  </a:cubicBezTo>
                  <a:cubicBezTo>
                    <a:pt x="49198" y="5827"/>
                    <a:pt x="49134" y="5714"/>
                    <a:pt x="49150" y="5698"/>
                  </a:cubicBezTo>
                  <a:cubicBezTo>
                    <a:pt x="49166" y="5681"/>
                    <a:pt x="49231" y="5665"/>
                    <a:pt x="49231" y="5665"/>
                  </a:cubicBezTo>
                  <a:close/>
                  <a:moveTo>
                    <a:pt x="8470" y="5997"/>
                  </a:moveTo>
                  <a:cubicBezTo>
                    <a:pt x="8478" y="5997"/>
                    <a:pt x="8483" y="5999"/>
                    <a:pt x="8485" y="6004"/>
                  </a:cubicBezTo>
                  <a:cubicBezTo>
                    <a:pt x="8502" y="6020"/>
                    <a:pt x="8502" y="6069"/>
                    <a:pt x="8502" y="6117"/>
                  </a:cubicBezTo>
                  <a:lnTo>
                    <a:pt x="8437" y="6101"/>
                  </a:lnTo>
                  <a:lnTo>
                    <a:pt x="8356" y="6085"/>
                  </a:lnTo>
                  <a:cubicBezTo>
                    <a:pt x="8338" y="6130"/>
                    <a:pt x="8325" y="6150"/>
                    <a:pt x="8320" y="6150"/>
                  </a:cubicBezTo>
                  <a:cubicBezTo>
                    <a:pt x="8316" y="6150"/>
                    <a:pt x="8317" y="6138"/>
                    <a:pt x="8324" y="6117"/>
                  </a:cubicBezTo>
                  <a:cubicBezTo>
                    <a:pt x="8338" y="6063"/>
                    <a:pt x="8432" y="5997"/>
                    <a:pt x="8470" y="5997"/>
                  </a:cubicBezTo>
                  <a:close/>
                  <a:moveTo>
                    <a:pt x="6737" y="5999"/>
                  </a:moveTo>
                  <a:cubicBezTo>
                    <a:pt x="6743" y="5999"/>
                    <a:pt x="6751" y="6000"/>
                    <a:pt x="6759" y="6004"/>
                  </a:cubicBezTo>
                  <a:lnTo>
                    <a:pt x="6792" y="6020"/>
                  </a:lnTo>
                  <a:lnTo>
                    <a:pt x="6840" y="6020"/>
                  </a:lnTo>
                  <a:cubicBezTo>
                    <a:pt x="6888" y="6020"/>
                    <a:pt x="6856" y="6117"/>
                    <a:pt x="6840" y="6149"/>
                  </a:cubicBezTo>
                  <a:cubicBezTo>
                    <a:pt x="6826" y="6171"/>
                    <a:pt x="6808" y="6180"/>
                    <a:pt x="6790" y="6180"/>
                  </a:cubicBezTo>
                  <a:cubicBezTo>
                    <a:pt x="6767" y="6180"/>
                    <a:pt x="6745" y="6167"/>
                    <a:pt x="6727" y="6149"/>
                  </a:cubicBezTo>
                  <a:cubicBezTo>
                    <a:pt x="6713" y="6106"/>
                    <a:pt x="6686" y="5999"/>
                    <a:pt x="6737" y="5999"/>
                  </a:cubicBezTo>
                  <a:close/>
                  <a:moveTo>
                    <a:pt x="7760" y="5988"/>
                  </a:moveTo>
                  <a:cubicBezTo>
                    <a:pt x="7808" y="5988"/>
                    <a:pt x="7937" y="6085"/>
                    <a:pt x="7953" y="6117"/>
                  </a:cubicBezTo>
                  <a:cubicBezTo>
                    <a:pt x="7977" y="6141"/>
                    <a:pt x="7912" y="6183"/>
                    <a:pt x="7864" y="6183"/>
                  </a:cubicBezTo>
                  <a:cubicBezTo>
                    <a:pt x="7847" y="6183"/>
                    <a:pt x="7832" y="6178"/>
                    <a:pt x="7824" y="6165"/>
                  </a:cubicBezTo>
                  <a:cubicBezTo>
                    <a:pt x="7804" y="6152"/>
                    <a:pt x="7778" y="6144"/>
                    <a:pt x="7751" y="6144"/>
                  </a:cubicBezTo>
                  <a:cubicBezTo>
                    <a:pt x="7712" y="6144"/>
                    <a:pt x="7668" y="6160"/>
                    <a:pt x="7630" y="6198"/>
                  </a:cubicBezTo>
                  <a:lnTo>
                    <a:pt x="7598" y="6181"/>
                  </a:lnTo>
                  <a:lnTo>
                    <a:pt x="7518" y="6165"/>
                  </a:lnTo>
                  <a:cubicBezTo>
                    <a:pt x="7527" y="6118"/>
                    <a:pt x="7558" y="6093"/>
                    <a:pt x="7602" y="6093"/>
                  </a:cubicBezTo>
                  <a:cubicBezTo>
                    <a:pt x="7633" y="6093"/>
                    <a:pt x="7671" y="6106"/>
                    <a:pt x="7711" y="6133"/>
                  </a:cubicBezTo>
                  <a:lnTo>
                    <a:pt x="7760" y="5988"/>
                  </a:lnTo>
                  <a:close/>
                  <a:moveTo>
                    <a:pt x="8889" y="6020"/>
                  </a:moveTo>
                  <a:cubicBezTo>
                    <a:pt x="8921" y="6020"/>
                    <a:pt x="8969" y="6020"/>
                    <a:pt x="8985" y="6036"/>
                  </a:cubicBezTo>
                  <a:lnTo>
                    <a:pt x="9002" y="6052"/>
                  </a:lnTo>
                  <a:cubicBezTo>
                    <a:pt x="9002" y="6085"/>
                    <a:pt x="8953" y="6149"/>
                    <a:pt x="8905" y="6198"/>
                  </a:cubicBezTo>
                  <a:lnTo>
                    <a:pt x="8856" y="6230"/>
                  </a:lnTo>
                  <a:cubicBezTo>
                    <a:pt x="8852" y="6235"/>
                    <a:pt x="8844" y="6237"/>
                    <a:pt x="8836" y="6237"/>
                  </a:cubicBezTo>
                  <a:cubicBezTo>
                    <a:pt x="8816" y="6237"/>
                    <a:pt x="8792" y="6225"/>
                    <a:pt x="8792" y="6214"/>
                  </a:cubicBezTo>
                  <a:cubicBezTo>
                    <a:pt x="8776" y="6198"/>
                    <a:pt x="8792" y="6165"/>
                    <a:pt x="8808" y="6165"/>
                  </a:cubicBezTo>
                  <a:lnTo>
                    <a:pt x="8824" y="6149"/>
                  </a:lnTo>
                  <a:cubicBezTo>
                    <a:pt x="8856" y="6133"/>
                    <a:pt x="8840" y="6085"/>
                    <a:pt x="8808" y="6036"/>
                  </a:cubicBezTo>
                  <a:lnTo>
                    <a:pt x="8889" y="6020"/>
                  </a:lnTo>
                  <a:close/>
                  <a:moveTo>
                    <a:pt x="9249" y="6100"/>
                  </a:moveTo>
                  <a:cubicBezTo>
                    <a:pt x="9253" y="6100"/>
                    <a:pt x="9256" y="6100"/>
                    <a:pt x="9260" y="6101"/>
                  </a:cubicBezTo>
                  <a:lnTo>
                    <a:pt x="9260" y="6117"/>
                  </a:lnTo>
                  <a:lnTo>
                    <a:pt x="9260" y="6181"/>
                  </a:lnTo>
                  <a:cubicBezTo>
                    <a:pt x="9222" y="6232"/>
                    <a:pt x="9184" y="6272"/>
                    <a:pt x="9146" y="6272"/>
                  </a:cubicBezTo>
                  <a:cubicBezTo>
                    <a:pt x="9136" y="6272"/>
                    <a:pt x="9125" y="6269"/>
                    <a:pt x="9114" y="6262"/>
                  </a:cubicBezTo>
                  <a:cubicBezTo>
                    <a:pt x="9084" y="6232"/>
                    <a:pt x="9184" y="6100"/>
                    <a:pt x="9249" y="6100"/>
                  </a:cubicBezTo>
                  <a:close/>
                  <a:moveTo>
                    <a:pt x="3956" y="6158"/>
                  </a:moveTo>
                  <a:cubicBezTo>
                    <a:pt x="3965" y="6158"/>
                    <a:pt x="3975" y="6160"/>
                    <a:pt x="3985" y="6165"/>
                  </a:cubicBezTo>
                  <a:lnTo>
                    <a:pt x="4033" y="6198"/>
                  </a:lnTo>
                  <a:lnTo>
                    <a:pt x="4066" y="6214"/>
                  </a:lnTo>
                  <a:cubicBezTo>
                    <a:pt x="4082" y="6230"/>
                    <a:pt x="4066" y="6262"/>
                    <a:pt x="4033" y="6278"/>
                  </a:cubicBezTo>
                  <a:lnTo>
                    <a:pt x="4001" y="6278"/>
                  </a:lnTo>
                  <a:lnTo>
                    <a:pt x="3969" y="6294"/>
                  </a:lnTo>
                  <a:cubicBezTo>
                    <a:pt x="3956" y="6299"/>
                    <a:pt x="3943" y="6301"/>
                    <a:pt x="3931" y="6301"/>
                  </a:cubicBezTo>
                  <a:cubicBezTo>
                    <a:pt x="3898" y="6301"/>
                    <a:pt x="3872" y="6286"/>
                    <a:pt x="3872" y="6262"/>
                  </a:cubicBezTo>
                  <a:cubicBezTo>
                    <a:pt x="3872" y="6221"/>
                    <a:pt x="3906" y="6158"/>
                    <a:pt x="3956" y="6158"/>
                  </a:cubicBezTo>
                  <a:close/>
                  <a:moveTo>
                    <a:pt x="3711" y="5923"/>
                  </a:moveTo>
                  <a:lnTo>
                    <a:pt x="3743" y="5939"/>
                  </a:lnTo>
                  <a:lnTo>
                    <a:pt x="3775" y="5956"/>
                  </a:lnTo>
                  <a:cubicBezTo>
                    <a:pt x="3775" y="5988"/>
                    <a:pt x="3791" y="6133"/>
                    <a:pt x="3775" y="6181"/>
                  </a:cubicBezTo>
                  <a:cubicBezTo>
                    <a:pt x="3775" y="6230"/>
                    <a:pt x="3695" y="6310"/>
                    <a:pt x="3662" y="6343"/>
                  </a:cubicBezTo>
                  <a:cubicBezTo>
                    <a:pt x="3651" y="6354"/>
                    <a:pt x="3632" y="6366"/>
                    <a:pt x="3621" y="6366"/>
                  </a:cubicBezTo>
                  <a:cubicBezTo>
                    <a:pt x="3617" y="6366"/>
                    <a:pt x="3614" y="6364"/>
                    <a:pt x="3614" y="6359"/>
                  </a:cubicBezTo>
                  <a:cubicBezTo>
                    <a:pt x="3598" y="6359"/>
                    <a:pt x="3614" y="6327"/>
                    <a:pt x="3630" y="6294"/>
                  </a:cubicBezTo>
                  <a:cubicBezTo>
                    <a:pt x="3646" y="6262"/>
                    <a:pt x="3646" y="6149"/>
                    <a:pt x="3630" y="6101"/>
                  </a:cubicBezTo>
                  <a:lnTo>
                    <a:pt x="3630" y="6052"/>
                  </a:lnTo>
                  <a:lnTo>
                    <a:pt x="3614" y="6036"/>
                  </a:lnTo>
                  <a:cubicBezTo>
                    <a:pt x="3630" y="6004"/>
                    <a:pt x="3679" y="5956"/>
                    <a:pt x="3711" y="5923"/>
                  </a:cubicBezTo>
                  <a:close/>
                  <a:moveTo>
                    <a:pt x="39887" y="6276"/>
                  </a:moveTo>
                  <a:cubicBezTo>
                    <a:pt x="39935" y="6276"/>
                    <a:pt x="40004" y="6361"/>
                    <a:pt x="40004" y="6391"/>
                  </a:cubicBezTo>
                  <a:cubicBezTo>
                    <a:pt x="39999" y="6406"/>
                    <a:pt x="39987" y="6412"/>
                    <a:pt x="39971" y="6412"/>
                  </a:cubicBezTo>
                  <a:cubicBezTo>
                    <a:pt x="39935" y="6412"/>
                    <a:pt x="39881" y="6381"/>
                    <a:pt x="39859" y="6359"/>
                  </a:cubicBezTo>
                  <a:cubicBezTo>
                    <a:pt x="39827" y="6327"/>
                    <a:pt x="39827" y="6294"/>
                    <a:pt x="39875" y="6278"/>
                  </a:cubicBezTo>
                  <a:cubicBezTo>
                    <a:pt x="39879" y="6277"/>
                    <a:pt x="39883" y="6276"/>
                    <a:pt x="39887" y="6276"/>
                  </a:cubicBezTo>
                  <a:close/>
                  <a:moveTo>
                    <a:pt x="36601" y="6327"/>
                  </a:moveTo>
                  <a:cubicBezTo>
                    <a:pt x="36649" y="6327"/>
                    <a:pt x="36714" y="6359"/>
                    <a:pt x="36730" y="6391"/>
                  </a:cubicBezTo>
                  <a:lnTo>
                    <a:pt x="36681" y="6423"/>
                  </a:lnTo>
                  <a:lnTo>
                    <a:pt x="36617" y="6456"/>
                  </a:lnTo>
                  <a:cubicBezTo>
                    <a:pt x="36633" y="6504"/>
                    <a:pt x="36633" y="6536"/>
                    <a:pt x="36584" y="6569"/>
                  </a:cubicBezTo>
                  <a:lnTo>
                    <a:pt x="36552" y="6569"/>
                  </a:lnTo>
                  <a:lnTo>
                    <a:pt x="36520" y="6585"/>
                  </a:lnTo>
                  <a:cubicBezTo>
                    <a:pt x="36488" y="6585"/>
                    <a:pt x="36472" y="6552"/>
                    <a:pt x="36472" y="6536"/>
                  </a:cubicBezTo>
                  <a:cubicBezTo>
                    <a:pt x="36472" y="6520"/>
                    <a:pt x="36472" y="6488"/>
                    <a:pt x="36472" y="6472"/>
                  </a:cubicBezTo>
                  <a:lnTo>
                    <a:pt x="36455" y="6456"/>
                  </a:lnTo>
                  <a:cubicBezTo>
                    <a:pt x="36439" y="6391"/>
                    <a:pt x="36488" y="6343"/>
                    <a:pt x="36552" y="6327"/>
                  </a:cubicBezTo>
                  <a:close/>
                  <a:moveTo>
                    <a:pt x="36972" y="6407"/>
                  </a:moveTo>
                  <a:lnTo>
                    <a:pt x="37068" y="6456"/>
                  </a:lnTo>
                  <a:cubicBezTo>
                    <a:pt x="37117" y="6488"/>
                    <a:pt x="37117" y="6536"/>
                    <a:pt x="37068" y="6552"/>
                  </a:cubicBezTo>
                  <a:cubicBezTo>
                    <a:pt x="37020" y="6569"/>
                    <a:pt x="36972" y="6585"/>
                    <a:pt x="36923" y="6601"/>
                  </a:cubicBezTo>
                  <a:lnTo>
                    <a:pt x="36907" y="6601"/>
                  </a:lnTo>
                  <a:cubicBezTo>
                    <a:pt x="36859" y="6601"/>
                    <a:pt x="36826" y="6585"/>
                    <a:pt x="36843" y="6569"/>
                  </a:cubicBezTo>
                  <a:cubicBezTo>
                    <a:pt x="36859" y="6536"/>
                    <a:pt x="36923" y="6472"/>
                    <a:pt x="36972" y="6407"/>
                  </a:cubicBezTo>
                  <a:close/>
                  <a:moveTo>
                    <a:pt x="42446" y="6464"/>
                  </a:moveTo>
                  <a:cubicBezTo>
                    <a:pt x="42468" y="6464"/>
                    <a:pt x="42488" y="6472"/>
                    <a:pt x="42504" y="6504"/>
                  </a:cubicBezTo>
                  <a:cubicBezTo>
                    <a:pt x="42520" y="6536"/>
                    <a:pt x="42585" y="6569"/>
                    <a:pt x="42633" y="6585"/>
                  </a:cubicBezTo>
                  <a:lnTo>
                    <a:pt x="42714" y="6617"/>
                  </a:lnTo>
                  <a:cubicBezTo>
                    <a:pt x="42708" y="6636"/>
                    <a:pt x="42686" y="6645"/>
                    <a:pt x="42655" y="6645"/>
                  </a:cubicBezTo>
                  <a:cubicBezTo>
                    <a:pt x="42606" y="6645"/>
                    <a:pt x="42534" y="6624"/>
                    <a:pt x="42456" y="6585"/>
                  </a:cubicBezTo>
                  <a:lnTo>
                    <a:pt x="42343" y="6536"/>
                  </a:lnTo>
                  <a:cubicBezTo>
                    <a:pt x="42343" y="6520"/>
                    <a:pt x="42359" y="6472"/>
                    <a:pt x="42375" y="6472"/>
                  </a:cubicBezTo>
                  <a:cubicBezTo>
                    <a:pt x="42399" y="6472"/>
                    <a:pt x="42424" y="6464"/>
                    <a:pt x="42446" y="6464"/>
                  </a:cubicBezTo>
                  <a:close/>
                  <a:moveTo>
                    <a:pt x="46376" y="6343"/>
                  </a:moveTo>
                  <a:lnTo>
                    <a:pt x="46456" y="6407"/>
                  </a:lnTo>
                  <a:lnTo>
                    <a:pt x="46472" y="6423"/>
                  </a:lnTo>
                  <a:cubicBezTo>
                    <a:pt x="46489" y="6419"/>
                    <a:pt x="46505" y="6417"/>
                    <a:pt x="46520" y="6417"/>
                  </a:cubicBezTo>
                  <a:cubicBezTo>
                    <a:pt x="46566" y="6417"/>
                    <a:pt x="46605" y="6435"/>
                    <a:pt x="46618" y="6472"/>
                  </a:cubicBezTo>
                  <a:lnTo>
                    <a:pt x="46650" y="6520"/>
                  </a:lnTo>
                  <a:cubicBezTo>
                    <a:pt x="46650" y="6536"/>
                    <a:pt x="46666" y="6552"/>
                    <a:pt x="46682" y="6552"/>
                  </a:cubicBezTo>
                  <a:lnTo>
                    <a:pt x="46730" y="6569"/>
                  </a:lnTo>
                  <a:cubicBezTo>
                    <a:pt x="46779" y="6585"/>
                    <a:pt x="46795" y="6617"/>
                    <a:pt x="46763" y="6649"/>
                  </a:cubicBezTo>
                  <a:lnTo>
                    <a:pt x="46747" y="6633"/>
                  </a:lnTo>
                  <a:lnTo>
                    <a:pt x="46682" y="6617"/>
                  </a:lnTo>
                  <a:cubicBezTo>
                    <a:pt x="46669" y="6620"/>
                    <a:pt x="46654" y="6621"/>
                    <a:pt x="46639" y="6621"/>
                  </a:cubicBezTo>
                  <a:cubicBezTo>
                    <a:pt x="46576" y="6621"/>
                    <a:pt x="46498" y="6601"/>
                    <a:pt x="46472" y="6601"/>
                  </a:cubicBezTo>
                  <a:cubicBezTo>
                    <a:pt x="46440" y="6585"/>
                    <a:pt x="46489" y="6536"/>
                    <a:pt x="46505" y="6504"/>
                  </a:cubicBezTo>
                  <a:cubicBezTo>
                    <a:pt x="46537" y="6488"/>
                    <a:pt x="46440" y="6456"/>
                    <a:pt x="46392" y="6456"/>
                  </a:cubicBezTo>
                  <a:cubicBezTo>
                    <a:pt x="46360" y="6456"/>
                    <a:pt x="46343" y="6407"/>
                    <a:pt x="46376" y="6343"/>
                  </a:cubicBezTo>
                  <a:close/>
                  <a:moveTo>
                    <a:pt x="46929" y="6338"/>
                  </a:moveTo>
                  <a:cubicBezTo>
                    <a:pt x="46989" y="6338"/>
                    <a:pt x="47079" y="6359"/>
                    <a:pt x="47118" y="6359"/>
                  </a:cubicBezTo>
                  <a:cubicBezTo>
                    <a:pt x="47182" y="6359"/>
                    <a:pt x="47263" y="6552"/>
                    <a:pt x="47214" y="6601"/>
                  </a:cubicBezTo>
                  <a:cubicBezTo>
                    <a:pt x="47150" y="6649"/>
                    <a:pt x="47021" y="6633"/>
                    <a:pt x="46989" y="6665"/>
                  </a:cubicBezTo>
                  <a:cubicBezTo>
                    <a:pt x="46986" y="6666"/>
                    <a:pt x="46983" y="6667"/>
                    <a:pt x="46981" y="6667"/>
                  </a:cubicBezTo>
                  <a:cubicBezTo>
                    <a:pt x="46942" y="6667"/>
                    <a:pt x="46956" y="6550"/>
                    <a:pt x="46956" y="6504"/>
                  </a:cubicBezTo>
                  <a:cubicBezTo>
                    <a:pt x="46970" y="6451"/>
                    <a:pt x="46961" y="6419"/>
                    <a:pt x="46930" y="6419"/>
                  </a:cubicBezTo>
                  <a:cubicBezTo>
                    <a:pt x="46924" y="6419"/>
                    <a:pt x="46916" y="6421"/>
                    <a:pt x="46908" y="6423"/>
                  </a:cubicBezTo>
                  <a:cubicBezTo>
                    <a:pt x="46876" y="6440"/>
                    <a:pt x="46763" y="6456"/>
                    <a:pt x="46763" y="6456"/>
                  </a:cubicBezTo>
                  <a:cubicBezTo>
                    <a:pt x="46763" y="6440"/>
                    <a:pt x="46860" y="6375"/>
                    <a:pt x="46892" y="6343"/>
                  </a:cubicBezTo>
                  <a:cubicBezTo>
                    <a:pt x="46901" y="6340"/>
                    <a:pt x="46914" y="6338"/>
                    <a:pt x="46929" y="6338"/>
                  </a:cubicBezTo>
                  <a:close/>
                  <a:moveTo>
                    <a:pt x="35992" y="6592"/>
                  </a:moveTo>
                  <a:cubicBezTo>
                    <a:pt x="36011" y="6592"/>
                    <a:pt x="36031" y="6595"/>
                    <a:pt x="36052" y="6601"/>
                  </a:cubicBezTo>
                  <a:lnTo>
                    <a:pt x="36068" y="6617"/>
                  </a:lnTo>
                  <a:cubicBezTo>
                    <a:pt x="36101" y="6649"/>
                    <a:pt x="36084" y="6698"/>
                    <a:pt x="36020" y="6730"/>
                  </a:cubicBezTo>
                  <a:lnTo>
                    <a:pt x="35988" y="6730"/>
                  </a:lnTo>
                  <a:cubicBezTo>
                    <a:pt x="35962" y="6730"/>
                    <a:pt x="35933" y="6732"/>
                    <a:pt x="35906" y="6732"/>
                  </a:cubicBezTo>
                  <a:cubicBezTo>
                    <a:pt x="35864" y="6732"/>
                    <a:pt x="35823" y="6727"/>
                    <a:pt x="35794" y="6698"/>
                  </a:cubicBezTo>
                  <a:cubicBezTo>
                    <a:pt x="35778" y="6698"/>
                    <a:pt x="35794" y="6665"/>
                    <a:pt x="35794" y="6665"/>
                  </a:cubicBezTo>
                  <a:cubicBezTo>
                    <a:pt x="35859" y="6639"/>
                    <a:pt x="35914" y="6592"/>
                    <a:pt x="35992" y="6592"/>
                  </a:cubicBezTo>
                  <a:close/>
                  <a:moveTo>
                    <a:pt x="11993" y="6794"/>
                  </a:moveTo>
                  <a:cubicBezTo>
                    <a:pt x="12027" y="6794"/>
                    <a:pt x="12062" y="6812"/>
                    <a:pt x="12082" y="6843"/>
                  </a:cubicBezTo>
                  <a:lnTo>
                    <a:pt x="12099" y="6875"/>
                  </a:lnTo>
                  <a:lnTo>
                    <a:pt x="12131" y="6907"/>
                  </a:lnTo>
                  <a:cubicBezTo>
                    <a:pt x="12140" y="6934"/>
                    <a:pt x="12134" y="6946"/>
                    <a:pt x="12119" y="6946"/>
                  </a:cubicBezTo>
                  <a:cubicBezTo>
                    <a:pt x="12107" y="6946"/>
                    <a:pt x="12088" y="6938"/>
                    <a:pt x="12066" y="6923"/>
                  </a:cubicBezTo>
                  <a:lnTo>
                    <a:pt x="12002" y="6907"/>
                  </a:lnTo>
                  <a:lnTo>
                    <a:pt x="11937" y="6891"/>
                  </a:lnTo>
                  <a:cubicBezTo>
                    <a:pt x="11929" y="6893"/>
                    <a:pt x="11921" y="6893"/>
                    <a:pt x="11915" y="6893"/>
                  </a:cubicBezTo>
                  <a:cubicBezTo>
                    <a:pt x="11852" y="6893"/>
                    <a:pt x="11908" y="6825"/>
                    <a:pt x="11937" y="6811"/>
                  </a:cubicBezTo>
                  <a:cubicBezTo>
                    <a:pt x="11954" y="6799"/>
                    <a:pt x="11974" y="6794"/>
                    <a:pt x="11993" y="6794"/>
                  </a:cubicBezTo>
                  <a:close/>
                  <a:moveTo>
                    <a:pt x="22599" y="6746"/>
                  </a:moveTo>
                  <a:cubicBezTo>
                    <a:pt x="22632" y="6762"/>
                    <a:pt x="22745" y="6859"/>
                    <a:pt x="22712" y="6907"/>
                  </a:cubicBezTo>
                  <a:cubicBezTo>
                    <a:pt x="22692" y="6939"/>
                    <a:pt x="22671" y="6956"/>
                    <a:pt x="22654" y="6956"/>
                  </a:cubicBezTo>
                  <a:cubicBezTo>
                    <a:pt x="22645" y="6956"/>
                    <a:pt x="22637" y="6951"/>
                    <a:pt x="22632" y="6940"/>
                  </a:cubicBezTo>
                  <a:lnTo>
                    <a:pt x="22648" y="6907"/>
                  </a:lnTo>
                  <a:cubicBezTo>
                    <a:pt x="22648" y="6843"/>
                    <a:pt x="22632" y="6811"/>
                    <a:pt x="22551" y="6811"/>
                  </a:cubicBezTo>
                  <a:lnTo>
                    <a:pt x="22535" y="6811"/>
                  </a:lnTo>
                  <a:cubicBezTo>
                    <a:pt x="22535" y="6762"/>
                    <a:pt x="22551" y="6746"/>
                    <a:pt x="22599" y="6746"/>
                  </a:cubicBezTo>
                  <a:close/>
                  <a:moveTo>
                    <a:pt x="8892" y="6645"/>
                  </a:moveTo>
                  <a:cubicBezTo>
                    <a:pt x="8916" y="6645"/>
                    <a:pt x="8937" y="6665"/>
                    <a:pt x="8937" y="6665"/>
                  </a:cubicBezTo>
                  <a:lnTo>
                    <a:pt x="8937" y="6746"/>
                  </a:lnTo>
                  <a:cubicBezTo>
                    <a:pt x="8985" y="6811"/>
                    <a:pt x="9082" y="6956"/>
                    <a:pt x="9034" y="6972"/>
                  </a:cubicBezTo>
                  <a:cubicBezTo>
                    <a:pt x="9030" y="6974"/>
                    <a:pt x="9025" y="6975"/>
                    <a:pt x="9020" y="6975"/>
                  </a:cubicBezTo>
                  <a:cubicBezTo>
                    <a:pt x="8986" y="6975"/>
                    <a:pt x="8933" y="6927"/>
                    <a:pt x="8905" y="6843"/>
                  </a:cubicBezTo>
                  <a:lnTo>
                    <a:pt x="8679" y="6859"/>
                  </a:lnTo>
                  <a:lnTo>
                    <a:pt x="8647" y="6859"/>
                  </a:lnTo>
                  <a:cubicBezTo>
                    <a:pt x="8647" y="6843"/>
                    <a:pt x="8711" y="6730"/>
                    <a:pt x="8679" y="6714"/>
                  </a:cubicBezTo>
                  <a:cubicBezTo>
                    <a:pt x="8647" y="6681"/>
                    <a:pt x="8614" y="6665"/>
                    <a:pt x="8631" y="6649"/>
                  </a:cubicBezTo>
                  <a:lnTo>
                    <a:pt x="8679" y="6649"/>
                  </a:lnTo>
                  <a:cubicBezTo>
                    <a:pt x="8684" y="6647"/>
                    <a:pt x="8689" y="6647"/>
                    <a:pt x="8695" y="6647"/>
                  </a:cubicBezTo>
                  <a:cubicBezTo>
                    <a:pt x="8737" y="6647"/>
                    <a:pt x="8777" y="6701"/>
                    <a:pt x="8792" y="6730"/>
                  </a:cubicBezTo>
                  <a:cubicBezTo>
                    <a:pt x="8792" y="6746"/>
                    <a:pt x="8808" y="6762"/>
                    <a:pt x="8840" y="6762"/>
                  </a:cubicBezTo>
                  <a:lnTo>
                    <a:pt x="8840" y="6746"/>
                  </a:lnTo>
                  <a:cubicBezTo>
                    <a:pt x="8840" y="6730"/>
                    <a:pt x="8824" y="6698"/>
                    <a:pt x="8840" y="6681"/>
                  </a:cubicBezTo>
                  <a:cubicBezTo>
                    <a:pt x="8840" y="6665"/>
                    <a:pt x="8856" y="6649"/>
                    <a:pt x="8873" y="6649"/>
                  </a:cubicBezTo>
                  <a:cubicBezTo>
                    <a:pt x="8879" y="6646"/>
                    <a:pt x="8885" y="6645"/>
                    <a:pt x="8892" y="6645"/>
                  </a:cubicBezTo>
                  <a:close/>
                  <a:moveTo>
                    <a:pt x="23309" y="6859"/>
                  </a:moveTo>
                  <a:cubicBezTo>
                    <a:pt x="23358" y="6891"/>
                    <a:pt x="23422" y="6956"/>
                    <a:pt x="23438" y="6972"/>
                  </a:cubicBezTo>
                  <a:cubicBezTo>
                    <a:pt x="23448" y="6991"/>
                    <a:pt x="23441" y="6999"/>
                    <a:pt x="23423" y="6999"/>
                  </a:cubicBezTo>
                  <a:cubicBezTo>
                    <a:pt x="23411" y="6999"/>
                    <a:pt x="23394" y="6995"/>
                    <a:pt x="23374" y="6988"/>
                  </a:cubicBezTo>
                  <a:cubicBezTo>
                    <a:pt x="23341" y="6980"/>
                    <a:pt x="23273" y="6980"/>
                    <a:pt x="23208" y="6980"/>
                  </a:cubicBezTo>
                  <a:cubicBezTo>
                    <a:pt x="23144" y="6980"/>
                    <a:pt x="23083" y="6980"/>
                    <a:pt x="23067" y="6972"/>
                  </a:cubicBezTo>
                  <a:cubicBezTo>
                    <a:pt x="23051" y="6940"/>
                    <a:pt x="23083" y="6891"/>
                    <a:pt x="23148" y="6859"/>
                  </a:cubicBezTo>
                  <a:lnTo>
                    <a:pt x="23148" y="6875"/>
                  </a:lnTo>
                  <a:cubicBezTo>
                    <a:pt x="23166" y="6887"/>
                    <a:pt x="23183" y="6893"/>
                    <a:pt x="23198" y="6893"/>
                  </a:cubicBezTo>
                  <a:cubicBezTo>
                    <a:pt x="23223" y="6893"/>
                    <a:pt x="23247" y="6879"/>
                    <a:pt x="23277" y="6859"/>
                  </a:cubicBezTo>
                  <a:close/>
                  <a:moveTo>
                    <a:pt x="7889" y="6827"/>
                  </a:moveTo>
                  <a:cubicBezTo>
                    <a:pt x="7937" y="6827"/>
                    <a:pt x="8066" y="6843"/>
                    <a:pt x="8034" y="6891"/>
                  </a:cubicBezTo>
                  <a:lnTo>
                    <a:pt x="8034" y="6907"/>
                  </a:lnTo>
                  <a:lnTo>
                    <a:pt x="8034" y="6940"/>
                  </a:lnTo>
                  <a:cubicBezTo>
                    <a:pt x="8050" y="6972"/>
                    <a:pt x="8050" y="7020"/>
                    <a:pt x="8018" y="7036"/>
                  </a:cubicBezTo>
                  <a:lnTo>
                    <a:pt x="7969" y="7036"/>
                  </a:lnTo>
                  <a:cubicBezTo>
                    <a:pt x="7953" y="7036"/>
                    <a:pt x="7921" y="7004"/>
                    <a:pt x="7905" y="6988"/>
                  </a:cubicBezTo>
                  <a:lnTo>
                    <a:pt x="7824" y="6923"/>
                  </a:lnTo>
                  <a:cubicBezTo>
                    <a:pt x="7808" y="6859"/>
                    <a:pt x="7840" y="6827"/>
                    <a:pt x="7889" y="6827"/>
                  </a:cubicBezTo>
                  <a:close/>
                  <a:moveTo>
                    <a:pt x="40368" y="6666"/>
                  </a:moveTo>
                  <a:cubicBezTo>
                    <a:pt x="40450" y="6666"/>
                    <a:pt x="40513" y="6721"/>
                    <a:pt x="40488" y="6746"/>
                  </a:cubicBezTo>
                  <a:cubicBezTo>
                    <a:pt x="40456" y="6778"/>
                    <a:pt x="40569" y="6940"/>
                    <a:pt x="40617" y="7004"/>
                  </a:cubicBezTo>
                  <a:cubicBezTo>
                    <a:pt x="40642" y="7053"/>
                    <a:pt x="40619" y="7074"/>
                    <a:pt x="40600" y="7074"/>
                  </a:cubicBezTo>
                  <a:cubicBezTo>
                    <a:pt x="40594" y="7074"/>
                    <a:pt x="40589" y="7072"/>
                    <a:pt x="40585" y="7069"/>
                  </a:cubicBezTo>
                  <a:cubicBezTo>
                    <a:pt x="40553" y="7052"/>
                    <a:pt x="40472" y="7020"/>
                    <a:pt x="40391" y="7020"/>
                  </a:cubicBezTo>
                  <a:lnTo>
                    <a:pt x="40359" y="7036"/>
                  </a:lnTo>
                  <a:cubicBezTo>
                    <a:pt x="40337" y="7058"/>
                    <a:pt x="40316" y="7066"/>
                    <a:pt x="40296" y="7066"/>
                  </a:cubicBezTo>
                  <a:cubicBezTo>
                    <a:pt x="40252" y="7066"/>
                    <a:pt x="40210" y="7030"/>
                    <a:pt x="40164" y="7030"/>
                  </a:cubicBezTo>
                  <a:cubicBezTo>
                    <a:pt x="40154" y="7030"/>
                    <a:pt x="40144" y="7032"/>
                    <a:pt x="40133" y="7036"/>
                  </a:cubicBezTo>
                  <a:lnTo>
                    <a:pt x="40053" y="7052"/>
                  </a:lnTo>
                  <a:cubicBezTo>
                    <a:pt x="39956" y="7052"/>
                    <a:pt x="39891" y="7020"/>
                    <a:pt x="39891" y="7004"/>
                  </a:cubicBezTo>
                  <a:cubicBezTo>
                    <a:pt x="39891" y="6988"/>
                    <a:pt x="40004" y="6907"/>
                    <a:pt x="39972" y="6875"/>
                  </a:cubicBezTo>
                  <a:cubicBezTo>
                    <a:pt x="39940" y="6859"/>
                    <a:pt x="39907" y="6811"/>
                    <a:pt x="39891" y="6794"/>
                  </a:cubicBezTo>
                  <a:cubicBezTo>
                    <a:pt x="39875" y="6794"/>
                    <a:pt x="39956" y="6778"/>
                    <a:pt x="39972" y="6778"/>
                  </a:cubicBezTo>
                  <a:cubicBezTo>
                    <a:pt x="40004" y="6778"/>
                    <a:pt x="40085" y="6940"/>
                    <a:pt x="40133" y="6956"/>
                  </a:cubicBezTo>
                  <a:cubicBezTo>
                    <a:pt x="40135" y="6957"/>
                    <a:pt x="40137" y="6957"/>
                    <a:pt x="40139" y="6957"/>
                  </a:cubicBezTo>
                  <a:cubicBezTo>
                    <a:pt x="40171" y="6957"/>
                    <a:pt x="40213" y="6839"/>
                    <a:pt x="40198" y="6778"/>
                  </a:cubicBezTo>
                  <a:cubicBezTo>
                    <a:pt x="40198" y="6742"/>
                    <a:pt x="40216" y="6724"/>
                    <a:pt x="40232" y="6724"/>
                  </a:cubicBezTo>
                  <a:cubicBezTo>
                    <a:pt x="40237" y="6724"/>
                    <a:pt x="40242" y="6726"/>
                    <a:pt x="40246" y="6730"/>
                  </a:cubicBezTo>
                  <a:cubicBezTo>
                    <a:pt x="40246" y="6746"/>
                    <a:pt x="40230" y="6778"/>
                    <a:pt x="40214" y="6794"/>
                  </a:cubicBezTo>
                  <a:cubicBezTo>
                    <a:pt x="40206" y="6802"/>
                    <a:pt x="40214" y="6806"/>
                    <a:pt x="40232" y="6806"/>
                  </a:cubicBezTo>
                  <a:cubicBezTo>
                    <a:pt x="40250" y="6806"/>
                    <a:pt x="40278" y="6802"/>
                    <a:pt x="40311" y="6794"/>
                  </a:cubicBezTo>
                  <a:lnTo>
                    <a:pt x="40294" y="6681"/>
                  </a:lnTo>
                  <a:cubicBezTo>
                    <a:pt x="40319" y="6671"/>
                    <a:pt x="40344" y="6666"/>
                    <a:pt x="40368" y="6666"/>
                  </a:cubicBezTo>
                  <a:close/>
                  <a:moveTo>
                    <a:pt x="35250" y="6980"/>
                  </a:moveTo>
                  <a:cubicBezTo>
                    <a:pt x="35271" y="6980"/>
                    <a:pt x="35296" y="6987"/>
                    <a:pt x="35326" y="7004"/>
                  </a:cubicBezTo>
                  <a:lnTo>
                    <a:pt x="35407" y="7069"/>
                  </a:lnTo>
                  <a:cubicBezTo>
                    <a:pt x="35423" y="7069"/>
                    <a:pt x="35407" y="7085"/>
                    <a:pt x="35407" y="7101"/>
                  </a:cubicBezTo>
                  <a:cubicBezTo>
                    <a:pt x="35407" y="7117"/>
                    <a:pt x="35375" y="7117"/>
                    <a:pt x="35375" y="7117"/>
                  </a:cubicBezTo>
                  <a:lnTo>
                    <a:pt x="35310" y="7069"/>
                  </a:lnTo>
                  <a:cubicBezTo>
                    <a:pt x="35286" y="7085"/>
                    <a:pt x="35258" y="7093"/>
                    <a:pt x="35234" y="7093"/>
                  </a:cubicBezTo>
                  <a:cubicBezTo>
                    <a:pt x="35209" y="7093"/>
                    <a:pt x="35189" y="7085"/>
                    <a:pt x="35181" y="7069"/>
                  </a:cubicBezTo>
                  <a:cubicBezTo>
                    <a:pt x="35169" y="7033"/>
                    <a:pt x="35192" y="6980"/>
                    <a:pt x="35250" y="6980"/>
                  </a:cubicBezTo>
                  <a:close/>
                  <a:moveTo>
                    <a:pt x="38601" y="6761"/>
                  </a:moveTo>
                  <a:cubicBezTo>
                    <a:pt x="38636" y="6761"/>
                    <a:pt x="38677" y="6779"/>
                    <a:pt x="38698" y="6811"/>
                  </a:cubicBezTo>
                  <a:lnTo>
                    <a:pt x="38665" y="6843"/>
                  </a:lnTo>
                  <a:lnTo>
                    <a:pt x="38617" y="6891"/>
                  </a:lnTo>
                  <a:cubicBezTo>
                    <a:pt x="38617" y="6934"/>
                    <a:pt x="38689" y="6956"/>
                    <a:pt x="38751" y="6956"/>
                  </a:cubicBezTo>
                  <a:cubicBezTo>
                    <a:pt x="38782" y="6956"/>
                    <a:pt x="38810" y="6950"/>
                    <a:pt x="38827" y="6940"/>
                  </a:cubicBezTo>
                  <a:cubicBezTo>
                    <a:pt x="38875" y="6907"/>
                    <a:pt x="38940" y="6875"/>
                    <a:pt x="38972" y="6875"/>
                  </a:cubicBezTo>
                  <a:lnTo>
                    <a:pt x="39004" y="6859"/>
                  </a:lnTo>
                  <a:lnTo>
                    <a:pt x="39036" y="6859"/>
                  </a:lnTo>
                  <a:cubicBezTo>
                    <a:pt x="39046" y="6853"/>
                    <a:pt x="39054" y="6850"/>
                    <a:pt x="39062" y="6850"/>
                  </a:cubicBezTo>
                  <a:cubicBezTo>
                    <a:pt x="39096" y="6850"/>
                    <a:pt x="39117" y="6897"/>
                    <a:pt x="39117" y="6923"/>
                  </a:cubicBezTo>
                  <a:cubicBezTo>
                    <a:pt x="39117" y="6943"/>
                    <a:pt x="39172" y="6957"/>
                    <a:pt x="39215" y="6957"/>
                  </a:cubicBezTo>
                  <a:cubicBezTo>
                    <a:pt x="39241" y="6957"/>
                    <a:pt x="39262" y="6952"/>
                    <a:pt x="39262" y="6940"/>
                  </a:cubicBezTo>
                  <a:cubicBezTo>
                    <a:pt x="39246" y="6923"/>
                    <a:pt x="39262" y="6891"/>
                    <a:pt x="39262" y="6859"/>
                  </a:cubicBezTo>
                  <a:cubicBezTo>
                    <a:pt x="39271" y="6860"/>
                    <a:pt x="39278" y="6861"/>
                    <a:pt x="39285" y="6861"/>
                  </a:cubicBezTo>
                  <a:cubicBezTo>
                    <a:pt x="39351" y="6861"/>
                    <a:pt x="39315" y="6793"/>
                    <a:pt x="39359" y="6778"/>
                  </a:cubicBezTo>
                  <a:cubicBezTo>
                    <a:pt x="39391" y="6778"/>
                    <a:pt x="39440" y="6811"/>
                    <a:pt x="39488" y="6811"/>
                  </a:cubicBezTo>
                  <a:lnTo>
                    <a:pt x="39552" y="6827"/>
                  </a:lnTo>
                  <a:cubicBezTo>
                    <a:pt x="39598" y="6838"/>
                    <a:pt x="39644" y="6849"/>
                    <a:pt x="39678" y="6849"/>
                  </a:cubicBezTo>
                  <a:cubicBezTo>
                    <a:pt x="39692" y="6849"/>
                    <a:pt x="39704" y="6848"/>
                    <a:pt x="39714" y="6843"/>
                  </a:cubicBezTo>
                  <a:lnTo>
                    <a:pt x="39714" y="6827"/>
                  </a:lnTo>
                  <a:cubicBezTo>
                    <a:pt x="39714" y="6790"/>
                    <a:pt x="39732" y="6772"/>
                    <a:pt x="39761" y="6772"/>
                  </a:cubicBezTo>
                  <a:cubicBezTo>
                    <a:pt x="39771" y="6772"/>
                    <a:pt x="39782" y="6774"/>
                    <a:pt x="39794" y="6778"/>
                  </a:cubicBezTo>
                  <a:lnTo>
                    <a:pt x="39811" y="6778"/>
                  </a:lnTo>
                  <a:cubicBezTo>
                    <a:pt x="39827" y="6811"/>
                    <a:pt x="39730" y="6940"/>
                    <a:pt x="39682" y="6988"/>
                  </a:cubicBezTo>
                  <a:cubicBezTo>
                    <a:pt x="39649" y="7020"/>
                    <a:pt x="39601" y="7052"/>
                    <a:pt x="39601" y="7069"/>
                  </a:cubicBezTo>
                  <a:cubicBezTo>
                    <a:pt x="39601" y="7069"/>
                    <a:pt x="39572" y="7061"/>
                    <a:pt x="39544" y="7061"/>
                  </a:cubicBezTo>
                  <a:cubicBezTo>
                    <a:pt x="39529" y="7061"/>
                    <a:pt x="39515" y="7063"/>
                    <a:pt x="39504" y="7069"/>
                  </a:cubicBezTo>
                  <a:cubicBezTo>
                    <a:pt x="39488" y="7069"/>
                    <a:pt x="39456" y="7052"/>
                    <a:pt x="39456" y="7052"/>
                  </a:cubicBezTo>
                  <a:cubicBezTo>
                    <a:pt x="39456" y="7052"/>
                    <a:pt x="39375" y="7052"/>
                    <a:pt x="39359" y="7069"/>
                  </a:cubicBezTo>
                  <a:cubicBezTo>
                    <a:pt x="39355" y="7077"/>
                    <a:pt x="39348" y="7081"/>
                    <a:pt x="39340" y="7081"/>
                  </a:cubicBezTo>
                  <a:cubicBezTo>
                    <a:pt x="39317" y="7081"/>
                    <a:pt x="39281" y="7051"/>
                    <a:pt x="39246" y="7004"/>
                  </a:cubicBezTo>
                  <a:lnTo>
                    <a:pt x="39181" y="7069"/>
                  </a:lnTo>
                  <a:lnTo>
                    <a:pt x="39101" y="7117"/>
                  </a:lnTo>
                  <a:cubicBezTo>
                    <a:pt x="39065" y="7093"/>
                    <a:pt x="39004" y="7078"/>
                    <a:pt x="38948" y="7078"/>
                  </a:cubicBezTo>
                  <a:cubicBezTo>
                    <a:pt x="38928" y="7078"/>
                    <a:pt x="38908" y="7080"/>
                    <a:pt x="38891" y="7085"/>
                  </a:cubicBezTo>
                  <a:lnTo>
                    <a:pt x="38810" y="7085"/>
                  </a:lnTo>
                  <a:cubicBezTo>
                    <a:pt x="38783" y="7085"/>
                    <a:pt x="38743" y="7049"/>
                    <a:pt x="38722" y="7049"/>
                  </a:cubicBezTo>
                  <a:cubicBezTo>
                    <a:pt x="38719" y="7049"/>
                    <a:pt x="38716" y="7050"/>
                    <a:pt x="38714" y="7052"/>
                  </a:cubicBezTo>
                  <a:cubicBezTo>
                    <a:pt x="38681" y="7052"/>
                    <a:pt x="38665" y="7101"/>
                    <a:pt x="38649" y="7133"/>
                  </a:cubicBezTo>
                  <a:lnTo>
                    <a:pt x="38633" y="7149"/>
                  </a:lnTo>
                  <a:cubicBezTo>
                    <a:pt x="38617" y="7149"/>
                    <a:pt x="38536" y="7149"/>
                    <a:pt x="38456" y="7133"/>
                  </a:cubicBezTo>
                  <a:lnTo>
                    <a:pt x="38391" y="7133"/>
                  </a:lnTo>
                  <a:cubicBezTo>
                    <a:pt x="38375" y="7117"/>
                    <a:pt x="38359" y="7101"/>
                    <a:pt x="38359" y="7101"/>
                  </a:cubicBezTo>
                  <a:cubicBezTo>
                    <a:pt x="38359" y="7085"/>
                    <a:pt x="38359" y="7052"/>
                    <a:pt x="38375" y="7036"/>
                  </a:cubicBezTo>
                  <a:lnTo>
                    <a:pt x="38423" y="7020"/>
                  </a:lnTo>
                  <a:cubicBezTo>
                    <a:pt x="38472" y="7004"/>
                    <a:pt x="38504" y="6923"/>
                    <a:pt x="38456" y="6907"/>
                  </a:cubicBezTo>
                  <a:cubicBezTo>
                    <a:pt x="38423" y="6907"/>
                    <a:pt x="38504" y="6794"/>
                    <a:pt x="38552" y="6778"/>
                  </a:cubicBezTo>
                  <a:cubicBezTo>
                    <a:pt x="38564" y="6767"/>
                    <a:pt x="38581" y="6761"/>
                    <a:pt x="38601" y="6761"/>
                  </a:cubicBezTo>
                  <a:close/>
                  <a:moveTo>
                    <a:pt x="7291" y="6949"/>
                  </a:moveTo>
                  <a:cubicBezTo>
                    <a:pt x="7317" y="6949"/>
                    <a:pt x="7345" y="6960"/>
                    <a:pt x="7356" y="6972"/>
                  </a:cubicBezTo>
                  <a:cubicBezTo>
                    <a:pt x="7372" y="7004"/>
                    <a:pt x="7372" y="7036"/>
                    <a:pt x="7292" y="7036"/>
                  </a:cubicBezTo>
                  <a:cubicBezTo>
                    <a:pt x="7227" y="7036"/>
                    <a:pt x="7276" y="7101"/>
                    <a:pt x="7259" y="7117"/>
                  </a:cubicBezTo>
                  <a:lnTo>
                    <a:pt x="7243" y="7149"/>
                  </a:lnTo>
                  <a:cubicBezTo>
                    <a:pt x="7237" y="7152"/>
                    <a:pt x="7230" y="7154"/>
                    <a:pt x="7223" y="7154"/>
                  </a:cubicBezTo>
                  <a:cubicBezTo>
                    <a:pt x="7194" y="7154"/>
                    <a:pt x="7163" y="7133"/>
                    <a:pt x="7163" y="7133"/>
                  </a:cubicBezTo>
                  <a:cubicBezTo>
                    <a:pt x="7147" y="7117"/>
                    <a:pt x="7227" y="7020"/>
                    <a:pt x="7179" y="7020"/>
                  </a:cubicBezTo>
                  <a:cubicBezTo>
                    <a:pt x="7130" y="7020"/>
                    <a:pt x="7147" y="6988"/>
                    <a:pt x="7195" y="6972"/>
                  </a:cubicBezTo>
                  <a:lnTo>
                    <a:pt x="7259" y="6956"/>
                  </a:lnTo>
                  <a:cubicBezTo>
                    <a:pt x="7269" y="6951"/>
                    <a:pt x="7280" y="6949"/>
                    <a:pt x="7291" y="6949"/>
                  </a:cubicBezTo>
                  <a:close/>
                  <a:moveTo>
                    <a:pt x="9469" y="6859"/>
                  </a:moveTo>
                  <a:lnTo>
                    <a:pt x="9550" y="6891"/>
                  </a:lnTo>
                  <a:lnTo>
                    <a:pt x="9582" y="6891"/>
                  </a:lnTo>
                  <a:cubicBezTo>
                    <a:pt x="9631" y="6923"/>
                    <a:pt x="9631" y="6940"/>
                    <a:pt x="9566" y="6956"/>
                  </a:cubicBezTo>
                  <a:cubicBezTo>
                    <a:pt x="9518" y="6956"/>
                    <a:pt x="9421" y="7149"/>
                    <a:pt x="9405" y="7149"/>
                  </a:cubicBezTo>
                  <a:cubicBezTo>
                    <a:pt x="9400" y="7154"/>
                    <a:pt x="9394" y="7156"/>
                    <a:pt x="9387" y="7156"/>
                  </a:cubicBezTo>
                  <a:cubicBezTo>
                    <a:pt x="9370" y="7156"/>
                    <a:pt x="9347" y="7145"/>
                    <a:pt x="9324" y="7133"/>
                  </a:cubicBezTo>
                  <a:lnTo>
                    <a:pt x="9324" y="7117"/>
                  </a:lnTo>
                  <a:lnTo>
                    <a:pt x="9340" y="7052"/>
                  </a:lnTo>
                  <a:cubicBezTo>
                    <a:pt x="9373" y="7004"/>
                    <a:pt x="9421" y="6907"/>
                    <a:pt x="9469" y="6859"/>
                  </a:cubicBezTo>
                  <a:close/>
                  <a:moveTo>
                    <a:pt x="34810" y="6891"/>
                  </a:moveTo>
                  <a:cubicBezTo>
                    <a:pt x="34842" y="6907"/>
                    <a:pt x="34891" y="6923"/>
                    <a:pt x="34923" y="6940"/>
                  </a:cubicBezTo>
                  <a:cubicBezTo>
                    <a:pt x="34939" y="6956"/>
                    <a:pt x="35004" y="7020"/>
                    <a:pt x="34988" y="7036"/>
                  </a:cubicBezTo>
                  <a:cubicBezTo>
                    <a:pt x="34988" y="7052"/>
                    <a:pt x="35004" y="7069"/>
                    <a:pt x="35036" y="7069"/>
                  </a:cubicBezTo>
                  <a:lnTo>
                    <a:pt x="35068" y="7101"/>
                  </a:lnTo>
                  <a:cubicBezTo>
                    <a:pt x="35084" y="7101"/>
                    <a:pt x="35084" y="7133"/>
                    <a:pt x="35084" y="7149"/>
                  </a:cubicBezTo>
                  <a:cubicBezTo>
                    <a:pt x="35084" y="7165"/>
                    <a:pt x="35052" y="7165"/>
                    <a:pt x="35036" y="7165"/>
                  </a:cubicBezTo>
                  <a:lnTo>
                    <a:pt x="34988" y="7182"/>
                  </a:lnTo>
                  <a:cubicBezTo>
                    <a:pt x="34939" y="7182"/>
                    <a:pt x="34859" y="7165"/>
                    <a:pt x="34810" y="7149"/>
                  </a:cubicBezTo>
                  <a:lnTo>
                    <a:pt x="34778" y="7133"/>
                  </a:lnTo>
                  <a:cubicBezTo>
                    <a:pt x="34762" y="7117"/>
                    <a:pt x="34762" y="7069"/>
                    <a:pt x="34762" y="7052"/>
                  </a:cubicBezTo>
                  <a:lnTo>
                    <a:pt x="34778" y="7036"/>
                  </a:lnTo>
                  <a:cubicBezTo>
                    <a:pt x="34826" y="7020"/>
                    <a:pt x="34826" y="7004"/>
                    <a:pt x="34778" y="6988"/>
                  </a:cubicBezTo>
                  <a:lnTo>
                    <a:pt x="34762" y="6972"/>
                  </a:lnTo>
                  <a:cubicBezTo>
                    <a:pt x="34746" y="6956"/>
                    <a:pt x="34778" y="6923"/>
                    <a:pt x="34794" y="6907"/>
                  </a:cubicBezTo>
                  <a:lnTo>
                    <a:pt x="34810" y="6891"/>
                  </a:lnTo>
                  <a:close/>
                  <a:moveTo>
                    <a:pt x="23547" y="7078"/>
                  </a:moveTo>
                  <a:cubicBezTo>
                    <a:pt x="23571" y="7078"/>
                    <a:pt x="23594" y="7079"/>
                    <a:pt x="23616" y="7085"/>
                  </a:cubicBezTo>
                  <a:lnTo>
                    <a:pt x="23712" y="7133"/>
                  </a:lnTo>
                  <a:cubicBezTo>
                    <a:pt x="23749" y="7097"/>
                    <a:pt x="23821" y="7079"/>
                    <a:pt x="23869" y="7079"/>
                  </a:cubicBezTo>
                  <a:cubicBezTo>
                    <a:pt x="23885" y="7079"/>
                    <a:pt x="23898" y="7081"/>
                    <a:pt x="23906" y="7085"/>
                  </a:cubicBezTo>
                  <a:cubicBezTo>
                    <a:pt x="23922" y="7101"/>
                    <a:pt x="23874" y="7165"/>
                    <a:pt x="23858" y="7182"/>
                  </a:cubicBezTo>
                  <a:cubicBezTo>
                    <a:pt x="23835" y="7193"/>
                    <a:pt x="23804" y="7204"/>
                    <a:pt x="23771" y="7204"/>
                  </a:cubicBezTo>
                  <a:cubicBezTo>
                    <a:pt x="23757" y="7204"/>
                    <a:pt x="23743" y="7202"/>
                    <a:pt x="23729" y="7198"/>
                  </a:cubicBezTo>
                  <a:cubicBezTo>
                    <a:pt x="23680" y="7182"/>
                    <a:pt x="23358" y="7182"/>
                    <a:pt x="23358" y="7149"/>
                  </a:cubicBezTo>
                  <a:cubicBezTo>
                    <a:pt x="23341" y="7133"/>
                    <a:pt x="23358" y="7101"/>
                    <a:pt x="23390" y="7085"/>
                  </a:cubicBezTo>
                  <a:lnTo>
                    <a:pt x="23406" y="7085"/>
                  </a:lnTo>
                  <a:cubicBezTo>
                    <a:pt x="23449" y="7085"/>
                    <a:pt x="23499" y="7078"/>
                    <a:pt x="23547" y="7078"/>
                  </a:cubicBezTo>
                  <a:close/>
                  <a:moveTo>
                    <a:pt x="33557" y="7033"/>
                  </a:moveTo>
                  <a:cubicBezTo>
                    <a:pt x="33574" y="7033"/>
                    <a:pt x="33589" y="7034"/>
                    <a:pt x="33600" y="7036"/>
                  </a:cubicBezTo>
                  <a:cubicBezTo>
                    <a:pt x="33681" y="7036"/>
                    <a:pt x="33746" y="7085"/>
                    <a:pt x="33729" y="7117"/>
                  </a:cubicBezTo>
                  <a:cubicBezTo>
                    <a:pt x="33729" y="7140"/>
                    <a:pt x="33681" y="7163"/>
                    <a:pt x="33647" y="7163"/>
                  </a:cubicBezTo>
                  <a:cubicBezTo>
                    <a:pt x="33633" y="7163"/>
                    <a:pt x="33621" y="7159"/>
                    <a:pt x="33617" y="7149"/>
                  </a:cubicBezTo>
                  <a:cubicBezTo>
                    <a:pt x="33607" y="7129"/>
                    <a:pt x="33578" y="7116"/>
                    <a:pt x="33546" y="7116"/>
                  </a:cubicBezTo>
                  <a:cubicBezTo>
                    <a:pt x="33527" y="7116"/>
                    <a:pt x="33506" y="7121"/>
                    <a:pt x="33487" y="7133"/>
                  </a:cubicBezTo>
                  <a:lnTo>
                    <a:pt x="33439" y="7149"/>
                  </a:lnTo>
                  <a:lnTo>
                    <a:pt x="33391" y="7182"/>
                  </a:lnTo>
                  <a:cubicBezTo>
                    <a:pt x="33373" y="7199"/>
                    <a:pt x="33353" y="7206"/>
                    <a:pt x="33334" y="7206"/>
                  </a:cubicBezTo>
                  <a:cubicBezTo>
                    <a:pt x="33301" y="7206"/>
                    <a:pt x="33272" y="7186"/>
                    <a:pt x="33262" y="7165"/>
                  </a:cubicBezTo>
                  <a:cubicBezTo>
                    <a:pt x="33262" y="7149"/>
                    <a:pt x="33229" y="7052"/>
                    <a:pt x="33262" y="7052"/>
                  </a:cubicBezTo>
                  <a:cubicBezTo>
                    <a:pt x="33266" y="7055"/>
                    <a:pt x="33275" y="7056"/>
                    <a:pt x="33287" y="7056"/>
                  </a:cubicBezTo>
                  <a:cubicBezTo>
                    <a:pt x="33345" y="7056"/>
                    <a:pt x="33475" y="7033"/>
                    <a:pt x="33557" y="7033"/>
                  </a:cubicBezTo>
                  <a:close/>
                  <a:moveTo>
                    <a:pt x="37923" y="6794"/>
                  </a:moveTo>
                  <a:cubicBezTo>
                    <a:pt x="38004" y="6891"/>
                    <a:pt x="38036" y="6972"/>
                    <a:pt x="37988" y="6972"/>
                  </a:cubicBezTo>
                  <a:cubicBezTo>
                    <a:pt x="37956" y="6972"/>
                    <a:pt x="37714" y="7052"/>
                    <a:pt x="37681" y="7069"/>
                  </a:cubicBezTo>
                  <a:cubicBezTo>
                    <a:pt x="37649" y="7101"/>
                    <a:pt x="37681" y="7117"/>
                    <a:pt x="37762" y="7117"/>
                  </a:cubicBezTo>
                  <a:lnTo>
                    <a:pt x="37810" y="7133"/>
                  </a:lnTo>
                  <a:cubicBezTo>
                    <a:pt x="37843" y="7133"/>
                    <a:pt x="37859" y="7149"/>
                    <a:pt x="37859" y="7165"/>
                  </a:cubicBezTo>
                  <a:cubicBezTo>
                    <a:pt x="37859" y="7182"/>
                    <a:pt x="37843" y="7214"/>
                    <a:pt x="37827" y="7214"/>
                  </a:cubicBezTo>
                  <a:lnTo>
                    <a:pt x="37730" y="7214"/>
                  </a:lnTo>
                  <a:cubicBezTo>
                    <a:pt x="37633" y="7214"/>
                    <a:pt x="37439" y="7085"/>
                    <a:pt x="37391" y="7052"/>
                  </a:cubicBezTo>
                  <a:cubicBezTo>
                    <a:pt x="37343" y="7004"/>
                    <a:pt x="37246" y="6940"/>
                    <a:pt x="37197" y="6940"/>
                  </a:cubicBezTo>
                  <a:cubicBezTo>
                    <a:pt x="37149" y="6923"/>
                    <a:pt x="37149" y="6907"/>
                    <a:pt x="37214" y="6875"/>
                  </a:cubicBezTo>
                  <a:lnTo>
                    <a:pt x="37246" y="6859"/>
                  </a:lnTo>
                  <a:cubicBezTo>
                    <a:pt x="37262" y="6843"/>
                    <a:pt x="37274" y="6835"/>
                    <a:pt x="37288" y="6835"/>
                  </a:cubicBezTo>
                  <a:cubicBezTo>
                    <a:pt x="37302" y="6835"/>
                    <a:pt x="37318" y="6843"/>
                    <a:pt x="37343" y="6859"/>
                  </a:cubicBezTo>
                  <a:lnTo>
                    <a:pt x="37375" y="6875"/>
                  </a:lnTo>
                  <a:cubicBezTo>
                    <a:pt x="37423" y="6859"/>
                    <a:pt x="37536" y="6827"/>
                    <a:pt x="37617" y="6811"/>
                  </a:cubicBezTo>
                  <a:lnTo>
                    <a:pt x="37697" y="6875"/>
                  </a:lnTo>
                  <a:cubicBezTo>
                    <a:pt x="37714" y="6891"/>
                    <a:pt x="37762" y="6907"/>
                    <a:pt x="37778" y="6907"/>
                  </a:cubicBezTo>
                  <a:lnTo>
                    <a:pt x="37923" y="6794"/>
                  </a:lnTo>
                  <a:close/>
                  <a:moveTo>
                    <a:pt x="20067" y="7020"/>
                  </a:moveTo>
                  <a:lnTo>
                    <a:pt x="20132" y="7069"/>
                  </a:lnTo>
                  <a:lnTo>
                    <a:pt x="20212" y="7117"/>
                  </a:lnTo>
                  <a:cubicBezTo>
                    <a:pt x="20225" y="7193"/>
                    <a:pt x="20168" y="7219"/>
                    <a:pt x="20127" y="7219"/>
                  </a:cubicBezTo>
                  <a:cubicBezTo>
                    <a:pt x="20116" y="7219"/>
                    <a:pt x="20106" y="7217"/>
                    <a:pt x="20099" y="7214"/>
                  </a:cubicBezTo>
                  <a:cubicBezTo>
                    <a:pt x="20094" y="7204"/>
                    <a:pt x="20083" y="7191"/>
                    <a:pt x="20069" y="7177"/>
                  </a:cubicBezTo>
                  <a:lnTo>
                    <a:pt x="20069" y="7177"/>
                  </a:lnTo>
                  <a:cubicBezTo>
                    <a:pt x="20083" y="7140"/>
                    <a:pt x="20083" y="7084"/>
                    <a:pt x="20067" y="7020"/>
                  </a:cubicBezTo>
                  <a:close/>
                  <a:moveTo>
                    <a:pt x="9188" y="6868"/>
                  </a:moveTo>
                  <a:cubicBezTo>
                    <a:pt x="9192" y="6868"/>
                    <a:pt x="9195" y="6870"/>
                    <a:pt x="9195" y="6875"/>
                  </a:cubicBezTo>
                  <a:cubicBezTo>
                    <a:pt x="9211" y="6875"/>
                    <a:pt x="9211" y="6891"/>
                    <a:pt x="9227" y="6907"/>
                  </a:cubicBezTo>
                  <a:lnTo>
                    <a:pt x="9211" y="6940"/>
                  </a:lnTo>
                  <a:cubicBezTo>
                    <a:pt x="9211" y="7036"/>
                    <a:pt x="9276" y="7149"/>
                    <a:pt x="9114" y="7214"/>
                  </a:cubicBezTo>
                  <a:lnTo>
                    <a:pt x="9082" y="7214"/>
                  </a:lnTo>
                  <a:cubicBezTo>
                    <a:pt x="9068" y="7236"/>
                    <a:pt x="9056" y="7244"/>
                    <a:pt x="9050" y="7244"/>
                  </a:cubicBezTo>
                  <a:cubicBezTo>
                    <a:pt x="9042" y="7244"/>
                    <a:pt x="9041" y="7231"/>
                    <a:pt x="9050" y="7214"/>
                  </a:cubicBezTo>
                  <a:cubicBezTo>
                    <a:pt x="9050" y="7198"/>
                    <a:pt x="9098" y="7085"/>
                    <a:pt x="9098" y="7036"/>
                  </a:cubicBezTo>
                  <a:cubicBezTo>
                    <a:pt x="9114" y="7004"/>
                    <a:pt x="9131" y="6923"/>
                    <a:pt x="9147" y="6891"/>
                  </a:cubicBezTo>
                  <a:cubicBezTo>
                    <a:pt x="9158" y="6880"/>
                    <a:pt x="9178" y="6868"/>
                    <a:pt x="9188" y="6868"/>
                  </a:cubicBezTo>
                  <a:close/>
                  <a:moveTo>
                    <a:pt x="34068" y="6907"/>
                  </a:moveTo>
                  <a:cubicBezTo>
                    <a:pt x="34084" y="6907"/>
                    <a:pt x="34117" y="6907"/>
                    <a:pt x="34133" y="6923"/>
                  </a:cubicBezTo>
                  <a:cubicBezTo>
                    <a:pt x="34149" y="6940"/>
                    <a:pt x="34165" y="6972"/>
                    <a:pt x="34181" y="6988"/>
                  </a:cubicBezTo>
                  <a:cubicBezTo>
                    <a:pt x="34213" y="6988"/>
                    <a:pt x="34278" y="6988"/>
                    <a:pt x="34326" y="7004"/>
                  </a:cubicBezTo>
                  <a:lnTo>
                    <a:pt x="34359" y="6972"/>
                  </a:lnTo>
                  <a:cubicBezTo>
                    <a:pt x="34391" y="6956"/>
                    <a:pt x="34419" y="6948"/>
                    <a:pt x="34447" y="6948"/>
                  </a:cubicBezTo>
                  <a:cubicBezTo>
                    <a:pt x="34475" y="6948"/>
                    <a:pt x="34504" y="6956"/>
                    <a:pt x="34536" y="6972"/>
                  </a:cubicBezTo>
                  <a:lnTo>
                    <a:pt x="34600" y="7004"/>
                  </a:lnTo>
                  <a:cubicBezTo>
                    <a:pt x="34552" y="7052"/>
                    <a:pt x="34407" y="7182"/>
                    <a:pt x="34359" y="7230"/>
                  </a:cubicBezTo>
                  <a:cubicBezTo>
                    <a:pt x="34337" y="7244"/>
                    <a:pt x="34315" y="7252"/>
                    <a:pt x="34298" y="7252"/>
                  </a:cubicBezTo>
                  <a:cubicBezTo>
                    <a:pt x="34276" y="7252"/>
                    <a:pt x="34262" y="7240"/>
                    <a:pt x="34262" y="7214"/>
                  </a:cubicBezTo>
                  <a:cubicBezTo>
                    <a:pt x="34262" y="7158"/>
                    <a:pt x="34129" y="7078"/>
                    <a:pt x="34073" y="7078"/>
                  </a:cubicBezTo>
                  <a:cubicBezTo>
                    <a:pt x="34064" y="7078"/>
                    <a:pt x="34056" y="7080"/>
                    <a:pt x="34052" y="7085"/>
                  </a:cubicBezTo>
                  <a:cubicBezTo>
                    <a:pt x="34042" y="7100"/>
                    <a:pt x="34033" y="7112"/>
                    <a:pt x="34027" y="7121"/>
                  </a:cubicBezTo>
                  <a:lnTo>
                    <a:pt x="34027" y="7121"/>
                  </a:lnTo>
                  <a:cubicBezTo>
                    <a:pt x="34040" y="7097"/>
                    <a:pt x="34068" y="7045"/>
                    <a:pt x="34068" y="7020"/>
                  </a:cubicBezTo>
                  <a:cubicBezTo>
                    <a:pt x="34052" y="6988"/>
                    <a:pt x="34052" y="6956"/>
                    <a:pt x="34052" y="6923"/>
                  </a:cubicBezTo>
                  <a:lnTo>
                    <a:pt x="34068" y="6907"/>
                  </a:lnTo>
                  <a:close/>
                  <a:moveTo>
                    <a:pt x="19828" y="7127"/>
                  </a:moveTo>
                  <a:cubicBezTo>
                    <a:pt x="19834" y="7127"/>
                    <a:pt x="19846" y="7142"/>
                    <a:pt x="19857" y="7165"/>
                  </a:cubicBezTo>
                  <a:cubicBezTo>
                    <a:pt x="19857" y="7182"/>
                    <a:pt x="19777" y="7214"/>
                    <a:pt x="19664" y="7230"/>
                  </a:cubicBezTo>
                  <a:lnTo>
                    <a:pt x="19583" y="7246"/>
                  </a:lnTo>
                  <a:lnTo>
                    <a:pt x="19519" y="7246"/>
                  </a:lnTo>
                  <a:cubicBezTo>
                    <a:pt x="19438" y="7246"/>
                    <a:pt x="19341" y="7262"/>
                    <a:pt x="19293" y="7262"/>
                  </a:cubicBezTo>
                  <a:lnTo>
                    <a:pt x="19260" y="7262"/>
                  </a:lnTo>
                  <a:lnTo>
                    <a:pt x="19244" y="7246"/>
                  </a:lnTo>
                  <a:cubicBezTo>
                    <a:pt x="19212" y="7230"/>
                    <a:pt x="19244" y="7198"/>
                    <a:pt x="19260" y="7182"/>
                  </a:cubicBezTo>
                  <a:cubicBezTo>
                    <a:pt x="19273" y="7182"/>
                    <a:pt x="19330" y="7209"/>
                    <a:pt x="19358" y="7209"/>
                  </a:cubicBezTo>
                  <a:cubicBezTo>
                    <a:pt x="19367" y="7209"/>
                    <a:pt x="19373" y="7206"/>
                    <a:pt x="19373" y="7198"/>
                  </a:cubicBezTo>
                  <a:cubicBezTo>
                    <a:pt x="19373" y="7149"/>
                    <a:pt x="19551" y="7149"/>
                    <a:pt x="19615" y="7149"/>
                  </a:cubicBezTo>
                  <a:cubicBezTo>
                    <a:pt x="19680" y="7165"/>
                    <a:pt x="19761" y="7165"/>
                    <a:pt x="19777" y="7165"/>
                  </a:cubicBezTo>
                  <a:lnTo>
                    <a:pt x="19793" y="7149"/>
                  </a:lnTo>
                  <a:lnTo>
                    <a:pt x="19825" y="7133"/>
                  </a:lnTo>
                  <a:cubicBezTo>
                    <a:pt x="19825" y="7129"/>
                    <a:pt x="19826" y="7127"/>
                    <a:pt x="19828" y="7127"/>
                  </a:cubicBezTo>
                  <a:close/>
                  <a:moveTo>
                    <a:pt x="24277" y="7069"/>
                  </a:moveTo>
                  <a:cubicBezTo>
                    <a:pt x="24374" y="7085"/>
                    <a:pt x="24390" y="7230"/>
                    <a:pt x="24342" y="7246"/>
                  </a:cubicBezTo>
                  <a:cubicBezTo>
                    <a:pt x="24309" y="7262"/>
                    <a:pt x="24277" y="7270"/>
                    <a:pt x="24247" y="7270"/>
                  </a:cubicBezTo>
                  <a:cubicBezTo>
                    <a:pt x="24217" y="7270"/>
                    <a:pt x="24188" y="7262"/>
                    <a:pt x="24164" y="7246"/>
                  </a:cubicBezTo>
                  <a:cubicBezTo>
                    <a:pt x="24116" y="7214"/>
                    <a:pt x="24051" y="7117"/>
                    <a:pt x="24132" y="7101"/>
                  </a:cubicBezTo>
                  <a:lnTo>
                    <a:pt x="24196" y="7085"/>
                  </a:lnTo>
                  <a:lnTo>
                    <a:pt x="24277" y="7069"/>
                  </a:lnTo>
                  <a:close/>
                  <a:moveTo>
                    <a:pt x="29148" y="6988"/>
                  </a:moveTo>
                  <a:cubicBezTo>
                    <a:pt x="29165" y="7004"/>
                    <a:pt x="29165" y="7036"/>
                    <a:pt x="29148" y="7052"/>
                  </a:cubicBezTo>
                  <a:cubicBezTo>
                    <a:pt x="29132" y="7069"/>
                    <a:pt x="29165" y="7101"/>
                    <a:pt x="29213" y="7117"/>
                  </a:cubicBezTo>
                  <a:lnTo>
                    <a:pt x="29245" y="7149"/>
                  </a:lnTo>
                  <a:cubicBezTo>
                    <a:pt x="29277" y="7182"/>
                    <a:pt x="29342" y="7214"/>
                    <a:pt x="29277" y="7262"/>
                  </a:cubicBezTo>
                  <a:lnTo>
                    <a:pt x="29213" y="7294"/>
                  </a:lnTo>
                  <a:cubicBezTo>
                    <a:pt x="29181" y="7246"/>
                    <a:pt x="29132" y="7182"/>
                    <a:pt x="29132" y="7149"/>
                  </a:cubicBezTo>
                  <a:lnTo>
                    <a:pt x="29100" y="7133"/>
                  </a:lnTo>
                  <a:cubicBezTo>
                    <a:pt x="29019" y="7052"/>
                    <a:pt x="29035" y="7020"/>
                    <a:pt x="29132" y="6988"/>
                  </a:cubicBezTo>
                  <a:close/>
                  <a:moveTo>
                    <a:pt x="36439" y="6843"/>
                  </a:moveTo>
                  <a:cubicBezTo>
                    <a:pt x="36681" y="6875"/>
                    <a:pt x="36907" y="6891"/>
                    <a:pt x="36923" y="6891"/>
                  </a:cubicBezTo>
                  <a:lnTo>
                    <a:pt x="36939" y="6875"/>
                  </a:lnTo>
                  <a:cubicBezTo>
                    <a:pt x="36954" y="6865"/>
                    <a:pt x="36968" y="6861"/>
                    <a:pt x="36980" y="6861"/>
                  </a:cubicBezTo>
                  <a:cubicBezTo>
                    <a:pt x="37008" y="6861"/>
                    <a:pt x="37030" y="6880"/>
                    <a:pt x="37052" y="6891"/>
                  </a:cubicBezTo>
                  <a:cubicBezTo>
                    <a:pt x="37133" y="6923"/>
                    <a:pt x="37036" y="6956"/>
                    <a:pt x="37068" y="6988"/>
                  </a:cubicBezTo>
                  <a:lnTo>
                    <a:pt x="37101" y="7004"/>
                  </a:lnTo>
                  <a:cubicBezTo>
                    <a:pt x="37117" y="7052"/>
                    <a:pt x="37101" y="7085"/>
                    <a:pt x="37068" y="7085"/>
                  </a:cubicBezTo>
                  <a:cubicBezTo>
                    <a:pt x="37036" y="7085"/>
                    <a:pt x="37036" y="7278"/>
                    <a:pt x="37004" y="7294"/>
                  </a:cubicBezTo>
                  <a:cubicBezTo>
                    <a:pt x="37000" y="7301"/>
                    <a:pt x="36993" y="7305"/>
                    <a:pt x="36983" y="7305"/>
                  </a:cubicBezTo>
                  <a:cubicBezTo>
                    <a:pt x="36946" y="7305"/>
                    <a:pt x="36867" y="7261"/>
                    <a:pt x="36778" y="7198"/>
                  </a:cubicBezTo>
                  <a:lnTo>
                    <a:pt x="36697" y="7133"/>
                  </a:lnTo>
                  <a:lnTo>
                    <a:pt x="36617" y="7052"/>
                  </a:lnTo>
                  <a:cubicBezTo>
                    <a:pt x="36578" y="7014"/>
                    <a:pt x="36543" y="6994"/>
                    <a:pt x="36518" y="6994"/>
                  </a:cubicBezTo>
                  <a:cubicBezTo>
                    <a:pt x="36489" y="6994"/>
                    <a:pt x="36472" y="7018"/>
                    <a:pt x="36472" y="7069"/>
                  </a:cubicBezTo>
                  <a:lnTo>
                    <a:pt x="36326" y="7036"/>
                  </a:lnTo>
                  <a:lnTo>
                    <a:pt x="36310" y="7036"/>
                  </a:lnTo>
                  <a:cubicBezTo>
                    <a:pt x="36278" y="7052"/>
                    <a:pt x="36181" y="7101"/>
                    <a:pt x="36084" y="7133"/>
                  </a:cubicBezTo>
                  <a:lnTo>
                    <a:pt x="36036" y="7133"/>
                  </a:lnTo>
                  <a:lnTo>
                    <a:pt x="35988" y="7117"/>
                  </a:lnTo>
                  <a:cubicBezTo>
                    <a:pt x="35923" y="7101"/>
                    <a:pt x="35843" y="7085"/>
                    <a:pt x="35794" y="7085"/>
                  </a:cubicBezTo>
                  <a:lnTo>
                    <a:pt x="35697" y="7085"/>
                  </a:lnTo>
                  <a:cubicBezTo>
                    <a:pt x="35685" y="7089"/>
                    <a:pt x="35675" y="7090"/>
                    <a:pt x="35667" y="7090"/>
                  </a:cubicBezTo>
                  <a:cubicBezTo>
                    <a:pt x="35608" y="7090"/>
                    <a:pt x="35635" y="7000"/>
                    <a:pt x="35649" y="6972"/>
                  </a:cubicBezTo>
                  <a:cubicBezTo>
                    <a:pt x="35665" y="6948"/>
                    <a:pt x="35693" y="6940"/>
                    <a:pt x="35720" y="6940"/>
                  </a:cubicBezTo>
                  <a:cubicBezTo>
                    <a:pt x="35746" y="6940"/>
                    <a:pt x="35770" y="6948"/>
                    <a:pt x="35778" y="6956"/>
                  </a:cubicBezTo>
                  <a:cubicBezTo>
                    <a:pt x="35780" y="6957"/>
                    <a:pt x="35782" y="6958"/>
                    <a:pt x="35785" y="6958"/>
                  </a:cubicBezTo>
                  <a:cubicBezTo>
                    <a:pt x="35811" y="6958"/>
                    <a:pt x="35878" y="6904"/>
                    <a:pt x="35907" y="6875"/>
                  </a:cubicBezTo>
                  <a:cubicBezTo>
                    <a:pt x="35919" y="6871"/>
                    <a:pt x="35933" y="6869"/>
                    <a:pt x="35949" y="6869"/>
                  </a:cubicBezTo>
                  <a:cubicBezTo>
                    <a:pt x="35996" y="6869"/>
                    <a:pt x="36056" y="6887"/>
                    <a:pt x="36117" y="6923"/>
                  </a:cubicBezTo>
                  <a:lnTo>
                    <a:pt x="36213" y="6907"/>
                  </a:lnTo>
                  <a:lnTo>
                    <a:pt x="36439" y="6843"/>
                  </a:lnTo>
                  <a:close/>
                  <a:moveTo>
                    <a:pt x="22696" y="7133"/>
                  </a:moveTo>
                  <a:cubicBezTo>
                    <a:pt x="22745" y="7133"/>
                    <a:pt x="22858" y="7214"/>
                    <a:pt x="22858" y="7246"/>
                  </a:cubicBezTo>
                  <a:cubicBezTo>
                    <a:pt x="22858" y="7278"/>
                    <a:pt x="22793" y="7294"/>
                    <a:pt x="22729" y="7311"/>
                  </a:cubicBezTo>
                  <a:lnTo>
                    <a:pt x="22696" y="7278"/>
                  </a:lnTo>
                  <a:lnTo>
                    <a:pt x="22664" y="7246"/>
                  </a:lnTo>
                  <a:cubicBezTo>
                    <a:pt x="22648" y="7182"/>
                    <a:pt x="22664" y="7133"/>
                    <a:pt x="22696" y="7133"/>
                  </a:cubicBezTo>
                  <a:close/>
                  <a:moveTo>
                    <a:pt x="23187" y="7127"/>
                  </a:moveTo>
                  <a:cubicBezTo>
                    <a:pt x="23222" y="7127"/>
                    <a:pt x="23245" y="7135"/>
                    <a:pt x="23245" y="7149"/>
                  </a:cubicBezTo>
                  <a:lnTo>
                    <a:pt x="23245" y="7182"/>
                  </a:lnTo>
                  <a:lnTo>
                    <a:pt x="23245" y="7214"/>
                  </a:lnTo>
                  <a:cubicBezTo>
                    <a:pt x="23245" y="7262"/>
                    <a:pt x="23212" y="7294"/>
                    <a:pt x="23180" y="7311"/>
                  </a:cubicBezTo>
                  <a:lnTo>
                    <a:pt x="23164" y="7311"/>
                  </a:lnTo>
                  <a:cubicBezTo>
                    <a:pt x="22954" y="7262"/>
                    <a:pt x="22890" y="7230"/>
                    <a:pt x="22922" y="7214"/>
                  </a:cubicBezTo>
                  <a:lnTo>
                    <a:pt x="23019" y="7165"/>
                  </a:lnTo>
                  <a:cubicBezTo>
                    <a:pt x="23081" y="7139"/>
                    <a:pt x="23143" y="7127"/>
                    <a:pt x="23187" y="7127"/>
                  </a:cubicBezTo>
                  <a:close/>
                  <a:moveTo>
                    <a:pt x="12704" y="6952"/>
                  </a:moveTo>
                  <a:cubicBezTo>
                    <a:pt x="12711" y="6952"/>
                    <a:pt x="12719" y="6953"/>
                    <a:pt x="12728" y="6956"/>
                  </a:cubicBezTo>
                  <a:cubicBezTo>
                    <a:pt x="12744" y="6956"/>
                    <a:pt x="12760" y="7004"/>
                    <a:pt x="12760" y="7020"/>
                  </a:cubicBezTo>
                  <a:cubicBezTo>
                    <a:pt x="12760" y="7036"/>
                    <a:pt x="12728" y="7036"/>
                    <a:pt x="12728" y="7052"/>
                  </a:cubicBezTo>
                  <a:lnTo>
                    <a:pt x="12695" y="7101"/>
                  </a:lnTo>
                  <a:cubicBezTo>
                    <a:pt x="12792" y="7133"/>
                    <a:pt x="12824" y="7182"/>
                    <a:pt x="12776" y="7198"/>
                  </a:cubicBezTo>
                  <a:lnTo>
                    <a:pt x="12744" y="7198"/>
                  </a:lnTo>
                  <a:lnTo>
                    <a:pt x="12728" y="7214"/>
                  </a:lnTo>
                  <a:cubicBezTo>
                    <a:pt x="12695" y="7214"/>
                    <a:pt x="12647" y="7149"/>
                    <a:pt x="12647" y="7133"/>
                  </a:cubicBezTo>
                  <a:cubicBezTo>
                    <a:pt x="12647" y="7101"/>
                    <a:pt x="12615" y="7085"/>
                    <a:pt x="12615" y="7085"/>
                  </a:cubicBezTo>
                  <a:cubicBezTo>
                    <a:pt x="12615" y="7085"/>
                    <a:pt x="12599" y="7230"/>
                    <a:pt x="12599" y="7278"/>
                  </a:cubicBezTo>
                  <a:cubicBezTo>
                    <a:pt x="12599" y="7311"/>
                    <a:pt x="12574" y="7319"/>
                    <a:pt x="12544" y="7319"/>
                  </a:cubicBezTo>
                  <a:cubicBezTo>
                    <a:pt x="12514" y="7319"/>
                    <a:pt x="12478" y="7311"/>
                    <a:pt x="12453" y="7311"/>
                  </a:cubicBezTo>
                  <a:cubicBezTo>
                    <a:pt x="12405" y="7311"/>
                    <a:pt x="12453" y="7278"/>
                    <a:pt x="12550" y="7262"/>
                  </a:cubicBezTo>
                  <a:lnTo>
                    <a:pt x="12486" y="7198"/>
                  </a:lnTo>
                  <a:cubicBezTo>
                    <a:pt x="12421" y="7149"/>
                    <a:pt x="12486" y="7117"/>
                    <a:pt x="12470" y="7085"/>
                  </a:cubicBezTo>
                  <a:lnTo>
                    <a:pt x="12421" y="7004"/>
                  </a:lnTo>
                  <a:cubicBezTo>
                    <a:pt x="12443" y="6982"/>
                    <a:pt x="12475" y="6974"/>
                    <a:pt x="12504" y="6974"/>
                  </a:cubicBezTo>
                  <a:cubicBezTo>
                    <a:pt x="12541" y="6974"/>
                    <a:pt x="12574" y="6986"/>
                    <a:pt x="12583" y="7004"/>
                  </a:cubicBezTo>
                  <a:cubicBezTo>
                    <a:pt x="12594" y="7015"/>
                    <a:pt x="12613" y="7027"/>
                    <a:pt x="12635" y="7027"/>
                  </a:cubicBezTo>
                  <a:cubicBezTo>
                    <a:pt x="12644" y="7027"/>
                    <a:pt x="12654" y="7025"/>
                    <a:pt x="12663" y="7020"/>
                  </a:cubicBezTo>
                  <a:lnTo>
                    <a:pt x="12647" y="7020"/>
                  </a:lnTo>
                  <a:cubicBezTo>
                    <a:pt x="12647" y="6980"/>
                    <a:pt x="12669" y="6952"/>
                    <a:pt x="12704" y="6952"/>
                  </a:cubicBezTo>
                  <a:close/>
                  <a:moveTo>
                    <a:pt x="6097" y="7127"/>
                  </a:moveTo>
                  <a:cubicBezTo>
                    <a:pt x="6107" y="7127"/>
                    <a:pt x="6118" y="7129"/>
                    <a:pt x="6130" y="7133"/>
                  </a:cubicBezTo>
                  <a:cubicBezTo>
                    <a:pt x="6146" y="7133"/>
                    <a:pt x="6163" y="7165"/>
                    <a:pt x="6163" y="7182"/>
                  </a:cubicBezTo>
                  <a:cubicBezTo>
                    <a:pt x="6163" y="7214"/>
                    <a:pt x="6179" y="7262"/>
                    <a:pt x="6098" y="7262"/>
                  </a:cubicBezTo>
                  <a:cubicBezTo>
                    <a:pt x="6066" y="7262"/>
                    <a:pt x="6034" y="7294"/>
                    <a:pt x="5985" y="7311"/>
                  </a:cubicBezTo>
                  <a:lnTo>
                    <a:pt x="5921" y="7327"/>
                  </a:lnTo>
                  <a:cubicBezTo>
                    <a:pt x="5912" y="7328"/>
                    <a:pt x="5904" y="7329"/>
                    <a:pt x="5897" y="7329"/>
                  </a:cubicBezTo>
                  <a:cubicBezTo>
                    <a:pt x="5831" y="7329"/>
                    <a:pt x="5797" y="7270"/>
                    <a:pt x="5840" y="7198"/>
                  </a:cubicBezTo>
                  <a:lnTo>
                    <a:pt x="5840" y="7198"/>
                  </a:lnTo>
                  <a:lnTo>
                    <a:pt x="5969" y="7214"/>
                  </a:lnTo>
                  <a:cubicBezTo>
                    <a:pt x="5985" y="7214"/>
                    <a:pt x="6050" y="7198"/>
                    <a:pt x="6050" y="7182"/>
                  </a:cubicBezTo>
                  <a:cubicBezTo>
                    <a:pt x="6050" y="7145"/>
                    <a:pt x="6068" y="7127"/>
                    <a:pt x="6097" y="7127"/>
                  </a:cubicBezTo>
                  <a:close/>
                  <a:moveTo>
                    <a:pt x="29616" y="7149"/>
                  </a:moveTo>
                  <a:lnTo>
                    <a:pt x="29729" y="7198"/>
                  </a:lnTo>
                  <a:cubicBezTo>
                    <a:pt x="29768" y="7198"/>
                    <a:pt x="29807" y="7177"/>
                    <a:pt x="29837" y="7177"/>
                  </a:cubicBezTo>
                  <a:cubicBezTo>
                    <a:pt x="29845" y="7177"/>
                    <a:pt x="29852" y="7178"/>
                    <a:pt x="29858" y="7182"/>
                  </a:cubicBezTo>
                  <a:lnTo>
                    <a:pt x="29907" y="7182"/>
                  </a:lnTo>
                  <a:cubicBezTo>
                    <a:pt x="29939" y="7182"/>
                    <a:pt x="30000" y="7174"/>
                    <a:pt x="30042" y="7174"/>
                  </a:cubicBezTo>
                  <a:cubicBezTo>
                    <a:pt x="30062" y="7174"/>
                    <a:pt x="30079" y="7176"/>
                    <a:pt x="30084" y="7182"/>
                  </a:cubicBezTo>
                  <a:cubicBezTo>
                    <a:pt x="30116" y="7198"/>
                    <a:pt x="30213" y="7278"/>
                    <a:pt x="30197" y="7294"/>
                  </a:cubicBezTo>
                  <a:cubicBezTo>
                    <a:pt x="30188" y="7303"/>
                    <a:pt x="30178" y="7307"/>
                    <a:pt x="30167" y="7307"/>
                  </a:cubicBezTo>
                  <a:cubicBezTo>
                    <a:pt x="30139" y="7307"/>
                    <a:pt x="30107" y="7281"/>
                    <a:pt x="30084" y="7246"/>
                  </a:cubicBezTo>
                  <a:lnTo>
                    <a:pt x="29971" y="7294"/>
                  </a:lnTo>
                  <a:lnTo>
                    <a:pt x="29858" y="7343"/>
                  </a:lnTo>
                  <a:cubicBezTo>
                    <a:pt x="29697" y="7327"/>
                    <a:pt x="29584" y="7230"/>
                    <a:pt x="29616" y="7149"/>
                  </a:cubicBezTo>
                  <a:close/>
                  <a:moveTo>
                    <a:pt x="30687" y="7078"/>
                  </a:moveTo>
                  <a:cubicBezTo>
                    <a:pt x="30724" y="7078"/>
                    <a:pt x="30771" y="7089"/>
                    <a:pt x="30794" y="7101"/>
                  </a:cubicBezTo>
                  <a:cubicBezTo>
                    <a:pt x="30826" y="7101"/>
                    <a:pt x="30923" y="7117"/>
                    <a:pt x="30955" y="7117"/>
                  </a:cubicBezTo>
                  <a:cubicBezTo>
                    <a:pt x="30991" y="7117"/>
                    <a:pt x="31082" y="7090"/>
                    <a:pt x="31132" y="7090"/>
                  </a:cubicBezTo>
                  <a:cubicBezTo>
                    <a:pt x="31149" y="7090"/>
                    <a:pt x="31161" y="7093"/>
                    <a:pt x="31165" y="7101"/>
                  </a:cubicBezTo>
                  <a:cubicBezTo>
                    <a:pt x="31181" y="7117"/>
                    <a:pt x="31068" y="7182"/>
                    <a:pt x="30923" y="7246"/>
                  </a:cubicBezTo>
                  <a:lnTo>
                    <a:pt x="30826" y="7198"/>
                  </a:lnTo>
                  <a:lnTo>
                    <a:pt x="30810" y="7182"/>
                  </a:lnTo>
                  <a:cubicBezTo>
                    <a:pt x="30819" y="7163"/>
                    <a:pt x="30807" y="7155"/>
                    <a:pt x="30785" y="7155"/>
                  </a:cubicBezTo>
                  <a:cubicBezTo>
                    <a:pt x="30769" y="7155"/>
                    <a:pt x="30749" y="7159"/>
                    <a:pt x="30729" y="7165"/>
                  </a:cubicBezTo>
                  <a:cubicBezTo>
                    <a:pt x="30681" y="7198"/>
                    <a:pt x="30600" y="7327"/>
                    <a:pt x="30584" y="7343"/>
                  </a:cubicBezTo>
                  <a:lnTo>
                    <a:pt x="30536" y="7343"/>
                  </a:lnTo>
                  <a:cubicBezTo>
                    <a:pt x="30487" y="7343"/>
                    <a:pt x="30471" y="7278"/>
                    <a:pt x="30471" y="7262"/>
                  </a:cubicBezTo>
                  <a:cubicBezTo>
                    <a:pt x="30487" y="7246"/>
                    <a:pt x="30390" y="7246"/>
                    <a:pt x="30358" y="7246"/>
                  </a:cubicBezTo>
                  <a:cubicBezTo>
                    <a:pt x="30326" y="7246"/>
                    <a:pt x="30294" y="7230"/>
                    <a:pt x="30294" y="7230"/>
                  </a:cubicBezTo>
                  <a:cubicBezTo>
                    <a:pt x="30294" y="7230"/>
                    <a:pt x="30374" y="7149"/>
                    <a:pt x="30407" y="7133"/>
                  </a:cubicBezTo>
                  <a:cubicBezTo>
                    <a:pt x="30417" y="7123"/>
                    <a:pt x="30431" y="7119"/>
                    <a:pt x="30448" y="7119"/>
                  </a:cubicBezTo>
                  <a:cubicBezTo>
                    <a:pt x="30484" y="7119"/>
                    <a:pt x="30529" y="7138"/>
                    <a:pt x="30552" y="7149"/>
                  </a:cubicBezTo>
                  <a:cubicBezTo>
                    <a:pt x="30554" y="7151"/>
                    <a:pt x="30557" y="7152"/>
                    <a:pt x="30561" y="7152"/>
                  </a:cubicBezTo>
                  <a:cubicBezTo>
                    <a:pt x="30585" y="7152"/>
                    <a:pt x="30635" y="7113"/>
                    <a:pt x="30649" y="7085"/>
                  </a:cubicBezTo>
                  <a:cubicBezTo>
                    <a:pt x="30658" y="7080"/>
                    <a:pt x="30672" y="7078"/>
                    <a:pt x="30687" y="7078"/>
                  </a:cubicBezTo>
                  <a:close/>
                  <a:moveTo>
                    <a:pt x="31762" y="7133"/>
                  </a:moveTo>
                  <a:cubicBezTo>
                    <a:pt x="31810" y="7133"/>
                    <a:pt x="31891" y="7165"/>
                    <a:pt x="31874" y="7182"/>
                  </a:cubicBezTo>
                  <a:cubicBezTo>
                    <a:pt x="31874" y="7182"/>
                    <a:pt x="31907" y="7198"/>
                    <a:pt x="31939" y="7214"/>
                  </a:cubicBezTo>
                  <a:lnTo>
                    <a:pt x="31971" y="7246"/>
                  </a:lnTo>
                  <a:cubicBezTo>
                    <a:pt x="32003" y="7278"/>
                    <a:pt x="32133" y="7246"/>
                    <a:pt x="32068" y="7327"/>
                  </a:cubicBezTo>
                  <a:cubicBezTo>
                    <a:pt x="32060" y="7343"/>
                    <a:pt x="32024" y="7351"/>
                    <a:pt x="31983" y="7351"/>
                  </a:cubicBezTo>
                  <a:cubicBezTo>
                    <a:pt x="31943" y="7351"/>
                    <a:pt x="31899" y="7343"/>
                    <a:pt x="31874" y="7327"/>
                  </a:cubicBezTo>
                  <a:lnTo>
                    <a:pt x="31810" y="7294"/>
                  </a:lnTo>
                  <a:cubicBezTo>
                    <a:pt x="31729" y="7214"/>
                    <a:pt x="31713" y="7133"/>
                    <a:pt x="31762" y="7133"/>
                  </a:cubicBezTo>
                  <a:close/>
                  <a:moveTo>
                    <a:pt x="22169" y="6894"/>
                  </a:moveTo>
                  <a:cubicBezTo>
                    <a:pt x="22199" y="6894"/>
                    <a:pt x="22233" y="6912"/>
                    <a:pt x="22245" y="6923"/>
                  </a:cubicBezTo>
                  <a:cubicBezTo>
                    <a:pt x="22261" y="6956"/>
                    <a:pt x="22212" y="7020"/>
                    <a:pt x="22196" y="7036"/>
                  </a:cubicBezTo>
                  <a:cubicBezTo>
                    <a:pt x="22164" y="7069"/>
                    <a:pt x="22196" y="7101"/>
                    <a:pt x="22245" y="7133"/>
                  </a:cubicBezTo>
                  <a:lnTo>
                    <a:pt x="22454" y="7133"/>
                  </a:lnTo>
                  <a:lnTo>
                    <a:pt x="22487" y="7198"/>
                  </a:lnTo>
                  <a:cubicBezTo>
                    <a:pt x="22535" y="7214"/>
                    <a:pt x="22551" y="7230"/>
                    <a:pt x="22503" y="7230"/>
                  </a:cubicBezTo>
                  <a:lnTo>
                    <a:pt x="22454" y="7214"/>
                  </a:lnTo>
                  <a:lnTo>
                    <a:pt x="22406" y="7214"/>
                  </a:lnTo>
                  <a:cubicBezTo>
                    <a:pt x="22358" y="7246"/>
                    <a:pt x="22325" y="7311"/>
                    <a:pt x="22325" y="7359"/>
                  </a:cubicBezTo>
                  <a:lnTo>
                    <a:pt x="22261" y="7343"/>
                  </a:lnTo>
                  <a:cubicBezTo>
                    <a:pt x="22164" y="7343"/>
                    <a:pt x="22212" y="7278"/>
                    <a:pt x="22196" y="7246"/>
                  </a:cubicBezTo>
                  <a:cubicBezTo>
                    <a:pt x="22196" y="7230"/>
                    <a:pt x="22099" y="7214"/>
                    <a:pt x="22051" y="7214"/>
                  </a:cubicBezTo>
                  <a:cubicBezTo>
                    <a:pt x="22019" y="7214"/>
                    <a:pt x="21987" y="7230"/>
                    <a:pt x="22003" y="7246"/>
                  </a:cubicBezTo>
                  <a:lnTo>
                    <a:pt x="22003" y="7262"/>
                  </a:lnTo>
                  <a:lnTo>
                    <a:pt x="22019" y="7278"/>
                  </a:lnTo>
                  <a:cubicBezTo>
                    <a:pt x="22035" y="7311"/>
                    <a:pt x="22019" y="7343"/>
                    <a:pt x="21970" y="7343"/>
                  </a:cubicBezTo>
                  <a:lnTo>
                    <a:pt x="21954" y="7343"/>
                  </a:lnTo>
                  <a:cubicBezTo>
                    <a:pt x="21890" y="7327"/>
                    <a:pt x="21841" y="7311"/>
                    <a:pt x="21777" y="7311"/>
                  </a:cubicBezTo>
                  <a:cubicBezTo>
                    <a:pt x="21761" y="7311"/>
                    <a:pt x="21712" y="7327"/>
                    <a:pt x="21712" y="7359"/>
                  </a:cubicBezTo>
                  <a:cubicBezTo>
                    <a:pt x="21702" y="7390"/>
                    <a:pt x="21685" y="7401"/>
                    <a:pt x="21666" y="7401"/>
                  </a:cubicBezTo>
                  <a:cubicBezTo>
                    <a:pt x="21655" y="7401"/>
                    <a:pt x="21643" y="7397"/>
                    <a:pt x="21632" y="7391"/>
                  </a:cubicBezTo>
                  <a:lnTo>
                    <a:pt x="21599" y="7375"/>
                  </a:lnTo>
                  <a:cubicBezTo>
                    <a:pt x="21599" y="7360"/>
                    <a:pt x="21554" y="7349"/>
                    <a:pt x="21480" y="7344"/>
                  </a:cubicBezTo>
                  <a:lnTo>
                    <a:pt x="21480" y="7344"/>
                  </a:lnTo>
                  <a:lnTo>
                    <a:pt x="21438" y="7375"/>
                  </a:lnTo>
                  <a:cubicBezTo>
                    <a:pt x="21408" y="7369"/>
                    <a:pt x="21374" y="7357"/>
                    <a:pt x="21342" y="7342"/>
                  </a:cubicBezTo>
                  <a:lnTo>
                    <a:pt x="21342" y="7342"/>
                  </a:lnTo>
                  <a:cubicBezTo>
                    <a:pt x="21279" y="7344"/>
                    <a:pt x="21207" y="7350"/>
                    <a:pt x="21132" y="7359"/>
                  </a:cubicBezTo>
                  <a:lnTo>
                    <a:pt x="21067" y="7343"/>
                  </a:lnTo>
                  <a:lnTo>
                    <a:pt x="20954" y="7327"/>
                  </a:lnTo>
                  <a:cubicBezTo>
                    <a:pt x="20946" y="7351"/>
                    <a:pt x="20930" y="7363"/>
                    <a:pt x="20910" y="7363"/>
                  </a:cubicBezTo>
                  <a:cubicBezTo>
                    <a:pt x="20890" y="7363"/>
                    <a:pt x="20865" y="7351"/>
                    <a:pt x="20841" y="7327"/>
                  </a:cubicBezTo>
                  <a:lnTo>
                    <a:pt x="20777" y="7278"/>
                  </a:lnTo>
                  <a:lnTo>
                    <a:pt x="20712" y="7230"/>
                  </a:lnTo>
                  <a:cubicBezTo>
                    <a:pt x="20728" y="7182"/>
                    <a:pt x="20744" y="7101"/>
                    <a:pt x="20761" y="7085"/>
                  </a:cubicBezTo>
                  <a:lnTo>
                    <a:pt x="20793" y="7085"/>
                  </a:lnTo>
                  <a:cubicBezTo>
                    <a:pt x="20825" y="7101"/>
                    <a:pt x="20874" y="7149"/>
                    <a:pt x="20922" y="7214"/>
                  </a:cubicBezTo>
                  <a:lnTo>
                    <a:pt x="21019" y="7182"/>
                  </a:lnTo>
                  <a:lnTo>
                    <a:pt x="21051" y="7165"/>
                  </a:lnTo>
                  <a:cubicBezTo>
                    <a:pt x="21060" y="7167"/>
                    <a:pt x="21068" y="7168"/>
                    <a:pt x="21075" y="7168"/>
                  </a:cubicBezTo>
                  <a:cubicBezTo>
                    <a:pt x="21131" y="7168"/>
                    <a:pt x="21130" y="7115"/>
                    <a:pt x="21115" y="7101"/>
                  </a:cubicBezTo>
                  <a:cubicBezTo>
                    <a:pt x="21104" y="7077"/>
                    <a:pt x="21083" y="7062"/>
                    <a:pt x="21060" y="7062"/>
                  </a:cubicBezTo>
                  <a:cubicBezTo>
                    <a:pt x="21052" y="7062"/>
                    <a:pt x="21043" y="7064"/>
                    <a:pt x="21035" y="7069"/>
                  </a:cubicBezTo>
                  <a:lnTo>
                    <a:pt x="21003" y="7085"/>
                  </a:lnTo>
                  <a:cubicBezTo>
                    <a:pt x="20986" y="7085"/>
                    <a:pt x="20954" y="7069"/>
                    <a:pt x="20954" y="7052"/>
                  </a:cubicBezTo>
                  <a:cubicBezTo>
                    <a:pt x="20954" y="7036"/>
                    <a:pt x="20970" y="7004"/>
                    <a:pt x="20970" y="7004"/>
                  </a:cubicBezTo>
                  <a:lnTo>
                    <a:pt x="21051" y="6988"/>
                  </a:lnTo>
                  <a:cubicBezTo>
                    <a:pt x="21084" y="6981"/>
                    <a:pt x="21121" y="6977"/>
                    <a:pt x="21154" y="6977"/>
                  </a:cubicBezTo>
                  <a:cubicBezTo>
                    <a:pt x="21201" y="6977"/>
                    <a:pt x="21242" y="6985"/>
                    <a:pt x="21261" y="7004"/>
                  </a:cubicBezTo>
                  <a:lnTo>
                    <a:pt x="21261" y="7036"/>
                  </a:lnTo>
                  <a:lnTo>
                    <a:pt x="21245" y="7085"/>
                  </a:lnTo>
                  <a:cubicBezTo>
                    <a:pt x="21228" y="7149"/>
                    <a:pt x="21293" y="7230"/>
                    <a:pt x="21325" y="7246"/>
                  </a:cubicBezTo>
                  <a:cubicBezTo>
                    <a:pt x="21357" y="7246"/>
                    <a:pt x="21519" y="7230"/>
                    <a:pt x="21567" y="7198"/>
                  </a:cubicBezTo>
                  <a:cubicBezTo>
                    <a:pt x="21588" y="7184"/>
                    <a:pt x="21602" y="7179"/>
                    <a:pt x="21611" y="7179"/>
                  </a:cubicBezTo>
                  <a:cubicBezTo>
                    <a:pt x="21623" y="7179"/>
                    <a:pt x="21625" y="7188"/>
                    <a:pt x="21616" y="7198"/>
                  </a:cubicBezTo>
                  <a:cubicBezTo>
                    <a:pt x="21616" y="7223"/>
                    <a:pt x="21596" y="7247"/>
                    <a:pt x="21565" y="7272"/>
                  </a:cubicBezTo>
                  <a:lnTo>
                    <a:pt x="21565" y="7272"/>
                  </a:lnTo>
                  <a:cubicBezTo>
                    <a:pt x="21476" y="7268"/>
                    <a:pt x="21398" y="7266"/>
                    <a:pt x="21339" y="7266"/>
                  </a:cubicBezTo>
                  <a:cubicBezTo>
                    <a:pt x="21257" y="7266"/>
                    <a:pt x="21212" y="7270"/>
                    <a:pt x="21228" y="7278"/>
                  </a:cubicBezTo>
                  <a:cubicBezTo>
                    <a:pt x="21239" y="7288"/>
                    <a:pt x="21287" y="7318"/>
                    <a:pt x="21342" y="7342"/>
                  </a:cubicBezTo>
                  <a:lnTo>
                    <a:pt x="21342" y="7342"/>
                  </a:lnTo>
                  <a:cubicBezTo>
                    <a:pt x="21361" y="7342"/>
                    <a:pt x="21380" y="7341"/>
                    <a:pt x="21397" y="7341"/>
                  </a:cubicBezTo>
                  <a:cubicBezTo>
                    <a:pt x="21428" y="7341"/>
                    <a:pt x="21455" y="7342"/>
                    <a:pt x="21480" y="7344"/>
                  </a:cubicBezTo>
                  <a:lnTo>
                    <a:pt x="21480" y="7344"/>
                  </a:lnTo>
                  <a:lnTo>
                    <a:pt x="21503" y="7327"/>
                  </a:lnTo>
                  <a:lnTo>
                    <a:pt x="21535" y="7294"/>
                  </a:lnTo>
                  <a:cubicBezTo>
                    <a:pt x="21546" y="7287"/>
                    <a:pt x="21556" y="7280"/>
                    <a:pt x="21565" y="7272"/>
                  </a:cubicBezTo>
                  <a:lnTo>
                    <a:pt x="21565" y="7272"/>
                  </a:lnTo>
                  <a:cubicBezTo>
                    <a:pt x="21602" y="7274"/>
                    <a:pt x="21640" y="7276"/>
                    <a:pt x="21680" y="7278"/>
                  </a:cubicBezTo>
                  <a:lnTo>
                    <a:pt x="21680" y="7262"/>
                  </a:lnTo>
                  <a:cubicBezTo>
                    <a:pt x="21712" y="7182"/>
                    <a:pt x="21761" y="7165"/>
                    <a:pt x="21841" y="7165"/>
                  </a:cubicBezTo>
                  <a:lnTo>
                    <a:pt x="21857" y="7165"/>
                  </a:lnTo>
                  <a:cubicBezTo>
                    <a:pt x="21867" y="7161"/>
                    <a:pt x="21878" y="7159"/>
                    <a:pt x="21889" y="7159"/>
                  </a:cubicBezTo>
                  <a:cubicBezTo>
                    <a:pt x="21915" y="7159"/>
                    <a:pt x="21943" y="7170"/>
                    <a:pt x="21954" y="7182"/>
                  </a:cubicBezTo>
                  <a:cubicBezTo>
                    <a:pt x="21957" y="7184"/>
                    <a:pt x="21960" y="7185"/>
                    <a:pt x="21965" y="7185"/>
                  </a:cubicBezTo>
                  <a:cubicBezTo>
                    <a:pt x="21996" y="7185"/>
                    <a:pt x="22072" y="7147"/>
                    <a:pt x="22099" y="7133"/>
                  </a:cubicBezTo>
                  <a:cubicBezTo>
                    <a:pt x="22132" y="7101"/>
                    <a:pt x="22099" y="6940"/>
                    <a:pt x="22132" y="6907"/>
                  </a:cubicBezTo>
                  <a:cubicBezTo>
                    <a:pt x="22142" y="6897"/>
                    <a:pt x="22155" y="6894"/>
                    <a:pt x="22169" y="6894"/>
                  </a:cubicBezTo>
                  <a:close/>
                  <a:moveTo>
                    <a:pt x="34911" y="7290"/>
                  </a:moveTo>
                  <a:cubicBezTo>
                    <a:pt x="34940" y="7290"/>
                    <a:pt x="34975" y="7314"/>
                    <a:pt x="34988" y="7327"/>
                  </a:cubicBezTo>
                  <a:cubicBezTo>
                    <a:pt x="34988" y="7343"/>
                    <a:pt x="34971" y="7391"/>
                    <a:pt x="34971" y="7407"/>
                  </a:cubicBezTo>
                  <a:cubicBezTo>
                    <a:pt x="34955" y="7407"/>
                    <a:pt x="34730" y="7407"/>
                    <a:pt x="34649" y="7391"/>
                  </a:cubicBezTo>
                  <a:cubicBezTo>
                    <a:pt x="34552" y="7391"/>
                    <a:pt x="34536" y="7375"/>
                    <a:pt x="34600" y="7375"/>
                  </a:cubicBezTo>
                  <a:cubicBezTo>
                    <a:pt x="34665" y="7375"/>
                    <a:pt x="34859" y="7311"/>
                    <a:pt x="34891" y="7294"/>
                  </a:cubicBezTo>
                  <a:cubicBezTo>
                    <a:pt x="34897" y="7291"/>
                    <a:pt x="34904" y="7290"/>
                    <a:pt x="34911" y="7290"/>
                  </a:cubicBezTo>
                  <a:close/>
                  <a:moveTo>
                    <a:pt x="7663" y="7165"/>
                  </a:moveTo>
                  <a:cubicBezTo>
                    <a:pt x="7679" y="7198"/>
                    <a:pt x="7647" y="7294"/>
                    <a:pt x="7630" y="7327"/>
                  </a:cubicBezTo>
                  <a:cubicBezTo>
                    <a:pt x="7614" y="7359"/>
                    <a:pt x="7566" y="7423"/>
                    <a:pt x="7550" y="7423"/>
                  </a:cubicBezTo>
                  <a:cubicBezTo>
                    <a:pt x="7547" y="7425"/>
                    <a:pt x="7544" y="7425"/>
                    <a:pt x="7541" y="7425"/>
                  </a:cubicBezTo>
                  <a:cubicBezTo>
                    <a:pt x="7500" y="7425"/>
                    <a:pt x="7400" y="7343"/>
                    <a:pt x="7340" y="7343"/>
                  </a:cubicBezTo>
                  <a:cubicBezTo>
                    <a:pt x="7292" y="7343"/>
                    <a:pt x="7292" y="7327"/>
                    <a:pt x="7356" y="7311"/>
                  </a:cubicBezTo>
                  <a:lnTo>
                    <a:pt x="7405" y="7311"/>
                  </a:lnTo>
                  <a:lnTo>
                    <a:pt x="7534" y="7343"/>
                  </a:lnTo>
                  <a:cubicBezTo>
                    <a:pt x="7550" y="7294"/>
                    <a:pt x="7582" y="7230"/>
                    <a:pt x="7582" y="7198"/>
                  </a:cubicBezTo>
                  <a:lnTo>
                    <a:pt x="7598" y="7198"/>
                  </a:lnTo>
                  <a:cubicBezTo>
                    <a:pt x="7598" y="7182"/>
                    <a:pt x="7630" y="7165"/>
                    <a:pt x="7663" y="7165"/>
                  </a:cubicBezTo>
                  <a:close/>
                  <a:moveTo>
                    <a:pt x="19083" y="7133"/>
                  </a:moveTo>
                  <a:cubicBezTo>
                    <a:pt x="19099" y="7133"/>
                    <a:pt x="19131" y="7149"/>
                    <a:pt x="19148" y="7149"/>
                  </a:cubicBezTo>
                  <a:lnTo>
                    <a:pt x="19067" y="7359"/>
                  </a:lnTo>
                  <a:lnTo>
                    <a:pt x="19051" y="7407"/>
                  </a:lnTo>
                  <a:cubicBezTo>
                    <a:pt x="19047" y="7421"/>
                    <a:pt x="19035" y="7427"/>
                    <a:pt x="19017" y="7427"/>
                  </a:cubicBezTo>
                  <a:cubicBezTo>
                    <a:pt x="19000" y="7427"/>
                    <a:pt x="18977" y="7422"/>
                    <a:pt x="18953" y="7414"/>
                  </a:cubicBezTo>
                  <a:lnTo>
                    <a:pt x="18953" y="7414"/>
                  </a:lnTo>
                  <a:cubicBezTo>
                    <a:pt x="18967" y="7398"/>
                    <a:pt x="18978" y="7374"/>
                    <a:pt x="18986" y="7343"/>
                  </a:cubicBezTo>
                  <a:lnTo>
                    <a:pt x="19019" y="7311"/>
                  </a:lnTo>
                  <a:lnTo>
                    <a:pt x="19035" y="7262"/>
                  </a:lnTo>
                  <a:cubicBezTo>
                    <a:pt x="19002" y="7246"/>
                    <a:pt x="19019" y="7198"/>
                    <a:pt x="19051" y="7149"/>
                  </a:cubicBezTo>
                  <a:lnTo>
                    <a:pt x="19083" y="7133"/>
                  </a:lnTo>
                  <a:close/>
                  <a:moveTo>
                    <a:pt x="20454" y="7036"/>
                  </a:moveTo>
                  <a:cubicBezTo>
                    <a:pt x="20486" y="7085"/>
                    <a:pt x="20535" y="7117"/>
                    <a:pt x="20551" y="7133"/>
                  </a:cubicBezTo>
                  <a:lnTo>
                    <a:pt x="20567" y="7149"/>
                  </a:lnTo>
                  <a:lnTo>
                    <a:pt x="20712" y="7246"/>
                  </a:lnTo>
                  <a:cubicBezTo>
                    <a:pt x="20632" y="7311"/>
                    <a:pt x="20599" y="7375"/>
                    <a:pt x="20599" y="7391"/>
                  </a:cubicBezTo>
                  <a:cubicBezTo>
                    <a:pt x="20615" y="7407"/>
                    <a:pt x="20599" y="7423"/>
                    <a:pt x="20551" y="7423"/>
                  </a:cubicBezTo>
                  <a:lnTo>
                    <a:pt x="20486" y="7423"/>
                  </a:lnTo>
                  <a:cubicBezTo>
                    <a:pt x="20446" y="7432"/>
                    <a:pt x="20409" y="7436"/>
                    <a:pt x="20378" y="7436"/>
                  </a:cubicBezTo>
                  <a:cubicBezTo>
                    <a:pt x="20297" y="7436"/>
                    <a:pt x="20253" y="7410"/>
                    <a:pt x="20277" y="7375"/>
                  </a:cubicBezTo>
                  <a:lnTo>
                    <a:pt x="20309" y="7327"/>
                  </a:lnTo>
                  <a:lnTo>
                    <a:pt x="20341" y="7262"/>
                  </a:lnTo>
                  <a:cubicBezTo>
                    <a:pt x="20390" y="7270"/>
                    <a:pt x="20430" y="7274"/>
                    <a:pt x="20456" y="7274"/>
                  </a:cubicBezTo>
                  <a:cubicBezTo>
                    <a:pt x="20482" y="7274"/>
                    <a:pt x="20494" y="7270"/>
                    <a:pt x="20486" y="7262"/>
                  </a:cubicBezTo>
                  <a:cubicBezTo>
                    <a:pt x="20470" y="7230"/>
                    <a:pt x="20325" y="7117"/>
                    <a:pt x="20293" y="7085"/>
                  </a:cubicBezTo>
                  <a:cubicBezTo>
                    <a:pt x="20277" y="7069"/>
                    <a:pt x="20293" y="7036"/>
                    <a:pt x="20341" y="7036"/>
                  </a:cubicBezTo>
                  <a:close/>
                  <a:moveTo>
                    <a:pt x="28422" y="7308"/>
                  </a:moveTo>
                  <a:cubicBezTo>
                    <a:pt x="28428" y="7308"/>
                    <a:pt x="28433" y="7309"/>
                    <a:pt x="28439" y="7311"/>
                  </a:cubicBezTo>
                  <a:lnTo>
                    <a:pt x="28519" y="7343"/>
                  </a:lnTo>
                  <a:cubicBezTo>
                    <a:pt x="28584" y="7407"/>
                    <a:pt x="28616" y="7472"/>
                    <a:pt x="28600" y="7472"/>
                  </a:cubicBezTo>
                  <a:cubicBezTo>
                    <a:pt x="28568" y="7472"/>
                    <a:pt x="28503" y="7440"/>
                    <a:pt x="28519" y="7423"/>
                  </a:cubicBezTo>
                  <a:cubicBezTo>
                    <a:pt x="28519" y="7407"/>
                    <a:pt x="28487" y="7391"/>
                    <a:pt x="28439" y="7391"/>
                  </a:cubicBezTo>
                  <a:lnTo>
                    <a:pt x="28358" y="7391"/>
                  </a:lnTo>
                  <a:cubicBezTo>
                    <a:pt x="28338" y="7398"/>
                    <a:pt x="28318" y="7402"/>
                    <a:pt x="28301" y="7402"/>
                  </a:cubicBezTo>
                  <a:cubicBezTo>
                    <a:pt x="28278" y="7402"/>
                    <a:pt x="28261" y="7394"/>
                    <a:pt x="28261" y="7375"/>
                  </a:cubicBezTo>
                  <a:cubicBezTo>
                    <a:pt x="28319" y="7361"/>
                    <a:pt x="28376" y="7308"/>
                    <a:pt x="28422" y="7308"/>
                  </a:cubicBezTo>
                  <a:close/>
                  <a:moveTo>
                    <a:pt x="18814" y="7393"/>
                  </a:moveTo>
                  <a:cubicBezTo>
                    <a:pt x="18833" y="7393"/>
                    <a:pt x="18856" y="7406"/>
                    <a:pt x="18873" y="7423"/>
                  </a:cubicBezTo>
                  <a:lnTo>
                    <a:pt x="18904" y="7439"/>
                  </a:lnTo>
                  <a:lnTo>
                    <a:pt x="18904" y="7439"/>
                  </a:lnTo>
                  <a:cubicBezTo>
                    <a:pt x="18900" y="7455"/>
                    <a:pt x="18895" y="7471"/>
                    <a:pt x="18889" y="7488"/>
                  </a:cubicBezTo>
                  <a:lnTo>
                    <a:pt x="18841" y="7488"/>
                  </a:lnTo>
                  <a:cubicBezTo>
                    <a:pt x="18777" y="7488"/>
                    <a:pt x="18744" y="7456"/>
                    <a:pt x="18777" y="7423"/>
                  </a:cubicBezTo>
                  <a:cubicBezTo>
                    <a:pt x="18784" y="7402"/>
                    <a:pt x="18798" y="7393"/>
                    <a:pt x="18814" y="7393"/>
                  </a:cubicBezTo>
                  <a:close/>
                  <a:moveTo>
                    <a:pt x="18841" y="7182"/>
                  </a:moveTo>
                  <a:cubicBezTo>
                    <a:pt x="18905" y="7207"/>
                    <a:pt x="18928" y="7293"/>
                    <a:pt x="18911" y="7399"/>
                  </a:cubicBezTo>
                  <a:lnTo>
                    <a:pt x="18911" y="7399"/>
                  </a:lnTo>
                  <a:cubicBezTo>
                    <a:pt x="18850" y="7375"/>
                    <a:pt x="18783" y="7342"/>
                    <a:pt x="18744" y="7327"/>
                  </a:cubicBezTo>
                  <a:cubicBezTo>
                    <a:pt x="18693" y="7296"/>
                    <a:pt x="18655" y="7285"/>
                    <a:pt x="18638" y="7285"/>
                  </a:cubicBezTo>
                  <a:cubicBezTo>
                    <a:pt x="18628" y="7285"/>
                    <a:pt x="18625" y="7289"/>
                    <a:pt x="18631" y="7294"/>
                  </a:cubicBezTo>
                  <a:lnTo>
                    <a:pt x="18631" y="7311"/>
                  </a:lnTo>
                  <a:cubicBezTo>
                    <a:pt x="18664" y="7343"/>
                    <a:pt x="18760" y="7359"/>
                    <a:pt x="18696" y="7423"/>
                  </a:cubicBezTo>
                  <a:cubicBezTo>
                    <a:pt x="18685" y="7435"/>
                    <a:pt x="18674" y="7439"/>
                    <a:pt x="18663" y="7439"/>
                  </a:cubicBezTo>
                  <a:cubicBezTo>
                    <a:pt x="18626" y="7439"/>
                    <a:pt x="18592" y="7391"/>
                    <a:pt x="18567" y="7391"/>
                  </a:cubicBezTo>
                  <a:lnTo>
                    <a:pt x="18535" y="7407"/>
                  </a:lnTo>
                  <a:cubicBezTo>
                    <a:pt x="18520" y="7417"/>
                    <a:pt x="18499" y="7421"/>
                    <a:pt x="18475" y="7421"/>
                  </a:cubicBezTo>
                  <a:cubicBezTo>
                    <a:pt x="18418" y="7421"/>
                    <a:pt x="18343" y="7398"/>
                    <a:pt x="18309" y="7375"/>
                  </a:cubicBezTo>
                  <a:cubicBezTo>
                    <a:pt x="18301" y="7370"/>
                    <a:pt x="18293" y="7368"/>
                    <a:pt x="18286" y="7368"/>
                  </a:cubicBezTo>
                  <a:cubicBezTo>
                    <a:pt x="18251" y="7368"/>
                    <a:pt x="18228" y="7426"/>
                    <a:pt x="18228" y="7440"/>
                  </a:cubicBezTo>
                  <a:cubicBezTo>
                    <a:pt x="18213" y="7469"/>
                    <a:pt x="18172" y="7539"/>
                    <a:pt x="18140" y="7539"/>
                  </a:cubicBezTo>
                  <a:cubicBezTo>
                    <a:pt x="18137" y="7539"/>
                    <a:pt x="18134" y="7538"/>
                    <a:pt x="18131" y="7536"/>
                  </a:cubicBezTo>
                  <a:cubicBezTo>
                    <a:pt x="18083" y="7520"/>
                    <a:pt x="18035" y="7504"/>
                    <a:pt x="18018" y="7488"/>
                  </a:cubicBezTo>
                  <a:cubicBezTo>
                    <a:pt x="17993" y="7519"/>
                    <a:pt x="17971" y="7530"/>
                    <a:pt x="17950" y="7530"/>
                  </a:cubicBezTo>
                  <a:cubicBezTo>
                    <a:pt x="17907" y="7530"/>
                    <a:pt x="17874" y="7478"/>
                    <a:pt x="17841" y="7456"/>
                  </a:cubicBezTo>
                  <a:cubicBezTo>
                    <a:pt x="17809" y="7423"/>
                    <a:pt x="17712" y="7456"/>
                    <a:pt x="17728" y="7391"/>
                  </a:cubicBezTo>
                  <a:cubicBezTo>
                    <a:pt x="17744" y="7327"/>
                    <a:pt x="17760" y="7262"/>
                    <a:pt x="17793" y="7230"/>
                  </a:cubicBezTo>
                  <a:lnTo>
                    <a:pt x="17873" y="7182"/>
                  </a:lnTo>
                  <a:cubicBezTo>
                    <a:pt x="17954" y="7246"/>
                    <a:pt x="17970" y="7294"/>
                    <a:pt x="17922" y="7294"/>
                  </a:cubicBezTo>
                  <a:lnTo>
                    <a:pt x="17889" y="7311"/>
                  </a:lnTo>
                  <a:cubicBezTo>
                    <a:pt x="17857" y="7311"/>
                    <a:pt x="17841" y="7343"/>
                    <a:pt x="17841" y="7343"/>
                  </a:cubicBezTo>
                  <a:cubicBezTo>
                    <a:pt x="17841" y="7359"/>
                    <a:pt x="17873" y="7391"/>
                    <a:pt x="17889" y="7391"/>
                  </a:cubicBezTo>
                  <a:lnTo>
                    <a:pt x="17954" y="7407"/>
                  </a:lnTo>
                  <a:cubicBezTo>
                    <a:pt x="18008" y="7407"/>
                    <a:pt x="18054" y="7415"/>
                    <a:pt x="18084" y="7415"/>
                  </a:cubicBezTo>
                  <a:cubicBezTo>
                    <a:pt x="18099" y="7415"/>
                    <a:pt x="18110" y="7413"/>
                    <a:pt x="18115" y="7407"/>
                  </a:cubicBezTo>
                  <a:cubicBezTo>
                    <a:pt x="18115" y="7407"/>
                    <a:pt x="18164" y="7327"/>
                    <a:pt x="18147" y="7294"/>
                  </a:cubicBezTo>
                  <a:cubicBezTo>
                    <a:pt x="18115" y="7262"/>
                    <a:pt x="18180" y="7214"/>
                    <a:pt x="18212" y="7198"/>
                  </a:cubicBezTo>
                  <a:lnTo>
                    <a:pt x="18341" y="7198"/>
                  </a:lnTo>
                  <a:cubicBezTo>
                    <a:pt x="18389" y="7198"/>
                    <a:pt x="18454" y="7214"/>
                    <a:pt x="18518" y="7214"/>
                  </a:cubicBezTo>
                  <a:cubicBezTo>
                    <a:pt x="18599" y="7214"/>
                    <a:pt x="18680" y="7182"/>
                    <a:pt x="18760" y="7182"/>
                  </a:cubicBezTo>
                  <a:close/>
                  <a:moveTo>
                    <a:pt x="31261" y="7407"/>
                  </a:moveTo>
                  <a:cubicBezTo>
                    <a:pt x="31278" y="7423"/>
                    <a:pt x="31245" y="7504"/>
                    <a:pt x="31165" y="7553"/>
                  </a:cubicBezTo>
                  <a:lnTo>
                    <a:pt x="31100" y="7585"/>
                  </a:lnTo>
                  <a:cubicBezTo>
                    <a:pt x="31100" y="7587"/>
                    <a:pt x="31095" y="7588"/>
                    <a:pt x="31085" y="7588"/>
                  </a:cubicBezTo>
                  <a:cubicBezTo>
                    <a:pt x="31027" y="7588"/>
                    <a:pt x="30826" y="7553"/>
                    <a:pt x="30826" y="7553"/>
                  </a:cubicBezTo>
                  <a:cubicBezTo>
                    <a:pt x="30826" y="7536"/>
                    <a:pt x="30826" y="7520"/>
                    <a:pt x="30826" y="7504"/>
                  </a:cubicBezTo>
                  <a:cubicBezTo>
                    <a:pt x="30826" y="7488"/>
                    <a:pt x="30858" y="7488"/>
                    <a:pt x="30874" y="7488"/>
                  </a:cubicBezTo>
                  <a:lnTo>
                    <a:pt x="30955" y="7536"/>
                  </a:lnTo>
                  <a:cubicBezTo>
                    <a:pt x="31036" y="7504"/>
                    <a:pt x="31213" y="7472"/>
                    <a:pt x="31229" y="7456"/>
                  </a:cubicBezTo>
                  <a:cubicBezTo>
                    <a:pt x="31229" y="7423"/>
                    <a:pt x="31245" y="7407"/>
                    <a:pt x="31261" y="7407"/>
                  </a:cubicBezTo>
                  <a:close/>
                  <a:moveTo>
                    <a:pt x="23051" y="7391"/>
                  </a:moveTo>
                  <a:lnTo>
                    <a:pt x="23132" y="7456"/>
                  </a:lnTo>
                  <a:cubicBezTo>
                    <a:pt x="23143" y="7466"/>
                    <a:pt x="23151" y="7470"/>
                    <a:pt x="23159" y="7470"/>
                  </a:cubicBezTo>
                  <a:cubicBezTo>
                    <a:pt x="23175" y="7470"/>
                    <a:pt x="23186" y="7456"/>
                    <a:pt x="23196" y="7456"/>
                  </a:cubicBezTo>
                  <a:cubicBezTo>
                    <a:pt x="23220" y="7440"/>
                    <a:pt x="23243" y="7434"/>
                    <a:pt x="23264" y="7434"/>
                  </a:cubicBezTo>
                  <a:cubicBezTo>
                    <a:pt x="23326" y="7434"/>
                    <a:pt x="23378" y="7488"/>
                    <a:pt x="23438" y="7488"/>
                  </a:cubicBezTo>
                  <a:cubicBezTo>
                    <a:pt x="23487" y="7504"/>
                    <a:pt x="23454" y="7585"/>
                    <a:pt x="23406" y="7617"/>
                  </a:cubicBezTo>
                  <a:lnTo>
                    <a:pt x="23358" y="7649"/>
                  </a:lnTo>
                  <a:cubicBezTo>
                    <a:pt x="23341" y="7660"/>
                    <a:pt x="23322" y="7665"/>
                    <a:pt x="23302" y="7665"/>
                  </a:cubicBezTo>
                  <a:cubicBezTo>
                    <a:pt x="23263" y="7665"/>
                    <a:pt x="23223" y="7644"/>
                    <a:pt x="23212" y="7601"/>
                  </a:cubicBezTo>
                  <a:lnTo>
                    <a:pt x="23132" y="7585"/>
                  </a:lnTo>
                  <a:lnTo>
                    <a:pt x="23067" y="7585"/>
                  </a:lnTo>
                  <a:cubicBezTo>
                    <a:pt x="23019" y="7536"/>
                    <a:pt x="23003" y="7456"/>
                    <a:pt x="23051" y="7391"/>
                  </a:cubicBezTo>
                  <a:close/>
                  <a:moveTo>
                    <a:pt x="24017" y="7478"/>
                  </a:moveTo>
                  <a:cubicBezTo>
                    <a:pt x="24022" y="7478"/>
                    <a:pt x="24028" y="7481"/>
                    <a:pt x="24035" y="7488"/>
                  </a:cubicBezTo>
                  <a:cubicBezTo>
                    <a:pt x="24067" y="7504"/>
                    <a:pt x="24100" y="7601"/>
                    <a:pt x="24003" y="7633"/>
                  </a:cubicBezTo>
                  <a:lnTo>
                    <a:pt x="23922" y="7665"/>
                  </a:lnTo>
                  <a:lnTo>
                    <a:pt x="23906" y="7665"/>
                  </a:lnTo>
                  <a:cubicBezTo>
                    <a:pt x="23874" y="7649"/>
                    <a:pt x="23858" y="7617"/>
                    <a:pt x="23874" y="7569"/>
                  </a:cubicBezTo>
                  <a:lnTo>
                    <a:pt x="23874" y="7569"/>
                  </a:lnTo>
                  <a:lnTo>
                    <a:pt x="24003" y="7585"/>
                  </a:lnTo>
                  <a:cubicBezTo>
                    <a:pt x="23990" y="7521"/>
                    <a:pt x="23997" y="7478"/>
                    <a:pt x="24017" y="7478"/>
                  </a:cubicBezTo>
                  <a:close/>
                  <a:moveTo>
                    <a:pt x="26148" y="7262"/>
                  </a:moveTo>
                  <a:lnTo>
                    <a:pt x="26180" y="7278"/>
                  </a:lnTo>
                  <a:lnTo>
                    <a:pt x="26213" y="7294"/>
                  </a:lnTo>
                  <a:cubicBezTo>
                    <a:pt x="26229" y="7343"/>
                    <a:pt x="26197" y="7440"/>
                    <a:pt x="26180" y="7472"/>
                  </a:cubicBezTo>
                  <a:cubicBezTo>
                    <a:pt x="26180" y="7483"/>
                    <a:pt x="26148" y="7495"/>
                    <a:pt x="26118" y="7495"/>
                  </a:cubicBezTo>
                  <a:cubicBezTo>
                    <a:pt x="26105" y="7495"/>
                    <a:pt x="26093" y="7493"/>
                    <a:pt x="26084" y="7488"/>
                  </a:cubicBezTo>
                  <a:cubicBezTo>
                    <a:pt x="26067" y="7488"/>
                    <a:pt x="26035" y="7488"/>
                    <a:pt x="26035" y="7504"/>
                  </a:cubicBezTo>
                  <a:lnTo>
                    <a:pt x="26035" y="7520"/>
                  </a:lnTo>
                  <a:lnTo>
                    <a:pt x="26100" y="7569"/>
                  </a:lnTo>
                  <a:cubicBezTo>
                    <a:pt x="26148" y="7633"/>
                    <a:pt x="26164" y="7665"/>
                    <a:pt x="26132" y="7665"/>
                  </a:cubicBezTo>
                  <a:lnTo>
                    <a:pt x="26067" y="7665"/>
                  </a:lnTo>
                  <a:cubicBezTo>
                    <a:pt x="26019" y="7665"/>
                    <a:pt x="25971" y="7633"/>
                    <a:pt x="25971" y="7585"/>
                  </a:cubicBezTo>
                  <a:cubicBezTo>
                    <a:pt x="25971" y="7561"/>
                    <a:pt x="25890" y="7519"/>
                    <a:pt x="25856" y="7519"/>
                  </a:cubicBezTo>
                  <a:cubicBezTo>
                    <a:pt x="25844" y="7519"/>
                    <a:pt x="25838" y="7524"/>
                    <a:pt x="25842" y="7536"/>
                  </a:cubicBezTo>
                  <a:cubicBezTo>
                    <a:pt x="25842" y="7545"/>
                    <a:pt x="25833" y="7549"/>
                    <a:pt x="25821" y="7549"/>
                  </a:cubicBezTo>
                  <a:cubicBezTo>
                    <a:pt x="25789" y="7549"/>
                    <a:pt x="25733" y="7523"/>
                    <a:pt x="25745" y="7488"/>
                  </a:cubicBezTo>
                  <a:cubicBezTo>
                    <a:pt x="25745" y="7456"/>
                    <a:pt x="25793" y="7375"/>
                    <a:pt x="25858" y="7343"/>
                  </a:cubicBezTo>
                  <a:lnTo>
                    <a:pt x="25938" y="7343"/>
                  </a:lnTo>
                  <a:lnTo>
                    <a:pt x="26003" y="7359"/>
                  </a:lnTo>
                  <a:cubicBezTo>
                    <a:pt x="26051" y="7311"/>
                    <a:pt x="26116" y="7278"/>
                    <a:pt x="26148" y="7262"/>
                  </a:cubicBezTo>
                  <a:close/>
                  <a:moveTo>
                    <a:pt x="37058" y="7433"/>
                  </a:moveTo>
                  <a:cubicBezTo>
                    <a:pt x="37085" y="7433"/>
                    <a:pt x="37125" y="7448"/>
                    <a:pt x="37149" y="7472"/>
                  </a:cubicBezTo>
                  <a:cubicBezTo>
                    <a:pt x="37181" y="7488"/>
                    <a:pt x="37214" y="7536"/>
                    <a:pt x="37197" y="7553"/>
                  </a:cubicBezTo>
                  <a:cubicBezTo>
                    <a:pt x="37185" y="7565"/>
                    <a:pt x="37173" y="7570"/>
                    <a:pt x="37160" y="7570"/>
                  </a:cubicBezTo>
                  <a:cubicBezTo>
                    <a:pt x="37138" y="7570"/>
                    <a:pt x="37114" y="7556"/>
                    <a:pt x="37085" y="7536"/>
                  </a:cubicBezTo>
                  <a:lnTo>
                    <a:pt x="37068" y="7536"/>
                  </a:lnTo>
                  <a:cubicBezTo>
                    <a:pt x="37067" y="7535"/>
                    <a:pt x="37066" y="7535"/>
                    <a:pt x="37064" y="7535"/>
                  </a:cubicBezTo>
                  <a:cubicBezTo>
                    <a:pt x="37040" y="7535"/>
                    <a:pt x="36953" y="7636"/>
                    <a:pt x="36923" y="7682"/>
                  </a:cubicBezTo>
                  <a:cubicBezTo>
                    <a:pt x="36916" y="7692"/>
                    <a:pt x="36906" y="7696"/>
                    <a:pt x="36894" y="7696"/>
                  </a:cubicBezTo>
                  <a:cubicBezTo>
                    <a:pt x="36852" y="7696"/>
                    <a:pt x="36787" y="7639"/>
                    <a:pt x="36762" y="7601"/>
                  </a:cubicBezTo>
                  <a:cubicBezTo>
                    <a:pt x="36746" y="7569"/>
                    <a:pt x="36778" y="7504"/>
                    <a:pt x="36826" y="7472"/>
                  </a:cubicBezTo>
                  <a:lnTo>
                    <a:pt x="36891" y="7456"/>
                  </a:lnTo>
                  <a:cubicBezTo>
                    <a:pt x="36902" y="7452"/>
                    <a:pt x="36913" y="7451"/>
                    <a:pt x="36924" y="7451"/>
                  </a:cubicBezTo>
                  <a:cubicBezTo>
                    <a:pt x="36943" y="7451"/>
                    <a:pt x="36963" y="7455"/>
                    <a:pt x="36983" y="7455"/>
                  </a:cubicBezTo>
                  <a:cubicBezTo>
                    <a:pt x="37000" y="7455"/>
                    <a:pt x="37018" y="7452"/>
                    <a:pt x="37036" y="7440"/>
                  </a:cubicBezTo>
                  <a:cubicBezTo>
                    <a:pt x="37040" y="7435"/>
                    <a:pt x="37048" y="7433"/>
                    <a:pt x="37058" y="7433"/>
                  </a:cubicBezTo>
                  <a:close/>
                  <a:moveTo>
                    <a:pt x="30116" y="7488"/>
                  </a:moveTo>
                  <a:cubicBezTo>
                    <a:pt x="30148" y="7504"/>
                    <a:pt x="30165" y="7536"/>
                    <a:pt x="30148" y="7569"/>
                  </a:cubicBezTo>
                  <a:lnTo>
                    <a:pt x="30116" y="7569"/>
                  </a:lnTo>
                  <a:cubicBezTo>
                    <a:pt x="30052" y="7585"/>
                    <a:pt x="29987" y="7601"/>
                    <a:pt x="29923" y="7617"/>
                  </a:cubicBezTo>
                  <a:cubicBezTo>
                    <a:pt x="29923" y="7617"/>
                    <a:pt x="29923" y="7649"/>
                    <a:pt x="29923" y="7665"/>
                  </a:cubicBezTo>
                  <a:lnTo>
                    <a:pt x="29923" y="7682"/>
                  </a:lnTo>
                  <a:cubicBezTo>
                    <a:pt x="29923" y="7698"/>
                    <a:pt x="29874" y="7698"/>
                    <a:pt x="29874" y="7698"/>
                  </a:cubicBezTo>
                  <a:cubicBezTo>
                    <a:pt x="29858" y="7682"/>
                    <a:pt x="29842" y="7617"/>
                    <a:pt x="29842" y="7601"/>
                  </a:cubicBezTo>
                  <a:cubicBezTo>
                    <a:pt x="29842" y="7569"/>
                    <a:pt x="29923" y="7536"/>
                    <a:pt x="30003" y="7504"/>
                  </a:cubicBezTo>
                  <a:lnTo>
                    <a:pt x="30084" y="7488"/>
                  </a:lnTo>
                  <a:close/>
                  <a:moveTo>
                    <a:pt x="19986" y="7214"/>
                  </a:moveTo>
                  <a:cubicBezTo>
                    <a:pt x="19997" y="7218"/>
                    <a:pt x="20007" y="7220"/>
                    <a:pt x="20016" y="7220"/>
                  </a:cubicBezTo>
                  <a:cubicBezTo>
                    <a:pt x="20016" y="7220"/>
                    <a:pt x="20016" y="7220"/>
                    <a:pt x="20017" y="7220"/>
                  </a:cubicBezTo>
                  <a:lnTo>
                    <a:pt x="20017" y="7220"/>
                  </a:lnTo>
                  <a:cubicBezTo>
                    <a:pt x="20040" y="7256"/>
                    <a:pt x="20068" y="7297"/>
                    <a:pt x="20099" y="7343"/>
                  </a:cubicBezTo>
                  <a:lnTo>
                    <a:pt x="20067" y="7375"/>
                  </a:lnTo>
                  <a:cubicBezTo>
                    <a:pt x="20045" y="7398"/>
                    <a:pt x="20030" y="7428"/>
                    <a:pt x="19996" y="7428"/>
                  </a:cubicBezTo>
                  <a:cubicBezTo>
                    <a:pt x="19981" y="7428"/>
                    <a:pt x="19962" y="7422"/>
                    <a:pt x="19938" y="7407"/>
                  </a:cubicBezTo>
                  <a:lnTo>
                    <a:pt x="19873" y="7359"/>
                  </a:lnTo>
                  <a:cubicBezTo>
                    <a:pt x="19841" y="7456"/>
                    <a:pt x="19809" y="7714"/>
                    <a:pt x="19728" y="7762"/>
                  </a:cubicBezTo>
                  <a:cubicBezTo>
                    <a:pt x="19714" y="7773"/>
                    <a:pt x="19699" y="7777"/>
                    <a:pt x="19684" y="7777"/>
                  </a:cubicBezTo>
                  <a:cubicBezTo>
                    <a:pt x="19632" y="7777"/>
                    <a:pt x="19583" y="7723"/>
                    <a:pt x="19583" y="7698"/>
                  </a:cubicBezTo>
                  <a:cubicBezTo>
                    <a:pt x="19583" y="7649"/>
                    <a:pt x="19648" y="7617"/>
                    <a:pt x="19680" y="7617"/>
                  </a:cubicBezTo>
                  <a:cubicBezTo>
                    <a:pt x="19696" y="7617"/>
                    <a:pt x="19761" y="7536"/>
                    <a:pt x="19744" y="7504"/>
                  </a:cubicBezTo>
                  <a:cubicBezTo>
                    <a:pt x="19717" y="7490"/>
                    <a:pt x="19629" y="7452"/>
                    <a:pt x="19585" y="7452"/>
                  </a:cubicBezTo>
                  <a:cubicBezTo>
                    <a:pt x="19578" y="7452"/>
                    <a:pt x="19571" y="7453"/>
                    <a:pt x="19567" y="7456"/>
                  </a:cubicBezTo>
                  <a:cubicBezTo>
                    <a:pt x="19535" y="7456"/>
                    <a:pt x="19454" y="7504"/>
                    <a:pt x="19373" y="7536"/>
                  </a:cubicBezTo>
                  <a:lnTo>
                    <a:pt x="19325" y="7585"/>
                  </a:lnTo>
                  <a:cubicBezTo>
                    <a:pt x="19293" y="7617"/>
                    <a:pt x="19293" y="7649"/>
                    <a:pt x="19357" y="7665"/>
                  </a:cubicBezTo>
                  <a:lnTo>
                    <a:pt x="19438" y="7665"/>
                  </a:lnTo>
                  <a:cubicBezTo>
                    <a:pt x="19422" y="7698"/>
                    <a:pt x="19373" y="7746"/>
                    <a:pt x="19325" y="7762"/>
                  </a:cubicBezTo>
                  <a:lnTo>
                    <a:pt x="19293" y="7746"/>
                  </a:lnTo>
                  <a:lnTo>
                    <a:pt x="19244" y="7730"/>
                  </a:lnTo>
                  <a:cubicBezTo>
                    <a:pt x="19244" y="7633"/>
                    <a:pt x="19260" y="7536"/>
                    <a:pt x="19293" y="7488"/>
                  </a:cubicBezTo>
                  <a:lnTo>
                    <a:pt x="19309" y="7456"/>
                  </a:lnTo>
                  <a:cubicBezTo>
                    <a:pt x="19325" y="7440"/>
                    <a:pt x="19357" y="7423"/>
                    <a:pt x="19357" y="7407"/>
                  </a:cubicBezTo>
                  <a:cubicBezTo>
                    <a:pt x="19373" y="7375"/>
                    <a:pt x="19422" y="7343"/>
                    <a:pt x="19486" y="7343"/>
                  </a:cubicBezTo>
                  <a:cubicBezTo>
                    <a:pt x="19506" y="7347"/>
                    <a:pt x="19526" y="7349"/>
                    <a:pt x="19544" y="7349"/>
                  </a:cubicBezTo>
                  <a:cubicBezTo>
                    <a:pt x="19599" y="7349"/>
                    <a:pt x="19648" y="7331"/>
                    <a:pt x="19696" y="7294"/>
                  </a:cubicBezTo>
                  <a:lnTo>
                    <a:pt x="19761" y="7230"/>
                  </a:lnTo>
                  <a:cubicBezTo>
                    <a:pt x="19777" y="7262"/>
                    <a:pt x="19801" y="7278"/>
                    <a:pt x="19825" y="7278"/>
                  </a:cubicBezTo>
                  <a:cubicBezTo>
                    <a:pt x="19849" y="7278"/>
                    <a:pt x="19873" y="7262"/>
                    <a:pt x="19890" y="7230"/>
                  </a:cubicBezTo>
                  <a:lnTo>
                    <a:pt x="19938" y="7230"/>
                  </a:lnTo>
                  <a:lnTo>
                    <a:pt x="19986" y="7214"/>
                  </a:lnTo>
                  <a:close/>
                  <a:moveTo>
                    <a:pt x="25422" y="6940"/>
                  </a:moveTo>
                  <a:lnTo>
                    <a:pt x="25471" y="7004"/>
                  </a:lnTo>
                  <a:cubicBezTo>
                    <a:pt x="25519" y="7069"/>
                    <a:pt x="25600" y="7085"/>
                    <a:pt x="25697" y="7085"/>
                  </a:cubicBezTo>
                  <a:lnTo>
                    <a:pt x="25842" y="7085"/>
                  </a:lnTo>
                  <a:cubicBezTo>
                    <a:pt x="26003" y="7085"/>
                    <a:pt x="26100" y="7036"/>
                    <a:pt x="26100" y="7036"/>
                  </a:cubicBezTo>
                  <a:cubicBezTo>
                    <a:pt x="26084" y="7020"/>
                    <a:pt x="26229" y="6972"/>
                    <a:pt x="26293" y="6972"/>
                  </a:cubicBezTo>
                  <a:cubicBezTo>
                    <a:pt x="26342" y="6988"/>
                    <a:pt x="26390" y="7085"/>
                    <a:pt x="26390" y="7117"/>
                  </a:cubicBezTo>
                  <a:cubicBezTo>
                    <a:pt x="26390" y="7149"/>
                    <a:pt x="26342" y="7182"/>
                    <a:pt x="26293" y="7182"/>
                  </a:cubicBezTo>
                  <a:lnTo>
                    <a:pt x="26261" y="7165"/>
                  </a:lnTo>
                  <a:lnTo>
                    <a:pt x="26229" y="7133"/>
                  </a:lnTo>
                  <a:cubicBezTo>
                    <a:pt x="26197" y="7149"/>
                    <a:pt x="26100" y="7198"/>
                    <a:pt x="26067" y="7198"/>
                  </a:cubicBezTo>
                  <a:cubicBezTo>
                    <a:pt x="26035" y="7198"/>
                    <a:pt x="25971" y="7182"/>
                    <a:pt x="25906" y="7165"/>
                  </a:cubicBezTo>
                  <a:lnTo>
                    <a:pt x="25874" y="7198"/>
                  </a:lnTo>
                  <a:lnTo>
                    <a:pt x="25793" y="7230"/>
                  </a:lnTo>
                  <a:cubicBezTo>
                    <a:pt x="25777" y="7182"/>
                    <a:pt x="25729" y="7149"/>
                    <a:pt x="25713" y="7149"/>
                  </a:cubicBezTo>
                  <a:lnTo>
                    <a:pt x="25697" y="7149"/>
                  </a:lnTo>
                  <a:cubicBezTo>
                    <a:pt x="25648" y="7149"/>
                    <a:pt x="25616" y="7165"/>
                    <a:pt x="25567" y="7165"/>
                  </a:cubicBezTo>
                  <a:lnTo>
                    <a:pt x="25551" y="7182"/>
                  </a:lnTo>
                  <a:cubicBezTo>
                    <a:pt x="25547" y="7184"/>
                    <a:pt x="25542" y="7185"/>
                    <a:pt x="25537" y="7185"/>
                  </a:cubicBezTo>
                  <a:cubicBezTo>
                    <a:pt x="25507" y="7185"/>
                    <a:pt x="25471" y="7145"/>
                    <a:pt x="25471" y="7117"/>
                  </a:cubicBezTo>
                  <a:cubicBezTo>
                    <a:pt x="25471" y="7110"/>
                    <a:pt x="25467" y="7107"/>
                    <a:pt x="25460" y="7107"/>
                  </a:cubicBezTo>
                  <a:cubicBezTo>
                    <a:pt x="25436" y="7107"/>
                    <a:pt x="25373" y="7150"/>
                    <a:pt x="25309" y="7214"/>
                  </a:cubicBezTo>
                  <a:lnTo>
                    <a:pt x="25213" y="7246"/>
                  </a:lnTo>
                  <a:cubicBezTo>
                    <a:pt x="25148" y="7278"/>
                    <a:pt x="25148" y="7311"/>
                    <a:pt x="25148" y="7343"/>
                  </a:cubicBezTo>
                  <a:cubicBezTo>
                    <a:pt x="25148" y="7386"/>
                    <a:pt x="25170" y="7393"/>
                    <a:pt x="25198" y="7393"/>
                  </a:cubicBezTo>
                  <a:cubicBezTo>
                    <a:pt x="25213" y="7393"/>
                    <a:pt x="25229" y="7391"/>
                    <a:pt x="25245" y="7391"/>
                  </a:cubicBezTo>
                  <a:cubicBezTo>
                    <a:pt x="25261" y="7391"/>
                    <a:pt x="25293" y="7391"/>
                    <a:pt x="25293" y="7407"/>
                  </a:cubicBezTo>
                  <a:lnTo>
                    <a:pt x="25309" y="7423"/>
                  </a:lnTo>
                  <a:cubicBezTo>
                    <a:pt x="25309" y="7440"/>
                    <a:pt x="25293" y="7456"/>
                    <a:pt x="25277" y="7456"/>
                  </a:cubicBezTo>
                  <a:lnTo>
                    <a:pt x="25229" y="7456"/>
                  </a:lnTo>
                  <a:cubicBezTo>
                    <a:pt x="25196" y="7456"/>
                    <a:pt x="25148" y="7585"/>
                    <a:pt x="25100" y="7601"/>
                  </a:cubicBezTo>
                  <a:cubicBezTo>
                    <a:pt x="25035" y="7617"/>
                    <a:pt x="24987" y="7649"/>
                    <a:pt x="24987" y="7665"/>
                  </a:cubicBezTo>
                  <a:lnTo>
                    <a:pt x="24987" y="7682"/>
                  </a:lnTo>
                  <a:cubicBezTo>
                    <a:pt x="25003" y="7698"/>
                    <a:pt x="25084" y="7714"/>
                    <a:pt x="25180" y="7730"/>
                  </a:cubicBezTo>
                  <a:lnTo>
                    <a:pt x="25245" y="7762"/>
                  </a:lnTo>
                  <a:cubicBezTo>
                    <a:pt x="25261" y="7778"/>
                    <a:pt x="25213" y="7778"/>
                    <a:pt x="25148" y="7778"/>
                  </a:cubicBezTo>
                  <a:cubicBezTo>
                    <a:pt x="25084" y="7762"/>
                    <a:pt x="24906" y="7698"/>
                    <a:pt x="24874" y="7682"/>
                  </a:cubicBezTo>
                  <a:lnTo>
                    <a:pt x="24906" y="7649"/>
                  </a:lnTo>
                  <a:cubicBezTo>
                    <a:pt x="24949" y="7607"/>
                    <a:pt x="24916" y="7515"/>
                    <a:pt x="25006" y="7515"/>
                  </a:cubicBezTo>
                  <a:cubicBezTo>
                    <a:pt x="25019" y="7515"/>
                    <a:pt x="25034" y="7516"/>
                    <a:pt x="25051" y="7520"/>
                  </a:cubicBezTo>
                  <a:cubicBezTo>
                    <a:pt x="25067" y="7520"/>
                    <a:pt x="25100" y="7456"/>
                    <a:pt x="25100" y="7440"/>
                  </a:cubicBezTo>
                  <a:lnTo>
                    <a:pt x="25067" y="7375"/>
                  </a:lnTo>
                  <a:cubicBezTo>
                    <a:pt x="25067" y="7294"/>
                    <a:pt x="25051" y="7214"/>
                    <a:pt x="25019" y="7182"/>
                  </a:cubicBezTo>
                  <a:lnTo>
                    <a:pt x="24987" y="7198"/>
                  </a:lnTo>
                  <a:cubicBezTo>
                    <a:pt x="24955" y="7198"/>
                    <a:pt x="24906" y="7214"/>
                    <a:pt x="24874" y="7246"/>
                  </a:cubicBezTo>
                  <a:lnTo>
                    <a:pt x="24809" y="7278"/>
                  </a:lnTo>
                  <a:cubicBezTo>
                    <a:pt x="24793" y="7246"/>
                    <a:pt x="24874" y="7133"/>
                    <a:pt x="24987" y="7052"/>
                  </a:cubicBezTo>
                  <a:lnTo>
                    <a:pt x="25148" y="7085"/>
                  </a:lnTo>
                  <a:lnTo>
                    <a:pt x="25229" y="7085"/>
                  </a:lnTo>
                  <a:cubicBezTo>
                    <a:pt x="25277" y="7036"/>
                    <a:pt x="25374" y="6972"/>
                    <a:pt x="25422" y="6940"/>
                  </a:cubicBezTo>
                  <a:close/>
                  <a:moveTo>
                    <a:pt x="4769" y="7520"/>
                  </a:moveTo>
                  <a:cubicBezTo>
                    <a:pt x="4788" y="7520"/>
                    <a:pt x="4808" y="7536"/>
                    <a:pt x="4824" y="7569"/>
                  </a:cubicBezTo>
                  <a:lnTo>
                    <a:pt x="4759" y="7633"/>
                  </a:lnTo>
                  <a:cubicBezTo>
                    <a:pt x="4727" y="7649"/>
                    <a:pt x="4695" y="7682"/>
                    <a:pt x="4695" y="7714"/>
                  </a:cubicBezTo>
                  <a:cubicBezTo>
                    <a:pt x="4681" y="7756"/>
                    <a:pt x="4691" y="7798"/>
                    <a:pt x="4642" y="7798"/>
                  </a:cubicBezTo>
                  <a:cubicBezTo>
                    <a:pt x="4634" y="7798"/>
                    <a:pt x="4625" y="7797"/>
                    <a:pt x="4614" y="7794"/>
                  </a:cubicBezTo>
                  <a:cubicBezTo>
                    <a:pt x="4598" y="7778"/>
                    <a:pt x="4566" y="7698"/>
                    <a:pt x="4598" y="7682"/>
                  </a:cubicBezTo>
                  <a:cubicBezTo>
                    <a:pt x="4643" y="7652"/>
                    <a:pt x="4619" y="7567"/>
                    <a:pt x="4704" y="7567"/>
                  </a:cubicBezTo>
                  <a:cubicBezTo>
                    <a:pt x="4711" y="7567"/>
                    <a:pt x="4718" y="7567"/>
                    <a:pt x="4727" y="7569"/>
                  </a:cubicBezTo>
                  <a:cubicBezTo>
                    <a:pt x="4735" y="7536"/>
                    <a:pt x="4751" y="7520"/>
                    <a:pt x="4769" y="7520"/>
                  </a:cubicBezTo>
                  <a:close/>
                  <a:moveTo>
                    <a:pt x="21554" y="7548"/>
                  </a:moveTo>
                  <a:cubicBezTo>
                    <a:pt x="21560" y="7548"/>
                    <a:pt x="21564" y="7550"/>
                    <a:pt x="21567" y="7553"/>
                  </a:cubicBezTo>
                  <a:cubicBezTo>
                    <a:pt x="21583" y="7585"/>
                    <a:pt x="21535" y="7665"/>
                    <a:pt x="21503" y="7665"/>
                  </a:cubicBezTo>
                  <a:cubicBezTo>
                    <a:pt x="21470" y="7665"/>
                    <a:pt x="21454" y="7682"/>
                    <a:pt x="21454" y="7698"/>
                  </a:cubicBezTo>
                  <a:lnTo>
                    <a:pt x="21519" y="7698"/>
                  </a:lnTo>
                  <a:cubicBezTo>
                    <a:pt x="21535" y="7730"/>
                    <a:pt x="21503" y="7811"/>
                    <a:pt x="21470" y="7811"/>
                  </a:cubicBezTo>
                  <a:cubicBezTo>
                    <a:pt x="21438" y="7794"/>
                    <a:pt x="21357" y="7762"/>
                    <a:pt x="21277" y="7714"/>
                  </a:cubicBezTo>
                  <a:lnTo>
                    <a:pt x="21196" y="7698"/>
                  </a:lnTo>
                  <a:cubicBezTo>
                    <a:pt x="21180" y="7698"/>
                    <a:pt x="21148" y="7682"/>
                    <a:pt x="21132" y="7649"/>
                  </a:cubicBezTo>
                  <a:cubicBezTo>
                    <a:pt x="21132" y="7633"/>
                    <a:pt x="21132" y="7601"/>
                    <a:pt x="21132" y="7585"/>
                  </a:cubicBezTo>
                  <a:cubicBezTo>
                    <a:pt x="21132" y="7585"/>
                    <a:pt x="21180" y="7569"/>
                    <a:pt x="21196" y="7569"/>
                  </a:cubicBezTo>
                  <a:cubicBezTo>
                    <a:pt x="21245" y="7585"/>
                    <a:pt x="21277" y="7601"/>
                    <a:pt x="21309" y="7617"/>
                  </a:cubicBezTo>
                  <a:lnTo>
                    <a:pt x="21406" y="7633"/>
                  </a:lnTo>
                  <a:cubicBezTo>
                    <a:pt x="21459" y="7580"/>
                    <a:pt x="21524" y="7548"/>
                    <a:pt x="21554" y="7548"/>
                  </a:cubicBezTo>
                  <a:close/>
                  <a:moveTo>
                    <a:pt x="9921" y="7794"/>
                  </a:moveTo>
                  <a:cubicBezTo>
                    <a:pt x="9905" y="7811"/>
                    <a:pt x="9873" y="7827"/>
                    <a:pt x="9873" y="7843"/>
                  </a:cubicBezTo>
                  <a:cubicBezTo>
                    <a:pt x="9873" y="7859"/>
                    <a:pt x="9905" y="7875"/>
                    <a:pt x="9905" y="7875"/>
                  </a:cubicBezTo>
                  <a:cubicBezTo>
                    <a:pt x="9946" y="7881"/>
                    <a:pt x="9988" y="7885"/>
                    <a:pt x="10027" y="7885"/>
                  </a:cubicBezTo>
                  <a:cubicBezTo>
                    <a:pt x="10033" y="7885"/>
                    <a:pt x="10038" y="7885"/>
                    <a:pt x="10043" y="7885"/>
                  </a:cubicBezTo>
                  <a:lnTo>
                    <a:pt x="10043" y="7885"/>
                  </a:lnTo>
                  <a:lnTo>
                    <a:pt x="10050" y="7891"/>
                  </a:lnTo>
                  <a:cubicBezTo>
                    <a:pt x="10052" y="7889"/>
                    <a:pt x="10054" y="7887"/>
                    <a:pt x="10055" y="7884"/>
                  </a:cubicBezTo>
                  <a:lnTo>
                    <a:pt x="10055" y="7884"/>
                  </a:lnTo>
                  <a:cubicBezTo>
                    <a:pt x="10051" y="7884"/>
                    <a:pt x="10047" y="7884"/>
                    <a:pt x="10043" y="7885"/>
                  </a:cubicBezTo>
                  <a:lnTo>
                    <a:pt x="10043" y="7885"/>
                  </a:lnTo>
                  <a:lnTo>
                    <a:pt x="9969" y="7811"/>
                  </a:lnTo>
                  <a:cubicBezTo>
                    <a:pt x="9969" y="7794"/>
                    <a:pt x="9937" y="7794"/>
                    <a:pt x="9921" y="7794"/>
                  </a:cubicBezTo>
                  <a:close/>
                  <a:moveTo>
                    <a:pt x="24017" y="7776"/>
                  </a:moveTo>
                  <a:cubicBezTo>
                    <a:pt x="24065" y="7776"/>
                    <a:pt x="24129" y="7844"/>
                    <a:pt x="24100" y="7859"/>
                  </a:cubicBezTo>
                  <a:cubicBezTo>
                    <a:pt x="24051" y="7859"/>
                    <a:pt x="24051" y="7891"/>
                    <a:pt x="24067" y="7907"/>
                  </a:cubicBezTo>
                  <a:cubicBezTo>
                    <a:pt x="24070" y="7910"/>
                    <a:pt x="24070" y="7911"/>
                    <a:pt x="24069" y="7911"/>
                  </a:cubicBezTo>
                  <a:cubicBezTo>
                    <a:pt x="24062" y="7911"/>
                    <a:pt x="23996" y="7873"/>
                    <a:pt x="23954" y="7859"/>
                  </a:cubicBezTo>
                  <a:cubicBezTo>
                    <a:pt x="23922" y="7843"/>
                    <a:pt x="23938" y="7811"/>
                    <a:pt x="24003" y="7778"/>
                  </a:cubicBezTo>
                  <a:cubicBezTo>
                    <a:pt x="24007" y="7777"/>
                    <a:pt x="24012" y="7776"/>
                    <a:pt x="24017" y="7776"/>
                  </a:cubicBezTo>
                  <a:close/>
                  <a:moveTo>
                    <a:pt x="15942" y="7821"/>
                  </a:moveTo>
                  <a:cubicBezTo>
                    <a:pt x="16005" y="7821"/>
                    <a:pt x="16051" y="7839"/>
                    <a:pt x="16051" y="7875"/>
                  </a:cubicBezTo>
                  <a:lnTo>
                    <a:pt x="16034" y="7891"/>
                  </a:lnTo>
                  <a:cubicBezTo>
                    <a:pt x="16018" y="7924"/>
                    <a:pt x="15986" y="7940"/>
                    <a:pt x="15970" y="7956"/>
                  </a:cubicBezTo>
                  <a:cubicBezTo>
                    <a:pt x="15921" y="7988"/>
                    <a:pt x="15938" y="8004"/>
                    <a:pt x="15970" y="8020"/>
                  </a:cubicBezTo>
                  <a:lnTo>
                    <a:pt x="15986" y="8036"/>
                  </a:lnTo>
                  <a:cubicBezTo>
                    <a:pt x="15979" y="8058"/>
                    <a:pt x="15965" y="8067"/>
                    <a:pt x="15949" y="8067"/>
                  </a:cubicBezTo>
                  <a:cubicBezTo>
                    <a:pt x="15929" y="8067"/>
                    <a:pt x="15907" y="8054"/>
                    <a:pt x="15889" y="8036"/>
                  </a:cubicBezTo>
                  <a:lnTo>
                    <a:pt x="15873" y="8004"/>
                  </a:lnTo>
                  <a:cubicBezTo>
                    <a:pt x="15873" y="7956"/>
                    <a:pt x="15873" y="7924"/>
                    <a:pt x="15792" y="7924"/>
                  </a:cubicBezTo>
                  <a:cubicBezTo>
                    <a:pt x="15760" y="7924"/>
                    <a:pt x="15760" y="7843"/>
                    <a:pt x="15792" y="7843"/>
                  </a:cubicBezTo>
                  <a:lnTo>
                    <a:pt x="15873" y="7827"/>
                  </a:lnTo>
                  <a:cubicBezTo>
                    <a:pt x="15897" y="7823"/>
                    <a:pt x="15920" y="7821"/>
                    <a:pt x="15942" y="7821"/>
                  </a:cubicBezTo>
                  <a:close/>
                  <a:moveTo>
                    <a:pt x="6130" y="8117"/>
                  </a:moveTo>
                  <a:cubicBezTo>
                    <a:pt x="6195" y="8149"/>
                    <a:pt x="6163" y="8182"/>
                    <a:pt x="6130" y="8198"/>
                  </a:cubicBezTo>
                  <a:cubicBezTo>
                    <a:pt x="6122" y="8206"/>
                    <a:pt x="6078" y="8206"/>
                    <a:pt x="6028" y="8206"/>
                  </a:cubicBezTo>
                  <a:cubicBezTo>
                    <a:pt x="6027" y="8206"/>
                    <a:pt x="6027" y="8206"/>
                    <a:pt x="6027" y="8206"/>
                  </a:cubicBezTo>
                  <a:lnTo>
                    <a:pt x="6027" y="8206"/>
                  </a:lnTo>
                  <a:lnTo>
                    <a:pt x="6130" y="8117"/>
                  </a:lnTo>
                  <a:close/>
                  <a:moveTo>
                    <a:pt x="14280" y="7984"/>
                  </a:moveTo>
                  <a:cubicBezTo>
                    <a:pt x="14311" y="7984"/>
                    <a:pt x="14350" y="8007"/>
                    <a:pt x="14389" y="8020"/>
                  </a:cubicBezTo>
                  <a:cubicBezTo>
                    <a:pt x="14518" y="8020"/>
                    <a:pt x="14389" y="8069"/>
                    <a:pt x="14405" y="8085"/>
                  </a:cubicBezTo>
                  <a:lnTo>
                    <a:pt x="14438" y="8117"/>
                  </a:lnTo>
                  <a:cubicBezTo>
                    <a:pt x="14456" y="8129"/>
                    <a:pt x="14451" y="8135"/>
                    <a:pt x="14437" y="8135"/>
                  </a:cubicBezTo>
                  <a:cubicBezTo>
                    <a:pt x="14414" y="8135"/>
                    <a:pt x="14367" y="8121"/>
                    <a:pt x="14357" y="8101"/>
                  </a:cubicBezTo>
                  <a:cubicBezTo>
                    <a:pt x="14351" y="8089"/>
                    <a:pt x="14342" y="8083"/>
                    <a:pt x="14333" y="8083"/>
                  </a:cubicBezTo>
                  <a:cubicBezTo>
                    <a:pt x="14318" y="8083"/>
                    <a:pt x="14302" y="8097"/>
                    <a:pt x="14292" y="8117"/>
                  </a:cubicBezTo>
                  <a:cubicBezTo>
                    <a:pt x="14276" y="8149"/>
                    <a:pt x="14212" y="8230"/>
                    <a:pt x="14179" y="8246"/>
                  </a:cubicBezTo>
                  <a:lnTo>
                    <a:pt x="14163" y="8230"/>
                  </a:lnTo>
                  <a:cubicBezTo>
                    <a:pt x="14147" y="8230"/>
                    <a:pt x="14131" y="8198"/>
                    <a:pt x="14131" y="8182"/>
                  </a:cubicBezTo>
                  <a:lnTo>
                    <a:pt x="14147" y="8149"/>
                  </a:lnTo>
                  <a:cubicBezTo>
                    <a:pt x="14163" y="8133"/>
                    <a:pt x="14179" y="8069"/>
                    <a:pt x="14196" y="8004"/>
                  </a:cubicBezTo>
                  <a:lnTo>
                    <a:pt x="14260" y="7988"/>
                  </a:lnTo>
                  <a:cubicBezTo>
                    <a:pt x="14266" y="7985"/>
                    <a:pt x="14273" y="7984"/>
                    <a:pt x="14280" y="7984"/>
                  </a:cubicBezTo>
                  <a:close/>
                  <a:moveTo>
                    <a:pt x="15357" y="7891"/>
                  </a:moveTo>
                  <a:cubicBezTo>
                    <a:pt x="15373" y="7891"/>
                    <a:pt x="15438" y="7907"/>
                    <a:pt x="15438" y="7907"/>
                  </a:cubicBezTo>
                  <a:cubicBezTo>
                    <a:pt x="15438" y="7953"/>
                    <a:pt x="15453" y="7973"/>
                    <a:pt x="15478" y="7973"/>
                  </a:cubicBezTo>
                  <a:cubicBezTo>
                    <a:pt x="15497" y="7973"/>
                    <a:pt x="15522" y="7961"/>
                    <a:pt x="15551" y="7940"/>
                  </a:cubicBezTo>
                  <a:lnTo>
                    <a:pt x="15583" y="7940"/>
                  </a:lnTo>
                  <a:cubicBezTo>
                    <a:pt x="15615" y="7940"/>
                    <a:pt x="15647" y="7972"/>
                    <a:pt x="15647" y="7972"/>
                  </a:cubicBezTo>
                  <a:cubicBezTo>
                    <a:pt x="15647" y="7988"/>
                    <a:pt x="15631" y="8036"/>
                    <a:pt x="15631" y="8085"/>
                  </a:cubicBezTo>
                  <a:lnTo>
                    <a:pt x="15728" y="8069"/>
                  </a:lnTo>
                  <a:cubicBezTo>
                    <a:pt x="15760" y="8069"/>
                    <a:pt x="15809" y="8069"/>
                    <a:pt x="15825" y="8085"/>
                  </a:cubicBezTo>
                  <a:lnTo>
                    <a:pt x="15841" y="8101"/>
                  </a:lnTo>
                  <a:cubicBezTo>
                    <a:pt x="15857" y="8149"/>
                    <a:pt x="15873" y="8230"/>
                    <a:pt x="15857" y="8246"/>
                  </a:cubicBezTo>
                  <a:cubicBezTo>
                    <a:pt x="15857" y="8262"/>
                    <a:pt x="15809" y="8262"/>
                    <a:pt x="15776" y="8262"/>
                  </a:cubicBezTo>
                  <a:lnTo>
                    <a:pt x="15760" y="8214"/>
                  </a:lnTo>
                  <a:cubicBezTo>
                    <a:pt x="15760" y="8198"/>
                    <a:pt x="15728" y="8165"/>
                    <a:pt x="15696" y="8165"/>
                  </a:cubicBezTo>
                  <a:lnTo>
                    <a:pt x="15680" y="8165"/>
                  </a:lnTo>
                  <a:cubicBezTo>
                    <a:pt x="15647" y="8165"/>
                    <a:pt x="15615" y="8182"/>
                    <a:pt x="15615" y="8214"/>
                  </a:cubicBezTo>
                  <a:lnTo>
                    <a:pt x="15631" y="8230"/>
                  </a:lnTo>
                  <a:lnTo>
                    <a:pt x="15647" y="8246"/>
                  </a:lnTo>
                  <a:cubicBezTo>
                    <a:pt x="15680" y="8246"/>
                    <a:pt x="15696" y="8278"/>
                    <a:pt x="15696" y="8327"/>
                  </a:cubicBezTo>
                  <a:lnTo>
                    <a:pt x="15599" y="8327"/>
                  </a:lnTo>
                  <a:cubicBezTo>
                    <a:pt x="15518" y="8327"/>
                    <a:pt x="15454" y="8262"/>
                    <a:pt x="15454" y="8182"/>
                  </a:cubicBezTo>
                  <a:cubicBezTo>
                    <a:pt x="15470" y="8117"/>
                    <a:pt x="15341" y="7924"/>
                    <a:pt x="15341" y="7891"/>
                  </a:cubicBezTo>
                  <a:close/>
                  <a:moveTo>
                    <a:pt x="10258" y="8376"/>
                  </a:moveTo>
                  <a:cubicBezTo>
                    <a:pt x="10238" y="8381"/>
                    <a:pt x="10226" y="8382"/>
                    <a:pt x="10221" y="8382"/>
                  </a:cubicBezTo>
                  <a:cubicBezTo>
                    <a:pt x="10213" y="8382"/>
                    <a:pt x="10227" y="8377"/>
                    <a:pt x="10258" y="8376"/>
                  </a:cubicBezTo>
                  <a:close/>
                  <a:moveTo>
                    <a:pt x="10313" y="8242"/>
                  </a:moveTo>
                  <a:cubicBezTo>
                    <a:pt x="10326" y="8242"/>
                    <a:pt x="10357" y="8262"/>
                    <a:pt x="10357" y="8262"/>
                  </a:cubicBezTo>
                  <a:lnTo>
                    <a:pt x="10405" y="8311"/>
                  </a:lnTo>
                  <a:cubicBezTo>
                    <a:pt x="10437" y="8359"/>
                    <a:pt x="10469" y="8424"/>
                    <a:pt x="10453" y="8440"/>
                  </a:cubicBezTo>
                  <a:cubicBezTo>
                    <a:pt x="10453" y="8440"/>
                    <a:pt x="10317" y="8379"/>
                    <a:pt x="10264" y="8375"/>
                  </a:cubicBezTo>
                  <a:lnTo>
                    <a:pt x="10264" y="8375"/>
                  </a:lnTo>
                  <a:cubicBezTo>
                    <a:pt x="10268" y="8375"/>
                    <a:pt x="10272" y="8375"/>
                    <a:pt x="10276" y="8375"/>
                  </a:cubicBezTo>
                  <a:lnTo>
                    <a:pt x="10260" y="8295"/>
                  </a:lnTo>
                  <a:cubicBezTo>
                    <a:pt x="10260" y="8278"/>
                    <a:pt x="10292" y="8246"/>
                    <a:pt x="10308" y="8246"/>
                  </a:cubicBezTo>
                  <a:cubicBezTo>
                    <a:pt x="10308" y="8243"/>
                    <a:pt x="10310" y="8242"/>
                    <a:pt x="10313" y="8242"/>
                  </a:cubicBezTo>
                  <a:close/>
                  <a:moveTo>
                    <a:pt x="9716" y="8207"/>
                  </a:moveTo>
                  <a:cubicBezTo>
                    <a:pt x="9725" y="8207"/>
                    <a:pt x="9734" y="8209"/>
                    <a:pt x="9744" y="8214"/>
                  </a:cubicBezTo>
                  <a:lnTo>
                    <a:pt x="9776" y="8230"/>
                  </a:lnTo>
                  <a:lnTo>
                    <a:pt x="9840" y="8262"/>
                  </a:lnTo>
                  <a:cubicBezTo>
                    <a:pt x="9792" y="8311"/>
                    <a:pt x="9824" y="8375"/>
                    <a:pt x="9905" y="8407"/>
                  </a:cubicBezTo>
                  <a:lnTo>
                    <a:pt x="9986" y="8440"/>
                  </a:lnTo>
                  <a:cubicBezTo>
                    <a:pt x="9986" y="8440"/>
                    <a:pt x="9986" y="8472"/>
                    <a:pt x="9986" y="8472"/>
                  </a:cubicBezTo>
                  <a:cubicBezTo>
                    <a:pt x="9969" y="8488"/>
                    <a:pt x="9953" y="8488"/>
                    <a:pt x="9953" y="8504"/>
                  </a:cubicBezTo>
                  <a:lnTo>
                    <a:pt x="9840" y="8504"/>
                  </a:lnTo>
                  <a:cubicBezTo>
                    <a:pt x="9821" y="8523"/>
                    <a:pt x="9803" y="8531"/>
                    <a:pt x="9787" y="8531"/>
                  </a:cubicBezTo>
                  <a:cubicBezTo>
                    <a:pt x="9776" y="8531"/>
                    <a:pt x="9766" y="8527"/>
                    <a:pt x="9760" y="8520"/>
                  </a:cubicBezTo>
                  <a:cubicBezTo>
                    <a:pt x="9744" y="8512"/>
                    <a:pt x="9703" y="8508"/>
                    <a:pt x="9665" y="8508"/>
                  </a:cubicBezTo>
                  <a:cubicBezTo>
                    <a:pt x="9627" y="8508"/>
                    <a:pt x="9590" y="8512"/>
                    <a:pt x="9582" y="8520"/>
                  </a:cubicBezTo>
                  <a:cubicBezTo>
                    <a:pt x="9574" y="8529"/>
                    <a:pt x="9567" y="8533"/>
                    <a:pt x="9563" y="8533"/>
                  </a:cubicBezTo>
                  <a:cubicBezTo>
                    <a:pt x="9551" y="8533"/>
                    <a:pt x="9554" y="8503"/>
                    <a:pt x="9566" y="8456"/>
                  </a:cubicBezTo>
                  <a:lnTo>
                    <a:pt x="9598" y="8440"/>
                  </a:lnTo>
                  <a:lnTo>
                    <a:pt x="9711" y="8407"/>
                  </a:lnTo>
                  <a:cubicBezTo>
                    <a:pt x="9695" y="8327"/>
                    <a:pt x="9663" y="8246"/>
                    <a:pt x="9663" y="8230"/>
                  </a:cubicBezTo>
                  <a:cubicBezTo>
                    <a:pt x="9674" y="8219"/>
                    <a:pt x="9694" y="8207"/>
                    <a:pt x="9716" y="8207"/>
                  </a:cubicBezTo>
                  <a:close/>
                  <a:moveTo>
                    <a:pt x="6721" y="8485"/>
                  </a:moveTo>
                  <a:cubicBezTo>
                    <a:pt x="6730" y="8485"/>
                    <a:pt x="6738" y="8486"/>
                    <a:pt x="6743" y="8488"/>
                  </a:cubicBezTo>
                  <a:cubicBezTo>
                    <a:pt x="6776" y="8520"/>
                    <a:pt x="6711" y="8553"/>
                    <a:pt x="6582" y="8569"/>
                  </a:cubicBezTo>
                  <a:lnTo>
                    <a:pt x="6485" y="8601"/>
                  </a:lnTo>
                  <a:lnTo>
                    <a:pt x="6453" y="8601"/>
                  </a:lnTo>
                  <a:cubicBezTo>
                    <a:pt x="6435" y="8628"/>
                    <a:pt x="6417" y="8640"/>
                    <a:pt x="6400" y="8640"/>
                  </a:cubicBezTo>
                  <a:cubicBezTo>
                    <a:pt x="6385" y="8640"/>
                    <a:pt x="6371" y="8632"/>
                    <a:pt x="6356" y="8617"/>
                  </a:cubicBezTo>
                  <a:lnTo>
                    <a:pt x="6324" y="8585"/>
                  </a:lnTo>
                  <a:lnTo>
                    <a:pt x="6308" y="8569"/>
                  </a:lnTo>
                  <a:cubicBezTo>
                    <a:pt x="6292" y="8536"/>
                    <a:pt x="6340" y="8520"/>
                    <a:pt x="6405" y="8520"/>
                  </a:cubicBezTo>
                  <a:cubicBezTo>
                    <a:pt x="6412" y="8522"/>
                    <a:pt x="6421" y="8523"/>
                    <a:pt x="6432" y="8523"/>
                  </a:cubicBezTo>
                  <a:cubicBezTo>
                    <a:pt x="6507" y="8523"/>
                    <a:pt x="6656" y="8485"/>
                    <a:pt x="6721" y="8485"/>
                  </a:cubicBezTo>
                  <a:close/>
                  <a:moveTo>
                    <a:pt x="6055" y="8453"/>
                  </a:moveTo>
                  <a:cubicBezTo>
                    <a:pt x="6064" y="8453"/>
                    <a:pt x="6073" y="8454"/>
                    <a:pt x="6082" y="8456"/>
                  </a:cubicBezTo>
                  <a:lnTo>
                    <a:pt x="6017" y="8520"/>
                  </a:lnTo>
                  <a:cubicBezTo>
                    <a:pt x="5985" y="8536"/>
                    <a:pt x="6001" y="8585"/>
                    <a:pt x="6001" y="8617"/>
                  </a:cubicBezTo>
                  <a:lnTo>
                    <a:pt x="6001" y="8649"/>
                  </a:lnTo>
                  <a:cubicBezTo>
                    <a:pt x="6001" y="8669"/>
                    <a:pt x="5921" y="8683"/>
                    <a:pt x="5845" y="8683"/>
                  </a:cubicBezTo>
                  <a:cubicBezTo>
                    <a:pt x="5798" y="8683"/>
                    <a:pt x="5752" y="8678"/>
                    <a:pt x="5727" y="8666"/>
                  </a:cubicBezTo>
                  <a:cubicBezTo>
                    <a:pt x="5699" y="8647"/>
                    <a:pt x="5676" y="8639"/>
                    <a:pt x="5665" y="8639"/>
                  </a:cubicBezTo>
                  <a:cubicBezTo>
                    <a:pt x="5658" y="8639"/>
                    <a:pt x="5656" y="8643"/>
                    <a:pt x="5663" y="8649"/>
                  </a:cubicBezTo>
                  <a:lnTo>
                    <a:pt x="5695" y="8682"/>
                  </a:lnTo>
                  <a:lnTo>
                    <a:pt x="5711" y="8682"/>
                  </a:lnTo>
                  <a:cubicBezTo>
                    <a:pt x="5759" y="8698"/>
                    <a:pt x="5711" y="8730"/>
                    <a:pt x="5598" y="8778"/>
                  </a:cubicBezTo>
                  <a:lnTo>
                    <a:pt x="5501" y="8795"/>
                  </a:lnTo>
                  <a:lnTo>
                    <a:pt x="5469" y="8811"/>
                  </a:lnTo>
                  <a:cubicBezTo>
                    <a:pt x="5421" y="8811"/>
                    <a:pt x="5275" y="8795"/>
                    <a:pt x="5146" y="8795"/>
                  </a:cubicBezTo>
                  <a:lnTo>
                    <a:pt x="5017" y="8778"/>
                  </a:lnTo>
                  <a:cubicBezTo>
                    <a:pt x="4969" y="8778"/>
                    <a:pt x="4969" y="8795"/>
                    <a:pt x="4953" y="8811"/>
                  </a:cubicBezTo>
                  <a:cubicBezTo>
                    <a:pt x="4953" y="8843"/>
                    <a:pt x="4904" y="8859"/>
                    <a:pt x="4888" y="8859"/>
                  </a:cubicBezTo>
                  <a:lnTo>
                    <a:pt x="4808" y="8827"/>
                  </a:lnTo>
                  <a:cubicBezTo>
                    <a:pt x="4751" y="8808"/>
                    <a:pt x="4694" y="8800"/>
                    <a:pt x="4651" y="8800"/>
                  </a:cubicBezTo>
                  <a:cubicBezTo>
                    <a:pt x="4620" y="8800"/>
                    <a:pt x="4595" y="8804"/>
                    <a:pt x="4582" y="8811"/>
                  </a:cubicBezTo>
                  <a:cubicBezTo>
                    <a:pt x="4574" y="8819"/>
                    <a:pt x="4546" y="8823"/>
                    <a:pt x="4517" y="8823"/>
                  </a:cubicBezTo>
                  <a:cubicBezTo>
                    <a:pt x="4489" y="8823"/>
                    <a:pt x="4461" y="8819"/>
                    <a:pt x="4453" y="8811"/>
                  </a:cubicBezTo>
                  <a:cubicBezTo>
                    <a:pt x="4438" y="8781"/>
                    <a:pt x="4423" y="8680"/>
                    <a:pt x="4447" y="8680"/>
                  </a:cubicBezTo>
                  <a:cubicBezTo>
                    <a:pt x="4449" y="8680"/>
                    <a:pt x="4451" y="8681"/>
                    <a:pt x="4453" y="8682"/>
                  </a:cubicBezTo>
                  <a:cubicBezTo>
                    <a:pt x="4501" y="8682"/>
                    <a:pt x="4533" y="8633"/>
                    <a:pt x="4533" y="8633"/>
                  </a:cubicBezTo>
                  <a:cubicBezTo>
                    <a:pt x="4550" y="8617"/>
                    <a:pt x="4582" y="8601"/>
                    <a:pt x="4614" y="8601"/>
                  </a:cubicBezTo>
                  <a:lnTo>
                    <a:pt x="4630" y="8617"/>
                  </a:lnTo>
                  <a:cubicBezTo>
                    <a:pt x="4679" y="8649"/>
                    <a:pt x="4711" y="8682"/>
                    <a:pt x="4743" y="8714"/>
                  </a:cubicBezTo>
                  <a:cubicBezTo>
                    <a:pt x="4767" y="8738"/>
                    <a:pt x="4779" y="8750"/>
                    <a:pt x="4794" y="8750"/>
                  </a:cubicBezTo>
                  <a:cubicBezTo>
                    <a:pt x="4808" y="8750"/>
                    <a:pt x="4824" y="8738"/>
                    <a:pt x="4856" y="8714"/>
                  </a:cubicBezTo>
                  <a:lnTo>
                    <a:pt x="4904" y="8682"/>
                  </a:lnTo>
                  <a:cubicBezTo>
                    <a:pt x="4946" y="8640"/>
                    <a:pt x="5072" y="8562"/>
                    <a:pt x="5137" y="8562"/>
                  </a:cubicBezTo>
                  <a:cubicBezTo>
                    <a:pt x="5147" y="8562"/>
                    <a:pt x="5156" y="8564"/>
                    <a:pt x="5163" y="8569"/>
                  </a:cubicBezTo>
                  <a:cubicBezTo>
                    <a:pt x="5227" y="8585"/>
                    <a:pt x="5356" y="8633"/>
                    <a:pt x="5388" y="8633"/>
                  </a:cubicBezTo>
                  <a:cubicBezTo>
                    <a:pt x="5421" y="8617"/>
                    <a:pt x="5517" y="8585"/>
                    <a:pt x="5550" y="8585"/>
                  </a:cubicBezTo>
                  <a:cubicBezTo>
                    <a:pt x="5598" y="8585"/>
                    <a:pt x="5630" y="8553"/>
                    <a:pt x="5630" y="8488"/>
                  </a:cubicBezTo>
                  <a:lnTo>
                    <a:pt x="5711" y="8504"/>
                  </a:lnTo>
                  <a:lnTo>
                    <a:pt x="5872" y="8553"/>
                  </a:lnTo>
                  <a:cubicBezTo>
                    <a:pt x="5914" y="8497"/>
                    <a:pt x="5993" y="8453"/>
                    <a:pt x="6055" y="8453"/>
                  </a:cubicBezTo>
                  <a:close/>
                  <a:moveTo>
                    <a:pt x="8791" y="8712"/>
                  </a:moveTo>
                  <a:cubicBezTo>
                    <a:pt x="8798" y="8712"/>
                    <a:pt x="8804" y="8712"/>
                    <a:pt x="8808" y="8714"/>
                  </a:cubicBezTo>
                  <a:cubicBezTo>
                    <a:pt x="8856" y="8730"/>
                    <a:pt x="8856" y="8778"/>
                    <a:pt x="8808" y="8795"/>
                  </a:cubicBezTo>
                  <a:lnTo>
                    <a:pt x="8792" y="8795"/>
                  </a:lnTo>
                  <a:cubicBezTo>
                    <a:pt x="8771" y="8782"/>
                    <a:pt x="8752" y="8777"/>
                    <a:pt x="8735" y="8777"/>
                  </a:cubicBezTo>
                  <a:cubicBezTo>
                    <a:pt x="8688" y="8777"/>
                    <a:pt x="8659" y="8815"/>
                    <a:pt x="8647" y="8827"/>
                  </a:cubicBezTo>
                  <a:lnTo>
                    <a:pt x="8582" y="8875"/>
                  </a:lnTo>
                  <a:cubicBezTo>
                    <a:pt x="8534" y="8827"/>
                    <a:pt x="8518" y="8778"/>
                    <a:pt x="8534" y="8778"/>
                  </a:cubicBezTo>
                  <a:cubicBezTo>
                    <a:pt x="8563" y="8778"/>
                    <a:pt x="8726" y="8712"/>
                    <a:pt x="8791" y="8712"/>
                  </a:cubicBezTo>
                  <a:close/>
                  <a:moveTo>
                    <a:pt x="7066" y="8682"/>
                  </a:moveTo>
                  <a:lnTo>
                    <a:pt x="7066" y="8698"/>
                  </a:lnTo>
                  <a:lnTo>
                    <a:pt x="7098" y="8746"/>
                  </a:lnTo>
                  <a:cubicBezTo>
                    <a:pt x="7114" y="8795"/>
                    <a:pt x="7050" y="8859"/>
                    <a:pt x="6953" y="8891"/>
                  </a:cubicBezTo>
                  <a:lnTo>
                    <a:pt x="6872" y="8907"/>
                  </a:lnTo>
                  <a:cubicBezTo>
                    <a:pt x="6856" y="8907"/>
                    <a:pt x="6824" y="8875"/>
                    <a:pt x="6824" y="8875"/>
                  </a:cubicBezTo>
                  <a:cubicBezTo>
                    <a:pt x="6824" y="8859"/>
                    <a:pt x="6824" y="8827"/>
                    <a:pt x="6856" y="8811"/>
                  </a:cubicBezTo>
                  <a:cubicBezTo>
                    <a:pt x="6888" y="8795"/>
                    <a:pt x="6953" y="8795"/>
                    <a:pt x="6985" y="8778"/>
                  </a:cubicBezTo>
                  <a:cubicBezTo>
                    <a:pt x="7034" y="8762"/>
                    <a:pt x="7050" y="8746"/>
                    <a:pt x="7001" y="8714"/>
                  </a:cubicBezTo>
                  <a:cubicBezTo>
                    <a:pt x="7001" y="8698"/>
                    <a:pt x="7034" y="8682"/>
                    <a:pt x="7066" y="8682"/>
                  </a:cubicBezTo>
                  <a:close/>
                  <a:moveTo>
                    <a:pt x="7354" y="8702"/>
                  </a:moveTo>
                  <a:cubicBezTo>
                    <a:pt x="7389" y="8702"/>
                    <a:pt x="7421" y="8714"/>
                    <a:pt x="7437" y="8730"/>
                  </a:cubicBezTo>
                  <a:cubicBezTo>
                    <a:pt x="7469" y="8746"/>
                    <a:pt x="7501" y="8811"/>
                    <a:pt x="7518" y="8843"/>
                  </a:cubicBezTo>
                  <a:lnTo>
                    <a:pt x="7518" y="8891"/>
                  </a:lnTo>
                  <a:cubicBezTo>
                    <a:pt x="7518" y="8891"/>
                    <a:pt x="7469" y="8891"/>
                    <a:pt x="7453" y="8907"/>
                  </a:cubicBezTo>
                  <a:cubicBezTo>
                    <a:pt x="7442" y="8910"/>
                    <a:pt x="7433" y="8911"/>
                    <a:pt x="7424" y="8911"/>
                  </a:cubicBezTo>
                  <a:cubicBezTo>
                    <a:pt x="7368" y="8911"/>
                    <a:pt x="7356" y="8869"/>
                    <a:pt x="7356" y="8827"/>
                  </a:cubicBezTo>
                  <a:cubicBezTo>
                    <a:pt x="7340" y="8827"/>
                    <a:pt x="7324" y="8827"/>
                    <a:pt x="7292" y="8843"/>
                  </a:cubicBezTo>
                  <a:cubicBezTo>
                    <a:pt x="7290" y="8845"/>
                    <a:pt x="7287" y="8846"/>
                    <a:pt x="7283" y="8846"/>
                  </a:cubicBezTo>
                  <a:cubicBezTo>
                    <a:pt x="7261" y="8846"/>
                    <a:pt x="7217" y="8802"/>
                    <a:pt x="7259" y="8746"/>
                  </a:cubicBezTo>
                  <a:cubicBezTo>
                    <a:pt x="7284" y="8714"/>
                    <a:pt x="7320" y="8702"/>
                    <a:pt x="7354" y="8702"/>
                  </a:cubicBezTo>
                  <a:close/>
                  <a:moveTo>
                    <a:pt x="4293" y="8693"/>
                  </a:moveTo>
                  <a:cubicBezTo>
                    <a:pt x="4319" y="8693"/>
                    <a:pt x="4343" y="8720"/>
                    <a:pt x="4356" y="8746"/>
                  </a:cubicBezTo>
                  <a:lnTo>
                    <a:pt x="4340" y="8762"/>
                  </a:lnTo>
                  <a:cubicBezTo>
                    <a:pt x="4259" y="8795"/>
                    <a:pt x="4275" y="8907"/>
                    <a:pt x="4162" y="8907"/>
                  </a:cubicBezTo>
                  <a:lnTo>
                    <a:pt x="4146" y="8907"/>
                  </a:lnTo>
                  <a:cubicBezTo>
                    <a:pt x="4140" y="8920"/>
                    <a:pt x="4129" y="8925"/>
                    <a:pt x="4116" y="8925"/>
                  </a:cubicBezTo>
                  <a:cubicBezTo>
                    <a:pt x="4096" y="8925"/>
                    <a:pt x="4069" y="8911"/>
                    <a:pt x="4050" y="8891"/>
                  </a:cubicBezTo>
                  <a:lnTo>
                    <a:pt x="4033" y="8875"/>
                  </a:lnTo>
                  <a:cubicBezTo>
                    <a:pt x="4033" y="8859"/>
                    <a:pt x="4066" y="8811"/>
                    <a:pt x="4066" y="8811"/>
                  </a:cubicBezTo>
                  <a:cubicBezTo>
                    <a:pt x="4084" y="8815"/>
                    <a:pt x="4099" y="8817"/>
                    <a:pt x="4112" y="8817"/>
                  </a:cubicBezTo>
                  <a:cubicBezTo>
                    <a:pt x="4192" y="8817"/>
                    <a:pt x="4188" y="8742"/>
                    <a:pt x="4243" y="8714"/>
                  </a:cubicBezTo>
                  <a:lnTo>
                    <a:pt x="4275" y="8698"/>
                  </a:lnTo>
                  <a:cubicBezTo>
                    <a:pt x="4281" y="8695"/>
                    <a:pt x="4287" y="8693"/>
                    <a:pt x="4293" y="8693"/>
                  </a:cubicBezTo>
                  <a:close/>
                  <a:moveTo>
                    <a:pt x="8439" y="8703"/>
                  </a:moveTo>
                  <a:cubicBezTo>
                    <a:pt x="8458" y="8703"/>
                    <a:pt x="8469" y="8711"/>
                    <a:pt x="8469" y="8730"/>
                  </a:cubicBezTo>
                  <a:lnTo>
                    <a:pt x="8453" y="8746"/>
                  </a:lnTo>
                  <a:cubicBezTo>
                    <a:pt x="8389" y="8778"/>
                    <a:pt x="8356" y="8811"/>
                    <a:pt x="8292" y="8907"/>
                  </a:cubicBezTo>
                  <a:lnTo>
                    <a:pt x="8276" y="8940"/>
                  </a:lnTo>
                  <a:cubicBezTo>
                    <a:pt x="8264" y="8944"/>
                    <a:pt x="8253" y="8946"/>
                    <a:pt x="8242" y="8946"/>
                  </a:cubicBezTo>
                  <a:cubicBezTo>
                    <a:pt x="8207" y="8946"/>
                    <a:pt x="8179" y="8925"/>
                    <a:pt x="8179" y="8875"/>
                  </a:cubicBezTo>
                  <a:cubicBezTo>
                    <a:pt x="8179" y="8830"/>
                    <a:pt x="8235" y="8728"/>
                    <a:pt x="8282" y="8728"/>
                  </a:cubicBezTo>
                  <a:cubicBezTo>
                    <a:pt x="8285" y="8728"/>
                    <a:pt x="8289" y="8729"/>
                    <a:pt x="8292" y="8730"/>
                  </a:cubicBezTo>
                  <a:lnTo>
                    <a:pt x="8356" y="8730"/>
                  </a:lnTo>
                  <a:lnTo>
                    <a:pt x="8389" y="8714"/>
                  </a:lnTo>
                  <a:cubicBezTo>
                    <a:pt x="8409" y="8707"/>
                    <a:pt x="8426" y="8703"/>
                    <a:pt x="8439" y="8703"/>
                  </a:cubicBezTo>
                  <a:close/>
                  <a:moveTo>
                    <a:pt x="6556" y="8772"/>
                  </a:moveTo>
                  <a:cubicBezTo>
                    <a:pt x="6590" y="8772"/>
                    <a:pt x="6619" y="8787"/>
                    <a:pt x="6630" y="8811"/>
                  </a:cubicBezTo>
                  <a:cubicBezTo>
                    <a:pt x="6630" y="8855"/>
                    <a:pt x="6522" y="9008"/>
                    <a:pt x="6479" y="9008"/>
                  </a:cubicBezTo>
                  <a:cubicBezTo>
                    <a:pt x="6475" y="9008"/>
                    <a:pt x="6472" y="9007"/>
                    <a:pt x="6469" y="9004"/>
                  </a:cubicBezTo>
                  <a:cubicBezTo>
                    <a:pt x="6453" y="8956"/>
                    <a:pt x="6485" y="8811"/>
                    <a:pt x="6517" y="8778"/>
                  </a:cubicBezTo>
                  <a:cubicBezTo>
                    <a:pt x="6530" y="8774"/>
                    <a:pt x="6543" y="8772"/>
                    <a:pt x="6556" y="8772"/>
                  </a:cubicBezTo>
                  <a:close/>
                  <a:moveTo>
                    <a:pt x="2098" y="8921"/>
                  </a:moveTo>
                  <a:cubicBezTo>
                    <a:pt x="2104" y="8921"/>
                    <a:pt x="2110" y="8922"/>
                    <a:pt x="2114" y="8924"/>
                  </a:cubicBezTo>
                  <a:cubicBezTo>
                    <a:pt x="2162" y="8956"/>
                    <a:pt x="2162" y="8988"/>
                    <a:pt x="2114" y="8988"/>
                  </a:cubicBezTo>
                  <a:lnTo>
                    <a:pt x="2082" y="8988"/>
                  </a:lnTo>
                  <a:cubicBezTo>
                    <a:pt x="2001" y="8988"/>
                    <a:pt x="2017" y="9020"/>
                    <a:pt x="2049" y="9053"/>
                  </a:cubicBezTo>
                  <a:cubicBezTo>
                    <a:pt x="2066" y="9053"/>
                    <a:pt x="2001" y="9117"/>
                    <a:pt x="1985" y="9117"/>
                  </a:cubicBezTo>
                  <a:cubicBezTo>
                    <a:pt x="1904" y="9117"/>
                    <a:pt x="1824" y="9085"/>
                    <a:pt x="1743" y="9069"/>
                  </a:cubicBezTo>
                  <a:cubicBezTo>
                    <a:pt x="1743" y="9053"/>
                    <a:pt x="1743" y="9037"/>
                    <a:pt x="1743" y="9020"/>
                  </a:cubicBezTo>
                  <a:cubicBezTo>
                    <a:pt x="1759" y="9004"/>
                    <a:pt x="1791" y="8988"/>
                    <a:pt x="1807" y="8988"/>
                  </a:cubicBezTo>
                  <a:lnTo>
                    <a:pt x="1856" y="9004"/>
                  </a:lnTo>
                  <a:cubicBezTo>
                    <a:pt x="1900" y="8990"/>
                    <a:pt x="2037" y="8921"/>
                    <a:pt x="2098" y="8921"/>
                  </a:cubicBezTo>
                  <a:close/>
                  <a:moveTo>
                    <a:pt x="3307" y="8746"/>
                  </a:moveTo>
                  <a:cubicBezTo>
                    <a:pt x="3317" y="8746"/>
                    <a:pt x="3328" y="8751"/>
                    <a:pt x="3340" y="8762"/>
                  </a:cubicBezTo>
                  <a:lnTo>
                    <a:pt x="3356" y="8778"/>
                  </a:lnTo>
                  <a:lnTo>
                    <a:pt x="3388" y="8795"/>
                  </a:lnTo>
                  <a:cubicBezTo>
                    <a:pt x="3404" y="8811"/>
                    <a:pt x="3356" y="8875"/>
                    <a:pt x="3308" y="8875"/>
                  </a:cubicBezTo>
                  <a:cubicBezTo>
                    <a:pt x="3305" y="8874"/>
                    <a:pt x="3302" y="8873"/>
                    <a:pt x="3298" y="8873"/>
                  </a:cubicBezTo>
                  <a:cubicBezTo>
                    <a:pt x="3254" y="8873"/>
                    <a:pt x="3131" y="8958"/>
                    <a:pt x="3146" y="8988"/>
                  </a:cubicBezTo>
                  <a:cubicBezTo>
                    <a:pt x="3153" y="9008"/>
                    <a:pt x="3157" y="9023"/>
                    <a:pt x="3159" y="9032"/>
                  </a:cubicBezTo>
                  <a:lnTo>
                    <a:pt x="3159" y="9032"/>
                  </a:lnTo>
                  <a:cubicBezTo>
                    <a:pt x="3143" y="9017"/>
                    <a:pt x="3072" y="8993"/>
                    <a:pt x="3024" y="8993"/>
                  </a:cubicBezTo>
                  <a:cubicBezTo>
                    <a:pt x="3007" y="8993"/>
                    <a:pt x="2993" y="8997"/>
                    <a:pt x="2985" y="9004"/>
                  </a:cubicBezTo>
                  <a:cubicBezTo>
                    <a:pt x="2953" y="9037"/>
                    <a:pt x="2824" y="9101"/>
                    <a:pt x="2775" y="9117"/>
                  </a:cubicBezTo>
                  <a:cubicBezTo>
                    <a:pt x="2773" y="9118"/>
                    <a:pt x="2770" y="9118"/>
                    <a:pt x="2768" y="9118"/>
                  </a:cubicBezTo>
                  <a:cubicBezTo>
                    <a:pt x="2722" y="9118"/>
                    <a:pt x="2678" y="8985"/>
                    <a:pt x="2678" y="8924"/>
                  </a:cubicBezTo>
                  <a:cubicBezTo>
                    <a:pt x="2678" y="8887"/>
                    <a:pt x="2778" y="8842"/>
                    <a:pt x="2835" y="8842"/>
                  </a:cubicBezTo>
                  <a:cubicBezTo>
                    <a:pt x="2854" y="8842"/>
                    <a:pt x="2868" y="8847"/>
                    <a:pt x="2872" y="8859"/>
                  </a:cubicBezTo>
                  <a:cubicBezTo>
                    <a:pt x="2882" y="8874"/>
                    <a:pt x="2902" y="8880"/>
                    <a:pt x="2925" y="8880"/>
                  </a:cubicBezTo>
                  <a:cubicBezTo>
                    <a:pt x="2976" y="8880"/>
                    <a:pt x="3040" y="8849"/>
                    <a:pt x="3017" y="8827"/>
                  </a:cubicBezTo>
                  <a:cubicBezTo>
                    <a:pt x="3007" y="8807"/>
                    <a:pt x="3016" y="8793"/>
                    <a:pt x="3043" y="8793"/>
                  </a:cubicBezTo>
                  <a:cubicBezTo>
                    <a:pt x="3059" y="8793"/>
                    <a:pt x="3083" y="8798"/>
                    <a:pt x="3114" y="8811"/>
                  </a:cubicBezTo>
                  <a:lnTo>
                    <a:pt x="3162" y="8811"/>
                  </a:lnTo>
                  <a:cubicBezTo>
                    <a:pt x="3195" y="8811"/>
                    <a:pt x="3227" y="8811"/>
                    <a:pt x="3259" y="8795"/>
                  </a:cubicBezTo>
                  <a:lnTo>
                    <a:pt x="3275" y="8795"/>
                  </a:lnTo>
                  <a:cubicBezTo>
                    <a:pt x="3275" y="8763"/>
                    <a:pt x="3289" y="8746"/>
                    <a:pt x="3307" y="8746"/>
                  </a:cubicBezTo>
                  <a:close/>
                  <a:moveTo>
                    <a:pt x="45772" y="1"/>
                  </a:moveTo>
                  <a:cubicBezTo>
                    <a:pt x="45762" y="1"/>
                    <a:pt x="45754" y="2"/>
                    <a:pt x="45747" y="3"/>
                  </a:cubicBezTo>
                  <a:cubicBezTo>
                    <a:pt x="45682" y="3"/>
                    <a:pt x="45537" y="36"/>
                    <a:pt x="45424" y="52"/>
                  </a:cubicBezTo>
                  <a:lnTo>
                    <a:pt x="45311" y="68"/>
                  </a:lnTo>
                  <a:lnTo>
                    <a:pt x="45214" y="84"/>
                  </a:lnTo>
                  <a:cubicBezTo>
                    <a:pt x="45101" y="116"/>
                    <a:pt x="45021" y="133"/>
                    <a:pt x="45021" y="149"/>
                  </a:cubicBezTo>
                  <a:lnTo>
                    <a:pt x="45005" y="149"/>
                  </a:lnTo>
                  <a:cubicBezTo>
                    <a:pt x="45005" y="181"/>
                    <a:pt x="45005" y="229"/>
                    <a:pt x="44972" y="245"/>
                  </a:cubicBezTo>
                  <a:lnTo>
                    <a:pt x="44924" y="262"/>
                  </a:lnTo>
                  <a:cubicBezTo>
                    <a:pt x="44909" y="217"/>
                    <a:pt x="44841" y="147"/>
                    <a:pt x="44817" y="147"/>
                  </a:cubicBezTo>
                  <a:cubicBezTo>
                    <a:pt x="44814" y="147"/>
                    <a:pt x="44812" y="147"/>
                    <a:pt x="44811" y="149"/>
                  </a:cubicBezTo>
                  <a:cubicBezTo>
                    <a:pt x="44806" y="154"/>
                    <a:pt x="44798" y="156"/>
                    <a:pt x="44789" y="156"/>
                  </a:cubicBezTo>
                  <a:cubicBezTo>
                    <a:pt x="44740" y="156"/>
                    <a:pt x="44642" y="93"/>
                    <a:pt x="44601" y="52"/>
                  </a:cubicBezTo>
                  <a:cubicBezTo>
                    <a:pt x="44589" y="40"/>
                    <a:pt x="44574" y="34"/>
                    <a:pt x="44561" y="34"/>
                  </a:cubicBezTo>
                  <a:cubicBezTo>
                    <a:pt x="44539" y="34"/>
                    <a:pt x="44521" y="48"/>
                    <a:pt x="44521" y="68"/>
                  </a:cubicBezTo>
                  <a:cubicBezTo>
                    <a:pt x="44505" y="100"/>
                    <a:pt x="44456" y="116"/>
                    <a:pt x="44392" y="116"/>
                  </a:cubicBezTo>
                  <a:lnTo>
                    <a:pt x="44375" y="100"/>
                  </a:lnTo>
                  <a:cubicBezTo>
                    <a:pt x="44362" y="82"/>
                    <a:pt x="44349" y="75"/>
                    <a:pt x="44338" y="75"/>
                  </a:cubicBezTo>
                  <a:cubicBezTo>
                    <a:pt x="44309" y="75"/>
                    <a:pt x="44286" y="116"/>
                    <a:pt x="44263" y="116"/>
                  </a:cubicBezTo>
                  <a:cubicBezTo>
                    <a:pt x="44230" y="100"/>
                    <a:pt x="44198" y="84"/>
                    <a:pt x="44198" y="68"/>
                  </a:cubicBezTo>
                  <a:lnTo>
                    <a:pt x="44182" y="36"/>
                  </a:lnTo>
                  <a:cubicBezTo>
                    <a:pt x="44182" y="24"/>
                    <a:pt x="44180" y="19"/>
                    <a:pt x="44177" y="19"/>
                  </a:cubicBezTo>
                  <a:cubicBezTo>
                    <a:pt x="44170" y="19"/>
                    <a:pt x="44160" y="37"/>
                    <a:pt x="44150" y="68"/>
                  </a:cubicBezTo>
                  <a:lnTo>
                    <a:pt x="44117" y="100"/>
                  </a:lnTo>
                  <a:cubicBezTo>
                    <a:pt x="44101" y="116"/>
                    <a:pt x="44021" y="116"/>
                    <a:pt x="43988" y="133"/>
                  </a:cubicBezTo>
                  <a:lnTo>
                    <a:pt x="43924" y="165"/>
                  </a:lnTo>
                  <a:cubicBezTo>
                    <a:pt x="43859" y="149"/>
                    <a:pt x="43714" y="116"/>
                    <a:pt x="43682" y="116"/>
                  </a:cubicBezTo>
                  <a:cubicBezTo>
                    <a:pt x="43650" y="133"/>
                    <a:pt x="43521" y="181"/>
                    <a:pt x="43472" y="181"/>
                  </a:cubicBezTo>
                  <a:cubicBezTo>
                    <a:pt x="43440" y="165"/>
                    <a:pt x="43359" y="165"/>
                    <a:pt x="43311" y="165"/>
                  </a:cubicBezTo>
                  <a:lnTo>
                    <a:pt x="43262" y="165"/>
                  </a:lnTo>
                  <a:cubicBezTo>
                    <a:pt x="43262" y="165"/>
                    <a:pt x="43101" y="181"/>
                    <a:pt x="43101" y="181"/>
                  </a:cubicBezTo>
                  <a:cubicBezTo>
                    <a:pt x="43085" y="181"/>
                    <a:pt x="43069" y="181"/>
                    <a:pt x="43053" y="165"/>
                  </a:cubicBezTo>
                  <a:lnTo>
                    <a:pt x="42779" y="229"/>
                  </a:lnTo>
                  <a:cubicBezTo>
                    <a:pt x="42768" y="240"/>
                    <a:pt x="42755" y="244"/>
                    <a:pt x="42742" y="244"/>
                  </a:cubicBezTo>
                  <a:cubicBezTo>
                    <a:pt x="42716" y="244"/>
                    <a:pt x="42687" y="229"/>
                    <a:pt x="42666" y="229"/>
                  </a:cubicBezTo>
                  <a:lnTo>
                    <a:pt x="42585" y="229"/>
                  </a:lnTo>
                  <a:cubicBezTo>
                    <a:pt x="42537" y="221"/>
                    <a:pt x="42476" y="217"/>
                    <a:pt x="42418" y="217"/>
                  </a:cubicBezTo>
                  <a:cubicBezTo>
                    <a:pt x="42359" y="217"/>
                    <a:pt x="42303" y="221"/>
                    <a:pt x="42262" y="229"/>
                  </a:cubicBezTo>
                  <a:lnTo>
                    <a:pt x="42166" y="213"/>
                  </a:lnTo>
                  <a:cubicBezTo>
                    <a:pt x="42133" y="202"/>
                    <a:pt x="42099" y="201"/>
                    <a:pt x="42065" y="201"/>
                  </a:cubicBezTo>
                  <a:cubicBezTo>
                    <a:pt x="42047" y="201"/>
                    <a:pt x="42030" y="201"/>
                    <a:pt x="42012" y="201"/>
                  </a:cubicBezTo>
                  <a:cubicBezTo>
                    <a:pt x="41960" y="201"/>
                    <a:pt x="41908" y="197"/>
                    <a:pt x="41859" y="165"/>
                  </a:cubicBezTo>
                  <a:lnTo>
                    <a:pt x="41843" y="149"/>
                  </a:lnTo>
                  <a:cubicBezTo>
                    <a:pt x="41795" y="165"/>
                    <a:pt x="41714" y="181"/>
                    <a:pt x="41649" y="213"/>
                  </a:cubicBezTo>
                  <a:lnTo>
                    <a:pt x="41585" y="197"/>
                  </a:lnTo>
                  <a:lnTo>
                    <a:pt x="41488" y="197"/>
                  </a:lnTo>
                  <a:cubicBezTo>
                    <a:pt x="41471" y="210"/>
                    <a:pt x="41445" y="215"/>
                    <a:pt x="41415" y="215"/>
                  </a:cubicBezTo>
                  <a:cubicBezTo>
                    <a:pt x="41335" y="215"/>
                    <a:pt x="41229" y="181"/>
                    <a:pt x="41182" y="181"/>
                  </a:cubicBezTo>
                  <a:cubicBezTo>
                    <a:pt x="41117" y="181"/>
                    <a:pt x="41004" y="213"/>
                    <a:pt x="40940" y="245"/>
                  </a:cubicBezTo>
                  <a:lnTo>
                    <a:pt x="40891" y="245"/>
                  </a:lnTo>
                  <a:cubicBezTo>
                    <a:pt x="40843" y="245"/>
                    <a:pt x="40795" y="213"/>
                    <a:pt x="40746" y="213"/>
                  </a:cubicBezTo>
                  <a:cubicBezTo>
                    <a:pt x="40698" y="213"/>
                    <a:pt x="40633" y="229"/>
                    <a:pt x="40585" y="245"/>
                  </a:cubicBezTo>
                  <a:lnTo>
                    <a:pt x="40440" y="262"/>
                  </a:lnTo>
                  <a:cubicBezTo>
                    <a:pt x="40294" y="278"/>
                    <a:pt x="40165" y="294"/>
                    <a:pt x="40133" y="294"/>
                  </a:cubicBezTo>
                  <a:cubicBezTo>
                    <a:pt x="40096" y="263"/>
                    <a:pt x="40059" y="253"/>
                    <a:pt x="40022" y="253"/>
                  </a:cubicBezTo>
                  <a:cubicBezTo>
                    <a:pt x="39962" y="253"/>
                    <a:pt x="39902" y="278"/>
                    <a:pt x="39843" y="278"/>
                  </a:cubicBezTo>
                  <a:lnTo>
                    <a:pt x="39762" y="278"/>
                  </a:lnTo>
                  <a:cubicBezTo>
                    <a:pt x="39649" y="278"/>
                    <a:pt x="39552" y="213"/>
                    <a:pt x="39552" y="197"/>
                  </a:cubicBezTo>
                  <a:cubicBezTo>
                    <a:pt x="39551" y="195"/>
                    <a:pt x="39549" y="193"/>
                    <a:pt x="39546" y="193"/>
                  </a:cubicBezTo>
                  <a:cubicBezTo>
                    <a:pt x="39505" y="193"/>
                    <a:pt x="39319" y="363"/>
                    <a:pt x="39230" y="423"/>
                  </a:cubicBezTo>
                  <a:cubicBezTo>
                    <a:pt x="39165" y="466"/>
                    <a:pt x="39086" y="480"/>
                    <a:pt x="39036" y="480"/>
                  </a:cubicBezTo>
                  <a:cubicBezTo>
                    <a:pt x="39011" y="480"/>
                    <a:pt x="38993" y="477"/>
                    <a:pt x="38988" y="471"/>
                  </a:cubicBezTo>
                  <a:cubicBezTo>
                    <a:pt x="38972" y="455"/>
                    <a:pt x="38988" y="439"/>
                    <a:pt x="39020" y="423"/>
                  </a:cubicBezTo>
                  <a:lnTo>
                    <a:pt x="39036" y="423"/>
                  </a:lnTo>
                  <a:cubicBezTo>
                    <a:pt x="39052" y="407"/>
                    <a:pt x="39069" y="374"/>
                    <a:pt x="39069" y="358"/>
                  </a:cubicBezTo>
                  <a:cubicBezTo>
                    <a:pt x="39069" y="358"/>
                    <a:pt x="39020" y="342"/>
                    <a:pt x="39020" y="342"/>
                  </a:cubicBezTo>
                  <a:lnTo>
                    <a:pt x="38956" y="391"/>
                  </a:lnTo>
                  <a:cubicBezTo>
                    <a:pt x="38908" y="367"/>
                    <a:pt x="38809" y="352"/>
                    <a:pt x="38715" y="352"/>
                  </a:cubicBezTo>
                  <a:cubicBezTo>
                    <a:pt x="38681" y="352"/>
                    <a:pt x="38647" y="354"/>
                    <a:pt x="38617" y="358"/>
                  </a:cubicBezTo>
                  <a:lnTo>
                    <a:pt x="38536" y="326"/>
                  </a:lnTo>
                  <a:cubicBezTo>
                    <a:pt x="38502" y="309"/>
                    <a:pt x="38473" y="288"/>
                    <a:pt x="38450" y="288"/>
                  </a:cubicBezTo>
                  <a:cubicBezTo>
                    <a:pt x="38430" y="288"/>
                    <a:pt x="38415" y="305"/>
                    <a:pt x="38407" y="358"/>
                  </a:cubicBezTo>
                  <a:cubicBezTo>
                    <a:pt x="38407" y="358"/>
                    <a:pt x="38327" y="374"/>
                    <a:pt x="38327" y="374"/>
                  </a:cubicBezTo>
                  <a:cubicBezTo>
                    <a:pt x="38312" y="355"/>
                    <a:pt x="38297" y="349"/>
                    <a:pt x="38283" y="349"/>
                  </a:cubicBezTo>
                  <a:cubicBezTo>
                    <a:pt x="38259" y="349"/>
                    <a:pt x="38236" y="366"/>
                    <a:pt x="38216" y="366"/>
                  </a:cubicBezTo>
                  <a:cubicBezTo>
                    <a:pt x="38210" y="366"/>
                    <a:pt x="38203" y="364"/>
                    <a:pt x="38198" y="358"/>
                  </a:cubicBezTo>
                  <a:cubicBezTo>
                    <a:pt x="38177" y="338"/>
                    <a:pt x="38159" y="330"/>
                    <a:pt x="38144" y="330"/>
                  </a:cubicBezTo>
                  <a:cubicBezTo>
                    <a:pt x="38111" y="330"/>
                    <a:pt x="38085" y="364"/>
                    <a:pt x="38052" y="374"/>
                  </a:cubicBezTo>
                  <a:cubicBezTo>
                    <a:pt x="38043" y="378"/>
                    <a:pt x="38033" y="379"/>
                    <a:pt x="38023" y="379"/>
                  </a:cubicBezTo>
                  <a:cubicBezTo>
                    <a:pt x="37985" y="379"/>
                    <a:pt x="37949" y="358"/>
                    <a:pt x="37923" y="358"/>
                  </a:cubicBezTo>
                  <a:lnTo>
                    <a:pt x="37859" y="374"/>
                  </a:lnTo>
                  <a:cubicBezTo>
                    <a:pt x="37839" y="381"/>
                    <a:pt x="37819" y="385"/>
                    <a:pt x="37801" y="385"/>
                  </a:cubicBezTo>
                  <a:cubicBezTo>
                    <a:pt x="37776" y="385"/>
                    <a:pt x="37755" y="377"/>
                    <a:pt x="37746" y="358"/>
                  </a:cubicBezTo>
                  <a:lnTo>
                    <a:pt x="37730" y="342"/>
                  </a:lnTo>
                  <a:lnTo>
                    <a:pt x="37714" y="326"/>
                  </a:lnTo>
                  <a:cubicBezTo>
                    <a:pt x="37697" y="326"/>
                    <a:pt x="37633" y="407"/>
                    <a:pt x="37585" y="407"/>
                  </a:cubicBezTo>
                  <a:cubicBezTo>
                    <a:pt x="37552" y="391"/>
                    <a:pt x="37456" y="374"/>
                    <a:pt x="37359" y="358"/>
                  </a:cubicBezTo>
                  <a:lnTo>
                    <a:pt x="37310" y="407"/>
                  </a:lnTo>
                  <a:cubicBezTo>
                    <a:pt x="37278" y="447"/>
                    <a:pt x="37246" y="463"/>
                    <a:pt x="37212" y="463"/>
                  </a:cubicBezTo>
                  <a:cubicBezTo>
                    <a:pt x="37177" y="463"/>
                    <a:pt x="37141" y="447"/>
                    <a:pt x="37101" y="423"/>
                  </a:cubicBezTo>
                  <a:cubicBezTo>
                    <a:pt x="37036" y="391"/>
                    <a:pt x="36972" y="374"/>
                    <a:pt x="36923" y="342"/>
                  </a:cubicBezTo>
                  <a:lnTo>
                    <a:pt x="36778" y="391"/>
                  </a:lnTo>
                  <a:lnTo>
                    <a:pt x="36730" y="439"/>
                  </a:lnTo>
                  <a:cubicBezTo>
                    <a:pt x="36697" y="407"/>
                    <a:pt x="36617" y="342"/>
                    <a:pt x="36617" y="326"/>
                  </a:cubicBezTo>
                  <a:cubicBezTo>
                    <a:pt x="36614" y="323"/>
                    <a:pt x="36610" y="322"/>
                    <a:pt x="36606" y="322"/>
                  </a:cubicBezTo>
                  <a:cubicBezTo>
                    <a:pt x="36585" y="322"/>
                    <a:pt x="36550" y="356"/>
                    <a:pt x="36536" y="423"/>
                  </a:cubicBezTo>
                  <a:lnTo>
                    <a:pt x="36455" y="374"/>
                  </a:lnTo>
                  <a:lnTo>
                    <a:pt x="36375" y="326"/>
                  </a:lnTo>
                  <a:cubicBezTo>
                    <a:pt x="36278" y="326"/>
                    <a:pt x="36165" y="342"/>
                    <a:pt x="36133" y="342"/>
                  </a:cubicBezTo>
                  <a:lnTo>
                    <a:pt x="36133" y="358"/>
                  </a:lnTo>
                  <a:cubicBezTo>
                    <a:pt x="36081" y="410"/>
                    <a:pt x="36024" y="425"/>
                    <a:pt x="35963" y="425"/>
                  </a:cubicBezTo>
                  <a:cubicBezTo>
                    <a:pt x="35910" y="425"/>
                    <a:pt x="35854" y="414"/>
                    <a:pt x="35794" y="407"/>
                  </a:cubicBezTo>
                  <a:cubicBezTo>
                    <a:pt x="35730" y="391"/>
                    <a:pt x="35665" y="391"/>
                    <a:pt x="35601" y="374"/>
                  </a:cubicBezTo>
                  <a:lnTo>
                    <a:pt x="35504" y="358"/>
                  </a:lnTo>
                  <a:cubicBezTo>
                    <a:pt x="35504" y="397"/>
                    <a:pt x="35480" y="419"/>
                    <a:pt x="35447" y="419"/>
                  </a:cubicBezTo>
                  <a:cubicBezTo>
                    <a:pt x="35426" y="419"/>
                    <a:pt x="35400" y="410"/>
                    <a:pt x="35375" y="391"/>
                  </a:cubicBezTo>
                  <a:lnTo>
                    <a:pt x="35310" y="391"/>
                  </a:lnTo>
                  <a:cubicBezTo>
                    <a:pt x="35304" y="389"/>
                    <a:pt x="35299" y="388"/>
                    <a:pt x="35292" y="388"/>
                  </a:cubicBezTo>
                  <a:cubicBezTo>
                    <a:pt x="35265" y="388"/>
                    <a:pt x="35233" y="404"/>
                    <a:pt x="35200" y="404"/>
                  </a:cubicBezTo>
                  <a:cubicBezTo>
                    <a:pt x="35178" y="404"/>
                    <a:pt x="35155" y="397"/>
                    <a:pt x="35133" y="374"/>
                  </a:cubicBezTo>
                  <a:cubicBezTo>
                    <a:pt x="35101" y="391"/>
                    <a:pt x="34988" y="455"/>
                    <a:pt x="34923" y="455"/>
                  </a:cubicBezTo>
                  <a:cubicBezTo>
                    <a:pt x="34864" y="455"/>
                    <a:pt x="34699" y="388"/>
                    <a:pt x="34633" y="388"/>
                  </a:cubicBezTo>
                  <a:cubicBezTo>
                    <a:pt x="34627" y="388"/>
                    <a:pt x="34621" y="389"/>
                    <a:pt x="34617" y="391"/>
                  </a:cubicBezTo>
                  <a:cubicBezTo>
                    <a:pt x="34579" y="400"/>
                    <a:pt x="34515" y="409"/>
                    <a:pt x="34465" y="409"/>
                  </a:cubicBezTo>
                  <a:cubicBezTo>
                    <a:pt x="34427" y="409"/>
                    <a:pt x="34398" y="404"/>
                    <a:pt x="34391" y="391"/>
                  </a:cubicBezTo>
                  <a:cubicBezTo>
                    <a:pt x="34383" y="383"/>
                    <a:pt x="34373" y="380"/>
                    <a:pt x="34363" y="380"/>
                  </a:cubicBezTo>
                  <a:cubicBezTo>
                    <a:pt x="34328" y="380"/>
                    <a:pt x="34282" y="411"/>
                    <a:pt x="34246" y="423"/>
                  </a:cubicBezTo>
                  <a:cubicBezTo>
                    <a:pt x="34213" y="423"/>
                    <a:pt x="34117" y="391"/>
                    <a:pt x="34052" y="358"/>
                  </a:cubicBezTo>
                  <a:lnTo>
                    <a:pt x="34020" y="391"/>
                  </a:lnTo>
                  <a:lnTo>
                    <a:pt x="33955" y="439"/>
                  </a:lnTo>
                  <a:cubicBezTo>
                    <a:pt x="33946" y="430"/>
                    <a:pt x="33931" y="427"/>
                    <a:pt x="33914" y="427"/>
                  </a:cubicBezTo>
                  <a:cubicBezTo>
                    <a:pt x="33885" y="427"/>
                    <a:pt x="33851" y="435"/>
                    <a:pt x="33826" y="435"/>
                  </a:cubicBezTo>
                  <a:cubicBezTo>
                    <a:pt x="33810" y="435"/>
                    <a:pt x="33798" y="432"/>
                    <a:pt x="33794" y="423"/>
                  </a:cubicBezTo>
                  <a:cubicBezTo>
                    <a:pt x="33765" y="408"/>
                    <a:pt x="33642" y="340"/>
                    <a:pt x="33583" y="340"/>
                  </a:cubicBezTo>
                  <a:cubicBezTo>
                    <a:pt x="33578" y="340"/>
                    <a:pt x="33572" y="341"/>
                    <a:pt x="33568" y="342"/>
                  </a:cubicBezTo>
                  <a:cubicBezTo>
                    <a:pt x="33526" y="356"/>
                    <a:pt x="33401" y="394"/>
                    <a:pt x="33326" y="394"/>
                  </a:cubicBezTo>
                  <a:cubicBezTo>
                    <a:pt x="33314" y="394"/>
                    <a:pt x="33303" y="393"/>
                    <a:pt x="33294" y="391"/>
                  </a:cubicBezTo>
                  <a:cubicBezTo>
                    <a:pt x="33246" y="391"/>
                    <a:pt x="33181" y="342"/>
                    <a:pt x="33149" y="294"/>
                  </a:cubicBezTo>
                  <a:lnTo>
                    <a:pt x="33100" y="262"/>
                  </a:lnTo>
                  <a:lnTo>
                    <a:pt x="33084" y="245"/>
                  </a:lnTo>
                  <a:cubicBezTo>
                    <a:pt x="33036" y="245"/>
                    <a:pt x="33020" y="310"/>
                    <a:pt x="33036" y="326"/>
                  </a:cubicBezTo>
                  <a:cubicBezTo>
                    <a:pt x="33036" y="342"/>
                    <a:pt x="33004" y="391"/>
                    <a:pt x="32955" y="407"/>
                  </a:cubicBezTo>
                  <a:lnTo>
                    <a:pt x="32907" y="423"/>
                  </a:lnTo>
                  <a:cubicBezTo>
                    <a:pt x="32894" y="426"/>
                    <a:pt x="32883" y="427"/>
                    <a:pt x="32873" y="427"/>
                  </a:cubicBezTo>
                  <a:cubicBezTo>
                    <a:pt x="32829" y="427"/>
                    <a:pt x="32801" y="404"/>
                    <a:pt x="32762" y="391"/>
                  </a:cubicBezTo>
                  <a:cubicBezTo>
                    <a:pt x="32729" y="374"/>
                    <a:pt x="32693" y="366"/>
                    <a:pt x="32659" y="366"/>
                  </a:cubicBezTo>
                  <a:cubicBezTo>
                    <a:pt x="32624" y="366"/>
                    <a:pt x="32592" y="374"/>
                    <a:pt x="32568" y="391"/>
                  </a:cubicBezTo>
                  <a:cubicBezTo>
                    <a:pt x="32537" y="411"/>
                    <a:pt x="32508" y="419"/>
                    <a:pt x="32479" y="419"/>
                  </a:cubicBezTo>
                  <a:cubicBezTo>
                    <a:pt x="32420" y="419"/>
                    <a:pt x="32365" y="385"/>
                    <a:pt x="32310" y="374"/>
                  </a:cubicBezTo>
                  <a:cubicBezTo>
                    <a:pt x="32269" y="364"/>
                    <a:pt x="32231" y="359"/>
                    <a:pt x="32196" y="359"/>
                  </a:cubicBezTo>
                  <a:cubicBezTo>
                    <a:pt x="32118" y="359"/>
                    <a:pt x="32048" y="384"/>
                    <a:pt x="31971" y="439"/>
                  </a:cubicBezTo>
                  <a:lnTo>
                    <a:pt x="31955" y="455"/>
                  </a:lnTo>
                  <a:cubicBezTo>
                    <a:pt x="31946" y="459"/>
                    <a:pt x="31935" y="461"/>
                    <a:pt x="31923" y="461"/>
                  </a:cubicBezTo>
                  <a:cubicBezTo>
                    <a:pt x="31891" y="461"/>
                    <a:pt x="31850" y="447"/>
                    <a:pt x="31826" y="423"/>
                  </a:cubicBezTo>
                  <a:lnTo>
                    <a:pt x="31794" y="391"/>
                  </a:lnTo>
                  <a:cubicBezTo>
                    <a:pt x="31772" y="361"/>
                    <a:pt x="31750" y="352"/>
                    <a:pt x="31728" y="352"/>
                  </a:cubicBezTo>
                  <a:cubicBezTo>
                    <a:pt x="31702" y="352"/>
                    <a:pt x="31675" y="366"/>
                    <a:pt x="31649" y="374"/>
                  </a:cubicBezTo>
                  <a:cubicBezTo>
                    <a:pt x="31632" y="383"/>
                    <a:pt x="31612" y="383"/>
                    <a:pt x="31594" y="383"/>
                  </a:cubicBezTo>
                  <a:cubicBezTo>
                    <a:pt x="31576" y="383"/>
                    <a:pt x="31560" y="383"/>
                    <a:pt x="31552" y="391"/>
                  </a:cubicBezTo>
                  <a:cubicBezTo>
                    <a:pt x="31526" y="416"/>
                    <a:pt x="31503" y="427"/>
                    <a:pt x="31481" y="427"/>
                  </a:cubicBezTo>
                  <a:cubicBezTo>
                    <a:pt x="31449" y="427"/>
                    <a:pt x="31420" y="404"/>
                    <a:pt x="31391" y="374"/>
                  </a:cubicBezTo>
                  <a:cubicBezTo>
                    <a:pt x="31374" y="358"/>
                    <a:pt x="31342" y="342"/>
                    <a:pt x="31310" y="342"/>
                  </a:cubicBezTo>
                  <a:cubicBezTo>
                    <a:pt x="31294" y="342"/>
                    <a:pt x="31261" y="358"/>
                    <a:pt x="31261" y="358"/>
                  </a:cubicBezTo>
                  <a:lnTo>
                    <a:pt x="31278" y="374"/>
                  </a:lnTo>
                  <a:cubicBezTo>
                    <a:pt x="31278" y="407"/>
                    <a:pt x="31261" y="407"/>
                    <a:pt x="31229" y="407"/>
                  </a:cubicBezTo>
                  <a:lnTo>
                    <a:pt x="31197" y="407"/>
                  </a:lnTo>
                  <a:cubicBezTo>
                    <a:pt x="31132" y="374"/>
                    <a:pt x="31036" y="374"/>
                    <a:pt x="30923" y="374"/>
                  </a:cubicBezTo>
                  <a:lnTo>
                    <a:pt x="30858" y="374"/>
                  </a:lnTo>
                  <a:cubicBezTo>
                    <a:pt x="30790" y="363"/>
                    <a:pt x="30721" y="352"/>
                    <a:pt x="30670" y="352"/>
                  </a:cubicBezTo>
                  <a:cubicBezTo>
                    <a:pt x="30649" y="352"/>
                    <a:pt x="30630" y="354"/>
                    <a:pt x="30616" y="358"/>
                  </a:cubicBezTo>
                  <a:cubicBezTo>
                    <a:pt x="30606" y="401"/>
                    <a:pt x="30595" y="423"/>
                    <a:pt x="30560" y="423"/>
                  </a:cubicBezTo>
                  <a:cubicBezTo>
                    <a:pt x="30543" y="423"/>
                    <a:pt x="30519" y="418"/>
                    <a:pt x="30487" y="407"/>
                  </a:cubicBezTo>
                  <a:lnTo>
                    <a:pt x="30439" y="374"/>
                  </a:lnTo>
                  <a:cubicBezTo>
                    <a:pt x="30374" y="391"/>
                    <a:pt x="30181" y="391"/>
                    <a:pt x="30003" y="407"/>
                  </a:cubicBezTo>
                  <a:lnTo>
                    <a:pt x="29842" y="423"/>
                  </a:lnTo>
                  <a:cubicBezTo>
                    <a:pt x="29814" y="423"/>
                    <a:pt x="29751" y="387"/>
                    <a:pt x="29723" y="387"/>
                  </a:cubicBezTo>
                  <a:cubicBezTo>
                    <a:pt x="29719" y="387"/>
                    <a:pt x="29715" y="388"/>
                    <a:pt x="29713" y="391"/>
                  </a:cubicBezTo>
                  <a:cubicBezTo>
                    <a:pt x="29680" y="419"/>
                    <a:pt x="29651" y="429"/>
                    <a:pt x="29625" y="429"/>
                  </a:cubicBezTo>
                  <a:cubicBezTo>
                    <a:pt x="29562" y="429"/>
                    <a:pt x="29517" y="370"/>
                    <a:pt x="29471" y="358"/>
                  </a:cubicBezTo>
                  <a:cubicBezTo>
                    <a:pt x="29456" y="358"/>
                    <a:pt x="29455" y="292"/>
                    <a:pt x="29406" y="292"/>
                  </a:cubicBezTo>
                  <a:cubicBezTo>
                    <a:pt x="29402" y="292"/>
                    <a:pt x="29396" y="292"/>
                    <a:pt x="29390" y="294"/>
                  </a:cubicBezTo>
                  <a:cubicBezTo>
                    <a:pt x="29294" y="310"/>
                    <a:pt x="29423" y="342"/>
                    <a:pt x="29406" y="358"/>
                  </a:cubicBezTo>
                  <a:lnTo>
                    <a:pt x="29326" y="407"/>
                  </a:lnTo>
                  <a:cubicBezTo>
                    <a:pt x="29266" y="427"/>
                    <a:pt x="29212" y="440"/>
                    <a:pt x="29176" y="440"/>
                  </a:cubicBezTo>
                  <a:cubicBezTo>
                    <a:pt x="29154" y="440"/>
                    <a:pt x="29138" y="435"/>
                    <a:pt x="29132" y="423"/>
                  </a:cubicBezTo>
                  <a:lnTo>
                    <a:pt x="29132" y="407"/>
                  </a:lnTo>
                  <a:lnTo>
                    <a:pt x="29132" y="391"/>
                  </a:lnTo>
                  <a:cubicBezTo>
                    <a:pt x="29125" y="376"/>
                    <a:pt x="29111" y="368"/>
                    <a:pt x="29094" y="368"/>
                  </a:cubicBezTo>
                  <a:cubicBezTo>
                    <a:pt x="29073" y="368"/>
                    <a:pt x="29046" y="380"/>
                    <a:pt x="29019" y="407"/>
                  </a:cubicBezTo>
                  <a:lnTo>
                    <a:pt x="28890" y="391"/>
                  </a:lnTo>
                  <a:cubicBezTo>
                    <a:pt x="28858" y="374"/>
                    <a:pt x="28826" y="374"/>
                    <a:pt x="28777" y="374"/>
                  </a:cubicBezTo>
                  <a:lnTo>
                    <a:pt x="28713" y="391"/>
                  </a:lnTo>
                  <a:cubicBezTo>
                    <a:pt x="28701" y="394"/>
                    <a:pt x="28688" y="395"/>
                    <a:pt x="28673" y="395"/>
                  </a:cubicBezTo>
                  <a:cubicBezTo>
                    <a:pt x="28609" y="395"/>
                    <a:pt x="28524" y="369"/>
                    <a:pt x="28471" y="342"/>
                  </a:cubicBezTo>
                  <a:lnTo>
                    <a:pt x="28390" y="374"/>
                  </a:lnTo>
                  <a:lnTo>
                    <a:pt x="28374" y="391"/>
                  </a:lnTo>
                  <a:cubicBezTo>
                    <a:pt x="28358" y="391"/>
                    <a:pt x="28229" y="471"/>
                    <a:pt x="28164" y="487"/>
                  </a:cubicBezTo>
                  <a:cubicBezTo>
                    <a:pt x="28116" y="487"/>
                    <a:pt x="28019" y="391"/>
                    <a:pt x="28003" y="358"/>
                  </a:cubicBezTo>
                  <a:cubicBezTo>
                    <a:pt x="27997" y="339"/>
                    <a:pt x="27975" y="330"/>
                    <a:pt x="27944" y="330"/>
                  </a:cubicBezTo>
                  <a:cubicBezTo>
                    <a:pt x="27895" y="330"/>
                    <a:pt x="27823" y="352"/>
                    <a:pt x="27745" y="391"/>
                  </a:cubicBezTo>
                  <a:lnTo>
                    <a:pt x="27616" y="374"/>
                  </a:lnTo>
                  <a:cubicBezTo>
                    <a:pt x="27568" y="374"/>
                    <a:pt x="27519" y="342"/>
                    <a:pt x="27487" y="342"/>
                  </a:cubicBezTo>
                  <a:cubicBezTo>
                    <a:pt x="27455" y="358"/>
                    <a:pt x="27422" y="423"/>
                    <a:pt x="27390" y="423"/>
                  </a:cubicBezTo>
                  <a:lnTo>
                    <a:pt x="27293" y="407"/>
                  </a:lnTo>
                  <a:cubicBezTo>
                    <a:pt x="27269" y="439"/>
                    <a:pt x="27229" y="451"/>
                    <a:pt x="27193" y="451"/>
                  </a:cubicBezTo>
                  <a:cubicBezTo>
                    <a:pt x="27156" y="451"/>
                    <a:pt x="27124" y="439"/>
                    <a:pt x="27116" y="423"/>
                  </a:cubicBezTo>
                  <a:cubicBezTo>
                    <a:pt x="27102" y="409"/>
                    <a:pt x="27011" y="356"/>
                    <a:pt x="26968" y="356"/>
                  </a:cubicBezTo>
                  <a:cubicBezTo>
                    <a:pt x="26963" y="356"/>
                    <a:pt x="26958" y="357"/>
                    <a:pt x="26955" y="358"/>
                  </a:cubicBezTo>
                  <a:cubicBezTo>
                    <a:pt x="26922" y="358"/>
                    <a:pt x="26858" y="342"/>
                    <a:pt x="26826" y="342"/>
                  </a:cubicBezTo>
                  <a:lnTo>
                    <a:pt x="26809" y="342"/>
                  </a:lnTo>
                  <a:cubicBezTo>
                    <a:pt x="26761" y="358"/>
                    <a:pt x="26713" y="391"/>
                    <a:pt x="26664" y="407"/>
                  </a:cubicBezTo>
                  <a:lnTo>
                    <a:pt x="26584" y="439"/>
                  </a:lnTo>
                  <a:cubicBezTo>
                    <a:pt x="26535" y="403"/>
                    <a:pt x="26487" y="385"/>
                    <a:pt x="26466" y="385"/>
                  </a:cubicBezTo>
                  <a:cubicBezTo>
                    <a:pt x="26459" y="385"/>
                    <a:pt x="26455" y="387"/>
                    <a:pt x="26455" y="391"/>
                  </a:cubicBezTo>
                  <a:cubicBezTo>
                    <a:pt x="26451" y="394"/>
                    <a:pt x="26444" y="395"/>
                    <a:pt x="26435" y="395"/>
                  </a:cubicBezTo>
                  <a:cubicBezTo>
                    <a:pt x="26396" y="395"/>
                    <a:pt x="26316" y="374"/>
                    <a:pt x="26277" y="374"/>
                  </a:cubicBezTo>
                  <a:cubicBezTo>
                    <a:pt x="26229" y="358"/>
                    <a:pt x="26148" y="358"/>
                    <a:pt x="26116" y="342"/>
                  </a:cubicBezTo>
                  <a:lnTo>
                    <a:pt x="26100" y="342"/>
                  </a:lnTo>
                  <a:lnTo>
                    <a:pt x="26067" y="262"/>
                  </a:lnTo>
                  <a:cubicBezTo>
                    <a:pt x="26003" y="278"/>
                    <a:pt x="25938" y="310"/>
                    <a:pt x="25922" y="342"/>
                  </a:cubicBezTo>
                  <a:lnTo>
                    <a:pt x="25906" y="358"/>
                  </a:lnTo>
                  <a:cubicBezTo>
                    <a:pt x="25890" y="374"/>
                    <a:pt x="25826" y="391"/>
                    <a:pt x="25761" y="407"/>
                  </a:cubicBezTo>
                  <a:lnTo>
                    <a:pt x="25697" y="391"/>
                  </a:lnTo>
                  <a:lnTo>
                    <a:pt x="25632" y="358"/>
                  </a:lnTo>
                  <a:cubicBezTo>
                    <a:pt x="25621" y="361"/>
                    <a:pt x="25609" y="362"/>
                    <a:pt x="25598" y="362"/>
                  </a:cubicBezTo>
                  <a:cubicBezTo>
                    <a:pt x="25530" y="362"/>
                    <a:pt x="25471" y="324"/>
                    <a:pt x="25471" y="310"/>
                  </a:cubicBezTo>
                  <a:cubicBezTo>
                    <a:pt x="25469" y="308"/>
                    <a:pt x="25468" y="307"/>
                    <a:pt x="25467" y="307"/>
                  </a:cubicBezTo>
                  <a:lnTo>
                    <a:pt x="25467" y="307"/>
                  </a:lnTo>
                  <a:cubicBezTo>
                    <a:pt x="25458" y="307"/>
                    <a:pt x="25472" y="365"/>
                    <a:pt x="25487" y="423"/>
                  </a:cubicBezTo>
                  <a:lnTo>
                    <a:pt x="25342" y="423"/>
                  </a:lnTo>
                  <a:cubicBezTo>
                    <a:pt x="25330" y="405"/>
                    <a:pt x="25313" y="396"/>
                    <a:pt x="25295" y="396"/>
                  </a:cubicBezTo>
                  <a:cubicBezTo>
                    <a:pt x="25266" y="396"/>
                    <a:pt x="25233" y="421"/>
                    <a:pt x="25213" y="471"/>
                  </a:cubicBezTo>
                  <a:lnTo>
                    <a:pt x="25100" y="407"/>
                  </a:lnTo>
                  <a:lnTo>
                    <a:pt x="25035" y="358"/>
                  </a:lnTo>
                  <a:cubicBezTo>
                    <a:pt x="24987" y="374"/>
                    <a:pt x="24930" y="379"/>
                    <a:pt x="24882" y="379"/>
                  </a:cubicBezTo>
                  <a:cubicBezTo>
                    <a:pt x="24834" y="379"/>
                    <a:pt x="24793" y="374"/>
                    <a:pt x="24777" y="374"/>
                  </a:cubicBezTo>
                  <a:cubicBezTo>
                    <a:pt x="24766" y="380"/>
                    <a:pt x="24748" y="382"/>
                    <a:pt x="24727" y="382"/>
                  </a:cubicBezTo>
                  <a:cubicBezTo>
                    <a:pt x="24684" y="382"/>
                    <a:pt x="24627" y="374"/>
                    <a:pt x="24584" y="374"/>
                  </a:cubicBezTo>
                  <a:lnTo>
                    <a:pt x="24535" y="374"/>
                  </a:lnTo>
                  <a:cubicBezTo>
                    <a:pt x="24483" y="388"/>
                    <a:pt x="24410" y="411"/>
                    <a:pt x="24366" y="411"/>
                  </a:cubicBezTo>
                  <a:cubicBezTo>
                    <a:pt x="24356" y="411"/>
                    <a:pt x="24348" y="410"/>
                    <a:pt x="24342" y="407"/>
                  </a:cubicBezTo>
                  <a:cubicBezTo>
                    <a:pt x="24312" y="387"/>
                    <a:pt x="24288" y="379"/>
                    <a:pt x="24268" y="379"/>
                  </a:cubicBezTo>
                  <a:cubicBezTo>
                    <a:pt x="24225" y="379"/>
                    <a:pt x="24203" y="417"/>
                    <a:pt x="24180" y="439"/>
                  </a:cubicBezTo>
                  <a:lnTo>
                    <a:pt x="24132" y="487"/>
                  </a:lnTo>
                  <a:cubicBezTo>
                    <a:pt x="24132" y="552"/>
                    <a:pt x="24083" y="633"/>
                    <a:pt x="24067" y="633"/>
                  </a:cubicBezTo>
                  <a:cubicBezTo>
                    <a:pt x="24051" y="633"/>
                    <a:pt x="24035" y="633"/>
                    <a:pt x="24019" y="600"/>
                  </a:cubicBezTo>
                  <a:lnTo>
                    <a:pt x="24003" y="584"/>
                  </a:lnTo>
                  <a:lnTo>
                    <a:pt x="24003" y="552"/>
                  </a:lnTo>
                  <a:cubicBezTo>
                    <a:pt x="24019" y="536"/>
                    <a:pt x="23890" y="487"/>
                    <a:pt x="23922" y="439"/>
                  </a:cubicBezTo>
                  <a:cubicBezTo>
                    <a:pt x="23934" y="428"/>
                    <a:pt x="23933" y="422"/>
                    <a:pt x="23922" y="422"/>
                  </a:cubicBezTo>
                  <a:cubicBezTo>
                    <a:pt x="23903" y="422"/>
                    <a:pt x="23850" y="440"/>
                    <a:pt x="23777" y="471"/>
                  </a:cubicBezTo>
                  <a:lnTo>
                    <a:pt x="23696" y="455"/>
                  </a:lnTo>
                  <a:cubicBezTo>
                    <a:pt x="23629" y="426"/>
                    <a:pt x="23561" y="420"/>
                    <a:pt x="23493" y="420"/>
                  </a:cubicBezTo>
                  <a:cubicBezTo>
                    <a:pt x="23448" y="420"/>
                    <a:pt x="23403" y="423"/>
                    <a:pt x="23358" y="423"/>
                  </a:cubicBezTo>
                  <a:lnTo>
                    <a:pt x="23212" y="423"/>
                  </a:lnTo>
                  <a:cubicBezTo>
                    <a:pt x="23067" y="455"/>
                    <a:pt x="22874" y="471"/>
                    <a:pt x="22809" y="471"/>
                  </a:cubicBezTo>
                  <a:lnTo>
                    <a:pt x="22761" y="439"/>
                  </a:lnTo>
                  <a:cubicBezTo>
                    <a:pt x="22733" y="425"/>
                    <a:pt x="22710" y="419"/>
                    <a:pt x="22693" y="419"/>
                  </a:cubicBezTo>
                  <a:cubicBezTo>
                    <a:pt x="22629" y="419"/>
                    <a:pt x="22618" y="491"/>
                    <a:pt x="22567" y="504"/>
                  </a:cubicBezTo>
                  <a:cubicBezTo>
                    <a:pt x="22551" y="504"/>
                    <a:pt x="22535" y="471"/>
                    <a:pt x="22503" y="471"/>
                  </a:cubicBezTo>
                  <a:cubicBezTo>
                    <a:pt x="22429" y="459"/>
                    <a:pt x="22346" y="428"/>
                    <a:pt x="22283" y="428"/>
                  </a:cubicBezTo>
                  <a:cubicBezTo>
                    <a:pt x="22262" y="428"/>
                    <a:pt x="22244" y="431"/>
                    <a:pt x="22228" y="439"/>
                  </a:cubicBezTo>
                  <a:cubicBezTo>
                    <a:pt x="22207" y="452"/>
                    <a:pt x="22190" y="457"/>
                    <a:pt x="22177" y="457"/>
                  </a:cubicBezTo>
                  <a:cubicBezTo>
                    <a:pt x="22138" y="457"/>
                    <a:pt x="22123" y="419"/>
                    <a:pt x="22099" y="407"/>
                  </a:cubicBezTo>
                  <a:lnTo>
                    <a:pt x="22083" y="391"/>
                  </a:lnTo>
                  <a:cubicBezTo>
                    <a:pt x="22067" y="391"/>
                    <a:pt x="22019" y="423"/>
                    <a:pt x="22003" y="439"/>
                  </a:cubicBezTo>
                  <a:cubicBezTo>
                    <a:pt x="22000" y="442"/>
                    <a:pt x="21989" y="442"/>
                    <a:pt x="21971" y="442"/>
                  </a:cubicBezTo>
                  <a:cubicBezTo>
                    <a:pt x="21914" y="442"/>
                    <a:pt x="21791" y="433"/>
                    <a:pt x="21677" y="433"/>
                  </a:cubicBezTo>
                  <a:cubicBezTo>
                    <a:pt x="21595" y="433"/>
                    <a:pt x="21516" y="438"/>
                    <a:pt x="21470" y="455"/>
                  </a:cubicBezTo>
                  <a:cubicBezTo>
                    <a:pt x="21414" y="479"/>
                    <a:pt x="21345" y="487"/>
                    <a:pt x="21289" y="487"/>
                  </a:cubicBezTo>
                  <a:cubicBezTo>
                    <a:pt x="21232" y="487"/>
                    <a:pt x="21188" y="479"/>
                    <a:pt x="21180" y="471"/>
                  </a:cubicBezTo>
                  <a:cubicBezTo>
                    <a:pt x="21175" y="461"/>
                    <a:pt x="21164" y="457"/>
                    <a:pt x="21150" y="457"/>
                  </a:cubicBezTo>
                  <a:cubicBezTo>
                    <a:pt x="21120" y="457"/>
                    <a:pt x="21078" y="476"/>
                    <a:pt x="21067" y="487"/>
                  </a:cubicBezTo>
                  <a:cubicBezTo>
                    <a:pt x="21065" y="489"/>
                    <a:pt x="21062" y="490"/>
                    <a:pt x="21058" y="490"/>
                  </a:cubicBezTo>
                  <a:cubicBezTo>
                    <a:pt x="21024" y="490"/>
                    <a:pt x="20918" y="437"/>
                    <a:pt x="20890" y="423"/>
                  </a:cubicBezTo>
                  <a:cubicBezTo>
                    <a:pt x="20883" y="421"/>
                    <a:pt x="20872" y="420"/>
                    <a:pt x="20859" y="420"/>
                  </a:cubicBezTo>
                  <a:cubicBezTo>
                    <a:pt x="20780" y="420"/>
                    <a:pt x="20604" y="455"/>
                    <a:pt x="20535" y="455"/>
                  </a:cubicBezTo>
                  <a:cubicBezTo>
                    <a:pt x="20454" y="439"/>
                    <a:pt x="20373" y="439"/>
                    <a:pt x="20357" y="439"/>
                  </a:cubicBezTo>
                  <a:cubicBezTo>
                    <a:pt x="20326" y="458"/>
                    <a:pt x="20301" y="467"/>
                    <a:pt x="20284" y="467"/>
                  </a:cubicBezTo>
                  <a:cubicBezTo>
                    <a:pt x="20256" y="467"/>
                    <a:pt x="20244" y="446"/>
                    <a:pt x="20244" y="407"/>
                  </a:cubicBezTo>
                  <a:lnTo>
                    <a:pt x="20228" y="391"/>
                  </a:lnTo>
                  <a:cubicBezTo>
                    <a:pt x="20212" y="391"/>
                    <a:pt x="20132" y="423"/>
                    <a:pt x="20035" y="455"/>
                  </a:cubicBezTo>
                  <a:lnTo>
                    <a:pt x="19938" y="471"/>
                  </a:lnTo>
                  <a:cubicBezTo>
                    <a:pt x="19857" y="471"/>
                    <a:pt x="19793" y="487"/>
                    <a:pt x="19728" y="536"/>
                  </a:cubicBezTo>
                  <a:lnTo>
                    <a:pt x="19728" y="552"/>
                  </a:lnTo>
                  <a:cubicBezTo>
                    <a:pt x="19712" y="536"/>
                    <a:pt x="19696" y="504"/>
                    <a:pt x="19680" y="487"/>
                  </a:cubicBezTo>
                  <a:cubicBezTo>
                    <a:pt x="19680" y="485"/>
                    <a:pt x="19679" y="484"/>
                    <a:pt x="19676" y="484"/>
                  </a:cubicBezTo>
                  <a:cubicBezTo>
                    <a:pt x="19663" y="484"/>
                    <a:pt x="19613" y="522"/>
                    <a:pt x="19599" y="536"/>
                  </a:cubicBezTo>
                  <a:cubicBezTo>
                    <a:pt x="19583" y="544"/>
                    <a:pt x="19535" y="548"/>
                    <a:pt x="19484" y="548"/>
                  </a:cubicBezTo>
                  <a:cubicBezTo>
                    <a:pt x="19434" y="548"/>
                    <a:pt x="19381" y="544"/>
                    <a:pt x="19357" y="536"/>
                  </a:cubicBezTo>
                  <a:cubicBezTo>
                    <a:pt x="19325" y="520"/>
                    <a:pt x="19148" y="423"/>
                    <a:pt x="19083" y="423"/>
                  </a:cubicBezTo>
                  <a:cubicBezTo>
                    <a:pt x="19019" y="423"/>
                    <a:pt x="18954" y="439"/>
                    <a:pt x="18938" y="455"/>
                  </a:cubicBezTo>
                  <a:lnTo>
                    <a:pt x="18938" y="471"/>
                  </a:lnTo>
                  <a:cubicBezTo>
                    <a:pt x="18925" y="484"/>
                    <a:pt x="18901" y="508"/>
                    <a:pt x="18893" y="508"/>
                  </a:cubicBezTo>
                  <a:cubicBezTo>
                    <a:pt x="18891" y="508"/>
                    <a:pt x="18889" y="507"/>
                    <a:pt x="18889" y="504"/>
                  </a:cubicBezTo>
                  <a:cubicBezTo>
                    <a:pt x="18848" y="504"/>
                    <a:pt x="18795" y="468"/>
                    <a:pt x="18760" y="468"/>
                  </a:cubicBezTo>
                  <a:cubicBezTo>
                    <a:pt x="18754" y="468"/>
                    <a:pt x="18749" y="469"/>
                    <a:pt x="18744" y="471"/>
                  </a:cubicBezTo>
                  <a:lnTo>
                    <a:pt x="18696" y="487"/>
                  </a:lnTo>
                  <a:cubicBezTo>
                    <a:pt x="18644" y="487"/>
                    <a:pt x="18531" y="508"/>
                    <a:pt x="18463" y="508"/>
                  </a:cubicBezTo>
                  <a:cubicBezTo>
                    <a:pt x="18446" y="508"/>
                    <a:pt x="18431" y="507"/>
                    <a:pt x="18422" y="504"/>
                  </a:cubicBezTo>
                  <a:cubicBezTo>
                    <a:pt x="18398" y="495"/>
                    <a:pt x="18365" y="491"/>
                    <a:pt x="18333" y="491"/>
                  </a:cubicBezTo>
                  <a:cubicBezTo>
                    <a:pt x="18301" y="491"/>
                    <a:pt x="18268" y="495"/>
                    <a:pt x="18244" y="504"/>
                  </a:cubicBezTo>
                  <a:lnTo>
                    <a:pt x="18164" y="471"/>
                  </a:lnTo>
                  <a:lnTo>
                    <a:pt x="18115" y="455"/>
                  </a:lnTo>
                  <a:cubicBezTo>
                    <a:pt x="18035" y="471"/>
                    <a:pt x="17906" y="487"/>
                    <a:pt x="17841" y="504"/>
                  </a:cubicBezTo>
                  <a:lnTo>
                    <a:pt x="17776" y="504"/>
                  </a:lnTo>
                  <a:cubicBezTo>
                    <a:pt x="17764" y="507"/>
                    <a:pt x="17750" y="508"/>
                    <a:pt x="17736" y="508"/>
                  </a:cubicBezTo>
                  <a:cubicBezTo>
                    <a:pt x="17680" y="508"/>
                    <a:pt x="17618" y="487"/>
                    <a:pt x="17567" y="487"/>
                  </a:cubicBezTo>
                  <a:cubicBezTo>
                    <a:pt x="17502" y="487"/>
                    <a:pt x="17422" y="520"/>
                    <a:pt x="17357" y="520"/>
                  </a:cubicBezTo>
                  <a:lnTo>
                    <a:pt x="17244" y="504"/>
                  </a:lnTo>
                  <a:cubicBezTo>
                    <a:pt x="17203" y="521"/>
                    <a:pt x="17144" y="528"/>
                    <a:pt x="17083" y="528"/>
                  </a:cubicBezTo>
                  <a:cubicBezTo>
                    <a:pt x="16977" y="528"/>
                    <a:pt x="16866" y="508"/>
                    <a:pt x="16825" y="487"/>
                  </a:cubicBezTo>
                  <a:cubicBezTo>
                    <a:pt x="16808" y="479"/>
                    <a:pt x="16790" y="475"/>
                    <a:pt x="16774" y="475"/>
                  </a:cubicBezTo>
                  <a:cubicBezTo>
                    <a:pt x="16730" y="475"/>
                    <a:pt x="16696" y="505"/>
                    <a:pt x="16696" y="552"/>
                  </a:cubicBezTo>
                  <a:lnTo>
                    <a:pt x="16615" y="504"/>
                  </a:lnTo>
                  <a:cubicBezTo>
                    <a:pt x="16591" y="495"/>
                    <a:pt x="16571" y="487"/>
                    <a:pt x="16553" y="487"/>
                  </a:cubicBezTo>
                  <a:cubicBezTo>
                    <a:pt x="16534" y="487"/>
                    <a:pt x="16518" y="495"/>
                    <a:pt x="16502" y="520"/>
                  </a:cubicBezTo>
                  <a:cubicBezTo>
                    <a:pt x="16486" y="536"/>
                    <a:pt x="16470" y="544"/>
                    <a:pt x="16454" y="544"/>
                  </a:cubicBezTo>
                  <a:cubicBezTo>
                    <a:pt x="16438" y="544"/>
                    <a:pt x="16422" y="536"/>
                    <a:pt x="16405" y="520"/>
                  </a:cubicBezTo>
                  <a:cubicBezTo>
                    <a:pt x="16396" y="515"/>
                    <a:pt x="16382" y="513"/>
                    <a:pt x="16367" y="513"/>
                  </a:cubicBezTo>
                  <a:cubicBezTo>
                    <a:pt x="16330" y="513"/>
                    <a:pt x="16283" y="524"/>
                    <a:pt x="16260" y="536"/>
                  </a:cubicBezTo>
                  <a:lnTo>
                    <a:pt x="16131" y="616"/>
                  </a:lnTo>
                  <a:cubicBezTo>
                    <a:pt x="16119" y="554"/>
                    <a:pt x="16077" y="530"/>
                    <a:pt x="16052" y="530"/>
                  </a:cubicBezTo>
                  <a:cubicBezTo>
                    <a:pt x="16044" y="530"/>
                    <a:pt x="16038" y="532"/>
                    <a:pt x="16034" y="536"/>
                  </a:cubicBezTo>
                  <a:cubicBezTo>
                    <a:pt x="16002" y="568"/>
                    <a:pt x="15938" y="568"/>
                    <a:pt x="15889" y="568"/>
                  </a:cubicBezTo>
                  <a:lnTo>
                    <a:pt x="15825" y="568"/>
                  </a:lnTo>
                  <a:cubicBezTo>
                    <a:pt x="15825" y="584"/>
                    <a:pt x="15809" y="616"/>
                    <a:pt x="15792" y="665"/>
                  </a:cubicBezTo>
                  <a:lnTo>
                    <a:pt x="15744" y="649"/>
                  </a:lnTo>
                  <a:cubicBezTo>
                    <a:pt x="15663" y="616"/>
                    <a:pt x="15809" y="584"/>
                    <a:pt x="15760" y="552"/>
                  </a:cubicBezTo>
                  <a:lnTo>
                    <a:pt x="15760" y="536"/>
                  </a:lnTo>
                  <a:cubicBezTo>
                    <a:pt x="15756" y="532"/>
                    <a:pt x="15750" y="530"/>
                    <a:pt x="15743" y="530"/>
                  </a:cubicBezTo>
                  <a:cubicBezTo>
                    <a:pt x="15721" y="530"/>
                    <a:pt x="15688" y="548"/>
                    <a:pt x="15663" y="584"/>
                  </a:cubicBezTo>
                  <a:lnTo>
                    <a:pt x="15615" y="600"/>
                  </a:lnTo>
                  <a:lnTo>
                    <a:pt x="15599" y="600"/>
                  </a:lnTo>
                  <a:cubicBezTo>
                    <a:pt x="15567" y="584"/>
                    <a:pt x="15583" y="552"/>
                    <a:pt x="15599" y="536"/>
                  </a:cubicBezTo>
                  <a:cubicBezTo>
                    <a:pt x="15615" y="520"/>
                    <a:pt x="15518" y="520"/>
                    <a:pt x="15502" y="520"/>
                  </a:cubicBezTo>
                  <a:cubicBezTo>
                    <a:pt x="15470" y="520"/>
                    <a:pt x="15373" y="552"/>
                    <a:pt x="15260" y="568"/>
                  </a:cubicBezTo>
                  <a:lnTo>
                    <a:pt x="15099" y="568"/>
                  </a:lnTo>
                  <a:cubicBezTo>
                    <a:pt x="15090" y="566"/>
                    <a:pt x="15080" y="565"/>
                    <a:pt x="15071" y="565"/>
                  </a:cubicBezTo>
                  <a:cubicBezTo>
                    <a:pt x="15014" y="565"/>
                    <a:pt x="14952" y="593"/>
                    <a:pt x="14900" y="593"/>
                  </a:cubicBezTo>
                  <a:cubicBezTo>
                    <a:pt x="14885" y="593"/>
                    <a:pt x="14870" y="591"/>
                    <a:pt x="14857" y="584"/>
                  </a:cubicBezTo>
                  <a:cubicBezTo>
                    <a:pt x="14813" y="570"/>
                    <a:pt x="14776" y="562"/>
                    <a:pt x="14740" y="562"/>
                  </a:cubicBezTo>
                  <a:cubicBezTo>
                    <a:pt x="14696" y="562"/>
                    <a:pt x="14652" y="574"/>
                    <a:pt x="14599" y="600"/>
                  </a:cubicBezTo>
                  <a:cubicBezTo>
                    <a:pt x="14572" y="607"/>
                    <a:pt x="14537" y="611"/>
                    <a:pt x="14501" y="611"/>
                  </a:cubicBezTo>
                  <a:cubicBezTo>
                    <a:pt x="14449" y="611"/>
                    <a:pt x="14395" y="603"/>
                    <a:pt x="14357" y="584"/>
                  </a:cubicBezTo>
                  <a:lnTo>
                    <a:pt x="14292" y="552"/>
                  </a:lnTo>
                  <a:cubicBezTo>
                    <a:pt x="14212" y="552"/>
                    <a:pt x="14099" y="584"/>
                    <a:pt x="14050" y="633"/>
                  </a:cubicBezTo>
                  <a:lnTo>
                    <a:pt x="14002" y="633"/>
                  </a:lnTo>
                  <a:lnTo>
                    <a:pt x="13937" y="649"/>
                  </a:lnTo>
                  <a:cubicBezTo>
                    <a:pt x="13920" y="644"/>
                    <a:pt x="13899" y="642"/>
                    <a:pt x="13877" y="642"/>
                  </a:cubicBezTo>
                  <a:cubicBezTo>
                    <a:pt x="13815" y="642"/>
                    <a:pt x="13738" y="657"/>
                    <a:pt x="13679" y="681"/>
                  </a:cubicBezTo>
                  <a:lnTo>
                    <a:pt x="13566" y="649"/>
                  </a:lnTo>
                  <a:cubicBezTo>
                    <a:pt x="13531" y="642"/>
                    <a:pt x="13493" y="638"/>
                    <a:pt x="13452" y="638"/>
                  </a:cubicBezTo>
                  <a:cubicBezTo>
                    <a:pt x="13306" y="638"/>
                    <a:pt x="13130" y="679"/>
                    <a:pt x="12954" y="729"/>
                  </a:cubicBezTo>
                  <a:lnTo>
                    <a:pt x="12921" y="745"/>
                  </a:lnTo>
                  <a:cubicBezTo>
                    <a:pt x="12889" y="745"/>
                    <a:pt x="12760" y="729"/>
                    <a:pt x="12631" y="729"/>
                  </a:cubicBezTo>
                  <a:lnTo>
                    <a:pt x="12566" y="649"/>
                  </a:lnTo>
                  <a:cubicBezTo>
                    <a:pt x="12566" y="649"/>
                    <a:pt x="12518" y="649"/>
                    <a:pt x="12502" y="665"/>
                  </a:cubicBezTo>
                  <a:lnTo>
                    <a:pt x="12437" y="697"/>
                  </a:lnTo>
                  <a:cubicBezTo>
                    <a:pt x="12423" y="700"/>
                    <a:pt x="12406" y="700"/>
                    <a:pt x="12388" y="700"/>
                  </a:cubicBezTo>
                  <a:cubicBezTo>
                    <a:pt x="12317" y="700"/>
                    <a:pt x="12227" y="686"/>
                    <a:pt x="12169" y="686"/>
                  </a:cubicBezTo>
                  <a:cubicBezTo>
                    <a:pt x="12143" y="686"/>
                    <a:pt x="12123" y="689"/>
                    <a:pt x="12115" y="697"/>
                  </a:cubicBezTo>
                  <a:cubicBezTo>
                    <a:pt x="12087" y="711"/>
                    <a:pt x="11988" y="749"/>
                    <a:pt x="11940" y="749"/>
                  </a:cubicBezTo>
                  <a:cubicBezTo>
                    <a:pt x="11932" y="749"/>
                    <a:pt x="11926" y="748"/>
                    <a:pt x="11921" y="745"/>
                  </a:cubicBezTo>
                  <a:cubicBezTo>
                    <a:pt x="11873" y="745"/>
                    <a:pt x="11824" y="762"/>
                    <a:pt x="11808" y="762"/>
                  </a:cubicBezTo>
                  <a:cubicBezTo>
                    <a:pt x="11792" y="778"/>
                    <a:pt x="11760" y="810"/>
                    <a:pt x="11728" y="826"/>
                  </a:cubicBezTo>
                  <a:lnTo>
                    <a:pt x="11695" y="810"/>
                  </a:lnTo>
                  <a:cubicBezTo>
                    <a:pt x="11647" y="794"/>
                    <a:pt x="11582" y="778"/>
                    <a:pt x="11566" y="778"/>
                  </a:cubicBezTo>
                  <a:lnTo>
                    <a:pt x="11486" y="858"/>
                  </a:lnTo>
                  <a:cubicBezTo>
                    <a:pt x="11464" y="848"/>
                    <a:pt x="11445" y="843"/>
                    <a:pt x="11429" y="843"/>
                  </a:cubicBezTo>
                  <a:cubicBezTo>
                    <a:pt x="11370" y="843"/>
                    <a:pt x="11340" y="898"/>
                    <a:pt x="11340" y="923"/>
                  </a:cubicBezTo>
                  <a:cubicBezTo>
                    <a:pt x="11340" y="955"/>
                    <a:pt x="11421" y="1004"/>
                    <a:pt x="11502" y="1052"/>
                  </a:cubicBezTo>
                  <a:lnTo>
                    <a:pt x="11437" y="1116"/>
                  </a:lnTo>
                  <a:lnTo>
                    <a:pt x="11389" y="1197"/>
                  </a:lnTo>
                  <a:cubicBezTo>
                    <a:pt x="11308" y="1133"/>
                    <a:pt x="11228" y="1084"/>
                    <a:pt x="11195" y="1084"/>
                  </a:cubicBezTo>
                  <a:lnTo>
                    <a:pt x="11163" y="1084"/>
                  </a:lnTo>
                  <a:cubicBezTo>
                    <a:pt x="11147" y="1084"/>
                    <a:pt x="10953" y="1133"/>
                    <a:pt x="10873" y="1133"/>
                  </a:cubicBezTo>
                  <a:cubicBezTo>
                    <a:pt x="10792" y="1116"/>
                    <a:pt x="10792" y="1020"/>
                    <a:pt x="10808" y="971"/>
                  </a:cubicBezTo>
                  <a:cubicBezTo>
                    <a:pt x="10840" y="939"/>
                    <a:pt x="10840" y="907"/>
                    <a:pt x="10840" y="907"/>
                  </a:cubicBezTo>
                  <a:lnTo>
                    <a:pt x="10824" y="907"/>
                  </a:lnTo>
                  <a:cubicBezTo>
                    <a:pt x="10769" y="921"/>
                    <a:pt x="10689" y="958"/>
                    <a:pt x="10658" y="958"/>
                  </a:cubicBezTo>
                  <a:cubicBezTo>
                    <a:pt x="10653" y="958"/>
                    <a:pt x="10649" y="957"/>
                    <a:pt x="10647" y="955"/>
                  </a:cubicBezTo>
                  <a:cubicBezTo>
                    <a:pt x="10582" y="907"/>
                    <a:pt x="10453" y="955"/>
                    <a:pt x="10469" y="842"/>
                  </a:cubicBezTo>
                  <a:cubicBezTo>
                    <a:pt x="10469" y="842"/>
                    <a:pt x="10437" y="826"/>
                    <a:pt x="10437" y="826"/>
                  </a:cubicBezTo>
                  <a:cubicBezTo>
                    <a:pt x="10374" y="861"/>
                    <a:pt x="10310" y="869"/>
                    <a:pt x="10246" y="869"/>
                  </a:cubicBezTo>
                  <a:cubicBezTo>
                    <a:pt x="10197" y="869"/>
                    <a:pt x="10148" y="865"/>
                    <a:pt x="10098" y="865"/>
                  </a:cubicBezTo>
                  <a:cubicBezTo>
                    <a:pt x="10061" y="865"/>
                    <a:pt x="10024" y="867"/>
                    <a:pt x="9986" y="875"/>
                  </a:cubicBezTo>
                  <a:cubicBezTo>
                    <a:pt x="9889" y="875"/>
                    <a:pt x="9792" y="891"/>
                    <a:pt x="9695" y="923"/>
                  </a:cubicBezTo>
                  <a:lnTo>
                    <a:pt x="9631" y="923"/>
                  </a:lnTo>
                  <a:cubicBezTo>
                    <a:pt x="9612" y="947"/>
                    <a:pt x="9585" y="956"/>
                    <a:pt x="9556" y="956"/>
                  </a:cubicBezTo>
                  <a:cubicBezTo>
                    <a:pt x="9509" y="956"/>
                    <a:pt x="9457" y="933"/>
                    <a:pt x="9437" y="923"/>
                  </a:cubicBezTo>
                  <a:cubicBezTo>
                    <a:pt x="9435" y="919"/>
                    <a:pt x="9432" y="917"/>
                    <a:pt x="9428" y="917"/>
                  </a:cubicBezTo>
                  <a:cubicBezTo>
                    <a:pt x="9399" y="917"/>
                    <a:pt x="9322" y="1009"/>
                    <a:pt x="9308" y="1052"/>
                  </a:cubicBezTo>
                  <a:cubicBezTo>
                    <a:pt x="9303" y="1067"/>
                    <a:pt x="9298" y="1072"/>
                    <a:pt x="9294" y="1072"/>
                  </a:cubicBezTo>
                  <a:cubicBezTo>
                    <a:pt x="9284" y="1072"/>
                    <a:pt x="9276" y="1042"/>
                    <a:pt x="9276" y="1020"/>
                  </a:cubicBezTo>
                  <a:cubicBezTo>
                    <a:pt x="9269" y="1001"/>
                    <a:pt x="9256" y="994"/>
                    <a:pt x="9239" y="994"/>
                  </a:cubicBezTo>
                  <a:cubicBezTo>
                    <a:pt x="9214" y="994"/>
                    <a:pt x="9182" y="1010"/>
                    <a:pt x="9163" y="1020"/>
                  </a:cubicBezTo>
                  <a:cubicBezTo>
                    <a:pt x="9161" y="1022"/>
                    <a:pt x="9158" y="1023"/>
                    <a:pt x="9156" y="1023"/>
                  </a:cubicBezTo>
                  <a:cubicBezTo>
                    <a:pt x="9138" y="1023"/>
                    <a:pt x="9110" y="981"/>
                    <a:pt x="9082" y="939"/>
                  </a:cubicBezTo>
                  <a:lnTo>
                    <a:pt x="8985" y="955"/>
                  </a:lnTo>
                  <a:cubicBezTo>
                    <a:pt x="8944" y="969"/>
                    <a:pt x="8878" y="1007"/>
                    <a:pt x="8840" y="1007"/>
                  </a:cubicBezTo>
                  <a:cubicBezTo>
                    <a:pt x="8834" y="1007"/>
                    <a:pt x="8829" y="1006"/>
                    <a:pt x="8824" y="1004"/>
                  </a:cubicBezTo>
                  <a:cubicBezTo>
                    <a:pt x="8799" y="985"/>
                    <a:pt x="8778" y="978"/>
                    <a:pt x="8760" y="978"/>
                  </a:cubicBezTo>
                  <a:cubicBezTo>
                    <a:pt x="8732" y="978"/>
                    <a:pt x="8708" y="994"/>
                    <a:pt x="8679" y="1004"/>
                  </a:cubicBezTo>
                  <a:cubicBezTo>
                    <a:pt x="8631" y="1020"/>
                    <a:pt x="8602" y="1028"/>
                    <a:pt x="8570" y="1028"/>
                  </a:cubicBezTo>
                  <a:cubicBezTo>
                    <a:pt x="8538" y="1028"/>
                    <a:pt x="8502" y="1020"/>
                    <a:pt x="8437" y="1004"/>
                  </a:cubicBezTo>
                  <a:cubicBezTo>
                    <a:pt x="8389" y="1004"/>
                    <a:pt x="8292" y="1020"/>
                    <a:pt x="8292" y="1036"/>
                  </a:cubicBezTo>
                  <a:cubicBezTo>
                    <a:pt x="8278" y="1086"/>
                    <a:pt x="8254" y="1101"/>
                    <a:pt x="8226" y="1101"/>
                  </a:cubicBezTo>
                  <a:cubicBezTo>
                    <a:pt x="8191" y="1101"/>
                    <a:pt x="8150" y="1077"/>
                    <a:pt x="8114" y="1068"/>
                  </a:cubicBezTo>
                  <a:cubicBezTo>
                    <a:pt x="8100" y="1054"/>
                    <a:pt x="8082" y="1046"/>
                    <a:pt x="8066" y="1046"/>
                  </a:cubicBezTo>
                  <a:cubicBezTo>
                    <a:pt x="8045" y="1046"/>
                    <a:pt x="8027" y="1058"/>
                    <a:pt x="8018" y="1084"/>
                  </a:cubicBezTo>
                  <a:cubicBezTo>
                    <a:pt x="8010" y="1125"/>
                    <a:pt x="7993" y="1141"/>
                    <a:pt x="7971" y="1141"/>
                  </a:cubicBezTo>
                  <a:cubicBezTo>
                    <a:pt x="7949" y="1141"/>
                    <a:pt x="7921" y="1125"/>
                    <a:pt x="7889" y="1100"/>
                  </a:cubicBezTo>
                  <a:cubicBezTo>
                    <a:pt x="7877" y="1088"/>
                    <a:pt x="7865" y="1050"/>
                    <a:pt x="7840" y="1050"/>
                  </a:cubicBezTo>
                  <a:cubicBezTo>
                    <a:pt x="7831" y="1050"/>
                    <a:pt x="7821" y="1055"/>
                    <a:pt x="7808" y="1068"/>
                  </a:cubicBezTo>
                  <a:lnTo>
                    <a:pt x="7760" y="1100"/>
                  </a:lnTo>
                  <a:cubicBezTo>
                    <a:pt x="7727" y="1133"/>
                    <a:pt x="7630" y="1262"/>
                    <a:pt x="7582" y="1262"/>
                  </a:cubicBezTo>
                  <a:cubicBezTo>
                    <a:pt x="7518" y="1262"/>
                    <a:pt x="7469" y="1197"/>
                    <a:pt x="7469" y="1165"/>
                  </a:cubicBezTo>
                  <a:cubicBezTo>
                    <a:pt x="7460" y="1156"/>
                    <a:pt x="7413" y="1146"/>
                    <a:pt x="7344" y="1146"/>
                  </a:cubicBezTo>
                  <a:cubicBezTo>
                    <a:pt x="7293" y="1146"/>
                    <a:pt x="7231" y="1151"/>
                    <a:pt x="7163" y="1165"/>
                  </a:cubicBezTo>
                  <a:lnTo>
                    <a:pt x="7034" y="1181"/>
                  </a:lnTo>
                  <a:lnTo>
                    <a:pt x="7018" y="1181"/>
                  </a:lnTo>
                  <a:cubicBezTo>
                    <a:pt x="7001" y="1197"/>
                    <a:pt x="6953" y="1246"/>
                    <a:pt x="6921" y="1278"/>
                  </a:cubicBezTo>
                  <a:lnTo>
                    <a:pt x="6872" y="1246"/>
                  </a:lnTo>
                  <a:cubicBezTo>
                    <a:pt x="6835" y="1208"/>
                    <a:pt x="6802" y="1192"/>
                    <a:pt x="6759" y="1192"/>
                  </a:cubicBezTo>
                  <a:cubicBezTo>
                    <a:pt x="6729" y="1192"/>
                    <a:pt x="6693" y="1200"/>
                    <a:pt x="6647" y="1213"/>
                  </a:cubicBezTo>
                  <a:cubicBezTo>
                    <a:pt x="6534" y="1262"/>
                    <a:pt x="6405" y="1246"/>
                    <a:pt x="6276" y="1278"/>
                  </a:cubicBezTo>
                  <a:lnTo>
                    <a:pt x="6243" y="1278"/>
                  </a:lnTo>
                  <a:cubicBezTo>
                    <a:pt x="6219" y="1302"/>
                    <a:pt x="6179" y="1310"/>
                    <a:pt x="6140" y="1310"/>
                  </a:cubicBezTo>
                  <a:cubicBezTo>
                    <a:pt x="6102" y="1310"/>
                    <a:pt x="6066" y="1302"/>
                    <a:pt x="6050" y="1294"/>
                  </a:cubicBezTo>
                  <a:cubicBezTo>
                    <a:pt x="6047" y="1289"/>
                    <a:pt x="6045" y="1287"/>
                    <a:pt x="6041" y="1287"/>
                  </a:cubicBezTo>
                  <a:cubicBezTo>
                    <a:pt x="6021" y="1287"/>
                    <a:pt x="5985" y="1365"/>
                    <a:pt x="5985" y="1407"/>
                  </a:cubicBezTo>
                  <a:cubicBezTo>
                    <a:pt x="5985" y="1439"/>
                    <a:pt x="6017" y="1536"/>
                    <a:pt x="6001" y="1584"/>
                  </a:cubicBezTo>
                  <a:cubicBezTo>
                    <a:pt x="5996" y="1594"/>
                    <a:pt x="5988" y="1598"/>
                    <a:pt x="5979" y="1598"/>
                  </a:cubicBezTo>
                  <a:cubicBezTo>
                    <a:pt x="5960" y="1598"/>
                    <a:pt x="5937" y="1579"/>
                    <a:pt x="5937" y="1568"/>
                  </a:cubicBezTo>
                  <a:cubicBezTo>
                    <a:pt x="5934" y="1565"/>
                    <a:pt x="5928" y="1564"/>
                    <a:pt x="5921" y="1564"/>
                  </a:cubicBezTo>
                  <a:cubicBezTo>
                    <a:pt x="5887" y="1564"/>
                    <a:pt x="5818" y="1590"/>
                    <a:pt x="5792" y="1617"/>
                  </a:cubicBezTo>
                  <a:cubicBezTo>
                    <a:pt x="5789" y="1618"/>
                    <a:pt x="5787" y="1618"/>
                    <a:pt x="5784" y="1618"/>
                  </a:cubicBezTo>
                  <a:cubicBezTo>
                    <a:pt x="5755" y="1618"/>
                    <a:pt x="5727" y="1533"/>
                    <a:pt x="5727" y="1504"/>
                  </a:cubicBezTo>
                  <a:cubicBezTo>
                    <a:pt x="5727" y="1471"/>
                    <a:pt x="5711" y="1455"/>
                    <a:pt x="5679" y="1455"/>
                  </a:cubicBezTo>
                  <a:lnTo>
                    <a:pt x="5679" y="1439"/>
                  </a:lnTo>
                  <a:cubicBezTo>
                    <a:pt x="5614" y="1439"/>
                    <a:pt x="5566" y="1407"/>
                    <a:pt x="5501" y="1407"/>
                  </a:cubicBezTo>
                  <a:lnTo>
                    <a:pt x="5453" y="1391"/>
                  </a:lnTo>
                  <a:cubicBezTo>
                    <a:pt x="5388" y="1407"/>
                    <a:pt x="5308" y="1423"/>
                    <a:pt x="5308" y="1439"/>
                  </a:cubicBezTo>
                  <a:cubicBezTo>
                    <a:pt x="5292" y="1439"/>
                    <a:pt x="5227" y="1584"/>
                    <a:pt x="5146" y="1584"/>
                  </a:cubicBezTo>
                  <a:cubicBezTo>
                    <a:pt x="5139" y="1586"/>
                    <a:pt x="5133" y="1587"/>
                    <a:pt x="5128" y="1587"/>
                  </a:cubicBezTo>
                  <a:cubicBezTo>
                    <a:pt x="5086" y="1587"/>
                    <a:pt x="5102" y="1532"/>
                    <a:pt x="5130" y="1504"/>
                  </a:cubicBezTo>
                  <a:cubicBezTo>
                    <a:pt x="5153" y="1492"/>
                    <a:pt x="5128" y="1481"/>
                    <a:pt x="5071" y="1481"/>
                  </a:cubicBezTo>
                  <a:cubicBezTo>
                    <a:pt x="5047" y="1481"/>
                    <a:pt x="5018" y="1483"/>
                    <a:pt x="4985" y="1487"/>
                  </a:cubicBezTo>
                  <a:lnTo>
                    <a:pt x="4904" y="1471"/>
                  </a:lnTo>
                  <a:lnTo>
                    <a:pt x="4792" y="1439"/>
                  </a:lnTo>
                  <a:cubicBezTo>
                    <a:pt x="4736" y="1481"/>
                    <a:pt x="4631" y="1523"/>
                    <a:pt x="4563" y="1523"/>
                  </a:cubicBezTo>
                  <a:cubicBezTo>
                    <a:pt x="4552" y="1523"/>
                    <a:pt x="4542" y="1522"/>
                    <a:pt x="4533" y="1520"/>
                  </a:cubicBezTo>
                  <a:lnTo>
                    <a:pt x="4453" y="1520"/>
                  </a:lnTo>
                  <a:cubicBezTo>
                    <a:pt x="4437" y="1520"/>
                    <a:pt x="4421" y="1536"/>
                    <a:pt x="4404" y="1552"/>
                  </a:cubicBezTo>
                  <a:lnTo>
                    <a:pt x="4421" y="1552"/>
                  </a:lnTo>
                  <a:cubicBezTo>
                    <a:pt x="4453" y="1584"/>
                    <a:pt x="4501" y="1600"/>
                    <a:pt x="4550" y="1617"/>
                  </a:cubicBezTo>
                  <a:lnTo>
                    <a:pt x="4582" y="1633"/>
                  </a:lnTo>
                  <a:cubicBezTo>
                    <a:pt x="4646" y="1633"/>
                    <a:pt x="4695" y="1649"/>
                    <a:pt x="4695" y="1649"/>
                  </a:cubicBezTo>
                  <a:cubicBezTo>
                    <a:pt x="4695" y="1665"/>
                    <a:pt x="4533" y="1729"/>
                    <a:pt x="4469" y="1746"/>
                  </a:cubicBezTo>
                  <a:cubicBezTo>
                    <a:pt x="4421" y="1762"/>
                    <a:pt x="4388" y="1810"/>
                    <a:pt x="4404" y="1826"/>
                  </a:cubicBezTo>
                  <a:cubicBezTo>
                    <a:pt x="4404" y="1842"/>
                    <a:pt x="4501" y="1875"/>
                    <a:pt x="4566" y="1907"/>
                  </a:cubicBezTo>
                  <a:cubicBezTo>
                    <a:pt x="4579" y="1911"/>
                    <a:pt x="4594" y="1920"/>
                    <a:pt x="4609" y="1931"/>
                  </a:cubicBezTo>
                  <a:lnTo>
                    <a:pt x="4609" y="1931"/>
                  </a:lnTo>
                  <a:cubicBezTo>
                    <a:pt x="4574" y="1946"/>
                    <a:pt x="4536" y="1955"/>
                    <a:pt x="4501" y="1955"/>
                  </a:cubicBezTo>
                  <a:lnTo>
                    <a:pt x="4485" y="1988"/>
                  </a:lnTo>
                  <a:lnTo>
                    <a:pt x="4485" y="2004"/>
                  </a:lnTo>
                  <a:cubicBezTo>
                    <a:pt x="4501" y="2036"/>
                    <a:pt x="4421" y="2052"/>
                    <a:pt x="4388" y="2052"/>
                  </a:cubicBezTo>
                  <a:cubicBezTo>
                    <a:pt x="4356" y="2052"/>
                    <a:pt x="4324" y="2052"/>
                    <a:pt x="4324" y="2036"/>
                  </a:cubicBezTo>
                  <a:cubicBezTo>
                    <a:pt x="4324" y="2036"/>
                    <a:pt x="4372" y="1939"/>
                    <a:pt x="4388" y="1907"/>
                  </a:cubicBezTo>
                  <a:cubicBezTo>
                    <a:pt x="4404" y="1875"/>
                    <a:pt x="4372" y="1842"/>
                    <a:pt x="4324" y="1826"/>
                  </a:cubicBezTo>
                  <a:lnTo>
                    <a:pt x="4308" y="1875"/>
                  </a:lnTo>
                  <a:cubicBezTo>
                    <a:pt x="4308" y="1907"/>
                    <a:pt x="4324" y="1939"/>
                    <a:pt x="4308" y="1939"/>
                  </a:cubicBezTo>
                  <a:lnTo>
                    <a:pt x="4292" y="1955"/>
                  </a:lnTo>
                  <a:cubicBezTo>
                    <a:pt x="4282" y="1960"/>
                    <a:pt x="4273" y="1962"/>
                    <a:pt x="4264" y="1962"/>
                  </a:cubicBezTo>
                  <a:cubicBezTo>
                    <a:pt x="4243" y="1962"/>
                    <a:pt x="4227" y="1951"/>
                    <a:pt x="4227" y="1939"/>
                  </a:cubicBezTo>
                  <a:lnTo>
                    <a:pt x="4227" y="1923"/>
                  </a:lnTo>
                  <a:cubicBezTo>
                    <a:pt x="4227" y="1907"/>
                    <a:pt x="4195" y="1858"/>
                    <a:pt x="4162" y="1826"/>
                  </a:cubicBezTo>
                  <a:lnTo>
                    <a:pt x="4098" y="1794"/>
                  </a:lnTo>
                  <a:lnTo>
                    <a:pt x="4066" y="1778"/>
                  </a:lnTo>
                  <a:cubicBezTo>
                    <a:pt x="4062" y="1777"/>
                    <a:pt x="4059" y="1776"/>
                    <a:pt x="4056" y="1776"/>
                  </a:cubicBezTo>
                  <a:cubicBezTo>
                    <a:pt x="4022" y="1776"/>
                    <a:pt x="4051" y="1861"/>
                    <a:pt x="4066" y="1891"/>
                  </a:cubicBezTo>
                  <a:cubicBezTo>
                    <a:pt x="4082" y="1939"/>
                    <a:pt x="4017" y="1988"/>
                    <a:pt x="3985" y="1988"/>
                  </a:cubicBezTo>
                  <a:cubicBezTo>
                    <a:pt x="3969" y="2004"/>
                    <a:pt x="4098" y="2020"/>
                    <a:pt x="4146" y="2036"/>
                  </a:cubicBezTo>
                  <a:cubicBezTo>
                    <a:pt x="4179" y="2036"/>
                    <a:pt x="4195" y="2052"/>
                    <a:pt x="4162" y="2084"/>
                  </a:cubicBezTo>
                  <a:lnTo>
                    <a:pt x="4146" y="2084"/>
                  </a:lnTo>
                  <a:lnTo>
                    <a:pt x="4017" y="2181"/>
                  </a:lnTo>
                  <a:cubicBezTo>
                    <a:pt x="3945" y="2138"/>
                    <a:pt x="3822" y="2082"/>
                    <a:pt x="3785" y="2082"/>
                  </a:cubicBezTo>
                  <a:cubicBezTo>
                    <a:pt x="3780" y="2082"/>
                    <a:pt x="3777" y="2083"/>
                    <a:pt x="3775" y="2084"/>
                  </a:cubicBezTo>
                  <a:cubicBezTo>
                    <a:pt x="3759" y="2117"/>
                    <a:pt x="3695" y="2165"/>
                    <a:pt x="3630" y="2213"/>
                  </a:cubicBezTo>
                  <a:lnTo>
                    <a:pt x="3582" y="2197"/>
                  </a:lnTo>
                  <a:lnTo>
                    <a:pt x="3453" y="2149"/>
                  </a:lnTo>
                  <a:lnTo>
                    <a:pt x="3453" y="2149"/>
                  </a:lnTo>
                  <a:cubicBezTo>
                    <a:pt x="3372" y="2213"/>
                    <a:pt x="3388" y="2278"/>
                    <a:pt x="3485" y="2294"/>
                  </a:cubicBezTo>
                  <a:lnTo>
                    <a:pt x="3533" y="2310"/>
                  </a:lnTo>
                  <a:lnTo>
                    <a:pt x="3598" y="2342"/>
                  </a:lnTo>
                  <a:cubicBezTo>
                    <a:pt x="3618" y="2363"/>
                    <a:pt x="3653" y="2372"/>
                    <a:pt x="3694" y="2372"/>
                  </a:cubicBezTo>
                  <a:cubicBezTo>
                    <a:pt x="3752" y="2372"/>
                    <a:pt x="3823" y="2354"/>
                    <a:pt x="3888" y="2326"/>
                  </a:cubicBezTo>
                  <a:lnTo>
                    <a:pt x="3985" y="2294"/>
                  </a:lnTo>
                  <a:lnTo>
                    <a:pt x="4114" y="2278"/>
                  </a:lnTo>
                  <a:cubicBezTo>
                    <a:pt x="4167" y="2358"/>
                    <a:pt x="4231" y="2415"/>
                    <a:pt x="4270" y="2415"/>
                  </a:cubicBezTo>
                  <a:cubicBezTo>
                    <a:pt x="4279" y="2415"/>
                    <a:pt x="4286" y="2413"/>
                    <a:pt x="4292" y="2407"/>
                  </a:cubicBezTo>
                  <a:lnTo>
                    <a:pt x="4340" y="2375"/>
                  </a:lnTo>
                  <a:lnTo>
                    <a:pt x="4388" y="2375"/>
                  </a:lnTo>
                  <a:cubicBezTo>
                    <a:pt x="4404" y="2391"/>
                    <a:pt x="4404" y="2407"/>
                    <a:pt x="4421" y="2439"/>
                  </a:cubicBezTo>
                  <a:cubicBezTo>
                    <a:pt x="4404" y="2455"/>
                    <a:pt x="4388" y="2520"/>
                    <a:pt x="4372" y="2568"/>
                  </a:cubicBezTo>
                  <a:lnTo>
                    <a:pt x="4485" y="2568"/>
                  </a:lnTo>
                  <a:cubicBezTo>
                    <a:pt x="4517" y="2568"/>
                    <a:pt x="4550" y="2568"/>
                    <a:pt x="4582" y="2584"/>
                  </a:cubicBezTo>
                  <a:lnTo>
                    <a:pt x="4630" y="2617"/>
                  </a:lnTo>
                  <a:cubicBezTo>
                    <a:pt x="4663" y="2584"/>
                    <a:pt x="4759" y="2536"/>
                    <a:pt x="4840" y="2504"/>
                  </a:cubicBezTo>
                  <a:lnTo>
                    <a:pt x="4904" y="2488"/>
                  </a:lnTo>
                  <a:lnTo>
                    <a:pt x="4921" y="2488"/>
                  </a:lnTo>
                  <a:cubicBezTo>
                    <a:pt x="4937" y="2488"/>
                    <a:pt x="4953" y="2471"/>
                    <a:pt x="4953" y="2439"/>
                  </a:cubicBezTo>
                  <a:lnTo>
                    <a:pt x="4937" y="2423"/>
                  </a:lnTo>
                  <a:lnTo>
                    <a:pt x="4921" y="2423"/>
                  </a:lnTo>
                  <a:cubicBezTo>
                    <a:pt x="4872" y="2407"/>
                    <a:pt x="4904" y="2375"/>
                    <a:pt x="4937" y="2375"/>
                  </a:cubicBezTo>
                  <a:cubicBezTo>
                    <a:pt x="4953" y="2359"/>
                    <a:pt x="4904" y="2326"/>
                    <a:pt x="4888" y="2326"/>
                  </a:cubicBezTo>
                  <a:cubicBezTo>
                    <a:pt x="4856" y="2326"/>
                    <a:pt x="4888" y="2278"/>
                    <a:pt x="4937" y="2246"/>
                  </a:cubicBezTo>
                  <a:lnTo>
                    <a:pt x="4969" y="2246"/>
                  </a:lnTo>
                  <a:cubicBezTo>
                    <a:pt x="5001" y="2262"/>
                    <a:pt x="5050" y="2294"/>
                    <a:pt x="5066" y="2342"/>
                  </a:cubicBezTo>
                  <a:lnTo>
                    <a:pt x="5098" y="2407"/>
                  </a:lnTo>
                  <a:cubicBezTo>
                    <a:pt x="5118" y="2456"/>
                    <a:pt x="5150" y="2475"/>
                    <a:pt x="5179" y="2475"/>
                  </a:cubicBezTo>
                  <a:cubicBezTo>
                    <a:pt x="5197" y="2475"/>
                    <a:pt x="5215" y="2468"/>
                    <a:pt x="5227" y="2455"/>
                  </a:cubicBezTo>
                  <a:cubicBezTo>
                    <a:pt x="5230" y="2453"/>
                    <a:pt x="5233" y="2451"/>
                    <a:pt x="5236" y="2451"/>
                  </a:cubicBezTo>
                  <a:cubicBezTo>
                    <a:pt x="5253" y="2451"/>
                    <a:pt x="5275" y="2485"/>
                    <a:pt x="5275" y="2552"/>
                  </a:cubicBezTo>
                  <a:lnTo>
                    <a:pt x="5195" y="2600"/>
                  </a:lnTo>
                  <a:cubicBezTo>
                    <a:pt x="5114" y="2649"/>
                    <a:pt x="4985" y="2665"/>
                    <a:pt x="4953" y="2762"/>
                  </a:cubicBezTo>
                  <a:cubicBezTo>
                    <a:pt x="4953" y="2778"/>
                    <a:pt x="4904" y="2778"/>
                    <a:pt x="4888" y="2778"/>
                  </a:cubicBezTo>
                  <a:cubicBezTo>
                    <a:pt x="4840" y="2762"/>
                    <a:pt x="4759" y="2730"/>
                    <a:pt x="4743" y="2697"/>
                  </a:cubicBezTo>
                  <a:cubicBezTo>
                    <a:pt x="4734" y="2650"/>
                    <a:pt x="4713" y="2636"/>
                    <a:pt x="4687" y="2636"/>
                  </a:cubicBezTo>
                  <a:cubicBezTo>
                    <a:pt x="4670" y="2636"/>
                    <a:pt x="4650" y="2642"/>
                    <a:pt x="4630" y="2649"/>
                  </a:cubicBezTo>
                  <a:cubicBezTo>
                    <a:pt x="4550" y="2665"/>
                    <a:pt x="4485" y="2681"/>
                    <a:pt x="4421" y="2713"/>
                  </a:cubicBezTo>
                  <a:cubicBezTo>
                    <a:pt x="4389" y="2726"/>
                    <a:pt x="4368" y="2734"/>
                    <a:pt x="4352" y="2734"/>
                  </a:cubicBezTo>
                  <a:cubicBezTo>
                    <a:pt x="4327" y="2734"/>
                    <a:pt x="4318" y="2714"/>
                    <a:pt x="4308" y="2665"/>
                  </a:cubicBezTo>
                  <a:lnTo>
                    <a:pt x="4292" y="2633"/>
                  </a:lnTo>
                  <a:cubicBezTo>
                    <a:pt x="4243" y="2649"/>
                    <a:pt x="4114" y="2810"/>
                    <a:pt x="4050" y="2859"/>
                  </a:cubicBezTo>
                  <a:cubicBezTo>
                    <a:pt x="4035" y="2866"/>
                    <a:pt x="4020" y="2869"/>
                    <a:pt x="4005" y="2869"/>
                  </a:cubicBezTo>
                  <a:cubicBezTo>
                    <a:pt x="3959" y="2869"/>
                    <a:pt x="3921" y="2835"/>
                    <a:pt x="3921" y="2810"/>
                  </a:cubicBezTo>
                  <a:cubicBezTo>
                    <a:pt x="3921" y="2804"/>
                    <a:pt x="3912" y="2800"/>
                    <a:pt x="3900" y="2800"/>
                  </a:cubicBezTo>
                  <a:cubicBezTo>
                    <a:pt x="3883" y="2800"/>
                    <a:pt x="3859" y="2807"/>
                    <a:pt x="3840" y="2826"/>
                  </a:cubicBezTo>
                  <a:lnTo>
                    <a:pt x="3808" y="2842"/>
                  </a:lnTo>
                  <a:cubicBezTo>
                    <a:pt x="3791" y="2859"/>
                    <a:pt x="3743" y="2923"/>
                    <a:pt x="3759" y="2923"/>
                  </a:cubicBezTo>
                  <a:lnTo>
                    <a:pt x="3775" y="2971"/>
                  </a:lnTo>
                  <a:cubicBezTo>
                    <a:pt x="3791" y="3004"/>
                    <a:pt x="3824" y="3036"/>
                    <a:pt x="3840" y="3036"/>
                  </a:cubicBezTo>
                  <a:lnTo>
                    <a:pt x="3840" y="3052"/>
                  </a:lnTo>
                  <a:lnTo>
                    <a:pt x="3856" y="3084"/>
                  </a:lnTo>
                  <a:cubicBezTo>
                    <a:pt x="3856" y="3103"/>
                    <a:pt x="3878" y="3111"/>
                    <a:pt x="3906" y="3111"/>
                  </a:cubicBezTo>
                  <a:cubicBezTo>
                    <a:pt x="3926" y="3111"/>
                    <a:pt x="3949" y="3107"/>
                    <a:pt x="3969" y="3101"/>
                  </a:cubicBezTo>
                  <a:lnTo>
                    <a:pt x="3969" y="3149"/>
                  </a:lnTo>
                  <a:lnTo>
                    <a:pt x="3985" y="3246"/>
                  </a:lnTo>
                  <a:cubicBezTo>
                    <a:pt x="4066" y="3310"/>
                    <a:pt x="4066" y="3359"/>
                    <a:pt x="4001" y="3375"/>
                  </a:cubicBezTo>
                  <a:lnTo>
                    <a:pt x="3969" y="3359"/>
                  </a:lnTo>
                  <a:cubicBezTo>
                    <a:pt x="3934" y="3341"/>
                    <a:pt x="3908" y="3328"/>
                    <a:pt x="3887" y="3328"/>
                  </a:cubicBezTo>
                  <a:cubicBezTo>
                    <a:pt x="3869" y="3328"/>
                    <a:pt x="3854" y="3337"/>
                    <a:pt x="3840" y="3359"/>
                  </a:cubicBezTo>
                  <a:cubicBezTo>
                    <a:pt x="3808" y="3407"/>
                    <a:pt x="3759" y="3391"/>
                    <a:pt x="3695" y="3407"/>
                  </a:cubicBezTo>
                  <a:cubicBezTo>
                    <a:pt x="3662" y="3407"/>
                    <a:pt x="3630" y="3439"/>
                    <a:pt x="3598" y="3472"/>
                  </a:cubicBezTo>
                  <a:cubicBezTo>
                    <a:pt x="3598" y="3472"/>
                    <a:pt x="3598" y="3488"/>
                    <a:pt x="3598" y="3488"/>
                  </a:cubicBezTo>
                  <a:lnTo>
                    <a:pt x="3598" y="3504"/>
                  </a:lnTo>
                  <a:cubicBezTo>
                    <a:pt x="3598" y="3520"/>
                    <a:pt x="3501" y="3617"/>
                    <a:pt x="3453" y="3649"/>
                  </a:cubicBezTo>
                  <a:cubicBezTo>
                    <a:pt x="3420" y="3681"/>
                    <a:pt x="3469" y="3713"/>
                    <a:pt x="3485" y="3713"/>
                  </a:cubicBezTo>
                  <a:cubicBezTo>
                    <a:pt x="3517" y="3713"/>
                    <a:pt x="3662" y="3794"/>
                    <a:pt x="3630" y="3810"/>
                  </a:cubicBezTo>
                  <a:cubicBezTo>
                    <a:pt x="3598" y="3826"/>
                    <a:pt x="3566" y="3891"/>
                    <a:pt x="3533" y="3923"/>
                  </a:cubicBezTo>
                  <a:lnTo>
                    <a:pt x="3533" y="3972"/>
                  </a:lnTo>
                  <a:lnTo>
                    <a:pt x="3533" y="4020"/>
                  </a:lnTo>
                  <a:cubicBezTo>
                    <a:pt x="3501" y="4068"/>
                    <a:pt x="3420" y="4101"/>
                    <a:pt x="3372" y="4101"/>
                  </a:cubicBezTo>
                  <a:lnTo>
                    <a:pt x="3324" y="4101"/>
                  </a:lnTo>
                  <a:cubicBezTo>
                    <a:pt x="3324" y="4084"/>
                    <a:pt x="3420" y="3859"/>
                    <a:pt x="3372" y="3826"/>
                  </a:cubicBezTo>
                  <a:cubicBezTo>
                    <a:pt x="3324" y="3794"/>
                    <a:pt x="3275" y="3778"/>
                    <a:pt x="3275" y="3778"/>
                  </a:cubicBezTo>
                  <a:lnTo>
                    <a:pt x="3259" y="3778"/>
                  </a:lnTo>
                  <a:cubicBezTo>
                    <a:pt x="3243" y="3794"/>
                    <a:pt x="3227" y="3794"/>
                    <a:pt x="3211" y="3794"/>
                  </a:cubicBezTo>
                  <a:lnTo>
                    <a:pt x="3195" y="3810"/>
                  </a:lnTo>
                  <a:cubicBezTo>
                    <a:pt x="3130" y="3778"/>
                    <a:pt x="2985" y="3713"/>
                    <a:pt x="2937" y="3697"/>
                  </a:cubicBezTo>
                  <a:cubicBezTo>
                    <a:pt x="2930" y="3695"/>
                    <a:pt x="2925" y="3694"/>
                    <a:pt x="2919" y="3694"/>
                  </a:cubicBezTo>
                  <a:cubicBezTo>
                    <a:pt x="2885" y="3694"/>
                    <a:pt x="2876" y="3740"/>
                    <a:pt x="2904" y="3810"/>
                  </a:cubicBezTo>
                  <a:lnTo>
                    <a:pt x="2872" y="3875"/>
                  </a:lnTo>
                  <a:lnTo>
                    <a:pt x="2840" y="3907"/>
                  </a:lnTo>
                  <a:cubicBezTo>
                    <a:pt x="2828" y="3912"/>
                    <a:pt x="2817" y="3914"/>
                    <a:pt x="2806" y="3914"/>
                  </a:cubicBezTo>
                  <a:cubicBezTo>
                    <a:pt x="2743" y="3914"/>
                    <a:pt x="2702" y="3843"/>
                    <a:pt x="2743" y="3843"/>
                  </a:cubicBezTo>
                  <a:cubicBezTo>
                    <a:pt x="2791" y="3826"/>
                    <a:pt x="2808" y="3794"/>
                    <a:pt x="2775" y="3778"/>
                  </a:cubicBezTo>
                  <a:lnTo>
                    <a:pt x="2711" y="3778"/>
                  </a:lnTo>
                  <a:lnTo>
                    <a:pt x="2614" y="3810"/>
                  </a:lnTo>
                  <a:cubicBezTo>
                    <a:pt x="2485" y="3746"/>
                    <a:pt x="2372" y="3681"/>
                    <a:pt x="2356" y="3665"/>
                  </a:cubicBezTo>
                  <a:lnTo>
                    <a:pt x="2324" y="3665"/>
                  </a:lnTo>
                  <a:cubicBezTo>
                    <a:pt x="2307" y="3665"/>
                    <a:pt x="2291" y="3697"/>
                    <a:pt x="2291" y="3713"/>
                  </a:cubicBezTo>
                  <a:lnTo>
                    <a:pt x="2291" y="3746"/>
                  </a:lnTo>
                  <a:cubicBezTo>
                    <a:pt x="2291" y="3794"/>
                    <a:pt x="2146" y="3859"/>
                    <a:pt x="2114" y="3875"/>
                  </a:cubicBezTo>
                  <a:cubicBezTo>
                    <a:pt x="2066" y="3875"/>
                    <a:pt x="2049" y="3810"/>
                    <a:pt x="2049" y="3794"/>
                  </a:cubicBezTo>
                  <a:cubicBezTo>
                    <a:pt x="2053" y="3786"/>
                    <a:pt x="2052" y="3783"/>
                    <a:pt x="2046" y="3783"/>
                  </a:cubicBezTo>
                  <a:cubicBezTo>
                    <a:pt x="2030" y="3783"/>
                    <a:pt x="1977" y="3814"/>
                    <a:pt x="1953" y="3826"/>
                  </a:cubicBezTo>
                  <a:cubicBezTo>
                    <a:pt x="1936" y="3843"/>
                    <a:pt x="1969" y="3955"/>
                    <a:pt x="1985" y="3988"/>
                  </a:cubicBezTo>
                  <a:cubicBezTo>
                    <a:pt x="2001" y="4020"/>
                    <a:pt x="2017" y="4068"/>
                    <a:pt x="2017" y="4084"/>
                  </a:cubicBezTo>
                  <a:lnTo>
                    <a:pt x="2001" y="4101"/>
                  </a:lnTo>
                  <a:cubicBezTo>
                    <a:pt x="1985" y="4125"/>
                    <a:pt x="1936" y="4137"/>
                    <a:pt x="1886" y="4137"/>
                  </a:cubicBezTo>
                  <a:cubicBezTo>
                    <a:pt x="1836" y="4137"/>
                    <a:pt x="1783" y="4125"/>
                    <a:pt x="1759" y="4101"/>
                  </a:cubicBezTo>
                  <a:lnTo>
                    <a:pt x="1743" y="4084"/>
                  </a:lnTo>
                  <a:cubicBezTo>
                    <a:pt x="1740" y="4078"/>
                    <a:pt x="1735" y="4076"/>
                    <a:pt x="1729" y="4076"/>
                  </a:cubicBezTo>
                  <a:cubicBezTo>
                    <a:pt x="1703" y="4076"/>
                    <a:pt x="1656" y="4123"/>
                    <a:pt x="1630" y="4149"/>
                  </a:cubicBezTo>
                  <a:cubicBezTo>
                    <a:pt x="1628" y="4156"/>
                    <a:pt x="1625" y="4160"/>
                    <a:pt x="1623" y="4160"/>
                  </a:cubicBezTo>
                  <a:cubicBezTo>
                    <a:pt x="1609" y="4160"/>
                    <a:pt x="1598" y="4061"/>
                    <a:pt x="1598" y="4020"/>
                  </a:cubicBezTo>
                  <a:cubicBezTo>
                    <a:pt x="1598" y="3972"/>
                    <a:pt x="1662" y="3923"/>
                    <a:pt x="1695" y="3923"/>
                  </a:cubicBezTo>
                  <a:cubicBezTo>
                    <a:pt x="1711" y="3923"/>
                    <a:pt x="1678" y="3907"/>
                    <a:pt x="1598" y="3891"/>
                  </a:cubicBezTo>
                  <a:lnTo>
                    <a:pt x="1501" y="3891"/>
                  </a:lnTo>
                  <a:cubicBezTo>
                    <a:pt x="1485" y="3907"/>
                    <a:pt x="1453" y="3955"/>
                    <a:pt x="1420" y="3988"/>
                  </a:cubicBezTo>
                  <a:lnTo>
                    <a:pt x="1388" y="3972"/>
                  </a:lnTo>
                  <a:lnTo>
                    <a:pt x="1340" y="3939"/>
                  </a:lnTo>
                  <a:cubicBezTo>
                    <a:pt x="1291" y="3891"/>
                    <a:pt x="1243" y="3859"/>
                    <a:pt x="1227" y="3859"/>
                  </a:cubicBezTo>
                  <a:cubicBezTo>
                    <a:pt x="1211" y="3875"/>
                    <a:pt x="1178" y="3939"/>
                    <a:pt x="1146" y="4004"/>
                  </a:cubicBezTo>
                  <a:lnTo>
                    <a:pt x="1098" y="3972"/>
                  </a:lnTo>
                  <a:lnTo>
                    <a:pt x="969" y="3907"/>
                  </a:lnTo>
                  <a:cubicBezTo>
                    <a:pt x="856" y="3955"/>
                    <a:pt x="856" y="4084"/>
                    <a:pt x="856" y="4117"/>
                  </a:cubicBezTo>
                  <a:cubicBezTo>
                    <a:pt x="872" y="4165"/>
                    <a:pt x="888" y="4230"/>
                    <a:pt x="888" y="4246"/>
                  </a:cubicBezTo>
                  <a:cubicBezTo>
                    <a:pt x="904" y="4262"/>
                    <a:pt x="888" y="4294"/>
                    <a:pt x="888" y="4294"/>
                  </a:cubicBezTo>
                  <a:cubicBezTo>
                    <a:pt x="888" y="4294"/>
                    <a:pt x="791" y="4246"/>
                    <a:pt x="775" y="4214"/>
                  </a:cubicBezTo>
                  <a:cubicBezTo>
                    <a:pt x="743" y="4197"/>
                    <a:pt x="775" y="4084"/>
                    <a:pt x="743" y="4068"/>
                  </a:cubicBezTo>
                  <a:cubicBezTo>
                    <a:pt x="727" y="4060"/>
                    <a:pt x="698" y="4056"/>
                    <a:pt x="670" y="4056"/>
                  </a:cubicBezTo>
                  <a:cubicBezTo>
                    <a:pt x="642" y="4056"/>
                    <a:pt x="614" y="4060"/>
                    <a:pt x="598" y="4068"/>
                  </a:cubicBezTo>
                  <a:cubicBezTo>
                    <a:pt x="582" y="4068"/>
                    <a:pt x="582" y="4117"/>
                    <a:pt x="598" y="4181"/>
                  </a:cubicBezTo>
                  <a:lnTo>
                    <a:pt x="582" y="4197"/>
                  </a:lnTo>
                  <a:cubicBezTo>
                    <a:pt x="533" y="4230"/>
                    <a:pt x="501" y="4294"/>
                    <a:pt x="404" y="4294"/>
                  </a:cubicBezTo>
                  <a:cubicBezTo>
                    <a:pt x="404" y="4310"/>
                    <a:pt x="436" y="4326"/>
                    <a:pt x="452" y="4343"/>
                  </a:cubicBezTo>
                  <a:cubicBezTo>
                    <a:pt x="467" y="4343"/>
                    <a:pt x="407" y="4429"/>
                    <a:pt x="359" y="4429"/>
                  </a:cubicBezTo>
                  <a:cubicBezTo>
                    <a:pt x="352" y="4429"/>
                    <a:pt x="346" y="4427"/>
                    <a:pt x="340" y="4423"/>
                  </a:cubicBezTo>
                  <a:cubicBezTo>
                    <a:pt x="336" y="4422"/>
                    <a:pt x="332" y="4422"/>
                    <a:pt x="328" y="4422"/>
                  </a:cubicBezTo>
                  <a:cubicBezTo>
                    <a:pt x="266" y="4422"/>
                    <a:pt x="195" y="4540"/>
                    <a:pt x="211" y="4601"/>
                  </a:cubicBezTo>
                  <a:cubicBezTo>
                    <a:pt x="211" y="4644"/>
                    <a:pt x="203" y="4665"/>
                    <a:pt x="184" y="4665"/>
                  </a:cubicBezTo>
                  <a:cubicBezTo>
                    <a:pt x="175" y="4665"/>
                    <a:pt x="162" y="4660"/>
                    <a:pt x="146" y="4649"/>
                  </a:cubicBezTo>
                  <a:lnTo>
                    <a:pt x="130" y="4649"/>
                  </a:lnTo>
                  <a:cubicBezTo>
                    <a:pt x="124" y="4644"/>
                    <a:pt x="117" y="4642"/>
                    <a:pt x="110" y="4642"/>
                  </a:cubicBezTo>
                  <a:cubicBezTo>
                    <a:pt x="96" y="4642"/>
                    <a:pt x="81" y="4649"/>
                    <a:pt x="81" y="4649"/>
                  </a:cubicBezTo>
                  <a:lnTo>
                    <a:pt x="65" y="4665"/>
                  </a:lnTo>
                  <a:cubicBezTo>
                    <a:pt x="65" y="4681"/>
                    <a:pt x="114" y="4746"/>
                    <a:pt x="146" y="4746"/>
                  </a:cubicBezTo>
                  <a:cubicBezTo>
                    <a:pt x="155" y="4751"/>
                    <a:pt x="169" y="4753"/>
                    <a:pt x="184" y="4753"/>
                  </a:cubicBezTo>
                  <a:cubicBezTo>
                    <a:pt x="221" y="4753"/>
                    <a:pt x="268" y="4741"/>
                    <a:pt x="291" y="4730"/>
                  </a:cubicBezTo>
                  <a:cubicBezTo>
                    <a:pt x="307" y="4714"/>
                    <a:pt x="293" y="4567"/>
                    <a:pt x="333" y="4567"/>
                  </a:cubicBezTo>
                  <a:cubicBezTo>
                    <a:pt x="335" y="4567"/>
                    <a:pt x="337" y="4568"/>
                    <a:pt x="340" y="4568"/>
                  </a:cubicBezTo>
                  <a:cubicBezTo>
                    <a:pt x="388" y="4568"/>
                    <a:pt x="404" y="4617"/>
                    <a:pt x="388" y="4633"/>
                  </a:cubicBezTo>
                  <a:cubicBezTo>
                    <a:pt x="388" y="4649"/>
                    <a:pt x="452" y="4681"/>
                    <a:pt x="485" y="4697"/>
                  </a:cubicBezTo>
                  <a:cubicBezTo>
                    <a:pt x="517" y="4697"/>
                    <a:pt x="517" y="4762"/>
                    <a:pt x="501" y="4778"/>
                  </a:cubicBezTo>
                  <a:cubicBezTo>
                    <a:pt x="501" y="4786"/>
                    <a:pt x="505" y="4790"/>
                    <a:pt x="513" y="4790"/>
                  </a:cubicBezTo>
                  <a:cubicBezTo>
                    <a:pt x="521" y="4790"/>
                    <a:pt x="533" y="4786"/>
                    <a:pt x="549" y="4778"/>
                  </a:cubicBezTo>
                  <a:lnTo>
                    <a:pt x="565" y="4778"/>
                  </a:lnTo>
                  <a:lnTo>
                    <a:pt x="630" y="4794"/>
                  </a:lnTo>
                  <a:cubicBezTo>
                    <a:pt x="727" y="4826"/>
                    <a:pt x="743" y="4875"/>
                    <a:pt x="678" y="4891"/>
                  </a:cubicBezTo>
                  <a:lnTo>
                    <a:pt x="662" y="4891"/>
                  </a:lnTo>
                  <a:cubicBezTo>
                    <a:pt x="642" y="4881"/>
                    <a:pt x="628" y="4877"/>
                    <a:pt x="619" y="4877"/>
                  </a:cubicBezTo>
                  <a:cubicBezTo>
                    <a:pt x="598" y="4877"/>
                    <a:pt x="598" y="4896"/>
                    <a:pt x="598" y="4907"/>
                  </a:cubicBezTo>
                  <a:cubicBezTo>
                    <a:pt x="614" y="4939"/>
                    <a:pt x="646" y="4972"/>
                    <a:pt x="646" y="4988"/>
                  </a:cubicBezTo>
                  <a:lnTo>
                    <a:pt x="614" y="5020"/>
                  </a:lnTo>
                  <a:cubicBezTo>
                    <a:pt x="565" y="4988"/>
                    <a:pt x="501" y="4972"/>
                    <a:pt x="452" y="4956"/>
                  </a:cubicBezTo>
                  <a:lnTo>
                    <a:pt x="420" y="4988"/>
                  </a:lnTo>
                  <a:lnTo>
                    <a:pt x="372" y="5020"/>
                  </a:lnTo>
                  <a:cubicBezTo>
                    <a:pt x="307" y="5052"/>
                    <a:pt x="372" y="5085"/>
                    <a:pt x="420" y="5101"/>
                  </a:cubicBezTo>
                  <a:cubicBezTo>
                    <a:pt x="452" y="5101"/>
                    <a:pt x="436" y="5133"/>
                    <a:pt x="356" y="5181"/>
                  </a:cubicBezTo>
                  <a:lnTo>
                    <a:pt x="275" y="5181"/>
                  </a:lnTo>
                  <a:lnTo>
                    <a:pt x="65" y="5197"/>
                  </a:lnTo>
                  <a:cubicBezTo>
                    <a:pt x="33" y="5310"/>
                    <a:pt x="1" y="5439"/>
                    <a:pt x="1" y="5456"/>
                  </a:cubicBezTo>
                  <a:cubicBezTo>
                    <a:pt x="1" y="5472"/>
                    <a:pt x="65" y="5488"/>
                    <a:pt x="130" y="5488"/>
                  </a:cubicBezTo>
                  <a:lnTo>
                    <a:pt x="162" y="5520"/>
                  </a:lnTo>
                  <a:cubicBezTo>
                    <a:pt x="194" y="5536"/>
                    <a:pt x="211" y="5585"/>
                    <a:pt x="211" y="5617"/>
                  </a:cubicBezTo>
                  <a:cubicBezTo>
                    <a:pt x="227" y="5649"/>
                    <a:pt x="227" y="5681"/>
                    <a:pt x="211" y="5714"/>
                  </a:cubicBezTo>
                  <a:lnTo>
                    <a:pt x="211" y="5762"/>
                  </a:lnTo>
                  <a:cubicBezTo>
                    <a:pt x="194" y="5810"/>
                    <a:pt x="275" y="5810"/>
                    <a:pt x="307" y="5810"/>
                  </a:cubicBezTo>
                  <a:cubicBezTo>
                    <a:pt x="323" y="5794"/>
                    <a:pt x="340" y="5746"/>
                    <a:pt x="323" y="5698"/>
                  </a:cubicBezTo>
                  <a:lnTo>
                    <a:pt x="340" y="5681"/>
                  </a:lnTo>
                  <a:lnTo>
                    <a:pt x="372" y="5649"/>
                  </a:lnTo>
                  <a:cubicBezTo>
                    <a:pt x="404" y="5681"/>
                    <a:pt x="485" y="5730"/>
                    <a:pt x="549" y="5762"/>
                  </a:cubicBezTo>
                  <a:lnTo>
                    <a:pt x="630" y="5762"/>
                  </a:lnTo>
                  <a:cubicBezTo>
                    <a:pt x="630" y="5762"/>
                    <a:pt x="598" y="5827"/>
                    <a:pt x="598" y="5843"/>
                  </a:cubicBezTo>
                  <a:cubicBezTo>
                    <a:pt x="582" y="5859"/>
                    <a:pt x="630" y="6036"/>
                    <a:pt x="565" y="6052"/>
                  </a:cubicBezTo>
                  <a:cubicBezTo>
                    <a:pt x="501" y="6069"/>
                    <a:pt x="485" y="6165"/>
                    <a:pt x="485" y="6198"/>
                  </a:cubicBezTo>
                  <a:cubicBezTo>
                    <a:pt x="485" y="6230"/>
                    <a:pt x="501" y="6278"/>
                    <a:pt x="517" y="6278"/>
                  </a:cubicBezTo>
                  <a:lnTo>
                    <a:pt x="533" y="6278"/>
                  </a:lnTo>
                  <a:cubicBezTo>
                    <a:pt x="541" y="6286"/>
                    <a:pt x="553" y="6290"/>
                    <a:pt x="563" y="6290"/>
                  </a:cubicBezTo>
                  <a:cubicBezTo>
                    <a:pt x="573" y="6290"/>
                    <a:pt x="582" y="6286"/>
                    <a:pt x="582" y="6278"/>
                  </a:cubicBezTo>
                  <a:lnTo>
                    <a:pt x="614" y="6214"/>
                  </a:lnTo>
                  <a:cubicBezTo>
                    <a:pt x="638" y="6165"/>
                    <a:pt x="670" y="6149"/>
                    <a:pt x="698" y="6149"/>
                  </a:cubicBezTo>
                  <a:cubicBezTo>
                    <a:pt x="727" y="6149"/>
                    <a:pt x="751" y="6165"/>
                    <a:pt x="759" y="6181"/>
                  </a:cubicBezTo>
                  <a:cubicBezTo>
                    <a:pt x="768" y="6200"/>
                    <a:pt x="783" y="6208"/>
                    <a:pt x="801" y="6208"/>
                  </a:cubicBezTo>
                  <a:cubicBezTo>
                    <a:pt x="813" y="6208"/>
                    <a:pt x="826" y="6204"/>
                    <a:pt x="840" y="6198"/>
                  </a:cubicBezTo>
                  <a:lnTo>
                    <a:pt x="985" y="6198"/>
                  </a:lnTo>
                  <a:cubicBezTo>
                    <a:pt x="985" y="6222"/>
                    <a:pt x="991" y="6232"/>
                    <a:pt x="1000" y="6232"/>
                  </a:cubicBezTo>
                  <a:cubicBezTo>
                    <a:pt x="1020" y="6232"/>
                    <a:pt x="1054" y="6183"/>
                    <a:pt x="1065" y="6149"/>
                  </a:cubicBezTo>
                  <a:cubicBezTo>
                    <a:pt x="1098" y="6101"/>
                    <a:pt x="1146" y="6069"/>
                    <a:pt x="1162" y="6069"/>
                  </a:cubicBezTo>
                  <a:cubicBezTo>
                    <a:pt x="1162" y="6069"/>
                    <a:pt x="1227" y="6165"/>
                    <a:pt x="1307" y="6310"/>
                  </a:cubicBezTo>
                  <a:lnTo>
                    <a:pt x="1517" y="6214"/>
                  </a:lnTo>
                  <a:lnTo>
                    <a:pt x="1517" y="6198"/>
                  </a:lnTo>
                  <a:cubicBezTo>
                    <a:pt x="1549" y="6230"/>
                    <a:pt x="1549" y="6294"/>
                    <a:pt x="1549" y="6327"/>
                  </a:cubicBezTo>
                  <a:lnTo>
                    <a:pt x="1517" y="6359"/>
                  </a:lnTo>
                  <a:lnTo>
                    <a:pt x="1501" y="6375"/>
                  </a:lnTo>
                  <a:cubicBezTo>
                    <a:pt x="1453" y="6375"/>
                    <a:pt x="1404" y="6407"/>
                    <a:pt x="1388" y="6456"/>
                  </a:cubicBezTo>
                  <a:lnTo>
                    <a:pt x="1453" y="6456"/>
                  </a:lnTo>
                  <a:cubicBezTo>
                    <a:pt x="1477" y="6448"/>
                    <a:pt x="1501" y="6440"/>
                    <a:pt x="1515" y="6440"/>
                  </a:cubicBezTo>
                  <a:cubicBezTo>
                    <a:pt x="1529" y="6440"/>
                    <a:pt x="1533" y="6448"/>
                    <a:pt x="1517" y="6472"/>
                  </a:cubicBezTo>
                  <a:cubicBezTo>
                    <a:pt x="1485" y="6536"/>
                    <a:pt x="1501" y="6569"/>
                    <a:pt x="1565" y="6601"/>
                  </a:cubicBezTo>
                  <a:lnTo>
                    <a:pt x="1662" y="6633"/>
                  </a:lnTo>
                  <a:cubicBezTo>
                    <a:pt x="1662" y="6597"/>
                    <a:pt x="1682" y="6586"/>
                    <a:pt x="1705" y="6586"/>
                  </a:cubicBezTo>
                  <a:cubicBezTo>
                    <a:pt x="1724" y="6586"/>
                    <a:pt x="1745" y="6594"/>
                    <a:pt x="1759" y="6601"/>
                  </a:cubicBezTo>
                  <a:cubicBezTo>
                    <a:pt x="1774" y="6615"/>
                    <a:pt x="1824" y="6623"/>
                    <a:pt x="1878" y="6623"/>
                  </a:cubicBezTo>
                  <a:cubicBezTo>
                    <a:pt x="1944" y="6623"/>
                    <a:pt x="2015" y="6611"/>
                    <a:pt x="2033" y="6585"/>
                  </a:cubicBezTo>
                  <a:cubicBezTo>
                    <a:pt x="2062" y="6566"/>
                    <a:pt x="2090" y="6558"/>
                    <a:pt x="2109" y="6558"/>
                  </a:cubicBezTo>
                  <a:cubicBezTo>
                    <a:pt x="2122" y="6558"/>
                    <a:pt x="2130" y="6562"/>
                    <a:pt x="2130" y="6569"/>
                  </a:cubicBezTo>
                  <a:cubicBezTo>
                    <a:pt x="2132" y="6571"/>
                    <a:pt x="2135" y="6572"/>
                    <a:pt x="2139" y="6572"/>
                  </a:cubicBezTo>
                  <a:cubicBezTo>
                    <a:pt x="2163" y="6572"/>
                    <a:pt x="2215" y="6532"/>
                    <a:pt x="2243" y="6504"/>
                  </a:cubicBezTo>
                  <a:cubicBezTo>
                    <a:pt x="2259" y="6488"/>
                    <a:pt x="2372" y="6375"/>
                    <a:pt x="2356" y="6343"/>
                  </a:cubicBezTo>
                  <a:cubicBezTo>
                    <a:pt x="2356" y="6327"/>
                    <a:pt x="2501" y="6294"/>
                    <a:pt x="2566" y="6294"/>
                  </a:cubicBezTo>
                  <a:cubicBezTo>
                    <a:pt x="2630" y="6294"/>
                    <a:pt x="2646" y="6375"/>
                    <a:pt x="2630" y="6407"/>
                  </a:cubicBezTo>
                  <a:cubicBezTo>
                    <a:pt x="2614" y="6423"/>
                    <a:pt x="2630" y="6456"/>
                    <a:pt x="2630" y="6456"/>
                  </a:cubicBezTo>
                  <a:cubicBezTo>
                    <a:pt x="2646" y="6456"/>
                    <a:pt x="2711" y="6407"/>
                    <a:pt x="2727" y="6375"/>
                  </a:cubicBezTo>
                  <a:cubicBezTo>
                    <a:pt x="2730" y="6368"/>
                    <a:pt x="2734" y="6365"/>
                    <a:pt x="2739" y="6365"/>
                  </a:cubicBezTo>
                  <a:cubicBezTo>
                    <a:pt x="2756" y="6365"/>
                    <a:pt x="2779" y="6408"/>
                    <a:pt x="2791" y="6472"/>
                  </a:cubicBezTo>
                  <a:lnTo>
                    <a:pt x="2727" y="6536"/>
                  </a:lnTo>
                  <a:cubicBezTo>
                    <a:pt x="2727" y="6552"/>
                    <a:pt x="2743" y="6585"/>
                    <a:pt x="2759" y="6601"/>
                  </a:cubicBezTo>
                  <a:cubicBezTo>
                    <a:pt x="2775" y="6601"/>
                    <a:pt x="2808" y="6601"/>
                    <a:pt x="2824" y="6585"/>
                  </a:cubicBezTo>
                  <a:lnTo>
                    <a:pt x="2856" y="6552"/>
                  </a:lnTo>
                  <a:cubicBezTo>
                    <a:pt x="2875" y="6513"/>
                    <a:pt x="2895" y="6492"/>
                    <a:pt x="2911" y="6492"/>
                  </a:cubicBezTo>
                  <a:cubicBezTo>
                    <a:pt x="2921" y="6492"/>
                    <a:pt x="2930" y="6501"/>
                    <a:pt x="2937" y="6520"/>
                  </a:cubicBezTo>
                  <a:lnTo>
                    <a:pt x="2953" y="6520"/>
                  </a:lnTo>
                  <a:cubicBezTo>
                    <a:pt x="3001" y="6536"/>
                    <a:pt x="3066" y="6552"/>
                    <a:pt x="3114" y="6552"/>
                  </a:cubicBezTo>
                  <a:cubicBezTo>
                    <a:pt x="3195" y="6552"/>
                    <a:pt x="3130" y="6649"/>
                    <a:pt x="3227" y="6649"/>
                  </a:cubicBezTo>
                  <a:lnTo>
                    <a:pt x="3356" y="6633"/>
                  </a:lnTo>
                  <a:cubicBezTo>
                    <a:pt x="3485" y="6633"/>
                    <a:pt x="3598" y="6520"/>
                    <a:pt x="3582" y="6488"/>
                  </a:cubicBezTo>
                  <a:cubicBezTo>
                    <a:pt x="3582" y="6440"/>
                    <a:pt x="3662" y="6407"/>
                    <a:pt x="3759" y="6407"/>
                  </a:cubicBezTo>
                  <a:lnTo>
                    <a:pt x="3808" y="6440"/>
                  </a:lnTo>
                  <a:lnTo>
                    <a:pt x="3888" y="6520"/>
                  </a:lnTo>
                  <a:cubicBezTo>
                    <a:pt x="4017" y="6536"/>
                    <a:pt x="4179" y="6569"/>
                    <a:pt x="4259" y="6569"/>
                  </a:cubicBezTo>
                  <a:lnTo>
                    <a:pt x="4292" y="6601"/>
                  </a:lnTo>
                  <a:cubicBezTo>
                    <a:pt x="4306" y="6620"/>
                    <a:pt x="4320" y="6627"/>
                    <a:pt x="4332" y="6627"/>
                  </a:cubicBezTo>
                  <a:cubicBezTo>
                    <a:pt x="4352" y="6627"/>
                    <a:pt x="4370" y="6609"/>
                    <a:pt x="4387" y="6609"/>
                  </a:cubicBezTo>
                  <a:cubicBezTo>
                    <a:pt x="4393" y="6609"/>
                    <a:pt x="4399" y="6611"/>
                    <a:pt x="4404" y="6617"/>
                  </a:cubicBezTo>
                  <a:cubicBezTo>
                    <a:pt x="4453" y="6633"/>
                    <a:pt x="4501" y="6665"/>
                    <a:pt x="4566" y="6681"/>
                  </a:cubicBezTo>
                  <a:cubicBezTo>
                    <a:pt x="4566" y="6690"/>
                    <a:pt x="4574" y="6694"/>
                    <a:pt x="4584" y="6694"/>
                  </a:cubicBezTo>
                  <a:cubicBezTo>
                    <a:pt x="4594" y="6694"/>
                    <a:pt x="4606" y="6690"/>
                    <a:pt x="4614" y="6681"/>
                  </a:cubicBezTo>
                  <a:cubicBezTo>
                    <a:pt x="4646" y="6633"/>
                    <a:pt x="4727" y="6665"/>
                    <a:pt x="4775" y="6633"/>
                  </a:cubicBezTo>
                  <a:lnTo>
                    <a:pt x="4824" y="6601"/>
                  </a:lnTo>
                  <a:cubicBezTo>
                    <a:pt x="4856" y="6552"/>
                    <a:pt x="4921" y="6536"/>
                    <a:pt x="4921" y="6536"/>
                  </a:cubicBezTo>
                  <a:cubicBezTo>
                    <a:pt x="4921" y="6552"/>
                    <a:pt x="4969" y="6601"/>
                    <a:pt x="5017" y="6649"/>
                  </a:cubicBezTo>
                  <a:lnTo>
                    <a:pt x="5130" y="6617"/>
                  </a:lnTo>
                  <a:lnTo>
                    <a:pt x="5163" y="6601"/>
                  </a:lnTo>
                  <a:cubicBezTo>
                    <a:pt x="5195" y="6617"/>
                    <a:pt x="5259" y="6649"/>
                    <a:pt x="5308" y="6681"/>
                  </a:cubicBezTo>
                  <a:lnTo>
                    <a:pt x="5340" y="6714"/>
                  </a:lnTo>
                  <a:lnTo>
                    <a:pt x="5437" y="6794"/>
                  </a:lnTo>
                  <a:cubicBezTo>
                    <a:pt x="5485" y="6762"/>
                    <a:pt x="5566" y="6698"/>
                    <a:pt x="5630" y="6649"/>
                  </a:cubicBezTo>
                  <a:lnTo>
                    <a:pt x="5727" y="6633"/>
                  </a:lnTo>
                  <a:cubicBezTo>
                    <a:pt x="5775" y="6633"/>
                    <a:pt x="5824" y="6552"/>
                    <a:pt x="5872" y="6504"/>
                  </a:cubicBezTo>
                  <a:cubicBezTo>
                    <a:pt x="5905" y="6504"/>
                    <a:pt x="5905" y="6649"/>
                    <a:pt x="5888" y="6698"/>
                  </a:cubicBezTo>
                  <a:cubicBezTo>
                    <a:pt x="5875" y="6737"/>
                    <a:pt x="5927" y="6766"/>
                    <a:pt x="5964" y="6766"/>
                  </a:cubicBezTo>
                  <a:cubicBezTo>
                    <a:pt x="5972" y="6766"/>
                    <a:pt x="5979" y="6765"/>
                    <a:pt x="5985" y="6762"/>
                  </a:cubicBezTo>
                  <a:cubicBezTo>
                    <a:pt x="6011" y="6762"/>
                    <a:pt x="6109" y="6721"/>
                    <a:pt x="6172" y="6721"/>
                  </a:cubicBezTo>
                  <a:cubicBezTo>
                    <a:pt x="6188" y="6721"/>
                    <a:pt x="6201" y="6723"/>
                    <a:pt x="6211" y="6730"/>
                  </a:cubicBezTo>
                  <a:cubicBezTo>
                    <a:pt x="6243" y="6762"/>
                    <a:pt x="6292" y="6827"/>
                    <a:pt x="6324" y="6859"/>
                  </a:cubicBezTo>
                  <a:lnTo>
                    <a:pt x="6388" y="6859"/>
                  </a:lnTo>
                  <a:cubicBezTo>
                    <a:pt x="6437" y="6875"/>
                    <a:pt x="6485" y="6907"/>
                    <a:pt x="6534" y="6907"/>
                  </a:cubicBezTo>
                  <a:lnTo>
                    <a:pt x="6598" y="6907"/>
                  </a:lnTo>
                  <a:cubicBezTo>
                    <a:pt x="6663" y="6907"/>
                    <a:pt x="6743" y="6923"/>
                    <a:pt x="6759" y="6923"/>
                  </a:cubicBezTo>
                  <a:lnTo>
                    <a:pt x="6759" y="6940"/>
                  </a:lnTo>
                  <a:cubicBezTo>
                    <a:pt x="6759" y="6956"/>
                    <a:pt x="6776" y="6972"/>
                    <a:pt x="6759" y="6972"/>
                  </a:cubicBezTo>
                  <a:cubicBezTo>
                    <a:pt x="6748" y="6983"/>
                    <a:pt x="6729" y="6995"/>
                    <a:pt x="6712" y="6995"/>
                  </a:cubicBezTo>
                  <a:cubicBezTo>
                    <a:pt x="6706" y="6995"/>
                    <a:pt x="6700" y="6993"/>
                    <a:pt x="6695" y="6988"/>
                  </a:cubicBezTo>
                  <a:cubicBezTo>
                    <a:pt x="6686" y="6987"/>
                    <a:pt x="6676" y="6986"/>
                    <a:pt x="6666" y="6986"/>
                  </a:cubicBezTo>
                  <a:cubicBezTo>
                    <a:pt x="6613" y="6986"/>
                    <a:pt x="6553" y="7002"/>
                    <a:pt x="6498" y="7002"/>
                  </a:cubicBezTo>
                  <a:cubicBezTo>
                    <a:pt x="6439" y="7002"/>
                    <a:pt x="6387" y="6984"/>
                    <a:pt x="6356" y="6907"/>
                  </a:cubicBezTo>
                  <a:cubicBezTo>
                    <a:pt x="6356" y="6907"/>
                    <a:pt x="6292" y="6907"/>
                    <a:pt x="6292" y="6923"/>
                  </a:cubicBezTo>
                  <a:lnTo>
                    <a:pt x="6243" y="6956"/>
                  </a:lnTo>
                  <a:cubicBezTo>
                    <a:pt x="6219" y="6988"/>
                    <a:pt x="6191" y="7000"/>
                    <a:pt x="6167" y="7000"/>
                  </a:cubicBezTo>
                  <a:cubicBezTo>
                    <a:pt x="6142" y="7000"/>
                    <a:pt x="6122" y="6988"/>
                    <a:pt x="6114" y="6972"/>
                  </a:cubicBezTo>
                  <a:cubicBezTo>
                    <a:pt x="6113" y="6971"/>
                    <a:pt x="6112" y="6970"/>
                    <a:pt x="6110" y="6970"/>
                  </a:cubicBezTo>
                  <a:cubicBezTo>
                    <a:pt x="6090" y="6970"/>
                    <a:pt x="6033" y="7072"/>
                    <a:pt x="6017" y="7117"/>
                  </a:cubicBezTo>
                  <a:cubicBezTo>
                    <a:pt x="6006" y="7129"/>
                    <a:pt x="5967" y="7132"/>
                    <a:pt x="5920" y="7132"/>
                  </a:cubicBezTo>
                  <a:cubicBezTo>
                    <a:pt x="5867" y="7132"/>
                    <a:pt x="5804" y="7128"/>
                    <a:pt x="5752" y="7128"/>
                  </a:cubicBezTo>
                  <a:cubicBezTo>
                    <a:pt x="5723" y="7128"/>
                    <a:pt x="5697" y="7129"/>
                    <a:pt x="5679" y="7133"/>
                  </a:cubicBezTo>
                  <a:cubicBezTo>
                    <a:pt x="5598" y="7165"/>
                    <a:pt x="5501" y="7214"/>
                    <a:pt x="5453" y="7262"/>
                  </a:cubicBezTo>
                  <a:lnTo>
                    <a:pt x="5469" y="7294"/>
                  </a:lnTo>
                  <a:lnTo>
                    <a:pt x="5485" y="7327"/>
                  </a:lnTo>
                  <a:cubicBezTo>
                    <a:pt x="5498" y="7340"/>
                    <a:pt x="5314" y="7419"/>
                    <a:pt x="5204" y="7419"/>
                  </a:cubicBezTo>
                  <a:cubicBezTo>
                    <a:pt x="5180" y="7419"/>
                    <a:pt x="5160" y="7416"/>
                    <a:pt x="5146" y="7407"/>
                  </a:cubicBezTo>
                  <a:cubicBezTo>
                    <a:pt x="5050" y="7359"/>
                    <a:pt x="5017" y="7278"/>
                    <a:pt x="5034" y="7262"/>
                  </a:cubicBezTo>
                  <a:cubicBezTo>
                    <a:pt x="5066" y="7246"/>
                    <a:pt x="4921" y="7165"/>
                    <a:pt x="4856" y="7149"/>
                  </a:cubicBezTo>
                  <a:cubicBezTo>
                    <a:pt x="4845" y="7146"/>
                    <a:pt x="4834" y="7145"/>
                    <a:pt x="4824" y="7145"/>
                  </a:cubicBezTo>
                  <a:cubicBezTo>
                    <a:pt x="4776" y="7145"/>
                    <a:pt x="4743" y="7176"/>
                    <a:pt x="4743" y="7230"/>
                  </a:cubicBezTo>
                  <a:lnTo>
                    <a:pt x="4872" y="7230"/>
                  </a:lnTo>
                  <a:cubicBezTo>
                    <a:pt x="4888" y="7230"/>
                    <a:pt x="4904" y="7230"/>
                    <a:pt x="4904" y="7246"/>
                  </a:cubicBezTo>
                  <a:cubicBezTo>
                    <a:pt x="4904" y="7262"/>
                    <a:pt x="4921" y="7278"/>
                    <a:pt x="4904" y="7294"/>
                  </a:cubicBezTo>
                  <a:lnTo>
                    <a:pt x="4824" y="7343"/>
                  </a:lnTo>
                  <a:cubicBezTo>
                    <a:pt x="4751" y="7379"/>
                    <a:pt x="4642" y="7397"/>
                    <a:pt x="4579" y="7397"/>
                  </a:cubicBezTo>
                  <a:cubicBezTo>
                    <a:pt x="4558" y="7397"/>
                    <a:pt x="4542" y="7395"/>
                    <a:pt x="4533" y="7391"/>
                  </a:cubicBezTo>
                  <a:cubicBezTo>
                    <a:pt x="4501" y="7391"/>
                    <a:pt x="4550" y="7214"/>
                    <a:pt x="4517" y="7198"/>
                  </a:cubicBezTo>
                  <a:cubicBezTo>
                    <a:pt x="4507" y="7192"/>
                    <a:pt x="4494" y="7190"/>
                    <a:pt x="4482" y="7190"/>
                  </a:cubicBezTo>
                  <a:cubicBezTo>
                    <a:pt x="4458" y="7190"/>
                    <a:pt x="4437" y="7198"/>
                    <a:pt x="4437" y="7198"/>
                  </a:cubicBezTo>
                  <a:cubicBezTo>
                    <a:pt x="4421" y="7198"/>
                    <a:pt x="4388" y="7311"/>
                    <a:pt x="4356" y="7440"/>
                  </a:cubicBezTo>
                  <a:lnTo>
                    <a:pt x="4195" y="7488"/>
                  </a:lnTo>
                  <a:lnTo>
                    <a:pt x="4146" y="7504"/>
                  </a:lnTo>
                  <a:cubicBezTo>
                    <a:pt x="4126" y="7518"/>
                    <a:pt x="4103" y="7523"/>
                    <a:pt x="4081" y="7523"/>
                  </a:cubicBezTo>
                  <a:cubicBezTo>
                    <a:pt x="4052" y="7523"/>
                    <a:pt x="4027" y="7513"/>
                    <a:pt x="4017" y="7504"/>
                  </a:cubicBezTo>
                  <a:cubicBezTo>
                    <a:pt x="4001" y="7504"/>
                    <a:pt x="3937" y="7520"/>
                    <a:pt x="3921" y="7536"/>
                  </a:cubicBezTo>
                  <a:cubicBezTo>
                    <a:pt x="3904" y="7553"/>
                    <a:pt x="3872" y="7553"/>
                    <a:pt x="3872" y="7553"/>
                  </a:cubicBezTo>
                  <a:cubicBezTo>
                    <a:pt x="3856" y="7536"/>
                    <a:pt x="3824" y="7456"/>
                    <a:pt x="3791" y="7375"/>
                  </a:cubicBezTo>
                  <a:lnTo>
                    <a:pt x="3679" y="7343"/>
                  </a:lnTo>
                  <a:lnTo>
                    <a:pt x="3662" y="7343"/>
                  </a:lnTo>
                  <a:cubicBezTo>
                    <a:pt x="3662" y="7307"/>
                    <a:pt x="3644" y="7288"/>
                    <a:pt x="3628" y="7288"/>
                  </a:cubicBezTo>
                  <a:cubicBezTo>
                    <a:pt x="3623" y="7288"/>
                    <a:pt x="3618" y="7290"/>
                    <a:pt x="3614" y="7294"/>
                  </a:cubicBezTo>
                  <a:cubicBezTo>
                    <a:pt x="3614" y="7294"/>
                    <a:pt x="3582" y="7375"/>
                    <a:pt x="3566" y="7440"/>
                  </a:cubicBezTo>
                  <a:lnTo>
                    <a:pt x="3404" y="7359"/>
                  </a:lnTo>
                  <a:cubicBezTo>
                    <a:pt x="3404" y="7351"/>
                    <a:pt x="3396" y="7347"/>
                    <a:pt x="3386" y="7347"/>
                  </a:cubicBezTo>
                  <a:cubicBezTo>
                    <a:pt x="3376" y="7347"/>
                    <a:pt x="3364" y="7351"/>
                    <a:pt x="3356" y="7359"/>
                  </a:cubicBezTo>
                  <a:cubicBezTo>
                    <a:pt x="3340" y="7359"/>
                    <a:pt x="3340" y="7375"/>
                    <a:pt x="3340" y="7375"/>
                  </a:cubicBezTo>
                  <a:lnTo>
                    <a:pt x="3453" y="7488"/>
                  </a:lnTo>
                  <a:cubicBezTo>
                    <a:pt x="3340" y="7520"/>
                    <a:pt x="3195" y="7569"/>
                    <a:pt x="3114" y="7585"/>
                  </a:cubicBezTo>
                  <a:lnTo>
                    <a:pt x="3082" y="7553"/>
                  </a:lnTo>
                  <a:lnTo>
                    <a:pt x="3049" y="7536"/>
                  </a:lnTo>
                  <a:cubicBezTo>
                    <a:pt x="3033" y="7488"/>
                    <a:pt x="2985" y="7440"/>
                    <a:pt x="2904" y="7440"/>
                  </a:cubicBezTo>
                  <a:lnTo>
                    <a:pt x="2856" y="7456"/>
                  </a:lnTo>
                  <a:lnTo>
                    <a:pt x="2840" y="7456"/>
                  </a:lnTo>
                  <a:cubicBezTo>
                    <a:pt x="2840" y="7472"/>
                    <a:pt x="2872" y="7488"/>
                    <a:pt x="2904" y="7488"/>
                  </a:cubicBezTo>
                  <a:lnTo>
                    <a:pt x="2937" y="7488"/>
                  </a:lnTo>
                  <a:cubicBezTo>
                    <a:pt x="2953" y="7488"/>
                    <a:pt x="2985" y="7488"/>
                    <a:pt x="2985" y="7504"/>
                  </a:cubicBezTo>
                  <a:cubicBezTo>
                    <a:pt x="3001" y="7520"/>
                    <a:pt x="2985" y="7553"/>
                    <a:pt x="2985" y="7553"/>
                  </a:cubicBezTo>
                  <a:lnTo>
                    <a:pt x="2888" y="7569"/>
                  </a:lnTo>
                  <a:cubicBezTo>
                    <a:pt x="2878" y="7570"/>
                    <a:pt x="2868" y="7571"/>
                    <a:pt x="2857" y="7571"/>
                  </a:cubicBezTo>
                  <a:cubicBezTo>
                    <a:pt x="2755" y="7571"/>
                    <a:pt x="2658" y="7504"/>
                    <a:pt x="2614" y="7504"/>
                  </a:cubicBezTo>
                  <a:cubicBezTo>
                    <a:pt x="2605" y="7507"/>
                    <a:pt x="2594" y="7509"/>
                    <a:pt x="2582" y="7509"/>
                  </a:cubicBezTo>
                  <a:cubicBezTo>
                    <a:pt x="2531" y="7509"/>
                    <a:pt x="2463" y="7485"/>
                    <a:pt x="2437" y="7472"/>
                  </a:cubicBezTo>
                  <a:cubicBezTo>
                    <a:pt x="2388" y="7472"/>
                    <a:pt x="2388" y="7488"/>
                    <a:pt x="2437" y="7536"/>
                  </a:cubicBezTo>
                  <a:lnTo>
                    <a:pt x="2453" y="7553"/>
                  </a:lnTo>
                  <a:cubicBezTo>
                    <a:pt x="2549" y="7585"/>
                    <a:pt x="2453" y="7617"/>
                    <a:pt x="2453" y="7665"/>
                  </a:cubicBezTo>
                  <a:cubicBezTo>
                    <a:pt x="2453" y="7701"/>
                    <a:pt x="2433" y="7712"/>
                    <a:pt x="2410" y="7712"/>
                  </a:cubicBezTo>
                  <a:cubicBezTo>
                    <a:pt x="2391" y="7712"/>
                    <a:pt x="2370" y="7705"/>
                    <a:pt x="2356" y="7698"/>
                  </a:cubicBezTo>
                  <a:lnTo>
                    <a:pt x="2243" y="7665"/>
                  </a:lnTo>
                  <a:cubicBezTo>
                    <a:pt x="2114" y="7682"/>
                    <a:pt x="1904" y="7665"/>
                    <a:pt x="1872" y="7698"/>
                  </a:cubicBezTo>
                  <a:cubicBezTo>
                    <a:pt x="1840" y="7730"/>
                    <a:pt x="1759" y="7762"/>
                    <a:pt x="1695" y="7778"/>
                  </a:cubicBezTo>
                  <a:lnTo>
                    <a:pt x="1695" y="7714"/>
                  </a:lnTo>
                  <a:cubicBezTo>
                    <a:pt x="1683" y="7691"/>
                    <a:pt x="1664" y="7668"/>
                    <a:pt x="1653" y="7668"/>
                  </a:cubicBezTo>
                  <a:cubicBezTo>
                    <a:pt x="1649" y="7668"/>
                    <a:pt x="1646" y="7672"/>
                    <a:pt x="1646" y="7682"/>
                  </a:cubicBezTo>
                  <a:lnTo>
                    <a:pt x="1630" y="7762"/>
                  </a:lnTo>
                  <a:cubicBezTo>
                    <a:pt x="1565" y="7827"/>
                    <a:pt x="1485" y="8004"/>
                    <a:pt x="1453" y="8053"/>
                  </a:cubicBezTo>
                  <a:cubicBezTo>
                    <a:pt x="1442" y="8068"/>
                    <a:pt x="1430" y="8075"/>
                    <a:pt x="1418" y="8075"/>
                  </a:cubicBezTo>
                  <a:cubicBezTo>
                    <a:pt x="1391" y="8075"/>
                    <a:pt x="1362" y="8043"/>
                    <a:pt x="1340" y="7988"/>
                  </a:cubicBezTo>
                  <a:lnTo>
                    <a:pt x="1420" y="7859"/>
                  </a:lnTo>
                  <a:lnTo>
                    <a:pt x="1453" y="7794"/>
                  </a:lnTo>
                  <a:cubicBezTo>
                    <a:pt x="1485" y="7730"/>
                    <a:pt x="1517" y="7649"/>
                    <a:pt x="1501" y="7617"/>
                  </a:cubicBezTo>
                  <a:lnTo>
                    <a:pt x="1501" y="7617"/>
                  </a:lnTo>
                  <a:lnTo>
                    <a:pt x="1453" y="7649"/>
                  </a:lnTo>
                  <a:cubicBezTo>
                    <a:pt x="1449" y="7648"/>
                    <a:pt x="1445" y="7648"/>
                    <a:pt x="1442" y="7648"/>
                  </a:cubicBezTo>
                  <a:cubicBezTo>
                    <a:pt x="1397" y="7648"/>
                    <a:pt x="1356" y="7732"/>
                    <a:pt x="1356" y="7762"/>
                  </a:cubicBezTo>
                  <a:cubicBezTo>
                    <a:pt x="1356" y="7789"/>
                    <a:pt x="1341" y="7801"/>
                    <a:pt x="1314" y="7801"/>
                  </a:cubicBezTo>
                  <a:cubicBezTo>
                    <a:pt x="1293" y="7801"/>
                    <a:pt x="1263" y="7793"/>
                    <a:pt x="1227" y="7778"/>
                  </a:cubicBezTo>
                  <a:lnTo>
                    <a:pt x="1178" y="7730"/>
                  </a:lnTo>
                  <a:lnTo>
                    <a:pt x="1130" y="7682"/>
                  </a:lnTo>
                  <a:cubicBezTo>
                    <a:pt x="1033" y="7649"/>
                    <a:pt x="1017" y="7585"/>
                    <a:pt x="1082" y="7536"/>
                  </a:cubicBezTo>
                  <a:lnTo>
                    <a:pt x="1082" y="7504"/>
                  </a:lnTo>
                  <a:lnTo>
                    <a:pt x="1082" y="7456"/>
                  </a:lnTo>
                  <a:cubicBezTo>
                    <a:pt x="1067" y="7436"/>
                    <a:pt x="1048" y="7429"/>
                    <a:pt x="1028" y="7429"/>
                  </a:cubicBezTo>
                  <a:cubicBezTo>
                    <a:pt x="982" y="7429"/>
                    <a:pt x="932" y="7470"/>
                    <a:pt x="920" y="7504"/>
                  </a:cubicBezTo>
                  <a:cubicBezTo>
                    <a:pt x="904" y="7536"/>
                    <a:pt x="807" y="7553"/>
                    <a:pt x="775" y="7553"/>
                  </a:cubicBezTo>
                  <a:cubicBezTo>
                    <a:pt x="774" y="7552"/>
                    <a:pt x="773" y="7552"/>
                    <a:pt x="773" y="7552"/>
                  </a:cubicBezTo>
                  <a:lnTo>
                    <a:pt x="773" y="7552"/>
                  </a:lnTo>
                  <a:cubicBezTo>
                    <a:pt x="759" y="7552"/>
                    <a:pt x="969" y="7747"/>
                    <a:pt x="969" y="7778"/>
                  </a:cubicBezTo>
                  <a:cubicBezTo>
                    <a:pt x="953" y="7811"/>
                    <a:pt x="888" y="7811"/>
                    <a:pt x="872" y="7827"/>
                  </a:cubicBezTo>
                  <a:cubicBezTo>
                    <a:pt x="840" y="7827"/>
                    <a:pt x="791" y="7891"/>
                    <a:pt x="759" y="7956"/>
                  </a:cubicBezTo>
                  <a:lnTo>
                    <a:pt x="662" y="7988"/>
                  </a:lnTo>
                  <a:cubicBezTo>
                    <a:pt x="630" y="7988"/>
                    <a:pt x="582" y="8020"/>
                    <a:pt x="533" y="8053"/>
                  </a:cubicBezTo>
                  <a:cubicBezTo>
                    <a:pt x="469" y="8069"/>
                    <a:pt x="549" y="8117"/>
                    <a:pt x="533" y="8133"/>
                  </a:cubicBezTo>
                  <a:lnTo>
                    <a:pt x="485" y="8182"/>
                  </a:lnTo>
                  <a:cubicBezTo>
                    <a:pt x="420" y="8214"/>
                    <a:pt x="307" y="8262"/>
                    <a:pt x="307" y="8262"/>
                  </a:cubicBezTo>
                  <a:cubicBezTo>
                    <a:pt x="291" y="8278"/>
                    <a:pt x="323" y="8311"/>
                    <a:pt x="388" y="8343"/>
                  </a:cubicBezTo>
                  <a:lnTo>
                    <a:pt x="404" y="8327"/>
                  </a:lnTo>
                  <a:cubicBezTo>
                    <a:pt x="426" y="8305"/>
                    <a:pt x="445" y="8298"/>
                    <a:pt x="464" y="8298"/>
                  </a:cubicBezTo>
                  <a:cubicBezTo>
                    <a:pt x="503" y="8298"/>
                    <a:pt x="539" y="8327"/>
                    <a:pt x="582" y="8327"/>
                  </a:cubicBezTo>
                  <a:lnTo>
                    <a:pt x="646" y="8327"/>
                  </a:lnTo>
                  <a:cubicBezTo>
                    <a:pt x="711" y="8327"/>
                    <a:pt x="807" y="8327"/>
                    <a:pt x="856" y="8311"/>
                  </a:cubicBezTo>
                  <a:lnTo>
                    <a:pt x="872" y="8375"/>
                  </a:lnTo>
                  <a:lnTo>
                    <a:pt x="904" y="8456"/>
                  </a:lnTo>
                  <a:cubicBezTo>
                    <a:pt x="969" y="8424"/>
                    <a:pt x="1001" y="8343"/>
                    <a:pt x="1001" y="8327"/>
                  </a:cubicBezTo>
                  <a:cubicBezTo>
                    <a:pt x="1001" y="8311"/>
                    <a:pt x="1017" y="8295"/>
                    <a:pt x="1065" y="8295"/>
                  </a:cubicBezTo>
                  <a:lnTo>
                    <a:pt x="1082" y="8295"/>
                  </a:lnTo>
                  <a:cubicBezTo>
                    <a:pt x="1106" y="8319"/>
                    <a:pt x="1126" y="8331"/>
                    <a:pt x="1146" y="8331"/>
                  </a:cubicBezTo>
                  <a:cubicBezTo>
                    <a:pt x="1166" y="8331"/>
                    <a:pt x="1186" y="8319"/>
                    <a:pt x="1211" y="8295"/>
                  </a:cubicBezTo>
                  <a:cubicBezTo>
                    <a:pt x="1231" y="8274"/>
                    <a:pt x="1252" y="8247"/>
                    <a:pt x="1281" y="8247"/>
                  </a:cubicBezTo>
                  <a:cubicBezTo>
                    <a:pt x="1297" y="8247"/>
                    <a:pt x="1316" y="8255"/>
                    <a:pt x="1340" y="8278"/>
                  </a:cubicBezTo>
                  <a:cubicBezTo>
                    <a:pt x="1388" y="8262"/>
                    <a:pt x="1469" y="8246"/>
                    <a:pt x="1533" y="8230"/>
                  </a:cubicBezTo>
                  <a:lnTo>
                    <a:pt x="1678" y="8230"/>
                  </a:lnTo>
                  <a:cubicBezTo>
                    <a:pt x="1719" y="8261"/>
                    <a:pt x="1760" y="8272"/>
                    <a:pt x="1785" y="8272"/>
                  </a:cubicBezTo>
                  <a:cubicBezTo>
                    <a:pt x="1799" y="8272"/>
                    <a:pt x="1807" y="8268"/>
                    <a:pt x="1807" y="8262"/>
                  </a:cubicBezTo>
                  <a:cubicBezTo>
                    <a:pt x="1810" y="8259"/>
                    <a:pt x="1814" y="8258"/>
                    <a:pt x="1819" y="8258"/>
                  </a:cubicBezTo>
                  <a:cubicBezTo>
                    <a:pt x="1840" y="8258"/>
                    <a:pt x="1875" y="8284"/>
                    <a:pt x="1888" y="8311"/>
                  </a:cubicBezTo>
                  <a:cubicBezTo>
                    <a:pt x="1891" y="8314"/>
                    <a:pt x="1896" y="8315"/>
                    <a:pt x="1903" y="8315"/>
                  </a:cubicBezTo>
                  <a:cubicBezTo>
                    <a:pt x="1928" y="8315"/>
                    <a:pt x="1972" y="8295"/>
                    <a:pt x="1985" y="8295"/>
                  </a:cubicBezTo>
                  <a:cubicBezTo>
                    <a:pt x="2001" y="8278"/>
                    <a:pt x="1953" y="8198"/>
                    <a:pt x="1920" y="8165"/>
                  </a:cubicBezTo>
                  <a:cubicBezTo>
                    <a:pt x="1904" y="8133"/>
                    <a:pt x="1936" y="8101"/>
                    <a:pt x="2001" y="8101"/>
                  </a:cubicBezTo>
                  <a:lnTo>
                    <a:pt x="2033" y="8117"/>
                  </a:lnTo>
                  <a:cubicBezTo>
                    <a:pt x="2098" y="8117"/>
                    <a:pt x="2130" y="8165"/>
                    <a:pt x="2195" y="8182"/>
                  </a:cubicBezTo>
                  <a:cubicBezTo>
                    <a:pt x="2243" y="8198"/>
                    <a:pt x="2307" y="8182"/>
                    <a:pt x="2340" y="8214"/>
                  </a:cubicBezTo>
                  <a:cubicBezTo>
                    <a:pt x="2355" y="8229"/>
                    <a:pt x="2367" y="8234"/>
                    <a:pt x="2378" y="8234"/>
                  </a:cubicBezTo>
                  <a:cubicBezTo>
                    <a:pt x="2408" y="8234"/>
                    <a:pt x="2428" y="8192"/>
                    <a:pt x="2462" y="8192"/>
                  </a:cubicBezTo>
                  <a:cubicBezTo>
                    <a:pt x="2469" y="8192"/>
                    <a:pt x="2477" y="8194"/>
                    <a:pt x="2485" y="8198"/>
                  </a:cubicBezTo>
                  <a:lnTo>
                    <a:pt x="2566" y="8230"/>
                  </a:lnTo>
                  <a:cubicBezTo>
                    <a:pt x="2598" y="8165"/>
                    <a:pt x="2533" y="8101"/>
                    <a:pt x="2517" y="8101"/>
                  </a:cubicBezTo>
                  <a:cubicBezTo>
                    <a:pt x="2485" y="8101"/>
                    <a:pt x="2533" y="8069"/>
                    <a:pt x="2630" y="8053"/>
                  </a:cubicBezTo>
                  <a:lnTo>
                    <a:pt x="2695" y="8069"/>
                  </a:lnTo>
                  <a:cubicBezTo>
                    <a:pt x="2739" y="8069"/>
                    <a:pt x="2701" y="8151"/>
                    <a:pt x="2772" y="8151"/>
                  </a:cubicBezTo>
                  <a:cubicBezTo>
                    <a:pt x="2777" y="8151"/>
                    <a:pt x="2784" y="8151"/>
                    <a:pt x="2791" y="8149"/>
                  </a:cubicBezTo>
                  <a:cubicBezTo>
                    <a:pt x="2840" y="8149"/>
                    <a:pt x="2904" y="8117"/>
                    <a:pt x="2953" y="8101"/>
                  </a:cubicBezTo>
                  <a:lnTo>
                    <a:pt x="3049" y="8101"/>
                  </a:lnTo>
                  <a:cubicBezTo>
                    <a:pt x="3146" y="8101"/>
                    <a:pt x="3227" y="7988"/>
                    <a:pt x="3227" y="7956"/>
                  </a:cubicBezTo>
                  <a:cubicBezTo>
                    <a:pt x="3227" y="7935"/>
                    <a:pt x="3291" y="7915"/>
                    <a:pt x="3335" y="7915"/>
                  </a:cubicBezTo>
                  <a:cubicBezTo>
                    <a:pt x="3360" y="7915"/>
                    <a:pt x="3378" y="7922"/>
                    <a:pt x="3372" y="7940"/>
                  </a:cubicBezTo>
                  <a:cubicBezTo>
                    <a:pt x="3368" y="7947"/>
                    <a:pt x="3369" y="7951"/>
                    <a:pt x="3373" y="7951"/>
                  </a:cubicBezTo>
                  <a:cubicBezTo>
                    <a:pt x="3385" y="7951"/>
                    <a:pt x="3428" y="7920"/>
                    <a:pt x="3453" y="7907"/>
                  </a:cubicBezTo>
                  <a:cubicBezTo>
                    <a:pt x="3460" y="7900"/>
                    <a:pt x="3472" y="7897"/>
                    <a:pt x="3486" y="7897"/>
                  </a:cubicBezTo>
                  <a:cubicBezTo>
                    <a:pt x="3533" y="7897"/>
                    <a:pt x="3605" y="7931"/>
                    <a:pt x="3630" y="7956"/>
                  </a:cubicBezTo>
                  <a:cubicBezTo>
                    <a:pt x="3635" y="7965"/>
                    <a:pt x="3651" y="7968"/>
                    <a:pt x="3672" y="7968"/>
                  </a:cubicBezTo>
                  <a:cubicBezTo>
                    <a:pt x="3693" y="7968"/>
                    <a:pt x="3719" y="7965"/>
                    <a:pt x="3742" y="7965"/>
                  </a:cubicBezTo>
                  <a:cubicBezTo>
                    <a:pt x="3770" y="7965"/>
                    <a:pt x="3791" y="7969"/>
                    <a:pt x="3791" y="7988"/>
                  </a:cubicBezTo>
                  <a:cubicBezTo>
                    <a:pt x="3795" y="7994"/>
                    <a:pt x="3798" y="7997"/>
                    <a:pt x="3801" y="7997"/>
                  </a:cubicBezTo>
                  <a:cubicBezTo>
                    <a:pt x="3813" y="7997"/>
                    <a:pt x="3824" y="7950"/>
                    <a:pt x="3824" y="7924"/>
                  </a:cubicBezTo>
                  <a:cubicBezTo>
                    <a:pt x="3824" y="7897"/>
                    <a:pt x="3848" y="7885"/>
                    <a:pt x="3884" y="7885"/>
                  </a:cubicBezTo>
                  <a:cubicBezTo>
                    <a:pt x="3913" y="7885"/>
                    <a:pt x="3949" y="7893"/>
                    <a:pt x="3985" y="7907"/>
                  </a:cubicBezTo>
                  <a:lnTo>
                    <a:pt x="3904" y="7972"/>
                  </a:lnTo>
                  <a:lnTo>
                    <a:pt x="3824" y="8036"/>
                  </a:lnTo>
                  <a:cubicBezTo>
                    <a:pt x="3832" y="8038"/>
                    <a:pt x="3842" y="8039"/>
                    <a:pt x="3851" y="8039"/>
                  </a:cubicBezTo>
                  <a:cubicBezTo>
                    <a:pt x="3928" y="8039"/>
                    <a:pt x="4019" y="7985"/>
                    <a:pt x="4033" y="7956"/>
                  </a:cubicBezTo>
                  <a:cubicBezTo>
                    <a:pt x="4066" y="7924"/>
                    <a:pt x="4050" y="7875"/>
                    <a:pt x="4017" y="7859"/>
                  </a:cubicBezTo>
                  <a:lnTo>
                    <a:pt x="4001" y="7827"/>
                  </a:lnTo>
                  <a:cubicBezTo>
                    <a:pt x="3985" y="7794"/>
                    <a:pt x="3969" y="7746"/>
                    <a:pt x="3985" y="7730"/>
                  </a:cubicBezTo>
                  <a:cubicBezTo>
                    <a:pt x="4008" y="7719"/>
                    <a:pt x="4055" y="7707"/>
                    <a:pt x="4086" y="7707"/>
                  </a:cubicBezTo>
                  <a:cubicBezTo>
                    <a:pt x="4099" y="7707"/>
                    <a:pt x="4109" y="7709"/>
                    <a:pt x="4114" y="7714"/>
                  </a:cubicBezTo>
                  <a:cubicBezTo>
                    <a:pt x="4146" y="7738"/>
                    <a:pt x="4175" y="7750"/>
                    <a:pt x="4203" y="7750"/>
                  </a:cubicBezTo>
                  <a:cubicBezTo>
                    <a:pt x="4231" y="7750"/>
                    <a:pt x="4259" y="7738"/>
                    <a:pt x="4292" y="7714"/>
                  </a:cubicBezTo>
                  <a:lnTo>
                    <a:pt x="4340" y="7682"/>
                  </a:lnTo>
                  <a:cubicBezTo>
                    <a:pt x="4421" y="7682"/>
                    <a:pt x="4485" y="7698"/>
                    <a:pt x="4453" y="7730"/>
                  </a:cubicBezTo>
                  <a:lnTo>
                    <a:pt x="4437" y="7746"/>
                  </a:lnTo>
                  <a:lnTo>
                    <a:pt x="4372" y="7794"/>
                  </a:lnTo>
                  <a:cubicBezTo>
                    <a:pt x="4308" y="7843"/>
                    <a:pt x="4356" y="7972"/>
                    <a:pt x="4356" y="8020"/>
                  </a:cubicBezTo>
                  <a:cubicBezTo>
                    <a:pt x="4343" y="8060"/>
                    <a:pt x="4340" y="8089"/>
                    <a:pt x="4349" y="8089"/>
                  </a:cubicBezTo>
                  <a:cubicBezTo>
                    <a:pt x="4351" y="8089"/>
                    <a:pt x="4353" y="8088"/>
                    <a:pt x="4356" y="8085"/>
                  </a:cubicBezTo>
                  <a:lnTo>
                    <a:pt x="4356" y="8069"/>
                  </a:lnTo>
                  <a:cubicBezTo>
                    <a:pt x="4372" y="8036"/>
                    <a:pt x="4372" y="7988"/>
                    <a:pt x="4404" y="7972"/>
                  </a:cubicBezTo>
                  <a:cubicBezTo>
                    <a:pt x="4413" y="7969"/>
                    <a:pt x="4421" y="7968"/>
                    <a:pt x="4428" y="7968"/>
                  </a:cubicBezTo>
                  <a:cubicBezTo>
                    <a:pt x="4463" y="7968"/>
                    <a:pt x="4482" y="7997"/>
                    <a:pt x="4469" y="8036"/>
                  </a:cubicBezTo>
                  <a:cubicBezTo>
                    <a:pt x="4471" y="8038"/>
                    <a:pt x="4473" y="8038"/>
                    <a:pt x="4476" y="8038"/>
                  </a:cubicBezTo>
                  <a:cubicBezTo>
                    <a:pt x="4508" y="8038"/>
                    <a:pt x="4553" y="7938"/>
                    <a:pt x="4598" y="7907"/>
                  </a:cubicBezTo>
                  <a:cubicBezTo>
                    <a:pt x="4646" y="7891"/>
                    <a:pt x="4711" y="7827"/>
                    <a:pt x="4743" y="7811"/>
                  </a:cubicBezTo>
                  <a:cubicBezTo>
                    <a:pt x="4746" y="7809"/>
                    <a:pt x="4750" y="7809"/>
                    <a:pt x="4755" y="7809"/>
                  </a:cubicBezTo>
                  <a:cubicBezTo>
                    <a:pt x="4803" y="7809"/>
                    <a:pt x="4940" y="7879"/>
                    <a:pt x="4969" y="7924"/>
                  </a:cubicBezTo>
                  <a:cubicBezTo>
                    <a:pt x="5001" y="7956"/>
                    <a:pt x="5034" y="8004"/>
                    <a:pt x="5050" y="8020"/>
                  </a:cubicBezTo>
                  <a:lnTo>
                    <a:pt x="5066" y="8020"/>
                  </a:lnTo>
                  <a:cubicBezTo>
                    <a:pt x="5082" y="8020"/>
                    <a:pt x="5114" y="8004"/>
                    <a:pt x="5130" y="7988"/>
                  </a:cubicBezTo>
                  <a:cubicBezTo>
                    <a:pt x="5130" y="7988"/>
                    <a:pt x="5130" y="7956"/>
                    <a:pt x="5130" y="7940"/>
                  </a:cubicBezTo>
                  <a:cubicBezTo>
                    <a:pt x="5130" y="7901"/>
                    <a:pt x="5142" y="7879"/>
                    <a:pt x="5166" y="7879"/>
                  </a:cubicBezTo>
                  <a:cubicBezTo>
                    <a:pt x="5181" y="7879"/>
                    <a:pt x="5202" y="7888"/>
                    <a:pt x="5227" y="7907"/>
                  </a:cubicBezTo>
                  <a:lnTo>
                    <a:pt x="5259" y="7924"/>
                  </a:lnTo>
                  <a:cubicBezTo>
                    <a:pt x="5292" y="7907"/>
                    <a:pt x="5437" y="7875"/>
                    <a:pt x="5598" y="7843"/>
                  </a:cubicBezTo>
                  <a:lnTo>
                    <a:pt x="5727" y="7924"/>
                  </a:lnTo>
                  <a:lnTo>
                    <a:pt x="5727" y="7940"/>
                  </a:lnTo>
                  <a:cubicBezTo>
                    <a:pt x="5759" y="7924"/>
                    <a:pt x="5792" y="7859"/>
                    <a:pt x="5792" y="7843"/>
                  </a:cubicBezTo>
                  <a:cubicBezTo>
                    <a:pt x="5792" y="7828"/>
                    <a:pt x="5821" y="7820"/>
                    <a:pt x="5855" y="7820"/>
                  </a:cubicBezTo>
                  <a:cubicBezTo>
                    <a:pt x="5896" y="7820"/>
                    <a:pt x="5944" y="7832"/>
                    <a:pt x="5953" y="7859"/>
                  </a:cubicBezTo>
                  <a:cubicBezTo>
                    <a:pt x="5958" y="7869"/>
                    <a:pt x="5964" y="7873"/>
                    <a:pt x="5971" y="7873"/>
                  </a:cubicBezTo>
                  <a:cubicBezTo>
                    <a:pt x="5986" y="7873"/>
                    <a:pt x="6001" y="7854"/>
                    <a:pt x="6001" y="7843"/>
                  </a:cubicBezTo>
                  <a:cubicBezTo>
                    <a:pt x="6017" y="7827"/>
                    <a:pt x="6114" y="7827"/>
                    <a:pt x="6227" y="7827"/>
                  </a:cubicBezTo>
                  <a:lnTo>
                    <a:pt x="6324" y="7843"/>
                  </a:lnTo>
                  <a:cubicBezTo>
                    <a:pt x="6356" y="7843"/>
                    <a:pt x="6388" y="7843"/>
                    <a:pt x="6421" y="7827"/>
                  </a:cubicBezTo>
                  <a:lnTo>
                    <a:pt x="6437" y="7827"/>
                  </a:lnTo>
                  <a:cubicBezTo>
                    <a:pt x="6445" y="7822"/>
                    <a:pt x="6453" y="7820"/>
                    <a:pt x="6460" y="7820"/>
                  </a:cubicBezTo>
                  <a:cubicBezTo>
                    <a:pt x="6478" y="7820"/>
                    <a:pt x="6490" y="7835"/>
                    <a:pt x="6501" y="7859"/>
                  </a:cubicBezTo>
                  <a:lnTo>
                    <a:pt x="6517" y="7875"/>
                  </a:lnTo>
                  <a:lnTo>
                    <a:pt x="6534" y="7891"/>
                  </a:lnTo>
                  <a:cubicBezTo>
                    <a:pt x="6566" y="7875"/>
                    <a:pt x="6614" y="7778"/>
                    <a:pt x="6663" y="7778"/>
                  </a:cubicBezTo>
                  <a:cubicBezTo>
                    <a:pt x="6668" y="7777"/>
                    <a:pt x="6674" y="7776"/>
                    <a:pt x="6680" y="7776"/>
                  </a:cubicBezTo>
                  <a:cubicBezTo>
                    <a:pt x="6728" y="7776"/>
                    <a:pt x="6793" y="7829"/>
                    <a:pt x="6808" y="7843"/>
                  </a:cubicBezTo>
                  <a:cubicBezTo>
                    <a:pt x="6814" y="7849"/>
                    <a:pt x="6819" y="7851"/>
                    <a:pt x="6825" y="7851"/>
                  </a:cubicBezTo>
                  <a:cubicBezTo>
                    <a:pt x="6852" y="7851"/>
                    <a:pt x="6878" y="7793"/>
                    <a:pt x="6905" y="7714"/>
                  </a:cubicBezTo>
                  <a:lnTo>
                    <a:pt x="7066" y="7714"/>
                  </a:lnTo>
                  <a:cubicBezTo>
                    <a:pt x="7082" y="7730"/>
                    <a:pt x="7050" y="7811"/>
                    <a:pt x="7034" y="7827"/>
                  </a:cubicBezTo>
                  <a:cubicBezTo>
                    <a:pt x="7001" y="7859"/>
                    <a:pt x="7098" y="7875"/>
                    <a:pt x="7227" y="7875"/>
                  </a:cubicBezTo>
                  <a:lnTo>
                    <a:pt x="7211" y="7746"/>
                  </a:lnTo>
                  <a:cubicBezTo>
                    <a:pt x="7195" y="7730"/>
                    <a:pt x="7227" y="7714"/>
                    <a:pt x="7243" y="7714"/>
                  </a:cubicBezTo>
                  <a:lnTo>
                    <a:pt x="7276" y="7714"/>
                  </a:lnTo>
                  <a:cubicBezTo>
                    <a:pt x="7292" y="7730"/>
                    <a:pt x="7340" y="7762"/>
                    <a:pt x="7372" y="7794"/>
                  </a:cubicBezTo>
                  <a:lnTo>
                    <a:pt x="7421" y="7746"/>
                  </a:lnTo>
                  <a:lnTo>
                    <a:pt x="7469" y="7682"/>
                  </a:lnTo>
                  <a:cubicBezTo>
                    <a:pt x="7481" y="7678"/>
                    <a:pt x="7492" y="7676"/>
                    <a:pt x="7503" y="7676"/>
                  </a:cubicBezTo>
                  <a:cubicBezTo>
                    <a:pt x="7581" y="7676"/>
                    <a:pt x="7630" y="7768"/>
                    <a:pt x="7630" y="7811"/>
                  </a:cubicBezTo>
                  <a:cubicBezTo>
                    <a:pt x="7630" y="7831"/>
                    <a:pt x="7642" y="7839"/>
                    <a:pt x="7658" y="7839"/>
                  </a:cubicBezTo>
                  <a:cubicBezTo>
                    <a:pt x="7693" y="7839"/>
                    <a:pt x="7749" y="7805"/>
                    <a:pt x="7760" y="7794"/>
                  </a:cubicBezTo>
                  <a:cubicBezTo>
                    <a:pt x="7778" y="7776"/>
                    <a:pt x="7797" y="7768"/>
                    <a:pt x="7816" y="7768"/>
                  </a:cubicBezTo>
                  <a:cubicBezTo>
                    <a:pt x="7830" y="7768"/>
                    <a:pt x="7843" y="7772"/>
                    <a:pt x="7856" y="7778"/>
                  </a:cubicBezTo>
                  <a:lnTo>
                    <a:pt x="7872" y="7778"/>
                  </a:lnTo>
                  <a:cubicBezTo>
                    <a:pt x="7887" y="7781"/>
                    <a:pt x="7904" y="7783"/>
                    <a:pt x="7923" y="7783"/>
                  </a:cubicBezTo>
                  <a:cubicBezTo>
                    <a:pt x="8005" y="7783"/>
                    <a:pt x="8116" y="7756"/>
                    <a:pt x="8195" y="7730"/>
                  </a:cubicBezTo>
                  <a:cubicBezTo>
                    <a:pt x="8195" y="7725"/>
                    <a:pt x="8199" y="7723"/>
                    <a:pt x="8204" y="7723"/>
                  </a:cubicBezTo>
                  <a:cubicBezTo>
                    <a:pt x="8215" y="7723"/>
                    <a:pt x="8233" y="7730"/>
                    <a:pt x="8243" y="7730"/>
                  </a:cubicBezTo>
                  <a:lnTo>
                    <a:pt x="8292" y="7746"/>
                  </a:lnTo>
                  <a:cubicBezTo>
                    <a:pt x="8356" y="7746"/>
                    <a:pt x="8485" y="7730"/>
                    <a:pt x="8598" y="7682"/>
                  </a:cubicBezTo>
                  <a:lnTo>
                    <a:pt x="8679" y="7633"/>
                  </a:lnTo>
                  <a:cubicBezTo>
                    <a:pt x="8695" y="7633"/>
                    <a:pt x="8727" y="7633"/>
                    <a:pt x="8743" y="7649"/>
                  </a:cubicBezTo>
                  <a:lnTo>
                    <a:pt x="8792" y="7698"/>
                  </a:lnTo>
                  <a:cubicBezTo>
                    <a:pt x="8873" y="7682"/>
                    <a:pt x="8985" y="7649"/>
                    <a:pt x="9066" y="7633"/>
                  </a:cubicBezTo>
                  <a:lnTo>
                    <a:pt x="9131" y="7665"/>
                  </a:lnTo>
                  <a:cubicBezTo>
                    <a:pt x="9163" y="7682"/>
                    <a:pt x="9197" y="7687"/>
                    <a:pt x="9232" y="7687"/>
                  </a:cubicBezTo>
                  <a:cubicBezTo>
                    <a:pt x="9301" y="7687"/>
                    <a:pt x="9373" y="7665"/>
                    <a:pt x="9437" y="7665"/>
                  </a:cubicBezTo>
                  <a:lnTo>
                    <a:pt x="9534" y="7649"/>
                  </a:lnTo>
                  <a:cubicBezTo>
                    <a:pt x="9541" y="7665"/>
                    <a:pt x="9552" y="7671"/>
                    <a:pt x="9563" y="7671"/>
                  </a:cubicBezTo>
                  <a:cubicBezTo>
                    <a:pt x="9601" y="7671"/>
                    <a:pt x="9651" y="7606"/>
                    <a:pt x="9663" y="7569"/>
                  </a:cubicBezTo>
                  <a:cubicBezTo>
                    <a:pt x="9695" y="7504"/>
                    <a:pt x="9744" y="7456"/>
                    <a:pt x="9760" y="7456"/>
                  </a:cubicBezTo>
                  <a:cubicBezTo>
                    <a:pt x="9776" y="7456"/>
                    <a:pt x="9792" y="7456"/>
                    <a:pt x="9792" y="7472"/>
                  </a:cubicBezTo>
                  <a:lnTo>
                    <a:pt x="9776" y="7488"/>
                  </a:lnTo>
                  <a:lnTo>
                    <a:pt x="9776" y="7601"/>
                  </a:lnTo>
                  <a:cubicBezTo>
                    <a:pt x="9824" y="7649"/>
                    <a:pt x="10034" y="7698"/>
                    <a:pt x="10066" y="7730"/>
                  </a:cubicBezTo>
                  <a:cubicBezTo>
                    <a:pt x="10097" y="7761"/>
                    <a:pt x="10098" y="7822"/>
                    <a:pt x="10055" y="7884"/>
                  </a:cubicBezTo>
                  <a:lnTo>
                    <a:pt x="10055" y="7884"/>
                  </a:lnTo>
                  <a:cubicBezTo>
                    <a:pt x="10113" y="7881"/>
                    <a:pt x="10167" y="7869"/>
                    <a:pt x="10211" y="7843"/>
                  </a:cubicBezTo>
                  <a:lnTo>
                    <a:pt x="10244" y="7827"/>
                  </a:lnTo>
                  <a:cubicBezTo>
                    <a:pt x="10292" y="7794"/>
                    <a:pt x="10179" y="7698"/>
                    <a:pt x="10147" y="7665"/>
                  </a:cubicBezTo>
                  <a:cubicBezTo>
                    <a:pt x="10120" y="7638"/>
                    <a:pt x="10229" y="7577"/>
                    <a:pt x="10312" y="7577"/>
                  </a:cubicBezTo>
                  <a:cubicBezTo>
                    <a:pt x="10328" y="7577"/>
                    <a:pt x="10343" y="7580"/>
                    <a:pt x="10357" y="7585"/>
                  </a:cubicBezTo>
                  <a:cubicBezTo>
                    <a:pt x="10421" y="7617"/>
                    <a:pt x="10405" y="7649"/>
                    <a:pt x="10373" y="7665"/>
                  </a:cubicBezTo>
                  <a:cubicBezTo>
                    <a:pt x="10340" y="7665"/>
                    <a:pt x="10340" y="7698"/>
                    <a:pt x="10357" y="7714"/>
                  </a:cubicBezTo>
                  <a:cubicBezTo>
                    <a:pt x="10357" y="7714"/>
                    <a:pt x="10437" y="7762"/>
                    <a:pt x="10469" y="7778"/>
                  </a:cubicBezTo>
                  <a:cubicBezTo>
                    <a:pt x="10486" y="7778"/>
                    <a:pt x="10534" y="7730"/>
                    <a:pt x="10534" y="7714"/>
                  </a:cubicBezTo>
                  <a:cubicBezTo>
                    <a:pt x="10550" y="7698"/>
                    <a:pt x="10598" y="7665"/>
                    <a:pt x="10647" y="7665"/>
                  </a:cubicBezTo>
                  <a:lnTo>
                    <a:pt x="10647" y="7601"/>
                  </a:lnTo>
                  <a:lnTo>
                    <a:pt x="10631" y="7504"/>
                  </a:lnTo>
                  <a:lnTo>
                    <a:pt x="10631" y="7504"/>
                  </a:lnTo>
                  <a:cubicBezTo>
                    <a:pt x="10699" y="7516"/>
                    <a:pt x="10768" y="7527"/>
                    <a:pt x="10802" y="7527"/>
                  </a:cubicBezTo>
                  <a:cubicBezTo>
                    <a:pt x="10816" y="7527"/>
                    <a:pt x="10824" y="7525"/>
                    <a:pt x="10824" y="7520"/>
                  </a:cubicBezTo>
                  <a:cubicBezTo>
                    <a:pt x="10837" y="7520"/>
                    <a:pt x="10922" y="7479"/>
                    <a:pt x="10948" y="7479"/>
                  </a:cubicBezTo>
                  <a:cubicBezTo>
                    <a:pt x="10954" y="7479"/>
                    <a:pt x="10957" y="7482"/>
                    <a:pt x="10953" y="7488"/>
                  </a:cubicBezTo>
                  <a:cubicBezTo>
                    <a:pt x="10953" y="7510"/>
                    <a:pt x="10973" y="7519"/>
                    <a:pt x="10998" y="7519"/>
                  </a:cubicBezTo>
                  <a:cubicBezTo>
                    <a:pt x="11028" y="7519"/>
                    <a:pt x="11065" y="7506"/>
                    <a:pt x="11082" y="7488"/>
                  </a:cubicBezTo>
                  <a:cubicBezTo>
                    <a:pt x="11091" y="7485"/>
                    <a:pt x="11099" y="7484"/>
                    <a:pt x="11108" y="7484"/>
                  </a:cubicBezTo>
                  <a:cubicBezTo>
                    <a:pt x="11152" y="7484"/>
                    <a:pt x="11201" y="7515"/>
                    <a:pt x="11228" y="7569"/>
                  </a:cubicBezTo>
                  <a:lnTo>
                    <a:pt x="11324" y="7488"/>
                  </a:lnTo>
                  <a:cubicBezTo>
                    <a:pt x="11332" y="7480"/>
                    <a:pt x="11357" y="7476"/>
                    <a:pt x="11381" y="7476"/>
                  </a:cubicBezTo>
                  <a:cubicBezTo>
                    <a:pt x="11405" y="7476"/>
                    <a:pt x="11429" y="7480"/>
                    <a:pt x="11437" y="7488"/>
                  </a:cubicBezTo>
                  <a:cubicBezTo>
                    <a:pt x="11465" y="7516"/>
                    <a:pt x="11489" y="7526"/>
                    <a:pt x="11510" y="7526"/>
                  </a:cubicBezTo>
                  <a:cubicBezTo>
                    <a:pt x="11551" y="7526"/>
                    <a:pt x="11583" y="7488"/>
                    <a:pt x="11615" y="7456"/>
                  </a:cubicBezTo>
                  <a:cubicBezTo>
                    <a:pt x="11615" y="7456"/>
                    <a:pt x="11808" y="7311"/>
                    <a:pt x="11808" y="7311"/>
                  </a:cubicBezTo>
                  <a:cubicBezTo>
                    <a:pt x="11841" y="7311"/>
                    <a:pt x="11873" y="7311"/>
                    <a:pt x="11889" y="7327"/>
                  </a:cubicBezTo>
                  <a:cubicBezTo>
                    <a:pt x="11956" y="7382"/>
                    <a:pt x="11992" y="7400"/>
                    <a:pt x="12056" y="7400"/>
                  </a:cubicBezTo>
                  <a:cubicBezTo>
                    <a:pt x="12084" y="7400"/>
                    <a:pt x="12118" y="7396"/>
                    <a:pt x="12163" y="7391"/>
                  </a:cubicBezTo>
                  <a:lnTo>
                    <a:pt x="12324" y="7375"/>
                  </a:lnTo>
                  <a:cubicBezTo>
                    <a:pt x="12376" y="7401"/>
                    <a:pt x="12435" y="7414"/>
                    <a:pt x="12493" y="7414"/>
                  </a:cubicBezTo>
                  <a:cubicBezTo>
                    <a:pt x="12580" y="7414"/>
                    <a:pt x="12663" y="7385"/>
                    <a:pt x="12712" y="7327"/>
                  </a:cubicBezTo>
                  <a:lnTo>
                    <a:pt x="12857" y="7343"/>
                  </a:lnTo>
                  <a:cubicBezTo>
                    <a:pt x="12873" y="7343"/>
                    <a:pt x="12889" y="7278"/>
                    <a:pt x="12921" y="7262"/>
                  </a:cubicBezTo>
                  <a:cubicBezTo>
                    <a:pt x="12954" y="7262"/>
                    <a:pt x="13002" y="7294"/>
                    <a:pt x="13034" y="7311"/>
                  </a:cubicBezTo>
                  <a:cubicBezTo>
                    <a:pt x="13083" y="7311"/>
                    <a:pt x="13147" y="7311"/>
                    <a:pt x="13195" y="7294"/>
                  </a:cubicBezTo>
                  <a:cubicBezTo>
                    <a:pt x="13218" y="7278"/>
                    <a:pt x="13231" y="7271"/>
                    <a:pt x="13238" y="7271"/>
                  </a:cubicBezTo>
                  <a:cubicBezTo>
                    <a:pt x="13253" y="7271"/>
                    <a:pt x="13249" y="7295"/>
                    <a:pt x="13260" y="7327"/>
                  </a:cubicBezTo>
                  <a:cubicBezTo>
                    <a:pt x="13260" y="7327"/>
                    <a:pt x="13292" y="7343"/>
                    <a:pt x="13308" y="7343"/>
                  </a:cubicBezTo>
                  <a:cubicBezTo>
                    <a:pt x="13333" y="7351"/>
                    <a:pt x="13353" y="7351"/>
                    <a:pt x="13371" y="7351"/>
                  </a:cubicBezTo>
                  <a:cubicBezTo>
                    <a:pt x="13389" y="7351"/>
                    <a:pt x="13405" y="7351"/>
                    <a:pt x="13421" y="7359"/>
                  </a:cubicBezTo>
                  <a:lnTo>
                    <a:pt x="13583" y="7375"/>
                  </a:lnTo>
                  <a:cubicBezTo>
                    <a:pt x="13609" y="7339"/>
                    <a:pt x="13651" y="7328"/>
                    <a:pt x="13688" y="7328"/>
                  </a:cubicBezTo>
                  <a:cubicBezTo>
                    <a:pt x="13718" y="7328"/>
                    <a:pt x="13746" y="7336"/>
                    <a:pt x="13760" y="7343"/>
                  </a:cubicBezTo>
                  <a:cubicBezTo>
                    <a:pt x="13792" y="7359"/>
                    <a:pt x="13905" y="7456"/>
                    <a:pt x="13970" y="7456"/>
                  </a:cubicBezTo>
                  <a:cubicBezTo>
                    <a:pt x="14034" y="7440"/>
                    <a:pt x="14067" y="7407"/>
                    <a:pt x="14050" y="7375"/>
                  </a:cubicBezTo>
                  <a:lnTo>
                    <a:pt x="14050" y="7343"/>
                  </a:lnTo>
                  <a:cubicBezTo>
                    <a:pt x="14050" y="7327"/>
                    <a:pt x="14067" y="7294"/>
                    <a:pt x="14083" y="7278"/>
                  </a:cubicBezTo>
                  <a:cubicBezTo>
                    <a:pt x="14094" y="7271"/>
                    <a:pt x="14102" y="7267"/>
                    <a:pt x="14108" y="7267"/>
                  </a:cubicBezTo>
                  <a:cubicBezTo>
                    <a:pt x="14125" y="7267"/>
                    <a:pt x="14119" y="7298"/>
                    <a:pt x="14131" y="7311"/>
                  </a:cubicBezTo>
                  <a:lnTo>
                    <a:pt x="14179" y="7359"/>
                  </a:lnTo>
                  <a:cubicBezTo>
                    <a:pt x="14212" y="7343"/>
                    <a:pt x="14228" y="7294"/>
                    <a:pt x="14228" y="7246"/>
                  </a:cubicBezTo>
                  <a:lnTo>
                    <a:pt x="14308" y="7294"/>
                  </a:lnTo>
                  <a:cubicBezTo>
                    <a:pt x="14341" y="7311"/>
                    <a:pt x="14377" y="7314"/>
                    <a:pt x="14414" y="7314"/>
                  </a:cubicBezTo>
                  <a:cubicBezTo>
                    <a:pt x="14443" y="7314"/>
                    <a:pt x="14474" y="7312"/>
                    <a:pt x="14504" y="7312"/>
                  </a:cubicBezTo>
                  <a:cubicBezTo>
                    <a:pt x="14548" y="7312"/>
                    <a:pt x="14592" y="7317"/>
                    <a:pt x="14631" y="7343"/>
                  </a:cubicBezTo>
                  <a:lnTo>
                    <a:pt x="14647" y="7359"/>
                  </a:lnTo>
                  <a:cubicBezTo>
                    <a:pt x="14660" y="7354"/>
                    <a:pt x="14672" y="7351"/>
                    <a:pt x="14684" y="7351"/>
                  </a:cubicBezTo>
                  <a:cubicBezTo>
                    <a:pt x="14742" y="7351"/>
                    <a:pt x="14776" y="7413"/>
                    <a:pt x="14776" y="7440"/>
                  </a:cubicBezTo>
                  <a:cubicBezTo>
                    <a:pt x="14776" y="7472"/>
                    <a:pt x="14728" y="7536"/>
                    <a:pt x="14679" y="7553"/>
                  </a:cubicBezTo>
                  <a:lnTo>
                    <a:pt x="14776" y="7569"/>
                  </a:lnTo>
                  <a:cubicBezTo>
                    <a:pt x="14787" y="7571"/>
                    <a:pt x="14796" y="7572"/>
                    <a:pt x="14804" y="7572"/>
                  </a:cubicBezTo>
                  <a:cubicBezTo>
                    <a:pt x="14853" y="7572"/>
                    <a:pt x="14841" y="7532"/>
                    <a:pt x="14841" y="7504"/>
                  </a:cubicBezTo>
                  <a:lnTo>
                    <a:pt x="14841" y="7456"/>
                  </a:lnTo>
                  <a:cubicBezTo>
                    <a:pt x="14841" y="7410"/>
                    <a:pt x="14928" y="7277"/>
                    <a:pt x="14992" y="7277"/>
                  </a:cubicBezTo>
                  <a:cubicBezTo>
                    <a:pt x="14995" y="7277"/>
                    <a:pt x="14999" y="7277"/>
                    <a:pt x="15002" y="7278"/>
                  </a:cubicBezTo>
                  <a:cubicBezTo>
                    <a:pt x="15019" y="7283"/>
                    <a:pt x="15035" y="7285"/>
                    <a:pt x="15050" y="7285"/>
                  </a:cubicBezTo>
                  <a:cubicBezTo>
                    <a:pt x="15089" y="7285"/>
                    <a:pt x="15115" y="7270"/>
                    <a:pt x="15115" y="7246"/>
                  </a:cubicBezTo>
                  <a:lnTo>
                    <a:pt x="15115" y="7214"/>
                  </a:lnTo>
                  <a:lnTo>
                    <a:pt x="15115" y="7165"/>
                  </a:lnTo>
                  <a:cubicBezTo>
                    <a:pt x="15163" y="7182"/>
                    <a:pt x="15405" y="7262"/>
                    <a:pt x="15454" y="7262"/>
                  </a:cubicBezTo>
                  <a:cubicBezTo>
                    <a:pt x="15502" y="7246"/>
                    <a:pt x="15647" y="7198"/>
                    <a:pt x="15760" y="7165"/>
                  </a:cubicBezTo>
                  <a:lnTo>
                    <a:pt x="15857" y="7133"/>
                  </a:lnTo>
                  <a:lnTo>
                    <a:pt x="15889" y="7117"/>
                  </a:lnTo>
                  <a:lnTo>
                    <a:pt x="15889" y="7117"/>
                  </a:lnTo>
                  <a:cubicBezTo>
                    <a:pt x="15954" y="7133"/>
                    <a:pt x="15938" y="7182"/>
                    <a:pt x="15873" y="7230"/>
                  </a:cubicBezTo>
                  <a:lnTo>
                    <a:pt x="15809" y="7262"/>
                  </a:lnTo>
                  <a:lnTo>
                    <a:pt x="15728" y="7294"/>
                  </a:lnTo>
                  <a:cubicBezTo>
                    <a:pt x="15647" y="7311"/>
                    <a:pt x="15583" y="7359"/>
                    <a:pt x="15599" y="7391"/>
                  </a:cubicBezTo>
                  <a:lnTo>
                    <a:pt x="15696" y="7359"/>
                  </a:lnTo>
                  <a:cubicBezTo>
                    <a:pt x="15776" y="7327"/>
                    <a:pt x="15873" y="7327"/>
                    <a:pt x="15938" y="7246"/>
                  </a:cubicBezTo>
                  <a:lnTo>
                    <a:pt x="15970" y="7198"/>
                  </a:lnTo>
                  <a:cubicBezTo>
                    <a:pt x="16003" y="7193"/>
                    <a:pt x="16043" y="7191"/>
                    <a:pt x="16087" y="7191"/>
                  </a:cubicBezTo>
                  <a:cubicBezTo>
                    <a:pt x="16192" y="7191"/>
                    <a:pt x="16319" y="7202"/>
                    <a:pt x="16422" y="7214"/>
                  </a:cubicBezTo>
                  <a:lnTo>
                    <a:pt x="16551" y="7214"/>
                  </a:lnTo>
                  <a:lnTo>
                    <a:pt x="16696" y="7230"/>
                  </a:lnTo>
                  <a:cubicBezTo>
                    <a:pt x="16825" y="7230"/>
                    <a:pt x="17002" y="7117"/>
                    <a:pt x="16986" y="7101"/>
                  </a:cubicBezTo>
                  <a:cubicBezTo>
                    <a:pt x="16978" y="7085"/>
                    <a:pt x="16986" y="7077"/>
                    <a:pt x="17006" y="7077"/>
                  </a:cubicBezTo>
                  <a:cubicBezTo>
                    <a:pt x="17026" y="7077"/>
                    <a:pt x="17059" y="7085"/>
                    <a:pt x="17099" y="7101"/>
                  </a:cubicBezTo>
                  <a:lnTo>
                    <a:pt x="17131" y="7198"/>
                  </a:lnTo>
                  <a:lnTo>
                    <a:pt x="17131" y="7214"/>
                  </a:lnTo>
                  <a:cubicBezTo>
                    <a:pt x="17137" y="7225"/>
                    <a:pt x="17145" y="7231"/>
                    <a:pt x="17154" y="7231"/>
                  </a:cubicBezTo>
                  <a:cubicBezTo>
                    <a:pt x="17170" y="7231"/>
                    <a:pt x="17191" y="7213"/>
                    <a:pt x="17212" y="7182"/>
                  </a:cubicBezTo>
                  <a:lnTo>
                    <a:pt x="17244" y="7149"/>
                  </a:lnTo>
                  <a:cubicBezTo>
                    <a:pt x="17260" y="7133"/>
                    <a:pt x="17325" y="7133"/>
                    <a:pt x="17325" y="7133"/>
                  </a:cubicBezTo>
                  <a:lnTo>
                    <a:pt x="17422" y="7311"/>
                  </a:lnTo>
                  <a:cubicBezTo>
                    <a:pt x="17552" y="7263"/>
                    <a:pt x="17655" y="7233"/>
                    <a:pt x="17696" y="7233"/>
                  </a:cubicBezTo>
                  <a:cubicBezTo>
                    <a:pt x="17710" y="7233"/>
                    <a:pt x="17716" y="7237"/>
                    <a:pt x="17712" y="7246"/>
                  </a:cubicBezTo>
                  <a:lnTo>
                    <a:pt x="17696" y="7278"/>
                  </a:lnTo>
                  <a:lnTo>
                    <a:pt x="17647" y="7343"/>
                  </a:lnTo>
                  <a:cubicBezTo>
                    <a:pt x="17642" y="7342"/>
                    <a:pt x="17637" y="7341"/>
                    <a:pt x="17633" y="7341"/>
                  </a:cubicBezTo>
                  <a:cubicBezTo>
                    <a:pt x="17567" y="7341"/>
                    <a:pt x="17568" y="7442"/>
                    <a:pt x="17583" y="7472"/>
                  </a:cubicBezTo>
                  <a:cubicBezTo>
                    <a:pt x="17615" y="7520"/>
                    <a:pt x="17535" y="7569"/>
                    <a:pt x="17422" y="7601"/>
                  </a:cubicBezTo>
                  <a:lnTo>
                    <a:pt x="17260" y="7585"/>
                  </a:lnTo>
                  <a:lnTo>
                    <a:pt x="17228" y="7569"/>
                  </a:lnTo>
                  <a:cubicBezTo>
                    <a:pt x="17169" y="7598"/>
                    <a:pt x="17111" y="7668"/>
                    <a:pt x="17064" y="7668"/>
                  </a:cubicBezTo>
                  <a:cubicBezTo>
                    <a:pt x="17059" y="7668"/>
                    <a:pt x="17055" y="7667"/>
                    <a:pt x="17051" y="7665"/>
                  </a:cubicBezTo>
                  <a:cubicBezTo>
                    <a:pt x="17022" y="7665"/>
                    <a:pt x="16895" y="7579"/>
                    <a:pt x="16821" y="7579"/>
                  </a:cubicBezTo>
                  <a:cubicBezTo>
                    <a:pt x="16810" y="7579"/>
                    <a:pt x="16801" y="7581"/>
                    <a:pt x="16793" y="7585"/>
                  </a:cubicBezTo>
                  <a:cubicBezTo>
                    <a:pt x="16744" y="7601"/>
                    <a:pt x="16744" y="7665"/>
                    <a:pt x="16776" y="7682"/>
                  </a:cubicBezTo>
                  <a:cubicBezTo>
                    <a:pt x="16793" y="7682"/>
                    <a:pt x="16857" y="7746"/>
                    <a:pt x="16922" y="7827"/>
                  </a:cubicBezTo>
                  <a:lnTo>
                    <a:pt x="17115" y="7794"/>
                  </a:lnTo>
                  <a:cubicBezTo>
                    <a:pt x="17131" y="7794"/>
                    <a:pt x="17164" y="7794"/>
                    <a:pt x="17164" y="7811"/>
                  </a:cubicBezTo>
                  <a:lnTo>
                    <a:pt x="17196" y="7827"/>
                  </a:lnTo>
                  <a:cubicBezTo>
                    <a:pt x="17212" y="7843"/>
                    <a:pt x="17196" y="7875"/>
                    <a:pt x="17147" y="7891"/>
                  </a:cubicBezTo>
                  <a:lnTo>
                    <a:pt x="17018" y="7891"/>
                  </a:lnTo>
                  <a:lnTo>
                    <a:pt x="16889" y="7875"/>
                  </a:lnTo>
                  <a:cubicBezTo>
                    <a:pt x="16776" y="7940"/>
                    <a:pt x="16663" y="8004"/>
                    <a:pt x="16631" y="8004"/>
                  </a:cubicBezTo>
                  <a:lnTo>
                    <a:pt x="16599" y="8004"/>
                  </a:lnTo>
                  <a:lnTo>
                    <a:pt x="16357" y="7924"/>
                  </a:lnTo>
                  <a:lnTo>
                    <a:pt x="16276" y="7956"/>
                  </a:lnTo>
                  <a:cubicBezTo>
                    <a:pt x="16250" y="7964"/>
                    <a:pt x="16226" y="7968"/>
                    <a:pt x="16203" y="7968"/>
                  </a:cubicBezTo>
                  <a:cubicBezTo>
                    <a:pt x="16142" y="7968"/>
                    <a:pt x="16099" y="7938"/>
                    <a:pt x="16099" y="7891"/>
                  </a:cubicBezTo>
                  <a:lnTo>
                    <a:pt x="16163" y="7859"/>
                  </a:lnTo>
                  <a:cubicBezTo>
                    <a:pt x="16180" y="7843"/>
                    <a:pt x="16228" y="7843"/>
                    <a:pt x="16244" y="7827"/>
                  </a:cubicBezTo>
                  <a:cubicBezTo>
                    <a:pt x="16312" y="7776"/>
                    <a:pt x="16348" y="7752"/>
                    <a:pt x="16379" y="7752"/>
                  </a:cubicBezTo>
                  <a:cubicBezTo>
                    <a:pt x="16408" y="7752"/>
                    <a:pt x="16431" y="7772"/>
                    <a:pt x="16470" y="7811"/>
                  </a:cubicBezTo>
                  <a:lnTo>
                    <a:pt x="16534" y="7875"/>
                  </a:lnTo>
                  <a:cubicBezTo>
                    <a:pt x="16599" y="7875"/>
                    <a:pt x="16615" y="7746"/>
                    <a:pt x="16583" y="7698"/>
                  </a:cubicBezTo>
                  <a:cubicBezTo>
                    <a:pt x="16551" y="7665"/>
                    <a:pt x="16470" y="7633"/>
                    <a:pt x="16422" y="7617"/>
                  </a:cubicBezTo>
                  <a:lnTo>
                    <a:pt x="16373" y="7633"/>
                  </a:lnTo>
                  <a:cubicBezTo>
                    <a:pt x="16351" y="7644"/>
                    <a:pt x="16329" y="7663"/>
                    <a:pt x="16301" y="7663"/>
                  </a:cubicBezTo>
                  <a:cubicBezTo>
                    <a:pt x="16289" y="7663"/>
                    <a:pt x="16275" y="7659"/>
                    <a:pt x="16260" y="7649"/>
                  </a:cubicBezTo>
                  <a:lnTo>
                    <a:pt x="16228" y="7617"/>
                  </a:lnTo>
                  <a:cubicBezTo>
                    <a:pt x="16196" y="7617"/>
                    <a:pt x="16180" y="7569"/>
                    <a:pt x="16196" y="7536"/>
                  </a:cubicBezTo>
                  <a:lnTo>
                    <a:pt x="16196" y="7504"/>
                  </a:lnTo>
                  <a:cubicBezTo>
                    <a:pt x="16212" y="7488"/>
                    <a:pt x="16196" y="7456"/>
                    <a:pt x="16180" y="7456"/>
                  </a:cubicBezTo>
                  <a:cubicBezTo>
                    <a:pt x="16172" y="7448"/>
                    <a:pt x="16159" y="7444"/>
                    <a:pt x="16147" y="7444"/>
                  </a:cubicBezTo>
                  <a:cubicBezTo>
                    <a:pt x="16135" y="7444"/>
                    <a:pt x="16123" y="7448"/>
                    <a:pt x="16115" y="7456"/>
                  </a:cubicBezTo>
                  <a:lnTo>
                    <a:pt x="16067" y="7488"/>
                  </a:lnTo>
                  <a:cubicBezTo>
                    <a:pt x="16067" y="7536"/>
                    <a:pt x="16067" y="7617"/>
                    <a:pt x="16083" y="7665"/>
                  </a:cubicBezTo>
                  <a:lnTo>
                    <a:pt x="16115" y="7698"/>
                  </a:lnTo>
                  <a:cubicBezTo>
                    <a:pt x="16131" y="7730"/>
                    <a:pt x="16260" y="7714"/>
                    <a:pt x="16180" y="7778"/>
                  </a:cubicBezTo>
                  <a:cubicBezTo>
                    <a:pt x="16176" y="7785"/>
                    <a:pt x="16168" y="7789"/>
                    <a:pt x="16157" y="7789"/>
                  </a:cubicBezTo>
                  <a:cubicBezTo>
                    <a:pt x="16116" y="7789"/>
                    <a:pt x="16036" y="7748"/>
                    <a:pt x="15986" y="7698"/>
                  </a:cubicBezTo>
                  <a:lnTo>
                    <a:pt x="15970" y="7698"/>
                  </a:lnTo>
                  <a:cubicBezTo>
                    <a:pt x="15970" y="7695"/>
                    <a:pt x="15967" y="7693"/>
                    <a:pt x="15962" y="7693"/>
                  </a:cubicBezTo>
                  <a:cubicBezTo>
                    <a:pt x="15941" y="7693"/>
                    <a:pt x="15880" y="7720"/>
                    <a:pt x="15841" y="7746"/>
                  </a:cubicBezTo>
                  <a:cubicBezTo>
                    <a:pt x="15838" y="7747"/>
                    <a:pt x="15836" y="7748"/>
                    <a:pt x="15834" y="7748"/>
                  </a:cubicBezTo>
                  <a:cubicBezTo>
                    <a:pt x="15809" y="7748"/>
                    <a:pt x="15809" y="7664"/>
                    <a:pt x="15809" y="7649"/>
                  </a:cubicBezTo>
                  <a:cubicBezTo>
                    <a:pt x="15814" y="7638"/>
                    <a:pt x="15814" y="7633"/>
                    <a:pt x="15809" y="7633"/>
                  </a:cubicBezTo>
                  <a:cubicBezTo>
                    <a:pt x="15800" y="7633"/>
                    <a:pt x="15775" y="7650"/>
                    <a:pt x="15744" y="7682"/>
                  </a:cubicBezTo>
                  <a:lnTo>
                    <a:pt x="15599" y="7682"/>
                  </a:lnTo>
                  <a:cubicBezTo>
                    <a:pt x="15599" y="7630"/>
                    <a:pt x="15585" y="7611"/>
                    <a:pt x="15563" y="7611"/>
                  </a:cubicBezTo>
                  <a:cubicBezTo>
                    <a:pt x="15543" y="7611"/>
                    <a:pt x="15516" y="7626"/>
                    <a:pt x="15486" y="7649"/>
                  </a:cubicBezTo>
                  <a:cubicBezTo>
                    <a:pt x="15470" y="7665"/>
                    <a:pt x="15454" y="7682"/>
                    <a:pt x="15421" y="7698"/>
                  </a:cubicBezTo>
                  <a:lnTo>
                    <a:pt x="15405" y="7698"/>
                  </a:lnTo>
                  <a:cubicBezTo>
                    <a:pt x="15373" y="7698"/>
                    <a:pt x="15357" y="7665"/>
                    <a:pt x="15357" y="7649"/>
                  </a:cubicBezTo>
                  <a:cubicBezTo>
                    <a:pt x="15341" y="7633"/>
                    <a:pt x="15357" y="7569"/>
                    <a:pt x="15357" y="7536"/>
                  </a:cubicBezTo>
                  <a:cubicBezTo>
                    <a:pt x="15357" y="7517"/>
                    <a:pt x="15351" y="7510"/>
                    <a:pt x="15347" y="7510"/>
                  </a:cubicBezTo>
                  <a:cubicBezTo>
                    <a:pt x="15344" y="7510"/>
                    <a:pt x="15341" y="7514"/>
                    <a:pt x="15341" y="7520"/>
                  </a:cubicBezTo>
                  <a:lnTo>
                    <a:pt x="15325" y="7536"/>
                  </a:lnTo>
                  <a:lnTo>
                    <a:pt x="15325" y="7553"/>
                  </a:lnTo>
                  <a:cubicBezTo>
                    <a:pt x="15309" y="7553"/>
                    <a:pt x="15228" y="7504"/>
                    <a:pt x="15196" y="7488"/>
                  </a:cubicBezTo>
                  <a:cubicBezTo>
                    <a:pt x="15192" y="7485"/>
                    <a:pt x="15189" y="7483"/>
                    <a:pt x="15185" y="7483"/>
                  </a:cubicBezTo>
                  <a:cubicBezTo>
                    <a:pt x="15152" y="7483"/>
                    <a:pt x="15105" y="7604"/>
                    <a:pt x="15163" y="7633"/>
                  </a:cubicBezTo>
                  <a:cubicBezTo>
                    <a:pt x="15228" y="7665"/>
                    <a:pt x="15260" y="7746"/>
                    <a:pt x="15244" y="7778"/>
                  </a:cubicBezTo>
                  <a:cubicBezTo>
                    <a:pt x="15228" y="7794"/>
                    <a:pt x="15147" y="7827"/>
                    <a:pt x="15131" y="7843"/>
                  </a:cubicBezTo>
                  <a:cubicBezTo>
                    <a:pt x="15099" y="7843"/>
                    <a:pt x="15018" y="7746"/>
                    <a:pt x="15002" y="7698"/>
                  </a:cubicBezTo>
                  <a:cubicBezTo>
                    <a:pt x="14986" y="7665"/>
                    <a:pt x="14873" y="7649"/>
                    <a:pt x="14825" y="7649"/>
                  </a:cubicBezTo>
                  <a:cubicBezTo>
                    <a:pt x="14792" y="7665"/>
                    <a:pt x="14712" y="7665"/>
                    <a:pt x="14663" y="7665"/>
                  </a:cubicBezTo>
                  <a:lnTo>
                    <a:pt x="14631" y="7682"/>
                  </a:lnTo>
                  <a:lnTo>
                    <a:pt x="14567" y="7698"/>
                  </a:lnTo>
                  <a:cubicBezTo>
                    <a:pt x="14558" y="7699"/>
                    <a:pt x="14549" y="7700"/>
                    <a:pt x="14540" y="7700"/>
                  </a:cubicBezTo>
                  <a:cubicBezTo>
                    <a:pt x="14469" y="7700"/>
                    <a:pt x="14405" y="7646"/>
                    <a:pt x="14405" y="7617"/>
                  </a:cubicBezTo>
                  <a:cubicBezTo>
                    <a:pt x="14396" y="7598"/>
                    <a:pt x="14386" y="7590"/>
                    <a:pt x="14374" y="7590"/>
                  </a:cubicBezTo>
                  <a:cubicBezTo>
                    <a:pt x="14365" y="7590"/>
                    <a:pt x="14354" y="7594"/>
                    <a:pt x="14341" y="7601"/>
                  </a:cubicBezTo>
                  <a:lnTo>
                    <a:pt x="14325" y="7617"/>
                  </a:lnTo>
                  <a:cubicBezTo>
                    <a:pt x="14292" y="7633"/>
                    <a:pt x="14325" y="7649"/>
                    <a:pt x="14325" y="7682"/>
                  </a:cubicBezTo>
                  <a:lnTo>
                    <a:pt x="14341" y="7714"/>
                  </a:lnTo>
                  <a:cubicBezTo>
                    <a:pt x="14329" y="7750"/>
                    <a:pt x="14298" y="7768"/>
                    <a:pt x="14270" y="7768"/>
                  </a:cubicBezTo>
                  <a:cubicBezTo>
                    <a:pt x="14261" y="7768"/>
                    <a:pt x="14252" y="7766"/>
                    <a:pt x="14244" y="7762"/>
                  </a:cubicBezTo>
                  <a:lnTo>
                    <a:pt x="14212" y="7746"/>
                  </a:lnTo>
                  <a:lnTo>
                    <a:pt x="14179" y="7730"/>
                  </a:lnTo>
                  <a:cubicBezTo>
                    <a:pt x="14147" y="7698"/>
                    <a:pt x="14179" y="7601"/>
                    <a:pt x="14196" y="7585"/>
                  </a:cubicBezTo>
                  <a:cubicBezTo>
                    <a:pt x="14214" y="7566"/>
                    <a:pt x="14195" y="7558"/>
                    <a:pt x="14168" y="7558"/>
                  </a:cubicBezTo>
                  <a:cubicBezTo>
                    <a:pt x="14150" y="7558"/>
                    <a:pt x="14128" y="7562"/>
                    <a:pt x="14115" y="7569"/>
                  </a:cubicBezTo>
                  <a:cubicBezTo>
                    <a:pt x="14099" y="7585"/>
                    <a:pt x="14050" y="7585"/>
                    <a:pt x="14034" y="7585"/>
                  </a:cubicBezTo>
                  <a:lnTo>
                    <a:pt x="13970" y="7585"/>
                  </a:lnTo>
                  <a:cubicBezTo>
                    <a:pt x="13937" y="7585"/>
                    <a:pt x="13921" y="7617"/>
                    <a:pt x="13921" y="7633"/>
                  </a:cubicBezTo>
                  <a:lnTo>
                    <a:pt x="13937" y="7649"/>
                  </a:lnTo>
                  <a:cubicBezTo>
                    <a:pt x="13954" y="7682"/>
                    <a:pt x="13986" y="7698"/>
                    <a:pt x="14018" y="7698"/>
                  </a:cubicBezTo>
                  <a:cubicBezTo>
                    <a:pt x="14083" y="7714"/>
                    <a:pt x="14147" y="7762"/>
                    <a:pt x="14131" y="7811"/>
                  </a:cubicBezTo>
                  <a:lnTo>
                    <a:pt x="14083" y="7907"/>
                  </a:lnTo>
                  <a:cubicBezTo>
                    <a:pt x="14034" y="7843"/>
                    <a:pt x="13712" y="7859"/>
                    <a:pt x="13615" y="7843"/>
                  </a:cubicBezTo>
                  <a:cubicBezTo>
                    <a:pt x="13518" y="7827"/>
                    <a:pt x="13421" y="7730"/>
                    <a:pt x="13421" y="7714"/>
                  </a:cubicBezTo>
                  <a:cubicBezTo>
                    <a:pt x="13421" y="7682"/>
                    <a:pt x="13518" y="7665"/>
                    <a:pt x="13566" y="7665"/>
                  </a:cubicBezTo>
                  <a:cubicBezTo>
                    <a:pt x="13599" y="7665"/>
                    <a:pt x="13631" y="7649"/>
                    <a:pt x="13615" y="7617"/>
                  </a:cubicBezTo>
                  <a:lnTo>
                    <a:pt x="13534" y="7617"/>
                  </a:lnTo>
                  <a:cubicBezTo>
                    <a:pt x="13454" y="7617"/>
                    <a:pt x="13373" y="7665"/>
                    <a:pt x="13389" y="7714"/>
                  </a:cubicBezTo>
                  <a:lnTo>
                    <a:pt x="13357" y="7762"/>
                  </a:lnTo>
                  <a:cubicBezTo>
                    <a:pt x="13341" y="7794"/>
                    <a:pt x="13292" y="7811"/>
                    <a:pt x="13260" y="7827"/>
                  </a:cubicBezTo>
                  <a:cubicBezTo>
                    <a:pt x="13228" y="7843"/>
                    <a:pt x="13212" y="7875"/>
                    <a:pt x="13195" y="7875"/>
                  </a:cubicBezTo>
                  <a:cubicBezTo>
                    <a:pt x="13163" y="7886"/>
                    <a:pt x="13131" y="7888"/>
                    <a:pt x="13099" y="7888"/>
                  </a:cubicBezTo>
                  <a:cubicBezTo>
                    <a:pt x="13083" y="7888"/>
                    <a:pt x="13066" y="7887"/>
                    <a:pt x="13050" y="7887"/>
                  </a:cubicBezTo>
                  <a:cubicBezTo>
                    <a:pt x="13002" y="7887"/>
                    <a:pt x="12954" y="7891"/>
                    <a:pt x="12905" y="7924"/>
                  </a:cubicBezTo>
                  <a:cubicBezTo>
                    <a:pt x="12889" y="7924"/>
                    <a:pt x="12808" y="7891"/>
                    <a:pt x="12760" y="7859"/>
                  </a:cubicBezTo>
                  <a:lnTo>
                    <a:pt x="12728" y="7827"/>
                  </a:lnTo>
                  <a:cubicBezTo>
                    <a:pt x="12717" y="7795"/>
                    <a:pt x="12727" y="7778"/>
                    <a:pt x="12753" y="7778"/>
                  </a:cubicBezTo>
                  <a:cubicBezTo>
                    <a:pt x="12767" y="7778"/>
                    <a:pt x="12785" y="7783"/>
                    <a:pt x="12808" y="7794"/>
                  </a:cubicBezTo>
                  <a:lnTo>
                    <a:pt x="12873" y="7730"/>
                  </a:lnTo>
                  <a:lnTo>
                    <a:pt x="12905" y="7714"/>
                  </a:lnTo>
                  <a:cubicBezTo>
                    <a:pt x="12986" y="7714"/>
                    <a:pt x="13083" y="7682"/>
                    <a:pt x="13099" y="7665"/>
                  </a:cubicBezTo>
                  <a:cubicBezTo>
                    <a:pt x="13107" y="7649"/>
                    <a:pt x="13054" y="7645"/>
                    <a:pt x="12988" y="7645"/>
                  </a:cubicBezTo>
                  <a:cubicBezTo>
                    <a:pt x="12921" y="7645"/>
                    <a:pt x="12841" y="7649"/>
                    <a:pt x="12792" y="7649"/>
                  </a:cubicBezTo>
                  <a:cubicBezTo>
                    <a:pt x="12712" y="7649"/>
                    <a:pt x="12502" y="7682"/>
                    <a:pt x="12437" y="7682"/>
                  </a:cubicBezTo>
                  <a:cubicBezTo>
                    <a:pt x="12389" y="7665"/>
                    <a:pt x="12373" y="7585"/>
                    <a:pt x="12389" y="7553"/>
                  </a:cubicBezTo>
                  <a:cubicBezTo>
                    <a:pt x="12397" y="7536"/>
                    <a:pt x="12393" y="7528"/>
                    <a:pt x="12381" y="7528"/>
                  </a:cubicBezTo>
                  <a:cubicBezTo>
                    <a:pt x="12369" y="7528"/>
                    <a:pt x="12349" y="7536"/>
                    <a:pt x="12324" y="7553"/>
                  </a:cubicBezTo>
                  <a:lnTo>
                    <a:pt x="12308" y="7569"/>
                  </a:lnTo>
                  <a:lnTo>
                    <a:pt x="12292" y="7569"/>
                  </a:lnTo>
                  <a:cubicBezTo>
                    <a:pt x="12260" y="7585"/>
                    <a:pt x="12244" y="7601"/>
                    <a:pt x="12244" y="7601"/>
                  </a:cubicBezTo>
                  <a:cubicBezTo>
                    <a:pt x="12244" y="7601"/>
                    <a:pt x="12276" y="7682"/>
                    <a:pt x="12324" y="7778"/>
                  </a:cubicBezTo>
                  <a:lnTo>
                    <a:pt x="12470" y="7746"/>
                  </a:lnTo>
                  <a:cubicBezTo>
                    <a:pt x="12470" y="7746"/>
                    <a:pt x="12486" y="7778"/>
                    <a:pt x="12486" y="7778"/>
                  </a:cubicBezTo>
                  <a:cubicBezTo>
                    <a:pt x="12486" y="7811"/>
                    <a:pt x="12470" y="7843"/>
                    <a:pt x="12470" y="7843"/>
                  </a:cubicBezTo>
                  <a:cubicBezTo>
                    <a:pt x="12456" y="7837"/>
                    <a:pt x="12444" y="7834"/>
                    <a:pt x="12435" y="7834"/>
                  </a:cubicBezTo>
                  <a:cubicBezTo>
                    <a:pt x="12376" y="7834"/>
                    <a:pt x="12386" y="7932"/>
                    <a:pt x="12327" y="7932"/>
                  </a:cubicBezTo>
                  <a:cubicBezTo>
                    <a:pt x="12317" y="7932"/>
                    <a:pt x="12306" y="7929"/>
                    <a:pt x="12292" y="7924"/>
                  </a:cubicBezTo>
                  <a:lnTo>
                    <a:pt x="12163" y="7843"/>
                  </a:lnTo>
                  <a:cubicBezTo>
                    <a:pt x="12089" y="7892"/>
                    <a:pt x="11996" y="7913"/>
                    <a:pt x="11950" y="7913"/>
                  </a:cubicBezTo>
                  <a:cubicBezTo>
                    <a:pt x="11935" y="7913"/>
                    <a:pt x="11925" y="7911"/>
                    <a:pt x="11921" y="7907"/>
                  </a:cubicBezTo>
                  <a:cubicBezTo>
                    <a:pt x="11905" y="7891"/>
                    <a:pt x="11808" y="7811"/>
                    <a:pt x="11792" y="7794"/>
                  </a:cubicBezTo>
                  <a:cubicBezTo>
                    <a:pt x="11760" y="7762"/>
                    <a:pt x="11711" y="7730"/>
                    <a:pt x="11679" y="7698"/>
                  </a:cubicBezTo>
                  <a:lnTo>
                    <a:pt x="11663" y="7714"/>
                  </a:lnTo>
                  <a:lnTo>
                    <a:pt x="11631" y="7714"/>
                  </a:lnTo>
                  <a:cubicBezTo>
                    <a:pt x="11599" y="7746"/>
                    <a:pt x="11566" y="7827"/>
                    <a:pt x="11550" y="7875"/>
                  </a:cubicBezTo>
                  <a:lnTo>
                    <a:pt x="11518" y="7907"/>
                  </a:lnTo>
                  <a:cubicBezTo>
                    <a:pt x="11511" y="7911"/>
                    <a:pt x="11501" y="7912"/>
                    <a:pt x="11489" y="7912"/>
                  </a:cubicBezTo>
                  <a:cubicBezTo>
                    <a:pt x="11469" y="7912"/>
                    <a:pt x="11444" y="7908"/>
                    <a:pt x="11419" y="7908"/>
                  </a:cubicBezTo>
                  <a:cubicBezTo>
                    <a:pt x="11397" y="7908"/>
                    <a:pt x="11374" y="7912"/>
                    <a:pt x="11357" y="7924"/>
                  </a:cubicBezTo>
                  <a:cubicBezTo>
                    <a:pt x="11324" y="7907"/>
                    <a:pt x="11260" y="7907"/>
                    <a:pt x="11211" y="7907"/>
                  </a:cubicBezTo>
                  <a:lnTo>
                    <a:pt x="11179" y="7875"/>
                  </a:lnTo>
                  <a:lnTo>
                    <a:pt x="11179" y="7859"/>
                  </a:lnTo>
                  <a:cubicBezTo>
                    <a:pt x="11002" y="7891"/>
                    <a:pt x="10760" y="7924"/>
                    <a:pt x="10631" y="7956"/>
                  </a:cubicBezTo>
                  <a:lnTo>
                    <a:pt x="10502" y="7924"/>
                  </a:lnTo>
                  <a:lnTo>
                    <a:pt x="10469" y="7924"/>
                  </a:lnTo>
                  <a:cubicBezTo>
                    <a:pt x="10457" y="7911"/>
                    <a:pt x="10440" y="7906"/>
                    <a:pt x="10423" y="7906"/>
                  </a:cubicBezTo>
                  <a:cubicBezTo>
                    <a:pt x="10395" y="7906"/>
                    <a:pt x="10366" y="7920"/>
                    <a:pt x="10357" y="7940"/>
                  </a:cubicBezTo>
                  <a:lnTo>
                    <a:pt x="10324" y="7972"/>
                  </a:lnTo>
                  <a:cubicBezTo>
                    <a:pt x="10324" y="7972"/>
                    <a:pt x="10276" y="7972"/>
                    <a:pt x="10260" y="7956"/>
                  </a:cubicBezTo>
                  <a:cubicBezTo>
                    <a:pt x="10244" y="7940"/>
                    <a:pt x="10373" y="7907"/>
                    <a:pt x="10260" y="7891"/>
                  </a:cubicBezTo>
                  <a:lnTo>
                    <a:pt x="10163" y="7875"/>
                  </a:lnTo>
                  <a:lnTo>
                    <a:pt x="10163" y="7875"/>
                  </a:lnTo>
                  <a:cubicBezTo>
                    <a:pt x="10163" y="7940"/>
                    <a:pt x="10163" y="8036"/>
                    <a:pt x="10179" y="8085"/>
                  </a:cubicBezTo>
                  <a:lnTo>
                    <a:pt x="10131" y="8053"/>
                  </a:lnTo>
                  <a:lnTo>
                    <a:pt x="10034" y="7988"/>
                  </a:lnTo>
                  <a:cubicBezTo>
                    <a:pt x="10025" y="7989"/>
                    <a:pt x="10017" y="7990"/>
                    <a:pt x="10008" y="7990"/>
                  </a:cubicBezTo>
                  <a:cubicBezTo>
                    <a:pt x="9902" y="7990"/>
                    <a:pt x="9792" y="7905"/>
                    <a:pt x="9792" y="7875"/>
                  </a:cubicBezTo>
                  <a:cubicBezTo>
                    <a:pt x="9776" y="7827"/>
                    <a:pt x="9840" y="7730"/>
                    <a:pt x="9840" y="7730"/>
                  </a:cubicBezTo>
                  <a:cubicBezTo>
                    <a:pt x="9840" y="7729"/>
                    <a:pt x="9840" y="7729"/>
                    <a:pt x="9839" y="7729"/>
                  </a:cubicBezTo>
                  <a:cubicBezTo>
                    <a:pt x="9822" y="7729"/>
                    <a:pt x="9678" y="7845"/>
                    <a:pt x="9663" y="7875"/>
                  </a:cubicBezTo>
                  <a:cubicBezTo>
                    <a:pt x="9663" y="7891"/>
                    <a:pt x="9647" y="7956"/>
                    <a:pt x="9647" y="8004"/>
                  </a:cubicBezTo>
                  <a:lnTo>
                    <a:pt x="9615" y="8020"/>
                  </a:lnTo>
                  <a:cubicBezTo>
                    <a:pt x="9582" y="8036"/>
                    <a:pt x="9534" y="8053"/>
                    <a:pt x="9485" y="8053"/>
                  </a:cubicBezTo>
                  <a:lnTo>
                    <a:pt x="9453" y="8053"/>
                  </a:lnTo>
                  <a:cubicBezTo>
                    <a:pt x="9440" y="8026"/>
                    <a:pt x="9416" y="8000"/>
                    <a:pt x="9390" y="8000"/>
                  </a:cubicBezTo>
                  <a:cubicBezTo>
                    <a:pt x="9384" y="8000"/>
                    <a:pt x="9378" y="8001"/>
                    <a:pt x="9373" y="8004"/>
                  </a:cubicBezTo>
                  <a:lnTo>
                    <a:pt x="9356" y="8020"/>
                  </a:lnTo>
                  <a:lnTo>
                    <a:pt x="9340" y="8020"/>
                  </a:lnTo>
                  <a:cubicBezTo>
                    <a:pt x="9331" y="8039"/>
                    <a:pt x="9316" y="8047"/>
                    <a:pt x="9299" y="8047"/>
                  </a:cubicBezTo>
                  <a:cubicBezTo>
                    <a:pt x="9286" y="8047"/>
                    <a:pt x="9273" y="8043"/>
                    <a:pt x="9260" y="8036"/>
                  </a:cubicBezTo>
                  <a:lnTo>
                    <a:pt x="9244" y="8020"/>
                  </a:lnTo>
                  <a:lnTo>
                    <a:pt x="9211" y="7972"/>
                  </a:lnTo>
                  <a:cubicBezTo>
                    <a:pt x="9179" y="7907"/>
                    <a:pt x="9244" y="7843"/>
                    <a:pt x="9276" y="7843"/>
                  </a:cubicBezTo>
                  <a:cubicBezTo>
                    <a:pt x="9308" y="7827"/>
                    <a:pt x="9324" y="7811"/>
                    <a:pt x="9324" y="7811"/>
                  </a:cubicBezTo>
                  <a:cubicBezTo>
                    <a:pt x="9324" y="7811"/>
                    <a:pt x="9227" y="7794"/>
                    <a:pt x="9195" y="7794"/>
                  </a:cubicBezTo>
                  <a:cubicBezTo>
                    <a:pt x="9163" y="7794"/>
                    <a:pt x="9114" y="7843"/>
                    <a:pt x="9082" y="7907"/>
                  </a:cubicBezTo>
                  <a:lnTo>
                    <a:pt x="9050" y="7956"/>
                  </a:lnTo>
                  <a:cubicBezTo>
                    <a:pt x="9050" y="7972"/>
                    <a:pt x="9034" y="8004"/>
                    <a:pt x="9018" y="8020"/>
                  </a:cubicBezTo>
                  <a:cubicBezTo>
                    <a:pt x="8969" y="8036"/>
                    <a:pt x="8921" y="8053"/>
                    <a:pt x="8873" y="8053"/>
                  </a:cubicBezTo>
                  <a:cubicBezTo>
                    <a:pt x="8873" y="8056"/>
                    <a:pt x="8871" y="8057"/>
                    <a:pt x="8869" y="8057"/>
                  </a:cubicBezTo>
                  <a:cubicBezTo>
                    <a:pt x="8861" y="8057"/>
                    <a:pt x="8840" y="8036"/>
                    <a:pt x="8840" y="8036"/>
                  </a:cubicBezTo>
                  <a:cubicBezTo>
                    <a:pt x="8840" y="8020"/>
                    <a:pt x="8840" y="8004"/>
                    <a:pt x="8840" y="7988"/>
                  </a:cubicBezTo>
                  <a:lnTo>
                    <a:pt x="8889" y="7972"/>
                  </a:lnTo>
                  <a:cubicBezTo>
                    <a:pt x="8969" y="7940"/>
                    <a:pt x="8937" y="7875"/>
                    <a:pt x="8824" y="7827"/>
                  </a:cubicBezTo>
                  <a:lnTo>
                    <a:pt x="8743" y="7794"/>
                  </a:lnTo>
                  <a:cubicBezTo>
                    <a:pt x="8737" y="7794"/>
                    <a:pt x="8723" y="7792"/>
                    <a:pt x="8710" y="7792"/>
                  </a:cubicBezTo>
                  <a:cubicBezTo>
                    <a:pt x="8691" y="7792"/>
                    <a:pt x="8676" y="7798"/>
                    <a:pt x="8695" y="7827"/>
                  </a:cubicBezTo>
                  <a:lnTo>
                    <a:pt x="8695" y="7843"/>
                  </a:lnTo>
                  <a:cubicBezTo>
                    <a:pt x="8711" y="7859"/>
                    <a:pt x="8631" y="7875"/>
                    <a:pt x="8518" y="7875"/>
                  </a:cubicBezTo>
                  <a:lnTo>
                    <a:pt x="8469" y="7778"/>
                  </a:lnTo>
                  <a:lnTo>
                    <a:pt x="8453" y="7762"/>
                  </a:lnTo>
                  <a:cubicBezTo>
                    <a:pt x="8421" y="7762"/>
                    <a:pt x="8405" y="7859"/>
                    <a:pt x="8405" y="7891"/>
                  </a:cubicBezTo>
                  <a:cubicBezTo>
                    <a:pt x="8405" y="7918"/>
                    <a:pt x="8459" y="7944"/>
                    <a:pt x="8487" y="7944"/>
                  </a:cubicBezTo>
                  <a:cubicBezTo>
                    <a:pt x="8493" y="7944"/>
                    <a:pt x="8499" y="7943"/>
                    <a:pt x="8502" y="7940"/>
                  </a:cubicBezTo>
                  <a:cubicBezTo>
                    <a:pt x="8534" y="7940"/>
                    <a:pt x="8566" y="7972"/>
                    <a:pt x="8582" y="8020"/>
                  </a:cubicBezTo>
                  <a:lnTo>
                    <a:pt x="8550" y="8036"/>
                  </a:lnTo>
                  <a:lnTo>
                    <a:pt x="8502" y="8085"/>
                  </a:lnTo>
                  <a:cubicBezTo>
                    <a:pt x="8461" y="8101"/>
                    <a:pt x="8425" y="8109"/>
                    <a:pt x="8399" y="8109"/>
                  </a:cubicBezTo>
                  <a:cubicBezTo>
                    <a:pt x="8372" y="8109"/>
                    <a:pt x="8356" y="8101"/>
                    <a:pt x="8356" y="8085"/>
                  </a:cubicBezTo>
                  <a:lnTo>
                    <a:pt x="8340" y="8069"/>
                  </a:lnTo>
                  <a:cubicBezTo>
                    <a:pt x="8340" y="8053"/>
                    <a:pt x="8292" y="8020"/>
                    <a:pt x="8276" y="8020"/>
                  </a:cubicBezTo>
                  <a:cubicBezTo>
                    <a:pt x="8227" y="8036"/>
                    <a:pt x="8227" y="8069"/>
                    <a:pt x="8260" y="8101"/>
                  </a:cubicBezTo>
                  <a:lnTo>
                    <a:pt x="8276" y="8117"/>
                  </a:lnTo>
                  <a:cubicBezTo>
                    <a:pt x="8284" y="8133"/>
                    <a:pt x="8276" y="8141"/>
                    <a:pt x="8256" y="8141"/>
                  </a:cubicBezTo>
                  <a:cubicBezTo>
                    <a:pt x="8235" y="8141"/>
                    <a:pt x="8203" y="8133"/>
                    <a:pt x="8163" y="8117"/>
                  </a:cubicBezTo>
                  <a:lnTo>
                    <a:pt x="8098" y="8101"/>
                  </a:lnTo>
                  <a:cubicBezTo>
                    <a:pt x="8098" y="8101"/>
                    <a:pt x="8066" y="8085"/>
                    <a:pt x="8082" y="8069"/>
                  </a:cubicBezTo>
                  <a:cubicBezTo>
                    <a:pt x="8082" y="8036"/>
                    <a:pt x="8114" y="7988"/>
                    <a:pt x="8114" y="7956"/>
                  </a:cubicBezTo>
                  <a:cubicBezTo>
                    <a:pt x="8131" y="7956"/>
                    <a:pt x="8098" y="7940"/>
                    <a:pt x="8098" y="7924"/>
                  </a:cubicBezTo>
                  <a:cubicBezTo>
                    <a:pt x="8082" y="7924"/>
                    <a:pt x="8050" y="7924"/>
                    <a:pt x="8050" y="7940"/>
                  </a:cubicBezTo>
                  <a:lnTo>
                    <a:pt x="8034" y="7956"/>
                  </a:lnTo>
                  <a:cubicBezTo>
                    <a:pt x="8034" y="7972"/>
                    <a:pt x="8034" y="8101"/>
                    <a:pt x="8018" y="8117"/>
                  </a:cubicBezTo>
                  <a:cubicBezTo>
                    <a:pt x="7985" y="8149"/>
                    <a:pt x="7889" y="8182"/>
                    <a:pt x="7856" y="8198"/>
                  </a:cubicBezTo>
                  <a:cubicBezTo>
                    <a:pt x="7840" y="8198"/>
                    <a:pt x="7776" y="8085"/>
                    <a:pt x="7792" y="8053"/>
                  </a:cubicBezTo>
                  <a:cubicBezTo>
                    <a:pt x="7792" y="8020"/>
                    <a:pt x="7824" y="7988"/>
                    <a:pt x="7840" y="7972"/>
                  </a:cubicBezTo>
                  <a:lnTo>
                    <a:pt x="7905" y="7972"/>
                  </a:lnTo>
                  <a:cubicBezTo>
                    <a:pt x="7935" y="7942"/>
                    <a:pt x="7937" y="7857"/>
                    <a:pt x="7912" y="7857"/>
                  </a:cubicBezTo>
                  <a:cubicBezTo>
                    <a:pt x="7909" y="7857"/>
                    <a:pt x="7907" y="7858"/>
                    <a:pt x="7905" y="7859"/>
                  </a:cubicBezTo>
                  <a:cubicBezTo>
                    <a:pt x="7872" y="7875"/>
                    <a:pt x="7824" y="7907"/>
                    <a:pt x="7792" y="7924"/>
                  </a:cubicBezTo>
                  <a:lnTo>
                    <a:pt x="7776" y="7940"/>
                  </a:lnTo>
                  <a:cubicBezTo>
                    <a:pt x="7723" y="7979"/>
                    <a:pt x="7669" y="8008"/>
                    <a:pt x="7598" y="8008"/>
                  </a:cubicBezTo>
                  <a:cubicBezTo>
                    <a:pt x="7583" y="8008"/>
                    <a:pt x="7567" y="8007"/>
                    <a:pt x="7550" y="8004"/>
                  </a:cubicBezTo>
                  <a:lnTo>
                    <a:pt x="7469" y="8004"/>
                  </a:lnTo>
                  <a:cubicBezTo>
                    <a:pt x="7389" y="7972"/>
                    <a:pt x="7308" y="7891"/>
                    <a:pt x="7308" y="7875"/>
                  </a:cubicBezTo>
                  <a:cubicBezTo>
                    <a:pt x="7305" y="7869"/>
                    <a:pt x="7299" y="7866"/>
                    <a:pt x="7292" y="7866"/>
                  </a:cubicBezTo>
                  <a:cubicBezTo>
                    <a:pt x="7263" y="7866"/>
                    <a:pt x="7208" y="7914"/>
                    <a:pt x="7195" y="7940"/>
                  </a:cubicBezTo>
                  <a:cubicBezTo>
                    <a:pt x="7179" y="7972"/>
                    <a:pt x="7227" y="8053"/>
                    <a:pt x="7292" y="8117"/>
                  </a:cubicBezTo>
                  <a:lnTo>
                    <a:pt x="7405" y="8117"/>
                  </a:lnTo>
                  <a:lnTo>
                    <a:pt x="7437" y="8101"/>
                  </a:lnTo>
                  <a:lnTo>
                    <a:pt x="7437" y="8101"/>
                  </a:lnTo>
                  <a:cubicBezTo>
                    <a:pt x="7453" y="8133"/>
                    <a:pt x="7453" y="8165"/>
                    <a:pt x="7421" y="8182"/>
                  </a:cubicBezTo>
                  <a:lnTo>
                    <a:pt x="7405" y="8198"/>
                  </a:lnTo>
                  <a:cubicBezTo>
                    <a:pt x="7390" y="8201"/>
                    <a:pt x="7377" y="8202"/>
                    <a:pt x="7363" y="8202"/>
                  </a:cubicBezTo>
                  <a:cubicBezTo>
                    <a:pt x="7302" y="8202"/>
                    <a:pt x="7251" y="8173"/>
                    <a:pt x="7211" y="8133"/>
                  </a:cubicBezTo>
                  <a:cubicBezTo>
                    <a:pt x="7147" y="8069"/>
                    <a:pt x="7050" y="8004"/>
                    <a:pt x="6985" y="7940"/>
                  </a:cubicBezTo>
                  <a:lnTo>
                    <a:pt x="6969" y="7940"/>
                  </a:lnTo>
                  <a:cubicBezTo>
                    <a:pt x="6953" y="7940"/>
                    <a:pt x="6921" y="8020"/>
                    <a:pt x="6921" y="8053"/>
                  </a:cubicBezTo>
                  <a:cubicBezTo>
                    <a:pt x="6921" y="8059"/>
                    <a:pt x="6915" y="8063"/>
                    <a:pt x="6905" y="8063"/>
                  </a:cubicBezTo>
                  <a:cubicBezTo>
                    <a:pt x="6891" y="8063"/>
                    <a:pt x="6868" y="8055"/>
                    <a:pt x="6840" y="8036"/>
                  </a:cubicBezTo>
                  <a:lnTo>
                    <a:pt x="6808" y="8036"/>
                  </a:lnTo>
                  <a:cubicBezTo>
                    <a:pt x="6792" y="8031"/>
                    <a:pt x="6776" y="8029"/>
                    <a:pt x="6759" y="8029"/>
                  </a:cubicBezTo>
                  <a:cubicBezTo>
                    <a:pt x="6727" y="8029"/>
                    <a:pt x="6695" y="8036"/>
                    <a:pt x="6663" y="8036"/>
                  </a:cubicBezTo>
                  <a:lnTo>
                    <a:pt x="6647" y="8036"/>
                  </a:lnTo>
                  <a:cubicBezTo>
                    <a:pt x="6647" y="8029"/>
                    <a:pt x="6639" y="8026"/>
                    <a:pt x="6626" y="8026"/>
                  </a:cubicBezTo>
                  <a:cubicBezTo>
                    <a:pt x="6584" y="8026"/>
                    <a:pt x="6490" y="8060"/>
                    <a:pt x="6453" y="8085"/>
                  </a:cubicBezTo>
                  <a:cubicBezTo>
                    <a:pt x="6429" y="8101"/>
                    <a:pt x="6392" y="8109"/>
                    <a:pt x="6354" y="8109"/>
                  </a:cubicBezTo>
                  <a:cubicBezTo>
                    <a:pt x="6316" y="8109"/>
                    <a:pt x="6276" y="8101"/>
                    <a:pt x="6243" y="8085"/>
                  </a:cubicBezTo>
                  <a:lnTo>
                    <a:pt x="6179" y="8069"/>
                  </a:lnTo>
                  <a:cubicBezTo>
                    <a:pt x="6114" y="8053"/>
                    <a:pt x="6066" y="8036"/>
                    <a:pt x="6001" y="8036"/>
                  </a:cubicBezTo>
                  <a:lnTo>
                    <a:pt x="5953" y="8036"/>
                  </a:lnTo>
                  <a:cubicBezTo>
                    <a:pt x="5891" y="8068"/>
                    <a:pt x="5919" y="8129"/>
                    <a:pt x="6008" y="8206"/>
                  </a:cubicBezTo>
                  <a:lnTo>
                    <a:pt x="6008" y="8206"/>
                  </a:lnTo>
                  <a:cubicBezTo>
                    <a:pt x="5963" y="8206"/>
                    <a:pt x="5917" y="8207"/>
                    <a:pt x="5888" y="8214"/>
                  </a:cubicBezTo>
                  <a:cubicBezTo>
                    <a:pt x="5840" y="8246"/>
                    <a:pt x="5727" y="8278"/>
                    <a:pt x="5663" y="8311"/>
                  </a:cubicBezTo>
                  <a:lnTo>
                    <a:pt x="5614" y="8327"/>
                  </a:lnTo>
                  <a:cubicBezTo>
                    <a:pt x="5598" y="8327"/>
                    <a:pt x="5566" y="8295"/>
                    <a:pt x="5566" y="8278"/>
                  </a:cubicBezTo>
                  <a:cubicBezTo>
                    <a:pt x="5566" y="8262"/>
                    <a:pt x="5598" y="8246"/>
                    <a:pt x="5614" y="8246"/>
                  </a:cubicBezTo>
                  <a:lnTo>
                    <a:pt x="5646" y="8230"/>
                  </a:lnTo>
                  <a:cubicBezTo>
                    <a:pt x="5695" y="8230"/>
                    <a:pt x="5534" y="8214"/>
                    <a:pt x="5469" y="8165"/>
                  </a:cubicBezTo>
                  <a:cubicBezTo>
                    <a:pt x="5454" y="8150"/>
                    <a:pt x="5446" y="8145"/>
                    <a:pt x="5444" y="8145"/>
                  </a:cubicBezTo>
                  <a:lnTo>
                    <a:pt x="5444" y="8145"/>
                  </a:lnTo>
                  <a:cubicBezTo>
                    <a:pt x="5439" y="8145"/>
                    <a:pt x="5458" y="8171"/>
                    <a:pt x="5469" y="8182"/>
                  </a:cubicBezTo>
                  <a:cubicBezTo>
                    <a:pt x="5476" y="8196"/>
                    <a:pt x="5454" y="8204"/>
                    <a:pt x="5423" y="8204"/>
                  </a:cubicBezTo>
                  <a:cubicBezTo>
                    <a:pt x="5385" y="8204"/>
                    <a:pt x="5334" y="8192"/>
                    <a:pt x="5308" y="8165"/>
                  </a:cubicBezTo>
                  <a:cubicBezTo>
                    <a:pt x="5298" y="8155"/>
                    <a:pt x="5285" y="8152"/>
                    <a:pt x="5271" y="8152"/>
                  </a:cubicBezTo>
                  <a:cubicBezTo>
                    <a:pt x="5242" y="8152"/>
                    <a:pt x="5211" y="8170"/>
                    <a:pt x="5211" y="8182"/>
                  </a:cubicBezTo>
                  <a:cubicBezTo>
                    <a:pt x="5195" y="8198"/>
                    <a:pt x="5227" y="8214"/>
                    <a:pt x="5259" y="8230"/>
                  </a:cubicBezTo>
                  <a:lnTo>
                    <a:pt x="5308" y="8246"/>
                  </a:lnTo>
                  <a:lnTo>
                    <a:pt x="5324" y="8246"/>
                  </a:lnTo>
                  <a:cubicBezTo>
                    <a:pt x="5324" y="8246"/>
                    <a:pt x="5292" y="8327"/>
                    <a:pt x="5275" y="8359"/>
                  </a:cubicBezTo>
                  <a:cubicBezTo>
                    <a:pt x="5273" y="8362"/>
                    <a:pt x="5267" y="8363"/>
                    <a:pt x="5258" y="8363"/>
                  </a:cubicBezTo>
                  <a:cubicBezTo>
                    <a:pt x="5215" y="8363"/>
                    <a:pt x="5105" y="8332"/>
                    <a:pt x="4985" y="8278"/>
                  </a:cubicBezTo>
                  <a:lnTo>
                    <a:pt x="5130" y="8133"/>
                  </a:lnTo>
                  <a:lnTo>
                    <a:pt x="5130" y="8117"/>
                  </a:lnTo>
                  <a:cubicBezTo>
                    <a:pt x="5119" y="8109"/>
                    <a:pt x="5106" y="8106"/>
                    <a:pt x="5094" y="8106"/>
                  </a:cubicBezTo>
                  <a:cubicBezTo>
                    <a:pt x="5055" y="8106"/>
                    <a:pt x="5017" y="8137"/>
                    <a:pt x="5017" y="8149"/>
                  </a:cubicBezTo>
                  <a:cubicBezTo>
                    <a:pt x="5017" y="8165"/>
                    <a:pt x="4888" y="8198"/>
                    <a:pt x="4856" y="8198"/>
                  </a:cubicBezTo>
                  <a:cubicBezTo>
                    <a:pt x="4808" y="8214"/>
                    <a:pt x="4872" y="8246"/>
                    <a:pt x="4888" y="8246"/>
                  </a:cubicBezTo>
                  <a:cubicBezTo>
                    <a:pt x="4904" y="8246"/>
                    <a:pt x="4985" y="8295"/>
                    <a:pt x="5001" y="8311"/>
                  </a:cubicBezTo>
                  <a:cubicBezTo>
                    <a:pt x="5016" y="8318"/>
                    <a:pt x="4969" y="8325"/>
                    <a:pt x="4911" y="8325"/>
                  </a:cubicBezTo>
                  <a:cubicBezTo>
                    <a:pt x="4840" y="8325"/>
                    <a:pt x="4752" y="8314"/>
                    <a:pt x="4743" y="8278"/>
                  </a:cubicBezTo>
                  <a:cubicBezTo>
                    <a:pt x="4711" y="8230"/>
                    <a:pt x="4663" y="8165"/>
                    <a:pt x="4646" y="8165"/>
                  </a:cubicBezTo>
                  <a:cubicBezTo>
                    <a:pt x="4645" y="8165"/>
                    <a:pt x="4644" y="8164"/>
                    <a:pt x="4643" y="8164"/>
                  </a:cubicBezTo>
                  <a:cubicBezTo>
                    <a:pt x="4625" y="8164"/>
                    <a:pt x="4580" y="8280"/>
                    <a:pt x="4550" y="8311"/>
                  </a:cubicBezTo>
                  <a:cubicBezTo>
                    <a:pt x="4517" y="8343"/>
                    <a:pt x="4550" y="8343"/>
                    <a:pt x="4582" y="8343"/>
                  </a:cubicBezTo>
                  <a:cubicBezTo>
                    <a:pt x="4585" y="8340"/>
                    <a:pt x="4588" y="8339"/>
                    <a:pt x="4591" y="8339"/>
                  </a:cubicBezTo>
                  <a:cubicBezTo>
                    <a:pt x="4603" y="8339"/>
                    <a:pt x="4611" y="8365"/>
                    <a:pt x="4598" y="8391"/>
                  </a:cubicBezTo>
                  <a:lnTo>
                    <a:pt x="4566" y="8407"/>
                  </a:lnTo>
                  <a:lnTo>
                    <a:pt x="4533" y="8424"/>
                  </a:lnTo>
                  <a:cubicBezTo>
                    <a:pt x="4522" y="8435"/>
                    <a:pt x="4507" y="8440"/>
                    <a:pt x="4488" y="8440"/>
                  </a:cubicBezTo>
                  <a:cubicBezTo>
                    <a:pt x="4455" y="8440"/>
                    <a:pt x="4414" y="8423"/>
                    <a:pt x="4372" y="8391"/>
                  </a:cubicBezTo>
                  <a:lnTo>
                    <a:pt x="4324" y="8375"/>
                  </a:lnTo>
                  <a:cubicBezTo>
                    <a:pt x="4259" y="8359"/>
                    <a:pt x="4259" y="8343"/>
                    <a:pt x="4259" y="8295"/>
                  </a:cubicBezTo>
                  <a:lnTo>
                    <a:pt x="4227" y="8230"/>
                  </a:lnTo>
                  <a:cubicBezTo>
                    <a:pt x="4195" y="8246"/>
                    <a:pt x="4158" y="8254"/>
                    <a:pt x="4124" y="8254"/>
                  </a:cubicBezTo>
                  <a:cubicBezTo>
                    <a:pt x="4090" y="8254"/>
                    <a:pt x="4058" y="8246"/>
                    <a:pt x="4033" y="8230"/>
                  </a:cubicBezTo>
                  <a:lnTo>
                    <a:pt x="3985" y="8214"/>
                  </a:lnTo>
                  <a:lnTo>
                    <a:pt x="3904" y="8182"/>
                  </a:lnTo>
                  <a:cubicBezTo>
                    <a:pt x="3840" y="8198"/>
                    <a:pt x="3775" y="8262"/>
                    <a:pt x="3775" y="8295"/>
                  </a:cubicBezTo>
                  <a:cubicBezTo>
                    <a:pt x="3775" y="8311"/>
                    <a:pt x="3824" y="8327"/>
                    <a:pt x="3840" y="8327"/>
                  </a:cubicBezTo>
                  <a:cubicBezTo>
                    <a:pt x="3856" y="8327"/>
                    <a:pt x="3904" y="8407"/>
                    <a:pt x="3953" y="8407"/>
                  </a:cubicBezTo>
                  <a:cubicBezTo>
                    <a:pt x="3957" y="8405"/>
                    <a:pt x="3963" y="8404"/>
                    <a:pt x="3970" y="8404"/>
                  </a:cubicBezTo>
                  <a:cubicBezTo>
                    <a:pt x="4012" y="8404"/>
                    <a:pt x="4089" y="8440"/>
                    <a:pt x="4130" y="8440"/>
                  </a:cubicBezTo>
                  <a:cubicBezTo>
                    <a:pt x="4162" y="8440"/>
                    <a:pt x="4146" y="8472"/>
                    <a:pt x="4114" y="8520"/>
                  </a:cubicBezTo>
                  <a:lnTo>
                    <a:pt x="3904" y="8536"/>
                  </a:lnTo>
                  <a:cubicBezTo>
                    <a:pt x="3896" y="8545"/>
                    <a:pt x="3884" y="8549"/>
                    <a:pt x="3872" y="8549"/>
                  </a:cubicBezTo>
                  <a:cubicBezTo>
                    <a:pt x="3860" y="8549"/>
                    <a:pt x="3848" y="8545"/>
                    <a:pt x="3840" y="8536"/>
                  </a:cubicBezTo>
                  <a:lnTo>
                    <a:pt x="3824" y="8520"/>
                  </a:lnTo>
                  <a:cubicBezTo>
                    <a:pt x="3817" y="8507"/>
                    <a:pt x="3808" y="8499"/>
                    <a:pt x="3798" y="8499"/>
                  </a:cubicBezTo>
                  <a:cubicBezTo>
                    <a:pt x="3784" y="8499"/>
                    <a:pt x="3769" y="8515"/>
                    <a:pt x="3759" y="8553"/>
                  </a:cubicBezTo>
                  <a:lnTo>
                    <a:pt x="3743" y="8553"/>
                  </a:lnTo>
                  <a:cubicBezTo>
                    <a:pt x="3646" y="8553"/>
                    <a:pt x="3566" y="8553"/>
                    <a:pt x="3485" y="8601"/>
                  </a:cubicBezTo>
                  <a:cubicBezTo>
                    <a:pt x="3469" y="8585"/>
                    <a:pt x="3437" y="8553"/>
                    <a:pt x="3404" y="8520"/>
                  </a:cubicBezTo>
                  <a:lnTo>
                    <a:pt x="3372" y="8504"/>
                  </a:lnTo>
                  <a:lnTo>
                    <a:pt x="3340" y="8488"/>
                  </a:lnTo>
                  <a:cubicBezTo>
                    <a:pt x="3335" y="8478"/>
                    <a:pt x="3316" y="8474"/>
                    <a:pt x="3291" y="8474"/>
                  </a:cubicBezTo>
                  <a:cubicBezTo>
                    <a:pt x="3235" y="8474"/>
                    <a:pt x="3147" y="8493"/>
                    <a:pt x="3114" y="8504"/>
                  </a:cubicBezTo>
                  <a:cubicBezTo>
                    <a:pt x="3105" y="8509"/>
                    <a:pt x="3095" y="8511"/>
                    <a:pt x="3085" y="8511"/>
                  </a:cubicBezTo>
                  <a:cubicBezTo>
                    <a:pt x="3020" y="8511"/>
                    <a:pt x="2932" y="8433"/>
                    <a:pt x="2904" y="8391"/>
                  </a:cubicBezTo>
                  <a:cubicBezTo>
                    <a:pt x="2895" y="8372"/>
                    <a:pt x="2841" y="8365"/>
                    <a:pt x="2788" y="8365"/>
                  </a:cubicBezTo>
                  <a:cubicBezTo>
                    <a:pt x="2751" y="8365"/>
                    <a:pt x="2715" y="8368"/>
                    <a:pt x="2695" y="8375"/>
                  </a:cubicBezTo>
                  <a:cubicBezTo>
                    <a:pt x="2662" y="8375"/>
                    <a:pt x="2614" y="8424"/>
                    <a:pt x="2630" y="8472"/>
                  </a:cubicBezTo>
                  <a:lnTo>
                    <a:pt x="2614" y="8520"/>
                  </a:lnTo>
                  <a:cubicBezTo>
                    <a:pt x="2614" y="8536"/>
                    <a:pt x="2582" y="8553"/>
                    <a:pt x="2566" y="8553"/>
                  </a:cubicBezTo>
                  <a:cubicBezTo>
                    <a:pt x="2549" y="8553"/>
                    <a:pt x="2517" y="8536"/>
                    <a:pt x="2517" y="8520"/>
                  </a:cubicBezTo>
                  <a:lnTo>
                    <a:pt x="2501" y="8440"/>
                  </a:lnTo>
                  <a:cubicBezTo>
                    <a:pt x="2501" y="8359"/>
                    <a:pt x="2420" y="8295"/>
                    <a:pt x="2388" y="8295"/>
                  </a:cubicBezTo>
                  <a:cubicBezTo>
                    <a:pt x="2356" y="8295"/>
                    <a:pt x="2388" y="8327"/>
                    <a:pt x="2388" y="8359"/>
                  </a:cubicBezTo>
                  <a:cubicBezTo>
                    <a:pt x="2404" y="8375"/>
                    <a:pt x="2420" y="8440"/>
                    <a:pt x="2420" y="8440"/>
                  </a:cubicBezTo>
                  <a:cubicBezTo>
                    <a:pt x="2437" y="8456"/>
                    <a:pt x="2453" y="8504"/>
                    <a:pt x="2453" y="8553"/>
                  </a:cubicBezTo>
                  <a:lnTo>
                    <a:pt x="2372" y="8553"/>
                  </a:lnTo>
                  <a:cubicBezTo>
                    <a:pt x="2340" y="8553"/>
                    <a:pt x="2275" y="8553"/>
                    <a:pt x="2291" y="8601"/>
                  </a:cubicBezTo>
                  <a:cubicBezTo>
                    <a:pt x="2302" y="8674"/>
                    <a:pt x="2265" y="8693"/>
                    <a:pt x="2225" y="8693"/>
                  </a:cubicBezTo>
                  <a:cubicBezTo>
                    <a:pt x="2203" y="8693"/>
                    <a:pt x="2179" y="8687"/>
                    <a:pt x="2162" y="8682"/>
                  </a:cubicBezTo>
                  <a:cubicBezTo>
                    <a:pt x="2066" y="8633"/>
                    <a:pt x="1920" y="8633"/>
                    <a:pt x="1904" y="8504"/>
                  </a:cubicBezTo>
                  <a:lnTo>
                    <a:pt x="1904" y="8472"/>
                  </a:lnTo>
                  <a:cubicBezTo>
                    <a:pt x="1904" y="8448"/>
                    <a:pt x="1878" y="8433"/>
                    <a:pt x="1852" y="8433"/>
                  </a:cubicBezTo>
                  <a:cubicBezTo>
                    <a:pt x="1842" y="8433"/>
                    <a:pt x="1832" y="8435"/>
                    <a:pt x="1824" y="8440"/>
                  </a:cubicBezTo>
                  <a:lnTo>
                    <a:pt x="1775" y="8440"/>
                  </a:lnTo>
                  <a:cubicBezTo>
                    <a:pt x="1769" y="8443"/>
                    <a:pt x="1763" y="8444"/>
                    <a:pt x="1757" y="8444"/>
                  </a:cubicBezTo>
                  <a:cubicBezTo>
                    <a:pt x="1732" y="8444"/>
                    <a:pt x="1714" y="8420"/>
                    <a:pt x="1727" y="8407"/>
                  </a:cubicBezTo>
                  <a:cubicBezTo>
                    <a:pt x="1727" y="8391"/>
                    <a:pt x="1646" y="8375"/>
                    <a:pt x="1614" y="8375"/>
                  </a:cubicBezTo>
                  <a:cubicBezTo>
                    <a:pt x="1582" y="8375"/>
                    <a:pt x="1711" y="8520"/>
                    <a:pt x="1759" y="8553"/>
                  </a:cubicBezTo>
                  <a:cubicBezTo>
                    <a:pt x="1807" y="8601"/>
                    <a:pt x="1840" y="8633"/>
                    <a:pt x="1840" y="8633"/>
                  </a:cubicBezTo>
                  <a:cubicBezTo>
                    <a:pt x="1835" y="8638"/>
                    <a:pt x="1827" y="8640"/>
                    <a:pt x="1819" y="8640"/>
                  </a:cubicBezTo>
                  <a:cubicBezTo>
                    <a:pt x="1798" y="8640"/>
                    <a:pt x="1770" y="8629"/>
                    <a:pt x="1759" y="8617"/>
                  </a:cubicBezTo>
                  <a:cubicBezTo>
                    <a:pt x="1727" y="8617"/>
                    <a:pt x="1630" y="8666"/>
                    <a:pt x="1598" y="8698"/>
                  </a:cubicBezTo>
                  <a:cubicBezTo>
                    <a:pt x="1565" y="8714"/>
                    <a:pt x="1565" y="8795"/>
                    <a:pt x="1565" y="8811"/>
                  </a:cubicBezTo>
                  <a:cubicBezTo>
                    <a:pt x="1565" y="8827"/>
                    <a:pt x="1533" y="8859"/>
                    <a:pt x="1485" y="8859"/>
                  </a:cubicBezTo>
                  <a:lnTo>
                    <a:pt x="1453" y="8859"/>
                  </a:lnTo>
                  <a:cubicBezTo>
                    <a:pt x="1436" y="8859"/>
                    <a:pt x="1420" y="8827"/>
                    <a:pt x="1388" y="8827"/>
                  </a:cubicBezTo>
                  <a:cubicBezTo>
                    <a:pt x="1303" y="8795"/>
                    <a:pt x="1217" y="8728"/>
                    <a:pt x="1128" y="8728"/>
                  </a:cubicBezTo>
                  <a:cubicBezTo>
                    <a:pt x="1081" y="8728"/>
                    <a:pt x="1034" y="8745"/>
                    <a:pt x="985" y="8795"/>
                  </a:cubicBezTo>
                  <a:cubicBezTo>
                    <a:pt x="979" y="8800"/>
                    <a:pt x="972" y="8802"/>
                    <a:pt x="964" y="8802"/>
                  </a:cubicBezTo>
                  <a:cubicBezTo>
                    <a:pt x="949" y="8802"/>
                    <a:pt x="931" y="8795"/>
                    <a:pt x="920" y="8795"/>
                  </a:cubicBezTo>
                  <a:cubicBezTo>
                    <a:pt x="888" y="8795"/>
                    <a:pt x="849" y="8787"/>
                    <a:pt x="816" y="8787"/>
                  </a:cubicBezTo>
                  <a:cubicBezTo>
                    <a:pt x="800" y="8787"/>
                    <a:pt x="786" y="8789"/>
                    <a:pt x="775" y="8795"/>
                  </a:cubicBezTo>
                  <a:cubicBezTo>
                    <a:pt x="759" y="8803"/>
                    <a:pt x="747" y="8807"/>
                    <a:pt x="735" y="8807"/>
                  </a:cubicBezTo>
                  <a:cubicBezTo>
                    <a:pt x="723" y="8807"/>
                    <a:pt x="711" y="8803"/>
                    <a:pt x="694" y="8795"/>
                  </a:cubicBezTo>
                  <a:lnTo>
                    <a:pt x="662" y="8762"/>
                  </a:lnTo>
                  <a:cubicBezTo>
                    <a:pt x="655" y="8755"/>
                    <a:pt x="643" y="8752"/>
                    <a:pt x="627" y="8752"/>
                  </a:cubicBezTo>
                  <a:cubicBezTo>
                    <a:pt x="569" y="8752"/>
                    <a:pt x="457" y="8796"/>
                    <a:pt x="356" y="8859"/>
                  </a:cubicBezTo>
                  <a:lnTo>
                    <a:pt x="243" y="8795"/>
                  </a:lnTo>
                  <a:lnTo>
                    <a:pt x="130" y="8746"/>
                  </a:lnTo>
                  <a:lnTo>
                    <a:pt x="130" y="8746"/>
                  </a:lnTo>
                  <a:cubicBezTo>
                    <a:pt x="81" y="8795"/>
                    <a:pt x="130" y="8843"/>
                    <a:pt x="211" y="8843"/>
                  </a:cubicBezTo>
                  <a:lnTo>
                    <a:pt x="259" y="8907"/>
                  </a:lnTo>
                  <a:cubicBezTo>
                    <a:pt x="279" y="8937"/>
                    <a:pt x="299" y="8947"/>
                    <a:pt x="318" y="8947"/>
                  </a:cubicBezTo>
                  <a:cubicBezTo>
                    <a:pt x="359" y="8947"/>
                    <a:pt x="399" y="8906"/>
                    <a:pt x="439" y="8906"/>
                  </a:cubicBezTo>
                  <a:cubicBezTo>
                    <a:pt x="444" y="8906"/>
                    <a:pt x="448" y="8906"/>
                    <a:pt x="452" y="8907"/>
                  </a:cubicBezTo>
                  <a:cubicBezTo>
                    <a:pt x="485" y="8907"/>
                    <a:pt x="501" y="8940"/>
                    <a:pt x="517" y="8956"/>
                  </a:cubicBezTo>
                  <a:lnTo>
                    <a:pt x="565" y="8972"/>
                  </a:lnTo>
                  <a:cubicBezTo>
                    <a:pt x="614" y="9004"/>
                    <a:pt x="630" y="9053"/>
                    <a:pt x="582" y="9085"/>
                  </a:cubicBezTo>
                  <a:lnTo>
                    <a:pt x="533" y="9117"/>
                  </a:lnTo>
                  <a:cubicBezTo>
                    <a:pt x="469" y="9149"/>
                    <a:pt x="549" y="9214"/>
                    <a:pt x="501" y="9262"/>
                  </a:cubicBezTo>
                  <a:cubicBezTo>
                    <a:pt x="469" y="9278"/>
                    <a:pt x="469" y="9359"/>
                    <a:pt x="582" y="9359"/>
                  </a:cubicBezTo>
                  <a:cubicBezTo>
                    <a:pt x="585" y="9356"/>
                    <a:pt x="589" y="9355"/>
                    <a:pt x="593" y="9355"/>
                  </a:cubicBezTo>
                  <a:cubicBezTo>
                    <a:pt x="611" y="9355"/>
                    <a:pt x="636" y="9375"/>
                    <a:pt x="662" y="9375"/>
                  </a:cubicBezTo>
                  <a:lnTo>
                    <a:pt x="694" y="9391"/>
                  </a:lnTo>
                  <a:cubicBezTo>
                    <a:pt x="727" y="9375"/>
                    <a:pt x="759" y="9278"/>
                    <a:pt x="791" y="9278"/>
                  </a:cubicBezTo>
                  <a:cubicBezTo>
                    <a:pt x="840" y="9262"/>
                    <a:pt x="807" y="9230"/>
                    <a:pt x="743" y="9198"/>
                  </a:cubicBezTo>
                  <a:lnTo>
                    <a:pt x="678" y="9166"/>
                  </a:lnTo>
                  <a:cubicBezTo>
                    <a:pt x="662" y="9149"/>
                    <a:pt x="662" y="9101"/>
                    <a:pt x="678" y="9101"/>
                  </a:cubicBezTo>
                  <a:cubicBezTo>
                    <a:pt x="690" y="9089"/>
                    <a:pt x="702" y="9051"/>
                    <a:pt x="733" y="9051"/>
                  </a:cubicBezTo>
                  <a:cubicBezTo>
                    <a:pt x="744" y="9051"/>
                    <a:pt x="758" y="9056"/>
                    <a:pt x="775" y="9069"/>
                  </a:cubicBezTo>
                  <a:lnTo>
                    <a:pt x="791" y="9085"/>
                  </a:lnTo>
                  <a:cubicBezTo>
                    <a:pt x="823" y="9069"/>
                    <a:pt x="920" y="9037"/>
                    <a:pt x="985" y="9004"/>
                  </a:cubicBezTo>
                  <a:lnTo>
                    <a:pt x="1098" y="8988"/>
                  </a:lnTo>
                  <a:cubicBezTo>
                    <a:pt x="1130" y="8988"/>
                    <a:pt x="1162" y="8988"/>
                    <a:pt x="1194" y="8972"/>
                  </a:cubicBezTo>
                  <a:lnTo>
                    <a:pt x="1275" y="8940"/>
                  </a:lnTo>
                  <a:cubicBezTo>
                    <a:pt x="1340" y="8956"/>
                    <a:pt x="1420" y="9037"/>
                    <a:pt x="1453" y="9133"/>
                  </a:cubicBezTo>
                  <a:lnTo>
                    <a:pt x="1485" y="9198"/>
                  </a:lnTo>
                  <a:cubicBezTo>
                    <a:pt x="1485" y="9230"/>
                    <a:pt x="1533" y="9246"/>
                    <a:pt x="1549" y="9262"/>
                  </a:cubicBezTo>
                  <a:lnTo>
                    <a:pt x="1565" y="9262"/>
                  </a:lnTo>
                  <a:cubicBezTo>
                    <a:pt x="1582" y="9262"/>
                    <a:pt x="1614" y="9246"/>
                    <a:pt x="1614" y="9230"/>
                  </a:cubicBezTo>
                  <a:lnTo>
                    <a:pt x="1614" y="9214"/>
                  </a:lnTo>
                  <a:cubicBezTo>
                    <a:pt x="1565" y="9182"/>
                    <a:pt x="1565" y="9149"/>
                    <a:pt x="1614" y="9133"/>
                  </a:cubicBezTo>
                  <a:cubicBezTo>
                    <a:pt x="1630" y="9133"/>
                    <a:pt x="1678" y="9149"/>
                    <a:pt x="1695" y="9166"/>
                  </a:cubicBezTo>
                  <a:cubicBezTo>
                    <a:pt x="1711" y="9198"/>
                    <a:pt x="1727" y="9230"/>
                    <a:pt x="1743" y="9246"/>
                  </a:cubicBezTo>
                  <a:cubicBezTo>
                    <a:pt x="1856" y="9311"/>
                    <a:pt x="1888" y="9391"/>
                    <a:pt x="1807" y="9488"/>
                  </a:cubicBezTo>
                  <a:lnTo>
                    <a:pt x="1791" y="9504"/>
                  </a:lnTo>
                  <a:cubicBezTo>
                    <a:pt x="1800" y="9509"/>
                    <a:pt x="1809" y="9511"/>
                    <a:pt x="1817" y="9511"/>
                  </a:cubicBezTo>
                  <a:cubicBezTo>
                    <a:pt x="1841" y="9511"/>
                    <a:pt x="1864" y="9496"/>
                    <a:pt x="1888" y="9472"/>
                  </a:cubicBezTo>
                  <a:lnTo>
                    <a:pt x="1904" y="9440"/>
                  </a:lnTo>
                  <a:cubicBezTo>
                    <a:pt x="1936" y="9424"/>
                    <a:pt x="1953" y="9391"/>
                    <a:pt x="1969" y="9391"/>
                  </a:cubicBezTo>
                  <a:lnTo>
                    <a:pt x="2066" y="9408"/>
                  </a:lnTo>
                  <a:cubicBezTo>
                    <a:pt x="2162" y="9440"/>
                    <a:pt x="2243" y="9504"/>
                    <a:pt x="2275" y="9553"/>
                  </a:cubicBezTo>
                  <a:lnTo>
                    <a:pt x="2324" y="9520"/>
                  </a:lnTo>
                  <a:cubicBezTo>
                    <a:pt x="2340" y="9504"/>
                    <a:pt x="2324" y="9456"/>
                    <a:pt x="2307" y="9424"/>
                  </a:cubicBezTo>
                  <a:cubicBezTo>
                    <a:pt x="2259" y="9391"/>
                    <a:pt x="2211" y="9343"/>
                    <a:pt x="2146" y="9311"/>
                  </a:cubicBezTo>
                  <a:cubicBezTo>
                    <a:pt x="2082" y="9278"/>
                    <a:pt x="2066" y="9278"/>
                    <a:pt x="2114" y="9246"/>
                  </a:cubicBezTo>
                  <a:cubicBezTo>
                    <a:pt x="2195" y="9214"/>
                    <a:pt x="2291" y="9133"/>
                    <a:pt x="2372" y="9133"/>
                  </a:cubicBezTo>
                  <a:cubicBezTo>
                    <a:pt x="2485" y="9149"/>
                    <a:pt x="2420" y="9278"/>
                    <a:pt x="2517" y="9327"/>
                  </a:cubicBezTo>
                  <a:cubicBezTo>
                    <a:pt x="2517" y="9327"/>
                    <a:pt x="2501" y="9343"/>
                    <a:pt x="2517" y="9359"/>
                  </a:cubicBezTo>
                  <a:cubicBezTo>
                    <a:pt x="2539" y="9414"/>
                    <a:pt x="2554" y="9439"/>
                    <a:pt x="2592" y="9439"/>
                  </a:cubicBezTo>
                  <a:cubicBezTo>
                    <a:pt x="2609" y="9439"/>
                    <a:pt x="2632" y="9434"/>
                    <a:pt x="2662" y="9424"/>
                  </a:cubicBezTo>
                  <a:cubicBezTo>
                    <a:pt x="2695" y="9424"/>
                    <a:pt x="2743" y="9391"/>
                    <a:pt x="2775" y="9391"/>
                  </a:cubicBezTo>
                  <a:lnTo>
                    <a:pt x="2920" y="9424"/>
                  </a:lnTo>
                  <a:cubicBezTo>
                    <a:pt x="2985" y="9343"/>
                    <a:pt x="2969" y="9246"/>
                    <a:pt x="2937" y="9230"/>
                  </a:cubicBezTo>
                  <a:cubicBezTo>
                    <a:pt x="2904" y="9214"/>
                    <a:pt x="3017" y="9166"/>
                    <a:pt x="3066" y="9166"/>
                  </a:cubicBezTo>
                  <a:cubicBezTo>
                    <a:pt x="3130" y="9166"/>
                    <a:pt x="3195" y="9149"/>
                    <a:pt x="3211" y="9149"/>
                  </a:cubicBezTo>
                  <a:cubicBezTo>
                    <a:pt x="3215" y="9145"/>
                    <a:pt x="3222" y="9143"/>
                    <a:pt x="3228" y="9143"/>
                  </a:cubicBezTo>
                  <a:cubicBezTo>
                    <a:pt x="3243" y="9143"/>
                    <a:pt x="3259" y="9154"/>
                    <a:pt x="3259" y="9166"/>
                  </a:cubicBezTo>
                  <a:lnTo>
                    <a:pt x="3340" y="9166"/>
                  </a:lnTo>
                  <a:cubicBezTo>
                    <a:pt x="3356" y="9166"/>
                    <a:pt x="3308" y="9053"/>
                    <a:pt x="3340" y="9020"/>
                  </a:cubicBezTo>
                  <a:cubicBezTo>
                    <a:pt x="3353" y="9007"/>
                    <a:pt x="3390" y="9002"/>
                    <a:pt x="3430" y="9002"/>
                  </a:cubicBezTo>
                  <a:cubicBezTo>
                    <a:pt x="3485" y="9002"/>
                    <a:pt x="3547" y="9011"/>
                    <a:pt x="3566" y="9020"/>
                  </a:cubicBezTo>
                  <a:cubicBezTo>
                    <a:pt x="3575" y="9027"/>
                    <a:pt x="3584" y="9029"/>
                    <a:pt x="3591" y="9029"/>
                  </a:cubicBezTo>
                  <a:cubicBezTo>
                    <a:pt x="3625" y="9029"/>
                    <a:pt x="3646" y="8982"/>
                    <a:pt x="3646" y="8956"/>
                  </a:cubicBezTo>
                  <a:cubicBezTo>
                    <a:pt x="3646" y="8937"/>
                    <a:pt x="3641" y="8929"/>
                    <a:pt x="3630" y="8929"/>
                  </a:cubicBezTo>
                  <a:cubicBezTo>
                    <a:pt x="3622" y="8929"/>
                    <a:pt x="3611" y="8933"/>
                    <a:pt x="3598" y="8940"/>
                  </a:cubicBezTo>
                  <a:lnTo>
                    <a:pt x="3582" y="8940"/>
                  </a:lnTo>
                  <a:lnTo>
                    <a:pt x="3533" y="8956"/>
                  </a:lnTo>
                  <a:cubicBezTo>
                    <a:pt x="3517" y="8924"/>
                    <a:pt x="3501" y="8859"/>
                    <a:pt x="3517" y="8811"/>
                  </a:cubicBezTo>
                  <a:lnTo>
                    <a:pt x="3501" y="8762"/>
                  </a:lnTo>
                  <a:cubicBezTo>
                    <a:pt x="3501" y="8762"/>
                    <a:pt x="3550" y="8730"/>
                    <a:pt x="3566" y="8730"/>
                  </a:cubicBezTo>
                  <a:lnTo>
                    <a:pt x="3598" y="8730"/>
                  </a:lnTo>
                  <a:cubicBezTo>
                    <a:pt x="3601" y="8736"/>
                    <a:pt x="3606" y="8739"/>
                    <a:pt x="3612" y="8739"/>
                  </a:cubicBezTo>
                  <a:cubicBezTo>
                    <a:pt x="3637" y="8739"/>
                    <a:pt x="3685" y="8692"/>
                    <a:pt x="3711" y="8666"/>
                  </a:cubicBezTo>
                  <a:cubicBezTo>
                    <a:pt x="3712" y="8664"/>
                    <a:pt x="3715" y="8663"/>
                    <a:pt x="3718" y="8663"/>
                  </a:cubicBezTo>
                  <a:cubicBezTo>
                    <a:pt x="3750" y="8663"/>
                    <a:pt x="3860" y="8730"/>
                    <a:pt x="3904" y="8730"/>
                  </a:cubicBezTo>
                  <a:cubicBezTo>
                    <a:pt x="3969" y="8730"/>
                    <a:pt x="4001" y="8778"/>
                    <a:pt x="4001" y="8859"/>
                  </a:cubicBezTo>
                  <a:lnTo>
                    <a:pt x="3985" y="8907"/>
                  </a:lnTo>
                  <a:cubicBezTo>
                    <a:pt x="3985" y="8924"/>
                    <a:pt x="3953" y="8956"/>
                    <a:pt x="3937" y="8956"/>
                  </a:cubicBezTo>
                  <a:lnTo>
                    <a:pt x="3921" y="8956"/>
                  </a:lnTo>
                  <a:cubicBezTo>
                    <a:pt x="3888" y="8940"/>
                    <a:pt x="3824" y="8778"/>
                    <a:pt x="3759" y="8778"/>
                  </a:cubicBezTo>
                  <a:cubicBezTo>
                    <a:pt x="3695" y="8778"/>
                    <a:pt x="3711" y="8859"/>
                    <a:pt x="3743" y="8875"/>
                  </a:cubicBezTo>
                  <a:cubicBezTo>
                    <a:pt x="3775" y="8891"/>
                    <a:pt x="3840" y="8972"/>
                    <a:pt x="3872" y="9037"/>
                  </a:cubicBezTo>
                  <a:lnTo>
                    <a:pt x="4001" y="9037"/>
                  </a:lnTo>
                  <a:cubicBezTo>
                    <a:pt x="4055" y="9037"/>
                    <a:pt x="4159" y="9022"/>
                    <a:pt x="4232" y="9022"/>
                  </a:cubicBezTo>
                  <a:cubicBezTo>
                    <a:pt x="4268" y="9022"/>
                    <a:pt x="4297" y="9026"/>
                    <a:pt x="4308" y="9037"/>
                  </a:cubicBezTo>
                  <a:cubicBezTo>
                    <a:pt x="4356" y="9053"/>
                    <a:pt x="4340" y="9085"/>
                    <a:pt x="4259" y="9101"/>
                  </a:cubicBezTo>
                  <a:lnTo>
                    <a:pt x="4211" y="9133"/>
                  </a:lnTo>
                  <a:lnTo>
                    <a:pt x="4195" y="9133"/>
                  </a:lnTo>
                  <a:cubicBezTo>
                    <a:pt x="4162" y="9166"/>
                    <a:pt x="4179" y="9166"/>
                    <a:pt x="4227" y="9166"/>
                  </a:cubicBezTo>
                  <a:lnTo>
                    <a:pt x="4275" y="9311"/>
                  </a:lnTo>
                  <a:cubicBezTo>
                    <a:pt x="4404" y="9278"/>
                    <a:pt x="4582" y="9246"/>
                    <a:pt x="4679" y="9230"/>
                  </a:cubicBezTo>
                  <a:lnTo>
                    <a:pt x="4759" y="9214"/>
                  </a:lnTo>
                  <a:lnTo>
                    <a:pt x="4775" y="9214"/>
                  </a:lnTo>
                  <a:cubicBezTo>
                    <a:pt x="4792" y="9198"/>
                    <a:pt x="4743" y="9166"/>
                    <a:pt x="4695" y="9149"/>
                  </a:cubicBezTo>
                  <a:cubicBezTo>
                    <a:pt x="4663" y="9133"/>
                    <a:pt x="4711" y="9117"/>
                    <a:pt x="4824" y="9117"/>
                  </a:cubicBezTo>
                  <a:lnTo>
                    <a:pt x="4824" y="9133"/>
                  </a:lnTo>
                  <a:cubicBezTo>
                    <a:pt x="4888" y="9246"/>
                    <a:pt x="5050" y="9198"/>
                    <a:pt x="5146" y="9246"/>
                  </a:cubicBezTo>
                  <a:cubicBezTo>
                    <a:pt x="5163" y="9259"/>
                    <a:pt x="5178" y="9264"/>
                    <a:pt x="5191" y="9264"/>
                  </a:cubicBezTo>
                  <a:cubicBezTo>
                    <a:pt x="5228" y="9264"/>
                    <a:pt x="5252" y="9226"/>
                    <a:pt x="5275" y="9214"/>
                  </a:cubicBezTo>
                  <a:cubicBezTo>
                    <a:pt x="5324" y="9166"/>
                    <a:pt x="5292" y="9133"/>
                    <a:pt x="5243" y="9117"/>
                  </a:cubicBezTo>
                  <a:lnTo>
                    <a:pt x="5146" y="9085"/>
                  </a:lnTo>
                  <a:cubicBezTo>
                    <a:pt x="5082" y="9020"/>
                    <a:pt x="5098" y="8956"/>
                    <a:pt x="5195" y="8956"/>
                  </a:cubicBezTo>
                  <a:lnTo>
                    <a:pt x="5275" y="8956"/>
                  </a:lnTo>
                  <a:cubicBezTo>
                    <a:pt x="5334" y="8944"/>
                    <a:pt x="5384" y="8899"/>
                    <a:pt x="5431" y="8899"/>
                  </a:cubicBezTo>
                  <a:cubicBezTo>
                    <a:pt x="5449" y="8899"/>
                    <a:pt x="5467" y="8906"/>
                    <a:pt x="5485" y="8924"/>
                  </a:cubicBezTo>
                  <a:cubicBezTo>
                    <a:pt x="5499" y="8932"/>
                    <a:pt x="5512" y="8935"/>
                    <a:pt x="5525" y="8935"/>
                  </a:cubicBezTo>
                  <a:cubicBezTo>
                    <a:pt x="5565" y="8935"/>
                    <a:pt x="5601" y="8903"/>
                    <a:pt x="5633" y="8903"/>
                  </a:cubicBezTo>
                  <a:cubicBezTo>
                    <a:pt x="5649" y="8903"/>
                    <a:pt x="5665" y="8912"/>
                    <a:pt x="5679" y="8940"/>
                  </a:cubicBezTo>
                  <a:cubicBezTo>
                    <a:pt x="5679" y="8940"/>
                    <a:pt x="5727" y="8924"/>
                    <a:pt x="5743" y="8924"/>
                  </a:cubicBezTo>
                  <a:lnTo>
                    <a:pt x="5775" y="8891"/>
                  </a:lnTo>
                  <a:cubicBezTo>
                    <a:pt x="5784" y="8879"/>
                    <a:pt x="5792" y="8874"/>
                    <a:pt x="5800" y="8874"/>
                  </a:cubicBezTo>
                  <a:cubicBezTo>
                    <a:pt x="5822" y="8874"/>
                    <a:pt x="5840" y="8916"/>
                    <a:pt x="5840" y="8940"/>
                  </a:cubicBezTo>
                  <a:cubicBezTo>
                    <a:pt x="5840" y="8972"/>
                    <a:pt x="5808" y="9020"/>
                    <a:pt x="5775" y="9069"/>
                  </a:cubicBezTo>
                  <a:lnTo>
                    <a:pt x="5743" y="9085"/>
                  </a:lnTo>
                  <a:cubicBezTo>
                    <a:pt x="5711" y="9085"/>
                    <a:pt x="5663" y="9069"/>
                    <a:pt x="5614" y="9053"/>
                  </a:cubicBezTo>
                  <a:lnTo>
                    <a:pt x="5485" y="8988"/>
                  </a:lnTo>
                  <a:cubicBezTo>
                    <a:pt x="5437" y="9004"/>
                    <a:pt x="5388" y="9020"/>
                    <a:pt x="5372" y="9053"/>
                  </a:cubicBezTo>
                  <a:cubicBezTo>
                    <a:pt x="5356" y="9069"/>
                    <a:pt x="5388" y="9101"/>
                    <a:pt x="5405" y="9133"/>
                  </a:cubicBezTo>
                  <a:cubicBezTo>
                    <a:pt x="5415" y="9160"/>
                    <a:pt x="5424" y="9169"/>
                    <a:pt x="5433" y="9169"/>
                  </a:cubicBezTo>
                  <a:cubicBezTo>
                    <a:pt x="5449" y="9169"/>
                    <a:pt x="5464" y="9133"/>
                    <a:pt x="5485" y="9133"/>
                  </a:cubicBezTo>
                  <a:cubicBezTo>
                    <a:pt x="5499" y="9128"/>
                    <a:pt x="5512" y="9126"/>
                    <a:pt x="5524" y="9126"/>
                  </a:cubicBezTo>
                  <a:cubicBezTo>
                    <a:pt x="5587" y="9126"/>
                    <a:pt x="5641" y="9182"/>
                    <a:pt x="5695" y="9182"/>
                  </a:cubicBezTo>
                  <a:lnTo>
                    <a:pt x="5727" y="9182"/>
                  </a:lnTo>
                  <a:cubicBezTo>
                    <a:pt x="5735" y="9206"/>
                    <a:pt x="5747" y="9218"/>
                    <a:pt x="5759" y="9218"/>
                  </a:cubicBezTo>
                  <a:cubicBezTo>
                    <a:pt x="5771" y="9218"/>
                    <a:pt x="5784" y="9206"/>
                    <a:pt x="5792" y="9182"/>
                  </a:cubicBezTo>
                  <a:lnTo>
                    <a:pt x="5824" y="9182"/>
                  </a:lnTo>
                  <a:lnTo>
                    <a:pt x="5953" y="9133"/>
                  </a:lnTo>
                  <a:cubicBezTo>
                    <a:pt x="5966" y="9054"/>
                    <a:pt x="6001" y="8996"/>
                    <a:pt x="6031" y="8996"/>
                  </a:cubicBezTo>
                  <a:cubicBezTo>
                    <a:pt x="6038" y="8996"/>
                    <a:pt x="6044" y="8999"/>
                    <a:pt x="6050" y="9004"/>
                  </a:cubicBezTo>
                  <a:lnTo>
                    <a:pt x="6050" y="9020"/>
                  </a:lnTo>
                  <a:lnTo>
                    <a:pt x="6034" y="9069"/>
                  </a:lnTo>
                  <a:cubicBezTo>
                    <a:pt x="5985" y="9117"/>
                    <a:pt x="6017" y="9149"/>
                    <a:pt x="6114" y="9149"/>
                  </a:cubicBezTo>
                  <a:lnTo>
                    <a:pt x="6179" y="9101"/>
                  </a:lnTo>
                  <a:cubicBezTo>
                    <a:pt x="6195" y="9093"/>
                    <a:pt x="6223" y="9089"/>
                    <a:pt x="6249" y="9089"/>
                  </a:cubicBezTo>
                  <a:cubicBezTo>
                    <a:pt x="6276" y="9089"/>
                    <a:pt x="6300" y="9093"/>
                    <a:pt x="6308" y="9101"/>
                  </a:cubicBezTo>
                  <a:cubicBezTo>
                    <a:pt x="6356" y="9149"/>
                    <a:pt x="6324" y="9166"/>
                    <a:pt x="6243" y="9182"/>
                  </a:cubicBezTo>
                  <a:cubicBezTo>
                    <a:pt x="6227" y="9214"/>
                    <a:pt x="6211" y="9278"/>
                    <a:pt x="6179" y="9295"/>
                  </a:cubicBezTo>
                  <a:lnTo>
                    <a:pt x="6163" y="9311"/>
                  </a:lnTo>
                  <a:cubicBezTo>
                    <a:pt x="6098" y="9311"/>
                    <a:pt x="6098" y="9359"/>
                    <a:pt x="6130" y="9375"/>
                  </a:cubicBezTo>
                  <a:lnTo>
                    <a:pt x="6163" y="9391"/>
                  </a:lnTo>
                  <a:cubicBezTo>
                    <a:pt x="6227" y="9391"/>
                    <a:pt x="6276" y="9295"/>
                    <a:pt x="6276" y="9278"/>
                  </a:cubicBezTo>
                  <a:cubicBezTo>
                    <a:pt x="6276" y="9246"/>
                    <a:pt x="6372" y="9182"/>
                    <a:pt x="6501" y="9133"/>
                  </a:cubicBezTo>
                  <a:lnTo>
                    <a:pt x="6598" y="9069"/>
                  </a:lnTo>
                  <a:cubicBezTo>
                    <a:pt x="6614" y="9053"/>
                    <a:pt x="6663" y="9037"/>
                    <a:pt x="6679" y="9037"/>
                  </a:cubicBezTo>
                  <a:lnTo>
                    <a:pt x="6711" y="9069"/>
                  </a:lnTo>
                  <a:cubicBezTo>
                    <a:pt x="6714" y="9074"/>
                    <a:pt x="6720" y="9076"/>
                    <a:pt x="6730" y="9076"/>
                  </a:cubicBezTo>
                  <a:cubicBezTo>
                    <a:pt x="6778" y="9076"/>
                    <a:pt x="6899" y="9020"/>
                    <a:pt x="6953" y="9020"/>
                  </a:cubicBezTo>
                  <a:cubicBezTo>
                    <a:pt x="7034" y="9037"/>
                    <a:pt x="7098" y="9117"/>
                    <a:pt x="7098" y="9133"/>
                  </a:cubicBezTo>
                  <a:cubicBezTo>
                    <a:pt x="7114" y="9149"/>
                    <a:pt x="7130" y="9166"/>
                    <a:pt x="7130" y="9166"/>
                  </a:cubicBezTo>
                  <a:cubicBezTo>
                    <a:pt x="7130" y="9166"/>
                    <a:pt x="7147" y="9101"/>
                    <a:pt x="7147" y="9085"/>
                  </a:cubicBezTo>
                  <a:cubicBezTo>
                    <a:pt x="7152" y="9073"/>
                    <a:pt x="7162" y="9068"/>
                    <a:pt x="7174" y="9068"/>
                  </a:cubicBezTo>
                  <a:cubicBezTo>
                    <a:pt x="7197" y="9068"/>
                    <a:pt x="7228" y="9086"/>
                    <a:pt x="7259" y="9117"/>
                  </a:cubicBezTo>
                  <a:lnTo>
                    <a:pt x="7324" y="9117"/>
                  </a:lnTo>
                  <a:lnTo>
                    <a:pt x="7356" y="9133"/>
                  </a:lnTo>
                  <a:cubicBezTo>
                    <a:pt x="7385" y="9122"/>
                    <a:pt x="7405" y="9117"/>
                    <a:pt x="7417" y="9117"/>
                  </a:cubicBezTo>
                  <a:cubicBezTo>
                    <a:pt x="7438" y="9117"/>
                    <a:pt x="7430" y="9134"/>
                    <a:pt x="7389" y="9166"/>
                  </a:cubicBezTo>
                  <a:lnTo>
                    <a:pt x="7372" y="9198"/>
                  </a:lnTo>
                  <a:lnTo>
                    <a:pt x="7356" y="9246"/>
                  </a:lnTo>
                  <a:cubicBezTo>
                    <a:pt x="7356" y="9311"/>
                    <a:pt x="7292" y="9343"/>
                    <a:pt x="7211" y="9343"/>
                  </a:cubicBezTo>
                  <a:lnTo>
                    <a:pt x="7227" y="9262"/>
                  </a:lnTo>
                  <a:lnTo>
                    <a:pt x="7227" y="9246"/>
                  </a:lnTo>
                  <a:cubicBezTo>
                    <a:pt x="7243" y="9246"/>
                    <a:pt x="7227" y="9214"/>
                    <a:pt x="7211" y="9214"/>
                  </a:cubicBezTo>
                  <a:lnTo>
                    <a:pt x="7195" y="9214"/>
                  </a:lnTo>
                  <a:cubicBezTo>
                    <a:pt x="7147" y="9246"/>
                    <a:pt x="7114" y="9278"/>
                    <a:pt x="7066" y="9295"/>
                  </a:cubicBezTo>
                  <a:lnTo>
                    <a:pt x="7050" y="9311"/>
                  </a:lnTo>
                  <a:cubicBezTo>
                    <a:pt x="7018" y="9311"/>
                    <a:pt x="6985" y="9214"/>
                    <a:pt x="6985" y="9182"/>
                  </a:cubicBezTo>
                  <a:cubicBezTo>
                    <a:pt x="6985" y="9149"/>
                    <a:pt x="6888" y="9133"/>
                    <a:pt x="6872" y="9133"/>
                  </a:cubicBezTo>
                  <a:cubicBezTo>
                    <a:pt x="6840" y="9133"/>
                    <a:pt x="6856" y="9166"/>
                    <a:pt x="6872" y="9166"/>
                  </a:cubicBezTo>
                  <a:cubicBezTo>
                    <a:pt x="6888" y="9166"/>
                    <a:pt x="6921" y="9230"/>
                    <a:pt x="6953" y="9311"/>
                  </a:cubicBezTo>
                  <a:lnTo>
                    <a:pt x="6969" y="9375"/>
                  </a:lnTo>
                  <a:lnTo>
                    <a:pt x="6969" y="9391"/>
                  </a:lnTo>
                  <a:cubicBezTo>
                    <a:pt x="6951" y="9404"/>
                    <a:pt x="6920" y="9409"/>
                    <a:pt x="6884" y="9409"/>
                  </a:cubicBezTo>
                  <a:cubicBezTo>
                    <a:pt x="6825" y="9409"/>
                    <a:pt x="6749" y="9395"/>
                    <a:pt x="6679" y="9375"/>
                  </a:cubicBezTo>
                  <a:lnTo>
                    <a:pt x="6614" y="9295"/>
                  </a:lnTo>
                  <a:cubicBezTo>
                    <a:pt x="6594" y="9275"/>
                    <a:pt x="6568" y="9261"/>
                    <a:pt x="6544" y="9261"/>
                  </a:cubicBezTo>
                  <a:cubicBezTo>
                    <a:pt x="6528" y="9261"/>
                    <a:pt x="6514" y="9266"/>
                    <a:pt x="6501" y="9278"/>
                  </a:cubicBezTo>
                  <a:cubicBezTo>
                    <a:pt x="6485" y="9295"/>
                    <a:pt x="6517" y="9327"/>
                    <a:pt x="6534" y="9359"/>
                  </a:cubicBezTo>
                  <a:lnTo>
                    <a:pt x="6550" y="9375"/>
                  </a:lnTo>
                  <a:cubicBezTo>
                    <a:pt x="6582" y="9408"/>
                    <a:pt x="6550" y="9472"/>
                    <a:pt x="6517" y="9488"/>
                  </a:cubicBezTo>
                  <a:cubicBezTo>
                    <a:pt x="6485" y="9504"/>
                    <a:pt x="6663" y="9553"/>
                    <a:pt x="6727" y="9553"/>
                  </a:cubicBezTo>
                  <a:cubicBezTo>
                    <a:pt x="6744" y="9557"/>
                    <a:pt x="6759" y="9559"/>
                    <a:pt x="6771" y="9559"/>
                  </a:cubicBezTo>
                  <a:cubicBezTo>
                    <a:pt x="6804" y="9559"/>
                    <a:pt x="6815" y="9544"/>
                    <a:pt x="6792" y="9520"/>
                  </a:cubicBezTo>
                  <a:lnTo>
                    <a:pt x="6792" y="9520"/>
                  </a:lnTo>
                  <a:lnTo>
                    <a:pt x="6792" y="9537"/>
                  </a:lnTo>
                  <a:lnTo>
                    <a:pt x="6727" y="9537"/>
                  </a:lnTo>
                  <a:cubicBezTo>
                    <a:pt x="6711" y="9488"/>
                    <a:pt x="6743" y="9456"/>
                    <a:pt x="6776" y="9440"/>
                  </a:cubicBezTo>
                  <a:lnTo>
                    <a:pt x="6824" y="9456"/>
                  </a:lnTo>
                  <a:cubicBezTo>
                    <a:pt x="6888" y="9504"/>
                    <a:pt x="6969" y="9553"/>
                    <a:pt x="7050" y="9601"/>
                  </a:cubicBezTo>
                  <a:cubicBezTo>
                    <a:pt x="7072" y="9616"/>
                    <a:pt x="7093" y="9624"/>
                    <a:pt x="7111" y="9624"/>
                  </a:cubicBezTo>
                  <a:cubicBezTo>
                    <a:pt x="7132" y="9624"/>
                    <a:pt x="7147" y="9612"/>
                    <a:pt x="7147" y="9585"/>
                  </a:cubicBezTo>
                  <a:cubicBezTo>
                    <a:pt x="7147" y="9520"/>
                    <a:pt x="7195" y="9537"/>
                    <a:pt x="7227" y="9520"/>
                  </a:cubicBezTo>
                  <a:cubicBezTo>
                    <a:pt x="7243" y="9504"/>
                    <a:pt x="7243" y="9472"/>
                    <a:pt x="7243" y="9440"/>
                  </a:cubicBezTo>
                  <a:cubicBezTo>
                    <a:pt x="7211" y="9408"/>
                    <a:pt x="7308" y="9391"/>
                    <a:pt x="7340" y="9391"/>
                  </a:cubicBezTo>
                  <a:cubicBezTo>
                    <a:pt x="7372" y="9391"/>
                    <a:pt x="7437" y="9504"/>
                    <a:pt x="7389" y="9520"/>
                  </a:cubicBezTo>
                  <a:cubicBezTo>
                    <a:pt x="7340" y="9537"/>
                    <a:pt x="7437" y="9585"/>
                    <a:pt x="7485" y="9601"/>
                  </a:cubicBezTo>
                  <a:cubicBezTo>
                    <a:pt x="7534" y="9601"/>
                    <a:pt x="7550" y="9553"/>
                    <a:pt x="7534" y="9520"/>
                  </a:cubicBezTo>
                  <a:cubicBezTo>
                    <a:pt x="7534" y="9504"/>
                    <a:pt x="7534" y="9440"/>
                    <a:pt x="7550" y="9375"/>
                  </a:cubicBezTo>
                  <a:lnTo>
                    <a:pt x="7469" y="9327"/>
                  </a:lnTo>
                  <a:cubicBezTo>
                    <a:pt x="7469" y="9327"/>
                    <a:pt x="7501" y="9262"/>
                    <a:pt x="7518" y="9246"/>
                  </a:cubicBezTo>
                  <a:lnTo>
                    <a:pt x="7550" y="9230"/>
                  </a:lnTo>
                  <a:cubicBezTo>
                    <a:pt x="7598" y="9214"/>
                    <a:pt x="7614" y="9182"/>
                    <a:pt x="7598" y="9182"/>
                  </a:cubicBezTo>
                  <a:lnTo>
                    <a:pt x="7582" y="9166"/>
                  </a:lnTo>
                  <a:lnTo>
                    <a:pt x="7566" y="9166"/>
                  </a:lnTo>
                  <a:cubicBezTo>
                    <a:pt x="7534" y="9149"/>
                    <a:pt x="7663" y="9101"/>
                    <a:pt x="7679" y="9069"/>
                  </a:cubicBezTo>
                  <a:cubicBezTo>
                    <a:pt x="7695" y="9020"/>
                    <a:pt x="7743" y="8972"/>
                    <a:pt x="7760" y="8956"/>
                  </a:cubicBezTo>
                  <a:cubicBezTo>
                    <a:pt x="7776" y="8956"/>
                    <a:pt x="7808" y="9020"/>
                    <a:pt x="7808" y="9037"/>
                  </a:cubicBezTo>
                  <a:cubicBezTo>
                    <a:pt x="7808" y="9053"/>
                    <a:pt x="7937" y="9101"/>
                    <a:pt x="7969" y="9101"/>
                  </a:cubicBezTo>
                  <a:cubicBezTo>
                    <a:pt x="8001" y="9085"/>
                    <a:pt x="8114" y="9069"/>
                    <a:pt x="8211" y="9053"/>
                  </a:cubicBezTo>
                  <a:lnTo>
                    <a:pt x="8308" y="9037"/>
                  </a:lnTo>
                  <a:cubicBezTo>
                    <a:pt x="8324" y="9037"/>
                    <a:pt x="8324" y="8988"/>
                    <a:pt x="8356" y="8972"/>
                  </a:cubicBezTo>
                  <a:cubicBezTo>
                    <a:pt x="8372" y="8956"/>
                    <a:pt x="8421" y="8956"/>
                    <a:pt x="8437" y="8956"/>
                  </a:cubicBezTo>
                  <a:cubicBezTo>
                    <a:pt x="8485" y="8988"/>
                    <a:pt x="8518" y="9020"/>
                    <a:pt x="8566" y="9037"/>
                  </a:cubicBezTo>
                  <a:lnTo>
                    <a:pt x="8631" y="9053"/>
                  </a:lnTo>
                  <a:cubicBezTo>
                    <a:pt x="8663" y="9004"/>
                    <a:pt x="8695" y="8956"/>
                    <a:pt x="8711" y="8956"/>
                  </a:cubicBezTo>
                  <a:lnTo>
                    <a:pt x="8727" y="8972"/>
                  </a:lnTo>
                  <a:cubicBezTo>
                    <a:pt x="8764" y="8994"/>
                    <a:pt x="8803" y="9003"/>
                    <a:pt x="8845" y="9003"/>
                  </a:cubicBezTo>
                  <a:cubicBezTo>
                    <a:pt x="8895" y="9003"/>
                    <a:pt x="8948" y="8990"/>
                    <a:pt x="9002" y="8972"/>
                  </a:cubicBezTo>
                  <a:lnTo>
                    <a:pt x="9050" y="8956"/>
                  </a:lnTo>
                  <a:cubicBezTo>
                    <a:pt x="9050" y="8972"/>
                    <a:pt x="9114" y="9037"/>
                    <a:pt x="9147" y="9053"/>
                  </a:cubicBezTo>
                  <a:cubicBezTo>
                    <a:pt x="9148" y="9054"/>
                    <a:pt x="9151" y="9055"/>
                    <a:pt x="9155" y="9055"/>
                  </a:cubicBezTo>
                  <a:cubicBezTo>
                    <a:pt x="9187" y="9055"/>
                    <a:pt x="9293" y="9013"/>
                    <a:pt x="9354" y="9013"/>
                  </a:cubicBezTo>
                  <a:cubicBezTo>
                    <a:pt x="9369" y="9013"/>
                    <a:pt x="9380" y="9015"/>
                    <a:pt x="9389" y="9020"/>
                  </a:cubicBezTo>
                  <a:cubicBezTo>
                    <a:pt x="9401" y="9023"/>
                    <a:pt x="9410" y="9025"/>
                    <a:pt x="9416" y="9025"/>
                  </a:cubicBezTo>
                  <a:cubicBezTo>
                    <a:pt x="9440" y="9025"/>
                    <a:pt x="9412" y="9001"/>
                    <a:pt x="9373" y="8988"/>
                  </a:cubicBezTo>
                  <a:cubicBezTo>
                    <a:pt x="9340" y="8972"/>
                    <a:pt x="9373" y="8940"/>
                    <a:pt x="9453" y="8940"/>
                  </a:cubicBezTo>
                  <a:lnTo>
                    <a:pt x="9518" y="8956"/>
                  </a:lnTo>
                  <a:cubicBezTo>
                    <a:pt x="9566" y="8956"/>
                    <a:pt x="9598" y="8988"/>
                    <a:pt x="9647" y="8988"/>
                  </a:cubicBezTo>
                  <a:cubicBezTo>
                    <a:pt x="9695" y="8988"/>
                    <a:pt x="9760" y="8972"/>
                    <a:pt x="9760" y="8956"/>
                  </a:cubicBezTo>
                  <a:cubicBezTo>
                    <a:pt x="9760" y="8912"/>
                    <a:pt x="9780" y="8901"/>
                    <a:pt x="9806" y="8901"/>
                  </a:cubicBezTo>
                  <a:cubicBezTo>
                    <a:pt x="9831" y="8901"/>
                    <a:pt x="9861" y="8910"/>
                    <a:pt x="9885" y="8910"/>
                  </a:cubicBezTo>
                  <a:cubicBezTo>
                    <a:pt x="9892" y="8910"/>
                    <a:pt x="9899" y="8909"/>
                    <a:pt x="9905" y="8907"/>
                  </a:cubicBezTo>
                  <a:lnTo>
                    <a:pt x="10002" y="8875"/>
                  </a:lnTo>
                  <a:cubicBezTo>
                    <a:pt x="10008" y="8902"/>
                    <a:pt x="10024" y="8912"/>
                    <a:pt x="10042" y="8912"/>
                  </a:cubicBezTo>
                  <a:cubicBezTo>
                    <a:pt x="10067" y="8912"/>
                    <a:pt x="10096" y="8894"/>
                    <a:pt x="10115" y="8875"/>
                  </a:cubicBezTo>
                  <a:cubicBezTo>
                    <a:pt x="10126" y="8864"/>
                    <a:pt x="10143" y="8858"/>
                    <a:pt x="10165" y="8858"/>
                  </a:cubicBezTo>
                  <a:cubicBezTo>
                    <a:pt x="10204" y="8858"/>
                    <a:pt x="10256" y="8876"/>
                    <a:pt x="10308" y="8907"/>
                  </a:cubicBezTo>
                  <a:lnTo>
                    <a:pt x="10421" y="8907"/>
                  </a:lnTo>
                  <a:lnTo>
                    <a:pt x="10502" y="8924"/>
                  </a:lnTo>
                  <a:cubicBezTo>
                    <a:pt x="10530" y="8928"/>
                    <a:pt x="10555" y="8930"/>
                    <a:pt x="10577" y="8930"/>
                  </a:cubicBezTo>
                  <a:cubicBezTo>
                    <a:pt x="10642" y="8930"/>
                    <a:pt x="10675" y="8912"/>
                    <a:pt x="10663" y="8875"/>
                  </a:cubicBezTo>
                  <a:lnTo>
                    <a:pt x="10744" y="8859"/>
                  </a:lnTo>
                  <a:cubicBezTo>
                    <a:pt x="10776" y="8859"/>
                    <a:pt x="10792" y="8827"/>
                    <a:pt x="10824" y="8827"/>
                  </a:cubicBezTo>
                  <a:lnTo>
                    <a:pt x="10857" y="8827"/>
                  </a:lnTo>
                  <a:cubicBezTo>
                    <a:pt x="10873" y="8827"/>
                    <a:pt x="10969" y="8714"/>
                    <a:pt x="11034" y="8714"/>
                  </a:cubicBezTo>
                  <a:cubicBezTo>
                    <a:pt x="11115" y="8730"/>
                    <a:pt x="11179" y="8762"/>
                    <a:pt x="11211" y="8778"/>
                  </a:cubicBezTo>
                  <a:lnTo>
                    <a:pt x="11211" y="8811"/>
                  </a:lnTo>
                  <a:lnTo>
                    <a:pt x="11211" y="8859"/>
                  </a:lnTo>
                  <a:cubicBezTo>
                    <a:pt x="11206" y="8882"/>
                    <a:pt x="11212" y="8891"/>
                    <a:pt x="11224" y="8891"/>
                  </a:cubicBezTo>
                  <a:cubicBezTo>
                    <a:pt x="11245" y="8891"/>
                    <a:pt x="11282" y="8864"/>
                    <a:pt x="11292" y="8843"/>
                  </a:cubicBezTo>
                  <a:cubicBezTo>
                    <a:pt x="11324" y="8827"/>
                    <a:pt x="11453" y="8746"/>
                    <a:pt x="11453" y="8698"/>
                  </a:cubicBezTo>
                  <a:cubicBezTo>
                    <a:pt x="11458" y="8689"/>
                    <a:pt x="11461" y="8685"/>
                    <a:pt x="11463" y="8685"/>
                  </a:cubicBezTo>
                  <a:lnTo>
                    <a:pt x="11463" y="8685"/>
                  </a:lnTo>
                  <a:cubicBezTo>
                    <a:pt x="11468" y="8685"/>
                    <a:pt x="11465" y="8715"/>
                    <a:pt x="11453" y="8762"/>
                  </a:cubicBezTo>
                  <a:lnTo>
                    <a:pt x="11550" y="8778"/>
                  </a:lnTo>
                  <a:lnTo>
                    <a:pt x="11663" y="8795"/>
                  </a:lnTo>
                  <a:cubicBezTo>
                    <a:pt x="11695" y="8752"/>
                    <a:pt x="11742" y="8730"/>
                    <a:pt x="11789" y="8730"/>
                  </a:cubicBezTo>
                  <a:cubicBezTo>
                    <a:pt x="11812" y="8730"/>
                    <a:pt x="11835" y="8735"/>
                    <a:pt x="11857" y="8746"/>
                  </a:cubicBezTo>
                  <a:lnTo>
                    <a:pt x="11905" y="8778"/>
                  </a:lnTo>
                  <a:cubicBezTo>
                    <a:pt x="11953" y="8811"/>
                    <a:pt x="11986" y="8859"/>
                    <a:pt x="12018" y="8891"/>
                  </a:cubicBezTo>
                  <a:lnTo>
                    <a:pt x="12034" y="8907"/>
                  </a:lnTo>
                  <a:cubicBezTo>
                    <a:pt x="12066" y="8907"/>
                    <a:pt x="12082" y="8859"/>
                    <a:pt x="12066" y="8843"/>
                  </a:cubicBezTo>
                  <a:cubicBezTo>
                    <a:pt x="12066" y="8827"/>
                    <a:pt x="12212" y="8778"/>
                    <a:pt x="12260" y="8762"/>
                  </a:cubicBezTo>
                  <a:cubicBezTo>
                    <a:pt x="12274" y="8758"/>
                    <a:pt x="12292" y="8756"/>
                    <a:pt x="12312" y="8756"/>
                  </a:cubicBezTo>
                  <a:cubicBezTo>
                    <a:pt x="12358" y="8756"/>
                    <a:pt x="12410" y="8767"/>
                    <a:pt x="12421" y="8778"/>
                  </a:cubicBezTo>
                  <a:cubicBezTo>
                    <a:pt x="12429" y="8787"/>
                    <a:pt x="12449" y="8791"/>
                    <a:pt x="12474" y="8791"/>
                  </a:cubicBezTo>
                  <a:cubicBezTo>
                    <a:pt x="12498" y="8791"/>
                    <a:pt x="12526" y="8787"/>
                    <a:pt x="12550" y="8778"/>
                  </a:cubicBezTo>
                  <a:lnTo>
                    <a:pt x="12599" y="8778"/>
                  </a:lnTo>
                  <a:cubicBezTo>
                    <a:pt x="12631" y="8762"/>
                    <a:pt x="12695" y="8730"/>
                    <a:pt x="12695" y="8714"/>
                  </a:cubicBezTo>
                  <a:lnTo>
                    <a:pt x="12679" y="8601"/>
                  </a:lnTo>
                  <a:cubicBezTo>
                    <a:pt x="12792" y="8536"/>
                    <a:pt x="12841" y="8472"/>
                    <a:pt x="12841" y="8472"/>
                  </a:cubicBezTo>
                  <a:cubicBezTo>
                    <a:pt x="12841" y="8471"/>
                    <a:pt x="12840" y="8470"/>
                    <a:pt x="12838" y="8470"/>
                  </a:cubicBezTo>
                  <a:cubicBezTo>
                    <a:pt x="12818" y="8470"/>
                    <a:pt x="12707" y="8539"/>
                    <a:pt x="12663" y="8569"/>
                  </a:cubicBezTo>
                  <a:cubicBezTo>
                    <a:pt x="12646" y="8580"/>
                    <a:pt x="12629" y="8586"/>
                    <a:pt x="12613" y="8586"/>
                  </a:cubicBezTo>
                  <a:cubicBezTo>
                    <a:pt x="12585" y="8586"/>
                    <a:pt x="12561" y="8568"/>
                    <a:pt x="12550" y="8536"/>
                  </a:cubicBezTo>
                  <a:lnTo>
                    <a:pt x="12453" y="8553"/>
                  </a:lnTo>
                  <a:lnTo>
                    <a:pt x="12373" y="8569"/>
                  </a:lnTo>
                  <a:cubicBezTo>
                    <a:pt x="12373" y="8504"/>
                    <a:pt x="12421" y="8407"/>
                    <a:pt x="12437" y="8391"/>
                  </a:cubicBezTo>
                  <a:cubicBezTo>
                    <a:pt x="12439" y="8390"/>
                    <a:pt x="12442" y="8389"/>
                    <a:pt x="12445" y="8389"/>
                  </a:cubicBezTo>
                  <a:cubicBezTo>
                    <a:pt x="12470" y="8389"/>
                    <a:pt x="12536" y="8441"/>
                    <a:pt x="12550" y="8456"/>
                  </a:cubicBezTo>
                  <a:cubicBezTo>
                    <a:pt x="12553" y="8462"/>
                    <a:pt x="12562" y="8465"/>
                    <a:pt x="12575" y="8465"/>
                  </a:cubicBezTo>
                  <a:cubicBezTo>
                    <a:pt x="12630" y="8465"/>
                    <a:pt x="12756" y="8417"/>
                    <a:pt x="12808" y="8391"/>
                  </a:cubicBezTo>
                  <a:cubicBezTo>
                    <a:pt x="12827" y="8382"/>
                    <a:pt x="12846" y="8378"/>
                    <a:pt x="12863" y="8378"/>
                  </a:cubicBezTo>
                  <a:cubicBezTo>
                    <a:pt x="12905" y="8378"/>
                    <a:pt x="12937" y="8401"/>
                    <a:pt x="12937" y="8424"/>
                  </a:cubicBezTo>
                  <a:cubicBezTo>
                    <a:pt x="12937" y="8440"/>
                    <a:pt x="13083" y="8440"/>
                    <a:pt x="13115" y="8472"/>
                  </a:cubicBezTo>
                  <a:cubicBezTo>
                    <a:pt x="13131" y="8504"/>
                    <a:pt x="13115" y="8536"/>
                    <a:pt x="13066" y="8536"/>
                  </a:cubicBezTo>
                  <a:lnTo>
                    <a:pt x="13034" y="8553"/>
                  </a:lnTo>
                  <a:lnTo>
                    <a:pt x="12808" y="8601"/>
                  </a:lnTo>
                  <a:cubicBezTo>
                    <a:pt x="12852" y="8653"/>
                    <a:pt x="12909" y="8668"/>
                    <a:pt x="12960" y="8668"/>
                  </a:cubicBezTo>
                  <a:cubicBezTo>
                    <a:pt x="13004" y="8668"/>
                    <a:pt x="13044" y="8657"/>
                    <a:pt x="13066" y="8649"/>
                  </a:cubicBezTo>
                  <a:cubicBezTo>
                    <a:pt x="13073" y="8647"/>
                    <a:pt x="13081" y="8646"/>
                    <a:pt x="13090" y="8646"/>
                  </a:cubicBezTo>
                  <a:cubicBezTo>
                    <a:pt x="13145" y="8646"/>
                    <a:pt x="13232" y="8684"/>
                    <a:pt x="13260" y="8698"/>
                  </a:cubicBezTo>
                  <a:cubicBezTo>
                    <a:pt x="13262" y="8700"/>
                    <a:pt x="13264" y="8700"/>
                    <a:pt x="13266" y="8700"/>
                  </a:cubicBezTo>
                  <a:cubicBezTo>
                    <a:pt x="13283" y="8700"/>
                    <a:pt x="13310" y="8646"/>
                    <a:pt x="13325" y="8617"/>
                  </a:cubicBezTo>
                  <a:cubicBezTo>
                    <a:pt x="13328" y="8610"/>
                    <a:pt x="13331" y="8607"/>
                    <a:pt x="13335" y="8607"/>
                  </a:cubicBezTo>
                  <a:cubicBezTo>
                    <a:pt x="13348" y="8607"/>
                    <a:pt x="13364" y="8650"/>
                    <a:pt x="13389" y="8714"/>
                  </a:cubicBezTo>
                  <a:lnTo>
                    <a:pt x="13421" y="8778"/>
                  </a:lnTo>
                  <a:cubicBezTo>
                    <a:pt x="13437" y="8795"/>
                    <a:pt x="13470" y="8811"/>
                    <a:pt x="13486" y="8811"/>
                  </a:cubicBezTo>
                  <a:cubicBezTo>
                    <a:pt x="13566" y="8795"/>
                    <a:pt x="13502" y="8778"/>
                    <a:pt x="13486" y="8762"/>
                  </a:cubicBezTo>
                  <a:cubicBezTo>
                    <a:pt x="13470" y="8730"/>
                    <a:pt x="13470" y="8698"/>
                    <a:pt x="13534" y="8682"/>
                  </a:cubicBezTo>
                  <a:cubicBezTo>
                    <a:pt x="13538" y="8680"/>
                    <a:pt x="13542" y="8680"/>
                    <a:pt x="13545" y="8680"/>
                  </a:cubicBezTo>
                  <a:cubicBezTo>
                    <a:pt x="13574" y="8680"/>
                    <a:pt x="13592" y="8720"/>
                    <a:pt x="13622" y="8720"/>
                  </a:cubicBezTo>
                  <a:cubicBezTo>
                    <a:pt x="13633" y="8720"/>
                    <a:pt x="13647" y="8714"/>
                    <a:pt x="13663" y="8698"/>
                  </a:cubicBezTo>
                  <a:cubicBezTo>
                    <a:pt x="13677" y="8684"/>
                    <a:pt x="13702" y="8679"/>
                    <a:pt x="13730" y="8679"/>
                  </a:cubicBezTo>
                  <a:cubicBezTo>
                    <a:pt x="13769" y="8679"/>
                    <a:pt x="13813" y="8688"/>
                    <a:pt x="13841" y="8698"/>
                  </a:cubicBezTo>
                  <a:cubicBezTo>
                    <a:pt x="13857" y="8706"/>
                    <a:pt x="13869" y="8710"/>
                    <a:pt x="13883" y="8710"/>
                  </a:cubicBezTo>
                  <a:cubicBezTo>
                    <a:pt x="13897" y="8710"/>
                    <a:pt x="13913" y="8706"/>
                    <a:pt x="13937" y="8698"/>
                  </a:cubicBezTo>
                  <a:cubicBezTo>
                    <a:pt x="13975" y="8679"/>
                    <a:pt x="14019" y="8671"/>
                    <a:pt x="14061" y="8671"/>
                  </a:cubicBezTo>
                  <a:cubicBezTo>
                    <a:pt x="14091" y="8671"/>
                    <a:pt x="14120" y="8675"/>
                    <a:pt x="14147" y="8682"/>
                  </a:cubicBezTo>
                  <a:cubicBezTo>
                    <a:pt x="14161" y="8687"/>
                    <a:pt x="14174" y="8689"/>
                    <a:pt x="14186" y="8689"/>
                  </a:cubicBezTo>
                  <a:cubicBezTo>
                    <a:pt x="14233" y="8689"/>
                    <a:pt x="14271" y="8658"/>
                    <a:pt x="14318" y="8658"/>
                  </a:cubicBezTo>
                  <a:cubicBezTo>
                    <a:pt x="14330" y="8658"/>
                    <a:pt x="14343" y="8660"/>
                    <a:pt x="14357" y="8666"/>
                  </a:cubicBezTo>
                  <a:lnTo>
                    <a:pt x="14405" y="8682"/>
                  </a:lnTo>
                  <a:cubicBezTo>
                    <a:pt x="14470" y="8682"/>
                    <a:pt x="14534" y="8666"/>
                    <a:pt x="14550" y="8649"/>
                  </a:cubicBezTo>
                  <a:lnTo>
                    <a:pt x="14567" y="8633"/>
                  </a:lnTo>
                  <a:cubicBezTo>
                    <a:pt x="14583" y="8617"/>
                    <a:pt x="14615" y="8601"/>
                    <a:pt x="14631" y="8601"/>
                  </a:cubicBezTo>
                  <a:lnTo>
                    <a:pt x="14712" y="8617"/>
                  </a:lnTo>
                  <a:cubicBezTo>
                    <a:pt x="14753" y="8631"/>
                    <a:pt x="14794" y="8636"/>
                    <a:pt x="14827" y="8636"/>
                  </a:cubicBezTo>
                  <a:cubicBezTo>
                    <a:pt x="14873" y="8636"/>
                    <a:pt x="14905" y="8626"/>
                    <a:pt x="14905" y="8617"/>
                  </a:cubicBezTo>
                  <a:cubicBezTo>
                    <a:pt x="14911" y="8606"/>
                    <a:pt x="14921" y="8600"/>
                    <a:pt x="14933" y="8600"/>
                  </a:cubicBezTo>
                  <a:cubicBezTo>
                    <a:pt x="14956" y="8600"/>
                    <a:pt x="14987" y="8618"/>
                    <a:pt x="15018" y="8649"/>
                  </a:cubicBezTo>
                  <a:lnTo>
                    <a:pt x="15067" y="8666"/>
                  </a:lnTo>
                  <a:lnTo>
                    <a:pt x="15099" y="8682"/>
                  </a:lnTo>
                  <a:cubicBezTo>
                    <a:pt x="15115" y="8682"/>
                    <a:pt x="15147" y="8649"/>
                    <a:pt x="15147" y="8633"/>
                  </a:cubicBezTo>
                  <a:lnTo>
                    <a:pt x="15147" y="8601"/>
                  </a:lnTo>
                  <a:cubicBezTo>
                    <a:pt x="15147" y="8601"/>
                    <a:pt x="15131" y="8585"/>
                    <a:pt x="15131" y="8585"/>
                  </a:cubicBezTo>
                  <a:cubicBezTo>
                    <a:pt x="15131" y="8569"/>
                    <a:pt x="15131" y="8553"/>
                    <a:pt x="15131" y="8553"/>
                  </a:cubicBezTo>
                  <a:lnTo>
                    <a:pt x="15180" y="8553"/>
                  </a:lnTo>
                  <a:lnTo>
                    <a:pt x="15244" y="8617"/>
                  </a:lnTo>
                  <a:cubicBezTo>
                    <a:pt x="15309" y="8698"/>
                    <a:pt x="15309" y="8762"/>
                    <a:pt x="15244" y="8762"/>
                  </a:cubicBezTo>
                  <a:lnTo>
                    <a:pt x="15212" y="8778"/>
                  </a:lnTo>
                  <a:cubicBezTo>
                    <a:pt x="15196" y="8778"/>
                    <a:pt x="15180" y="8795"/>
                    <a:pt x="15163" y="8811"/>
                  </a:cubicBezTo>
                  <a:cubicBezTo>
                    <a:pt x="15163" y="8854"/>
                    <a:pt x="15192" y="8861"/>
                    <a:pt x="15221" y="8861"/>
                  </a:cubicBezTo>
                  <a:cubicBezTo>
                    <a:pt x="15235" y="8861"/>
                    <a:pt x="15249" y="8859"/>
                    <a:pt x="15260" y="8859"/>
                  </a:cubicBezTo>
                  <a:lnTo>
                    <a:pt x="15276" y="8875"/>
                  </a:lnTo>
                  <a:cubicBezTo>
                    <a:pt x="15309" y="8875"/>
                    <a:pt x="15357" y="8843"/>
                    <a:pt x="15405" y="8811"/>
                  </a:cubicBezTo>
                  <a:lnTo>
                    <a:pt x="15470" y="8859"/>
                  </a:lnTo>
                  <a:cubicBezTo>
                    <a:pt x="15486" y="8859"/>
                    <a:pt x="15518" y="8859"/>
                    <a:pt x="15534" y="8843"/>
                  </a:cubicBezTo>
                  <a:cubicBezTo>
                    <a:pt x="15551" y="8827"/>
                    <a:pt x="15551" y="8811"/>
                    <a:pt x="15534" y="8795"/>
                  </a:cubicBezTo>
                  <a:cubicBezTo>
                    <a:pt x="15534" y="8762"/>
                    <a:pt x="15502" y="8746"/>
                    <a:pt x="15486" y="8746"/>
                  </a:cubicBezTo>
                  <a:cubicBezTo>
                    <a:pt x="15454" y="8714"/>
                    <a:pt x="15357" y="8730"/>
                    <a:pt x="15389" y="8666"/>
                  </a:cubicBezTo>
                  <a:lnTo>
                    <a:pt x="15405" y="8617"/>
                  </a:lnTo>
                  <a:cubicBezTo>
                    <a:pt x="15411" y="8611"/>
                    <a:pt x="15420" y="8608"/>
                    <a:pt x="15430" y="8608"/>
                  </a:cubicBezTo>
                  <a:cubicBezTo>
                    <a:pt x="15472" y="8608"/>
                    <a:pt x="15537" y="8656"/>
                    <a:pt x="15551" y="8682"/>
                  </a:cubicBezTo>
                  <a:cubicBezTo>
                    <a:pt x="15555" y="8695"/>
                    <a:pt x="15569" y="8701"/>
                    <a:pt x="15590" y="8701"/>
                  </a:cubicBezTo>
                  <a:cubicBezTo>
                    <a:pt x="15645" y="8701"/>
                    <a:pt x="15747" y="8659"/>
                    <a:pt x="15841" y="8601"/>
                  </a:cubicBezTo>
                  <a:lnTo>
                    <a:pt x="16002" y="8585"/>
                  </a:lnTo>
                  <a:lnTo>
                    <a:pt x="16163" y="8585"/>
                  </a:lnTo>
                  <a:cubicBezTo>
                    <a:pt x="16180" y="8456"/>
                    <a:pt x="16180" y="8311"/>
                    <a:pt x="16163" y="8295"/>
                  </a:cubicBezTo>
                  <a:cubicBezTo>
                    <a:pt x="16147" y="8278"/>
                    <a:pt x="16212" y="8246"/>
                    <a:pt x="16292" y="8230"/>
                  </a:cubicBezTo>
                  <a:lnTo>
                    <a:pt x="16341" y="8295"/>
                  </a:lnTo>
                  <a:cubicBezTo>
                    <a:pt x="16357" y="8295"/>
                    <a:pt x="16309" y="8327"/>
                    <a:pt x="16309" y="8359"/>
                  </a:cubicBezTo>
                  <a:cubicBezTo>
                    <a:pt x="16309" y="8391"/>
                    <a:pt x="16325" y="8424"/>
                    <a:pt x="16341" y="8456"/>
                  </a:cubicBezTo>
                  <a:cubicBezTo>
                    <a:pt x="16341" y="8488"/>
                    <a:pt x="16357" y="8504"/>
                    <a:pt x="16357" y="8536"/>
                  </a:cubicBezTo>
                  <a:cubicBezTo>
                    <a:pt x="16357" y="8536"/>
                    <a:pt x="16341" y="8536"/>
                    <a:pt x="16325" y="8553"/>
                  </a:cubicBezTo>
                  <a:lnTo>
                    <a:pt x="16276" y="8569"/>
                  </a:lnTo>
                  <a:cubicBezTo>
                    <a:pt x="16228" y="8601"/>
                    <a:pt x="16244" y="8698"/>
                    <a:pt x="16260" y="8730"/>
                  </a:cubicBezTo>
                  <a:cubicBezTo>
                    <a:pt x="16263" y="8733"/>
                    <a:pt x="16266" y="8734"/>
                    <a:pt x="16270" y="8734"/>
                  </a:cubicBezTo>
                  <a:cubicBezTo>
                    <a:pt x="16288" y="8734"/>
                    <a:pt x="16317" y="8700"/>
                    <a:pt x="16357" y="8633"/>
                  </a:cubicBezTo>
                  <a:lnTo>
                    <a:pt x="16438" y="8601"/>
                  </a:lnTo>
                  <a:cubicBezTo>
                    <a:pt x="16440" y="8600"/>
                    <a:pt x="16443" y="8599"/>
                    <a:pt x="16446" y="8599"/>
                  </a:cubicBezTo>
                  <a:cubicBezTo>
                    <a:pt x="16466" y="8599"/>
                    <a:pt x="16490" y="8629"/>
                    <a:pt x="16508" y="8629"/>
                  </a:cubicBezTo>
                  <a:cubicBezTo>
                    <a:pt x="16520" y="8629"/>
                    <a:pt x="16529" y="8618"/>
                    <a:pt x="16534" y="8585"/>
                  </a:cubicBezTo>
                  <a:cubicBezTo>
                    <a:pt x="16534" y="8553"/>
                    <a:pt x="16599" y="8520"/>
                    <a:pt x="16631" y="8488"/>
                  </a:cubicBezTo>
                  <a:cubicBezTo>
                    <a:pt x="16649" y="8470"/>
                    <a:pt x="16671" y="8458"/>
                    <a:pt x="16694" y="8458"/>
                  </a:cubicBezTo>
                  <a:cubicBezTo>
                    <a:pt x="16712" y="8458"/>
                    <a:pt x="16730" y="8466"/>
                    <a:pt x="16744" y="8488"/>
                  </a:cubicBezTo>
                  <a:cubicBezTo>
                    <a:pt x="16760" y="8504"/>
                    <a:pt x="16728" y="8536"/>
                    <a:pt x="16712" y="8553"/>
                  </a:cubicBezTo>
                  <a:lnTo>
                    <a:pt x="16712" y="8569"/>
                  </a:lnTo>
                  <a:cubicBezTo>
                    <a:pt x="16712" y="8585"/>
                    <a:pt x="16793" y="8585"/>
                    <a:pt x="16809" y="8585"/>
                  </a:cubicBezTo>
                  <a:cubicBezTo>
                    <a:pt x="16825" y="8585"/>
                    <a:pt x="16922" y="8472"/>
                    <a:pt x="16970" y="8440"/>
                  </a:cubicBezTo>
                  <a:cubicBezTo>
                    <a:pt x="16979" y="8435"/>
                    <a:pt x="16990" y="8433"/>
                    <a:pt x="17002" y="8433"/>
                  </a:cubicBezTo>
                  <a:cubicBezTo>
                    <a:pt x="17034" y="8433"/>
                    <a:pt x="17075" y="8448"/>
                    <a:pt x="17099" y="8472"/>
                  </a:cubicBezTo>
                  <a:lnTo>
                    <a:pt x="17131" y="8504"/>
                  </a:lnTo>
                  <a:cubicBezTo>
                    <a:pt x="17147" y="8520"/>
                    <a:pt x="17180" y="8553"/>
                    <a:pt x="17196" y="8553"/>
                  </a:cubicBezTo>
                  <a:cubicBezTo>
                    <a:pt x="17260" y="8536"/>
                    <a:pt x="17260" y="8488"/>
                    <a:pt x="17212" y="8472"/>
                  </a:cubicBezTo>
                  <a:cubicBezTo>
                    <a:pt x="17180" y="8440"/>
                    <a:pt x="17164" y="8391"/>
                    <a:pt x="17212" y="8375"/>
                  </a:cubicBezTo>
                  <a:cubicBezTo>
                    <a:pt x="17244" y="8375"/>
                    <a:pt x="17293" y="8391"/>
                    <a:pt x="17325" y="8424"/>
                  </a:cubicBezTo>
                  <a:lnTo>
                    <a:pt x="17341" y="8440"/>
                  </a:lnTo>
                  <a:cubicBezTo>
                    <a:pt x="17341" y="8472"/>
                    <a:pt x="17357" y="8520"/>
                    <a:pt x="17373" y="8536"/>
                  </a:cubicBezTo>
                  <a:cubicBezTo>
                    <a:pt x="17373" y="8536"/>
                    <a:pt x="17454" y="8569"/>
                    <a:pt x="17535" y="8617"/>
                  </a:cubicBezTo>
                  <a:lnTo>
                    <a:pt x="17631" y="8633"/>
                  </a:lnTo>
                  <a:lnTo>
                    <a:pt x="17728" y="8649"/>
                  </a:lnTo>
                  <a:cubicBezTo>
                    <a:pt x="17776" y="8601"/>
                    <a:pt x="17776" y="8536"/>
                    <a:pt x="17760" y="8520"/>
                  </a:cubicBezTo>
                  <a:cubicBezTo>
                    <a:pt x="17744" y="8520"/>
                    <a:pt x="17728" y="8424"/>
                    <a:pt x="17760" y="8407"/>
                  </a:cubicBezTo>
                  <a:cubicBezTo>
                    <a:pt x="17764" y="8406"/>
                    <a:pt x="17768" y="8405"/>
                    <a:pt x="17773" y="8405"/>
                  </a:cubicBezTo>
                  <a:cubicBezTo>
                    <a:pt x="17810" y="8405"/>
                    <a:pt x="17875" y="8458"/>
                    <a:pt x="17889" y="8472"/>
                  </a:cubicBezTo>
                  <a:cubicBezTo>
                    <a:pt x="17893" y="8476"/>
                    <a:pt x="17898" y="8478"/>
                    <a:pt x="17904" y="8478"/>
                  </a:cubicBezTo>
                  <a:cubicBezTo>
                    <a:pt x="17921" y="8478"/>
                    <a:pt x="17942" y="8460"/>
                    <a:pt x="17954" y="8424"/>
                  </a:cubicBezTo>
                  <a:lnTo>
                    <a:pt x="17986" y="8424"/>
                  </a:lnTo>
                  <a:lnTo>
                    <a:pt x="18067" y="8391"/>
                  </a:lnTo>
                  <a:cubicBezTo>
                    <a:pt x="18067" y="8456"/>
                    <a:pt x="18180" y="8617"/>
                    <a:pt x="18260" y="8617"/>
                  </a:cubicBezTo>
                  <a:cubicBezTo>
                    <a:pt x="18325" y="8617"/>
                    <a:pt x="18389" y="8456"/>
                    <a:pt x="18373" y="8391"/>
                  </a:cubicBezTo>
                  <a:cubicBezTo>
                    <a:pt x="18373" y="8364"/>
                    <a:pt x="18379" y="8351"/>
                    <a:pt x="18389" y="8351"/>
                  </a:cubicBezTo>
                  <a:cubicBezTo>
                    <a:pt x="18403" y="8351"/>
                    <a:pt x="18426" y="8377"/>
                    <a:pt x="18454" y="8424"/>
                  </a:cubicBezTo>
                  <a:lnTo>
                    <a:pt x="18664" y="8424"/>
                  </a:lnTo>
                  <a:cubicBezTo>
                    <a:pt x="18728" y="8424"/>
                    <a:pt x="18857" y="8391"/>
                    <a:pt x="18954" y="8359"/>
                  </a:cubicBezTo>
                  <a:lnTo>
                    <a:pt x="18986" y="8375"/>
                  </a:lnTo>
                  <a:cubicBezTo>
                    <a:pt x="19016" y="8390"/>
                    <a:pt x="19039" y="8396"/>
                    <a:pt x="19059" y="8396"/>
                  </a:cubicBezTo>
                  <a:cubicBezTo>
                    <a:pt x="19104" y="8396"/>
                    <a:pt x="19130" y="8365"/>
                    <a:pt x="19164" y="8343"/>
                  </a:cubicBezTo>
                  <a:cubicBezTo>
                    <a:pt x="19180" y="8343"/>
                    <a:pt x="19196" y="8359"/>
                    <a:pt x="19228" y="8359"/>
                  </a:cubicBezTo>
                  <a:lnTo>
                    <a:pt x="19277" y="8375"/>
                  </a:lnTo>
                  <a:cubicBezTo>
                    <a:pt x="19293" y="8343"/>
                    <a:pt x="19341" y="8311"/>
                    <a:pt x="19357" y="8295"/>
                  </a:cubicBezTo>
                  <a:cubicBezTo>
                    <a:pt x="19373" y="8295"/>
                    <a:pt x="19406" y="8311"/>
                    <a:pt x="19406" y="8327"/>
                  </a:cubicBezTo>
                  <a:cubicBezTo>
                    <a:pt x="19406" y="8343"/>
                    <a:pt x="19357" y="8440"/>
                    <a:pt x="19390" y="8472"/>
                  </a:cubicBezTo>
                  <a:cubicBezTo>
                    <a:pt x="19401" y="8480"/>
                    <a:pt x="19411" y="8483"/>
                    <a:pt x="19419" y="8483"/>
                  </a:cubicBezTo>
                  <a:cubicBezTo>
                    <a:pt x="19446" y="8483"/>
                    <a:pt x="19458" y="8452"/>
                    <a:pt x="19470" y="8440"/>
                  </a:cubicBezTo>
                  <a:cubicBezTo>
                    <a:pt x="19486" y="8424"/>
                    <a:pt x="19502" y="8375"/>
                    <a:pt x="19519" y="8343"/>
                  </a:cubicBezTo>
                  <a:cubicBezTo>
                    <a:pt x="19535" y="8327"/>
                    <a:pt x="19567" y="8246"/>
                    <a:pt x="19583" y="8230"/>
                  </a:cubicBezTo>
                  <a:cubicBezTo>
                    <a:pt x="19587" y="8226"/>
                    <a:pt x="19596" y="8224"/>
                    <a:pt x="19608" y="8224"/>
                  </a:cubicBezTo>
                  <a:cubicBezTo>
                    <a:pt x="19641" y="8224"/>
                    <a:pt x="19697" y="8239"/>
                    <a:pt x="19744" y="8262"/>
                  </a:cubicBezTo>
                  <a:lnTo>
                    <a:pt x="19809" y="8311"/>
                  </a:lnTo>
                  <a:cubicBezTo>
                    <a:pt x="19803" y="8330"/>
                    <a:pt x="19789" y="8336"/>
                    <a:pt x="19773" y="8336"/>
                  </a:cubicBezTo>
                  <a:cubicBezTo>
                    <a:pt x="19750" y="8336"/>
                    <a:pt x="19722" y="8320"/>
                    <a:pt x="19712" y="8311"/>
                  </a:cubicBezTo>
                  <a:cubicBezTo>
                    <a:pt x="19707" y="8306"/>
                    <a:pt x="19699" y="8304"/>
                    <a:pt x="19688" y="8304"/>
                  </a:cubicBezTo>
                  <a:cubicBezTo>
                    <a:pt x="19662" y="8304"/>
                    <a:pt x="19627" y="8315"/>
                    <a:pt x="19615" y="8327"/>
                  </a:cubicBezTo>
                  <a:cubicBezTo>
                    <a:pt x="19599" y="8343"/>
                    <a:pt x="19680" y="8391"/>
                    <a:pt x="19728" y="8424"/>
                  </a:cubicBezTo>
                  <a:cubicBezTo>
                    <a:pt x="19737" y="8428"/>
                    <a:pt x="19748" y="8430"/>
                    <a:pt x="19760" y="8430"/>
                  </a:cubicBezTo>
                  <a:cubicBezTo>
                    <a:pt x="19793" y="8430"/>
                    <a:pt x="19834" y="8415"/>
                    <a:pt x="19857" y="8391"/>
                  </a:cubicBezTo>
                  <a:lnTo>
                    <a:pt x="19906" y="8359"/>
                  </a:lnTo>
                  <a:cubicBezTo>
                    <a:pt x="19938" y="8343"/>
                    <a:pt x="19986" y="8327"/>
                    <a:pt x="20002" y="8327"/>
                  </a:cubicBezTo>
                  <a:lnTo>
                    <a:pt x="20019" y="8359"/>
                  </a:lnTo>
                  <a:cubicBezTo>
                    <a:pt x="20021" y="8363"/>
                    <a:pt x="20023" y="8365"/>
                    <a:pt x="20027" y="8365"/>
                  </a:cubicBezTo>
                  <a:cubicBezTo>
                    <a:pt x="20050" y="8365"/>
                    <a:pt x="20103" y="8272"/>
                    <a:pt x="20132" y="8230"/>
                  </a:cubicBezTo>
                  <a:cubicBezTo>
                    <a:pt x="20135" y="8219"/>
                    <a:pt x="20141" y="8214"/>
                    <a:pt x="20149" y="8214"/>
                  </a:cubicBezTo>
                  <a:cubicBezTo>
                    <a:pt x="20178" y="8214"/>
                    <a:pt x="20230" y="8275"/>
                    <a:pt x="20293" y="8375"/>
                  </a:cubicBezTo>
                  <a:lnTo>
                    <a:pt x="20390" y="8375"/>
                  </a:lnTo>
                  <a:lnTo>
                    <a:pt x="20503" y="8359"/>
                  </a:lnTo>
                  <a:cubicBezTo>
                    <a:pt x="20615" y="8295"/>
                    <a:pt x="20809" y="8295"/>
                    <a:pt x="20857" y="8295"/>
                  </a:cubicBezTo>
                  <a:cubicBezTo>
                    <a:pt x="20866" y="8297"/>
                    <a:pt x="20875" y="8299"/>
                    <a:pt x="20884" y="8299"/>
                  </a:cubicBezTo>
                  <a:cubicBezTo>
                    <a:pt x="20922" y="8299"/>
                    <a:pt x="20954" y="8272"/>
                    <a:pt x="20954" y="8246"/>
                  </a:cubicBezTo>
                  <a:lnTo>
                    <a:pt x="20938" y="8214"/>
                  </a:lnTo>
                  <a:lnTo>
                    <a:pt x="20922" y="8198"/>
                  </a:lnTo>
                  <a:cubicBezTo>
                    <a:pt x="20881" y="8184"/>
                    <a:pt x="21010" y="8126"/>
                    <a:pt x="21091" y="8126"/>
                  </a:cubicBezTo>
                  <a:cubicBezTo>
                    <a:pt x="21107" y="8126"/>
                    <a:pt x="21121" y="8128"/>
                    <a:pt x="21132" y="8133"/>
                  </a:cubicBezTo>
                  <a:cubicBezTo>
                    <a:pt x="21212" y="8149"/>
                    <a:pt x="21261" y="8182"/>
                    <a:pt x="21228" y="8198"/>
                  </a:cubicBezTo>
                  <a:lnTo>
                    <a:pt x="21245" y="8198"/>
                  </a:lnTo>
                  <a:cubicBezTo>
                    <a:pt x="21256" y="8233"/>
                    <a:pt x="21318" y="8259"/>
                    <a:pt x="21364" y="8259"/>
                  </a:cubicBezTo>
                  <a:cubicBezTo>
                    <a:pt x="21382" y="8259"/>
                    <a:pt x="21397" y="8255"/>
                    <a:pt x="21406" y="8246"/>
                  </a:cubicBezTo>
                  <a:cubicBezTo>
                    <a:pt x="21437" y="8225"/>
                    <a:pt x="21461" y="8198"/>
                    <a:pt x="21496" y="8198"/>
                  </a:cubicBezTo>
                  <a:cubicBezTo>
                    <a:pt x="21515" y="8198"/>
                    <a:pt x="21538" y="8207"/>
                    <a:pt x="21567" y="8230"/>
                  </a:cubicBezTo>
                  <a:cubicBezTo>
                    <a:pt x="21574" y="8233"/>
                    <a:pt x="21581" y="8235"/>
                    <a:pt x="21590" y="8235"/>
                  </a:cubicBezTo>
                  <a:cubicBezTo>
                    <a:pt x="21625" y="8235"/>
                    <a:pt x="21674" y="8214"/>
                    <a:pt x="21712" y="8214"/>
                  </a:cubicBezTo>
                  <a:cubicBezTo>
                    <a:pt x="21745" y="8214"/>
                    <a:pt x="21777" y="8198"/>
                    <a:pt x="21809" y="8198"/>
                  </a:cubicBezTo>
                  <a:cubicBezTo>
                    <a:pt x="21841" y="8198"/>
                    <a:pt x="21874" y="8214"/>
                    <a:pt x="21874" y="8230"/>
                  </a:cubicBezTo>
                  <a:cubicBezTo>
                    <a:pt x="21874" y="8246"/>
                    <a:pt x="21874" y="8278"/>
                    <a:pt x="21857" y="8278"/>
                  </a:cubicBezTo>
                  <a:lnTo>
                    <a:pt x="21809" y="8311"/>
                  </a:lnTo>
                  <a:cubicBezTo>
                    <a:pt x="21745" y="8327"/>
                    <a:pt x="21777" y="8359"/>
                    <a:pt x="21857" y="8375"/>
                  </a:cubicBezTo>
                  <a:lnTo>
                    <a:pt x="21906" y="8327"/>
                  </a:lnTo>
                  <a:cubicBezTo>
                    <a:pt x="21928" y="8316"/>
                    <a:pt x="21942" y="8290"/>
                    <a:pt x="21960" y="8290"/>
                  </a:cubicBezTo>
                  <a:cubicBezTo>
                    <a:pt x="21968" y="8290"/>
                    <a:pt x="21976" y="8295"/>
                    <a:pt x="21987" y="8311"/>
                  </a:cubicBezTo>
                  <a:lnTo>
                    <a:pt x="22003" y="8327"/>
                  </a:lnTo>
                  <a:cubicBezTo>
                    <a:pt x="22003" y="8343"/>
                    <a:pt x="22003" y="8391"/>
                    <a:pt x="22003" y="8424"/>
                  </a:cubicBezTo>
                  <a:lnTo>
                    <a:pt x="22051" y="8407"/>
                  </a:lnTo>
                  <a:lnTo>
                    <a:pt x="22067" y="8407"/>
                  </a:lnTo>
                  <a:cubicBezTo>
                    <a:pt x="22083" y="8391"/>
                    <a:pt x="22099" y="8311"/>
                    <a:pt x="22116" y="8278"/>
                  </a:cubicBezTo>
                  <a:cubicBezTo>
                    <a:pt x="22116" y="8255"/>
                    <a:pt x="22141" y="8240"/>
                    <a:pt x="22181" y="8240"/>
                  </a:cubicBezTo>
                  <a:cubicBezTo>
                    <a:pt x="22195" y="8240"/>
                    <a:pt x="22211" y="8242"/>
                    <a:pt x="22228" y="8246"/>
                  </a:cubicBezTo>
                  <a:lnTo>
                    <a:pt x="22261" y="8262"/>
                  </a:lnTo>
                  <a:cubicBezTo>
                    <a:pt x="22277" y="8295"/>
                    <a:pt x="22261" y="8327"/>
                    <a:pt x="22196" y="8327"/>
                  </a:cubicBezTo>
                  <a:lnTo>
                    <a:pt x="22180" y="8327"/>
                  </a:lnTo>
                  <a:cubicBezTo>
                    <a:pt x="22164" y="8359"/>
                    <a:pt x="22180" y="8407"/>
                    <a:pt x="22228" y="8407"/>
                  </a:cubicBezTo>
                  <a:lnTo>
                    <a:pt x="22245" y="8407"/>
                  </a:lnTo>
                  <a:cubicBezTo>
                    <a:pt x="22261" y="8391"/>
                    <a:pt x="22273" y="8386"/>
                    <a:pt x="22284" y="8386"/>
                  </a:cubicBezTo>
                  <a:cubicBezTo>
                    <a:pt x="22306" y="8386"/>
                    <a:pt x="22320" y="8407"/>
                    <a:pt x="22341" y="8407"/>
                  </a:cubicBezTo>
                  <a:lnTo>
                    <a:pt x="22390" y="8424"/>
                  </a:lnTo>
                  <a:cubicBezTo>
                    <a:pt x="22438" y="8391"/>
                    <a:pt x="22487" y="8359"/>
                    <a:pt x="22519" y="8327"/>
                  </a:cubicBezTo>
                  <a:lnTo>
                    <a:pt x="22583" y="8343"/>
                  </a:lnTo>
                  <a:lnTo>
                    <a:pt x="22712" y="8375"/>
                  </a:lnTo>
                  <a:cubicBezTo>
                    <a:pt x="22722" y="8376"/>
                    <a:pt x="22731" y="8377"/>
                    <a:pt x="22739" y="8377"/>
                  </a:cubicBezTo>
                  <a:cubicBezTo>
                    <a:pt x="22858" y="8377"/>
                    <a:pt x="22858" y="8274"/>
                    <a:pt x="22858" y="8214"/>
                  </a:cubicBezTo>
                  <a:cubicBezTo>
                    <a:pt x="22858" y="8165"/>
                    <a:pt x="22858" y="8020"/>
                    <a:pt x="22841" y="7972"/>
                  </a:cubicBezTo>
                  <a:cubicBezTo>
                    <a:pt x="22825" y="7940"/>
                    <a:pt x="22858" y="7891"/>
                    <a:pt x="22906" y="7859"/>
                  </a:cubicBezTo>
                  <a:lnTo>
                    <a:pt x="22954" y="7843"/>
                  </a:lnTo>
                  <a:lnTo>
                    <a:pt x="22987" y="7843"/>
                  </a:lnTo>
                  <a:cubicBezTo>
                    <a:pt x="23003" y="7843"/>
                    <a:pt x="23019" y="7859"/>
                    <a:pt x="23035" y="7859"/>
                  </a:cubicBezTo>
                  <a:cubicBezTo>
                    <a:pt x="23051" y="7907"/>
                    <a:pt x="23051" y="7940"/>
                    <a:pt x="23083" y="7988"/>
                  </a:cubicBezTo>
                  <a:cubicBezTo>
                    <a:pt x="23100" y="8004"/>
                    <a:pt x="23132" y="8004"/>
                    <a:pt x="23164" y="8020"/>
                  </a:cubicBezTo>
                  <a:lnTo>
                    <a:pt x="23229" y="8020"/>
                  </a:lnTo>
                  <a:cubicBezTo>
                    <a:pt x="23240" y="8023"/>
                    <a:pt x="23250" y="8025"/>
                    <a:pt x="23258" y="8025"/>
                  </a:cubicBezTo>
                  <a:cubicBezTo>
                    <a:pt x="23297" y="8025"/>
                    <a:pt x="23303" y="7996"/>
                    <a:pt x="23277" y="7956"/>
                  </a:cubicBezTo>
                  <a:lnTo>
                    <a:pt x="23245" y="7907"/>
                  </a:lnTo>
                  <a:lnTo>
                    <a:pt x="23229" y="7891"/>
                  </a:lnTo>
                  <a:cubicBezTo>
                    <a:pt x="23245" y="7859"/>
                    <a:pt x="23325" y="7827"/>
                    <a:pt x="23390" y="7827"/>
                  </a:cubicBezTo>
                  <a:lnTo>
                    <a:pt x="23454" y="7843"/>
                  </a:lnTo>
                  <a:lnTo>
                    <a:pt x="23551" y="7859"/>
                  </a:lnTo>
                  <a:cubicBezTo>
                    <a:pt x="23551" y="7924"/>
                    <a:pt x="23503" y="7972"/>
                    <a:pt x="23487" y="7972"/>
                  </a:cubicBezTo>
                  <a:cubicBezTo>
                    <a:pt x="23471" y="7988"/>
                    <a:pt x="23535" y="8069"/>
                    <a:pt x="23567" y="8101"/>
                  </a:cubicBezTo>
                  <a:cubicBezTo>
                    <a:pt x="23570" y="8103"/>
                    <a:pt x="23572" y="8104"/>
                    <a:pt x="23576" y="8104"/>
                  </a:cubicBezTo>
                  <a:cubicBezTo>
                    <a:pt x="23596" y="8104"/>
                    <a:pt x="23632" y="8066"/>
                    <a:pt x="23632" y="8053"/>
                  </a:cubicBezTo>
                  <a:cubicBezTo>
                    <a:pt x="23635" y="8046"/>
                    <a:pt x="23643" y="8044"/>
                    <a:pt x="23654" y="8044"/>
                  </a:cubicBezTo>
                  <a:cubicBezTo>
                    <a:pt x="23700" y="8044"/>
                    <a:pt x="23799" y="8088"/>
                    <a:pt x="23825" y="8101"/>
                  </a:cubicBezTo>
                  <a:cubicBezTo>
                    <a:pt x="23874" y="8133"/>
                    <a:pt x="23906" y="8165"/>
                    <a:pt x="23890" y="8182"/>
                  </a:cubicBezTo>
                  <a:lnTo>
                    <a:pt x="23874" y="8182"/>
                  </a:lnTo>
                  <a:cubicBezTo>
                    <a:pt x="23745" y="8198"/>
                    <a:pt x="23616" y="8214"/>
                    <a:pt x="23503" y="8246"/>
                  </a:cubicBezTo>
                  <a:cubicBezTo>
                    <a:pt x="23487" y="8246"/>
                    <a:pt x="23471" y="8278"/>
                    <a:pt x="23471" y="8295"/>
                  </a:cubicBezTo>
                  <a:lnTo>
                    <a:pt x="23454" y="8295"/>
                  </a:lnTo>
                  <a:cubicBezTo>
                    <a:pt x="23471" y="8311"/>
                    <a:pt x="23535" y="8327"/>
                    <a:pt x="23583" y="8327"/>
                  </a:cubicBezTo>
                  <a:lnTo>
                    <a:pt x="23616" y="8343"/>
                  </a:lnTo>
                  <a:lnTo>
                    <a:pt x="23648" y="8359"/>
                  </a:lnTo>
                  <a:cubicBezTo>
                    <a:pt x="23664" y="8327"/>
                    <a:pt x="23745" y="8262"/>
                    <a:pt x="23825" y="8214"/>
                  </a:cubicBezTo>
                  <a:lnTo>
                    <a:pt x="23906" y="8278"/>
                  </a:lnTo>
                  <a:cubicBezTo>
                    <a:pt x="23976" y="8320"/>
                    <a:pt x="24070" y="8362"/>
                    <a:pt x="24157" y="8362"/>
                  </a:cubicBezTo>
                  <a:cubicBezTo>
                    <a:pt x="24170" y="8362"/>
                    <a:pt x="24183" y="8361"/>
                    <a:pt x="24196" y="8359"/>
                  </a:cubicBezTo>
                  <a:lnTo>
                    <a:pt x="24309" y="8343"/>
                  </a:lnTo>
                  <a:cubicBezTo>
                    <a:pt x="24422" y="8295"/>
                    <a:pt x="24567" y="8198"/>
                    <a:pt x="24535" y="8182"/>
                  </a:cubicBezTo>
                  <a:cubicBezTo>
                    <a:pt x="24519" y="8165"/>
                    <a:pt x="24438" y="8117"/>
                    <a:pt x="24390" y="8069"/>
                  </a:cubicBezTo>
                  <a:lnTo>
                    <a:pt x="24342" y="8020"/>
                  </a:lnTo>
                  <a:cubicBezTo>
                    <a:pt x="24325" y="8020"/>
                    <a:pt x="24342" y="7988"/>
                    <a:pt x="24358" y="7988"/>
                  </a:cubicBezTo>
                  <a:cubicBezTo>
                    <a:pt x="24366" y="7980"/>
                    <a:pt x="24378" y="7976"/>
                    <a:pt x="24390" y="7976"/>
                  </a:cubicBezTo>
                  <a:cubicBezTo>
                    <a:pt x="24402" y="7976"/>
                    <a:pt x="24414" y="7980"/>
                    <a:pt x="24422" y="7988"/>
                  </a:cubicBezTo>
                  <a:lnTo>
                    <a:pt x="24438" y="8004"/>
                  </a:lnTo>
                  <a:cubicBezTo>
                    <a:pt x="24442" y="8012"/>
                    <a:pt x="24451" y="8015"/>
                    <a:pt x="24463" y="8015"/>
                  </a:cubicBezTo>
                  <a:cubicBezTo>
                    <a:pt x="24503" y="8015"/>
                    <a:pt x="24579" y="7981"/>
                    <a:pt x="24616" y="7956"/>
                  </a:cubicBezTo>
                  <a:cubicBezTo>
                    <a:pt x="24621" y="7952"/>
                    <a:pt x="24626" y="7951"/>
                    <a:pt x="24631" y="7951"/>
                  </a:cubicBezTo>
                  <a:cubicBezTo>
                    <a:pt x="24674" y="7951"/>
                    <a:pt x="24711" y="8058"/>
                    <a:pt x="24696" y="8101"/>
                  </a:cubicBezTo>
                  <a:cubicBezTo>
                    <a:pt x="24680" y="8149"/>
                    <a:pt x="24777" y="8198"/>
                    <a:pt x="24809" y="8198"/>
                  </a:cubicBezTo>
                  <a:cubicBezTo>
                    <a:pt x="24858" y="8182"/>
                    <a:pt x="24729" y="8101"/>
                    <a:pt x="24745" y="8053"/>
                  </a:cubicBezTo>
                  <a:cubicBezTo>
                    <a:pt x="24758" y="8013"/>
                    <a:pt x="24826" y="7984"/>
                    <a:pt x="24904" y="7984"/>
                  </a:cubicBezTo>
                  <a:cubicBezTo>
                    <a:pt x="24920" y="7984"/>
                    <a:pt x="24937" y="7985"/>
                    <a:pt x="24955" y="7988"/>
                  </a:cubicBezTo>
                  <a:lnTo>
                    <a:pt x="25003" y="8020"/>
                  </a:lnTo>
                  <a:cubicBezTo>
                    <a:pt x="25055" y="8052"/>
                    <a:pt x="25100" y="8069"/>
                    <a:pt x="25143" y="8069"/>
                  </a:cubicBezTo>
                  <a:cubicBezTo>
                    <a:pt x="25167" y="8069"/>
                    <a:pt x="25190" y="8064"/>
                    <a:pt x="25213" y="8053"/>
                  </a:cubicBezTo>
                  <a:cubicBezTo>
                    <a:pt x="25246" y="8039"/>
                    <a:pt x="25277" y="8031"/>
                    <a:pt x="25306" y="8031"/>
                  </a:cubicBezTo>
                  <a:cubicBezTo>
                    <a:pt x="25347" y="8031"/>
                    <a:pt x="25384" y="8047"/>
                    <a:pt x="25422" y="8085"/>
                  </a:cubicBezTo>
                  <a:lnTo>
                    <a:pt x="25471" y="8133"/>
                  </a:lnTo>
                  <a:cubicBezTo>
                    <a:pt x="25535" y="8101"/>
                    <a:pt x="25616" y="8036"/>
                    <a:pt x="25648" y="8004"/>
                  </a:cubicBezTo>
                  <a:lnTo>
                    <a:pt x="25632" y="7988"/>
                  </a:lnTo>
                  <a:lnTo>
                    <a:pt x="25551" y="7924"/>
                  </a:lnTo>
                  <a:cubicBezTo>
                    <a:pt x="25563" y="7921"/>
                    <a:pt x="25575" y="7919"/>
                    <a:pt x="25587" y="7919"/>
                  </a:cubicBezTo>
                  <a:cubicBezTo>
                    <a:pt x="25643" y="7919"/>
                    <a:pt x="25702" y="7948"/>
                    <a:pt x="25729" y="7988"/>
                  </a:cubicBezTo>
                  <a:lnTo>
                    <a:pt x="25777" y="8004"/>
                  </a:lnTo>
                  <a:cubicBezTo>
                    <a:pt x="25796" y="8016"/>
                    <a:pt x="25816" y="8022"/>
                    <a:pt x="25838" y="8022"/>
                  </a:cubicBezTo>
                  <a:cubicBezTo>
                    <a:pt x="25872" y="8022"/>
                    <a:pt x="25909" y="8008"/>
                    <a:pt x="25938" y="7988"/>
                  </a:cubicBezTo>
                  <a:lnTo>
                    <a:pt x="25987" y="7956"/>
                  </a:lnTo>
                  <a:cubicBezTo>
                    <a:pt x="26067" y="7972"/>
                    <a:pt x="26116" y="8020"/>
                    <a:pt x="26084" y="8085"/>
                  </a:cubicBezTo>
                  <a:lnTo>
                    <a:pt x="26084" y="8117"/>
                  </a:lnTo>
                  <a:lnTo>
                    <a:pt x="26084" y="8133"/>
                  </a:lnTo>
                  <a:cubicBezTo>
                    <a:pt x="26148" y="8165"/>
                    <a:pt x="26164" y="8182"/>
                    <a:pt x="26148" y="8198"/>
                  </a:cubicBezTo>
                  <a:lnTo>
                    <a:pt x="26100" y="8198"/>
                  </a:lnTo>
                  <a:cubicBezTo>
                    <a:pt x="26051" y="8214"/>
                    <a:pt x="26035" y="8246"/>
                    <a:pt x="26035" y="8278"/>
                  </a:cubicBezTo>
                  <a:lnTo>
                    <a:pt x="26100" y="8295"/>
                  </a:lnTo>
                  <a:lnTo>
                    <a:pt x="26164" y="8295"/>
                  </a:lnTo>
                  <a:cubicBezTo>
                    <a:pt x="26148" y="8359"/>
                    <a:pt x="26148" y="8424"/>
                    <a:pt x="26148" y="8456"/>
                  </a:cubicBezTo>
                  <a:lnTo>
                    <a:pt x="26164" y="8456"/>
                  </a:lnTo>
                  <a:lnTo>
                    <a:pt x="26180" y="8472"/>
                  </a:lnTo>
                  <a:cubicBezTo>
                    <a:pt x="26213" y="8456"/>
                    <a:pt x="26293" y="8375"/>
                    <a:pt x="26309" y="8359"/>
                  </a:cubicBezTo>
                  <a:cubicBezTo>
                    <a:pt x="26342" y="8327"/>
                    <a:pt x="26245" y="8214"/>
                    <a:pt x="26277" y="8182"/>
                  </a:cubicBezTo>
                  <a:cubicBezTo>
                    <a:pt x="26309" y="8149"/>
                    <a:pt x="26261" y="8101"/>
                    <a:pt x="26229" y="8101"/>
                  </a:cubicBezTo>
                  <a:cubicBezTo>
                    <a:pt x="26197" y="8085"/>
                    <a:pt x="26229" y="8020"/>
                    <a:pt x="26309" y="7924"/>
                  </a:cubicBezTo>
                  <a:lnTo>
                    <a:pt x="26406" y="7924"/>
                  </a:lnTo>
                  <a:cubicBezTo>
                    <a:pt x="26438" y="7956"/>
                    <a:pt x="26455" y="7988"/>
                    <a:pt x="26438" y="8004"/>
                  </a:cubicBezTo>
                  <a:lnTo>
                    <a:pt x="26422" y="8020"/>
                  </a:lnTo>
                  <a:lnTo>
                    <a:pt x="26406" y="8020"/>
                  </a:lnTo>
                  <a:cubicBezTo>
                    <a:pt x="26374" y="8036"/>
                    <a:pt x="26390" y="8069"/>
                    <a:pt x="26422" y="8101"/>
                  </a:cubicBezTo>
                  <a:cubicBezTo>
                    <a:pt x="26424" y="8102"/>
                    <a:pt x="26426" y="8103"/>
                    <a:pt x="26429" y="8103"/>
                  </a:cubicBezTo>
                  <a:cubicBezTo>
                    <a:pt x="26458" y="8103"/>
                    <a:pt x="26554" y="8034"/>
                    <a:pt x="26584" y="8004"/>
                  </a:cubicBezTo>
                  <a:cubicBezTo>
                    <a:pt x="26610" y="7978"/>
                    <a:pt x="26637" y="7966"/>
                    <a:pt x="26658" y="7966"/>
                  </a:cubicBezTo>
                  <a:cubicBezTo>
                    <a:pt x="26676" y="7966"/>
                    <a:pt x="26689" y="7974"/>
                    <a:pt x="26697" y="7988"/>
                  </a:cubicBezTo>
                  <a:lnTo>
                    <a:pt x="26729" y="8020"/>
                  </a:lnTo>
                  <a:lnTo>
                    <a:pt x="26761" y="8053"/>
                  </a:lnTo>
                  <a:cubicBezTo>
                    <a:pt x="26809" y="8069"/>
                    <a:pt x="26874" y="8117"/>
                    <a:pt x="26874" y="8133"/>
                  </a:cubicBezTo>
                  <a:cubicBezTo>
                    <a:pt x="26890" y="8133"/>
                    <a:pt x="26922" y="8133"/>
                    <a:pt x="26939" y="8117"/>
                  </a:cubicBezTo>
                  <a:lnTo>
                    <a:pt x="26955" y="8085"/>
                  </a:lnTo>
                  <a:lnTo>
                    <a:pt x="26955" y="8069"/>
                  </a:lnTo>
                  <a:cubicBezTo>
                    <a:pt x="26971" y="8053"/>
                    <a:pt x="27132" y="7891"/>
                    <a:pt x="27148" y="7827"/>
                  </a:cubicBezTo>
                  <a:cubicBezTo>
                    <a:pt x="27158" y="7807"/>
                    <a:pt x="27183" y="7801"/>
                    <a:pt x="27215" y="7801"/>
                  </a:cubicBezTo>
                  <a:cubicBezTo>
                    <a:pt x="27269" y="7801"/>
                    <a:pt x="27344" y="7819"/>
                    <a:pt x="27402" y="7819"/>
                  </a:cubicBezTo>
                  <a:cubicBezTo>
                    <a:pt x="27422" y="7819"/>
                    <a:pt x="27440" y="7816"/>
                    <a:pt x="27455" y="7811"/>
                  </a:cubicBezTo>
                  <a:cubicBezTo>
                    <a:pt x="27465" y="7807"/>
                    <a:pt x="27474" y="7805"/>
                    <a:pt x="27482" y="7805"/>
                  </a:cubicBezTo>
                  <a:cubicBezTo>
                    <a:pt x="27542" y="7805"/>
                    <a:pt x="27560" y="7893"/>
                    <a:pt x="27503" y="7907"/>
                  </a:cubicBezTo>
                  <a:cubicBezTo>
                    <a:pt x="27439" y="7907"/>
                    <a:pt x="27406" y="7988"/>
                    <a:pt x="27406" y="8004"/>
                  </a:cubicBezTo>
                  <a:cubicBezTo>
                    <a:pt x="27422" y="8020"/>
                    <a:pt x="27374" y="8133"/>
                    <a:pt x="27406" y="8149"/>
                  </a:cubicBezTo>
                  <a:cubicBezTo>
                    <a:pt x="27408" y="8150"/>
                    <a:pt x="27411" y="8151"/>
                    <a:pt x="27414" y="8151"/>
                  </a:cubicBezTo>
                  <a:cubicBezTo>
                    <a:pt x="27455" y="8151"/>
                    <a:pt x="27575" y="8044"/>
                    <a:pt x="27681" y="7924"/>
                  </a:cubicBezTo>
                  <a:lnTo>
                    <a:pt x="27874" y="8036"/>
                  </a:lnTo>
                  <a:lnTo>
                    <a:pt x="27906" y="8053"/>
                  </a:lnTo>
                  <a:cubicBezTo>
                    <a:pt x="27939" y="8053"/>
                    <a:pt x="28003" y="8004"/>
                    <a:pt x="27987" y="7988"/>
                  </a:cubicBezTo>
                  <a:cubicBezTo>
                    <a:pt x="27971" y="7972"/>
                    <a:pt x="27890" y="7891"/>
                    <a:pt x="27906" y="7843"/>
                  </a:cubicBezTo>
                  <a:cubicBezTo>
                    <a:pt x="27906" y="7829"/>
                    <a:pt x="27924" y="7824"/>
                    <a:pt x="27946" y="7824"/>
                  </a:cubicBezTo>
                  <a:cubicBezTo>
                    <a:pt x="27977" y="7824"/>
                    <a:pt x="28017" y="7834"/>
                    <a:pt x="28035" y="7843"/>
                  </a:cubicBezTo>
                  <a:cubicBezTo>
                    <a:pt x="28042" y="7849"/>
                    <a:pt x="28048" y="7852"/>
                    <a:pt x="28054" y="7852"/>
                  </a:cubicBezTo>
                  <a:cubicBezTo>
                    <a:pt x="28079" y="7852"/>
                    <a:pt x="28100" y="7807"/>
                    <a:pt x="28100" y="7794"/>
                  </a:cubicBezTo>
                  <a:cubicBezTo>
                    <a:pt x="28107" y="7781"/>
                    <a:pt x="28119" y="7776"/>
                    <a:pt x="28133" y="7776"/>
                  </a:cubicBezTo>
                  <a:cubicBezTo>
                    <a:pt x="28151" y="7776"/>
                    <a:pt x="28171" y="7785"/>
                    <a:pt x="28181" y="7794"/>
                  </a:cubicBezTo>
                  <a:cubicBezTo>
                    <a:pt x="28197" y="7811"/>
                    <a:pt x="28181" y="7843"/>
                    <a:pt x="28148" y="7891"/>
                  </a:cubicBezTo>
                  <a:lnTo>
                    <a:pt x="28229" y="7891"/>
                  </a:lnTo>
                  <a:lnTo>
                    <a:pt x="28261" y="7875"/>
                  </a:lnTo>
                  <a:cubicBezTo>
                    <a:pt x="28293" y="7875"/>
                    <a:pt x="28342" y="7859"/>
                    <a:pt x="28342" y="7859"/>
                  </a:cubicBezTo>
                  <a:cubicBezTo>
                    <a:pt x="28342" y="7859"/>
                    <a:pt x="28471" y="7972"/>
                    <a:pt x="28503" y="8036"/>
                  </a:cubicBezTo>
                  <a:cubicBezTo>
                    <a:pt x="28519" y="8101"/>
                    <a:pt x="28681" y="8165"/>
                    <a:pt x="28745" y="8165"/>
                  </a:cubicBezTo>
                  <a:cubicBezTo>
                    <a:pt x="28749" y="8167"/>
                    <a:pt x="28753" y="8167"/>
                    <a:pt x="28757" y="8167"/>
                  </a:cubicBezTo>
                  <a:cubicBezTo>
                    <a:pt x="28807" y="8167"/>
                    <a:pt x="28791" y="8066"/>
                    <a:pt x="28761" y="8020"/>
                  </a:cubicBezTo>
                  <a:cubicBezTo>
                    <a:pt x="28745" y="7988"/>
                    <a:pt x="28777" y="7891"/>
                    <a:pt x="28794" y="7875"/>
                  </a:cubicBezTo>
                  <a:cubicBezTo>
                    <a:pt x="28804" y="7864"/>
                    <a:pt x="28815" y="7861"/>
                    <a:pt x="28825" y="7861"/>
                  </a:cubicBezTo>
                  <a:cubicBezTo>
                    <a:pt x="28844" y="7861"/>
                    <a:pt x="28858" y="7875"/>
                    <a:pt x="28858" y="7875"/>
                  </a:cubicBezTo>
                  <a:cubicBezTo>
                    <a:pt x="28858" y="7891"/>
                    <a:pt x="28906" y="7972"/>
                    <a:pt x="28971" y="8053"/>
                  </a:cubicBezTo>
                  <a:lnTo>
                    <a:pt x="29084" y="8053"/>
                  </a:lnTo>
                  <a:cubicBezTo>
                    <a:pt x="29116" y="8053"/>
                    <a:pt x="29100" y="8004"/>
                    <a:pt x="29084" y="7988"/>
                  </a:cubicBezTo>
                  <a:cubicBezTo>
                    <a:pt x="29079" y="7983"/>
                    <a:pt x="29087" y="7981"/>
                    <a:pt x="29104" y="7981"/>
                  </a:cubicBezTo>
                  <a:cubicBezTo>
                    <a:pt x="29136" y="7981"/>
                    <a:pt x="29197" y="7988"/>
                    <a:pt x="29229" y="7988"/>
                  </a:cubicBezTo>
                  <a:cubicBezTo>
                    <a:pt x="29261" y="7988"/>
                    <a:pt x="29294" y="7956"/>
                    <a:pt x="29310" y="7940"/>
                  </a:cubicBezTo>
                  <a:cubicBezTo>
                    <a:pt x="29310" y="7911"/>
                    <a:pt x="29361" y="7856"/>
                    <a:pt x="29384" y="7856"/>
                  </a:cubicBezTo>
                  <a:cubicBezTo>
                    <a:pt x="29386" y="7856"/>
                    <a:pt x="29389" y="7857"/>
                    <a:pt x="29390" y="7859"/>
                  </a:cubicBezTo>
                  <a:cubicBezTo>
                    <a:pt x="29423" y="7859"/>
                    <a:pt x="29455" y="7811"/>
                    <a:pt x="29471" y="7794"/>
                  </a:cubicBezTo>
                  <a:cubicBezTo>
                    <a:pt x="29471" y="7788"/>
                    <a:pt x="29478" y="7785"/>
                    <a:pt x="29490" y="7785"/>
                  </a:cubicBezTo>
                  <a:cubicBezTo>
                    <a:pt x="29522" y="7785"/>
                    <a:pt x="29589" y="7804"/>
                    <a:pt x="29637" y="7804"/>
                  </a:cubicBezTo>
                  <a:cubicBezTo>
                    <a:pt x="29655" y="7804"/>
                    <a:pt x="29670" y="7801"/>
                    <a:pt x="29681" y="7794"/>
                  </a:cubicBezTo>
                  <a:cubicBezTo>
                    <a:pt x="29707" y="7788"/>
                    <a:pt x="29731" y="7784"/>
                    <a:pt x="29750" y="7784"/>
                  </a:cubicBezTo>
                  <a:cubicBezTo>
                    <a:pt x="29777" y="7784"/>
                    <a:pt x="29794" y="7792"/>
                    <a:pt x="29794" y="7811"/>
                  </a:cubicBezTo>
                  <a:lnTo>
                    <a:pt x="29794" y="7843"/>
                  </a:lnTo>
                  <a:cubicBezTo>
                    <a:pt x="29794" y="7874"/>
                    <a:pt x="29813" y="7885"/>
                    <a:pt x="29836" y="7885"/>
                  </a:cubicBezTo>
                  <a:cubicBezTo>
                    <a:pt x="29848" y="7885"/>
                    <a:pt x="29862" y="7881"/>
                    <a:pt x="29874" y="7875"/>
                  </a:cubicBezTo>
                  <a:cubicBezTo>
                    <a:pt x="29907" y="7859"/>
                    <a:pt x="29907" y="7811"/>
                    <a:pt x="29939" y="7794"/>
                  </a:cubicBezTo>
                  <a:lnTo>
                    <a:pt x="29971" y="7778"/>
                  </a:lnTo>
                  <a:cubicBezTo>
                    <a:pt x="30019" y="7778"/>
                    <a:pt x="30036" y="7714"/>
                    <a:pt x="30019" y="7698"/>
                  </a:cubicBezTo>
                  <a:cubicBezTo>
                    <a:pt x="30019" y="7695"/>
                    <a:pt x="30025" y="7693"/>
                    <a:pt x="30036" y="7693"/>
                  </a:cubicBezTo>
                  <a:cubicBezTo>
                    <a:pt x="30081" y="7693"/>
                    <a:pt x="30209" y="7720"/>
                    <a:pt x="30261" y="7746"/>
                  </a:cubicBezTo>
                  <a:cubicBezTo>
                    <a:pt x="30317" y="7774"/>
                    <a:pt x="30396" y="7849"/>
                    <a:pt x="30438" y="7849"/>
                  </a:cubicBezTo>
                  <a:cubicBezTo>
                    <a:pt x="30445" y="7849"/>
                    <a:pt x="30450" y="7847"/>
                    <a:pt x="30455" y="7843"/>
                  </a:cubicBezTo>
                  <a:cubicBezTo>
                    <a:pt x="30460" y="7840"/>
                    <a:pt x="30465" y="7839"/>
                    <a:pt x="30469" y="7839"/>
                  </a:cubicBezTo>
                  <a:cubicBezTo>
                    <a:pt x="30486" y="7839"/>
                    <a:pt x="30482" y="7870"/>
                    <a:pt x="30455" y="7924"/>
                  </a:cubicBezTo>
                  <a:lnTo>
                    <a:pt x="30503" y="7972"/>
                  </a:lnTo>
                  <a:cubicBezTo>
                    <a:pt x="30505" y="7974"/>
                    <a:pt x="30508" y="7974"/>
                    <a:pt x="30512" y="7974"/>
                  </a:cubicBezTo>
                  <a:cubicBezTo>
                    <a:pt x="30543" y="7974"/>
                    <a:pt x="30638" y="7920"/>
                    <a:pt x="30681" y="7891"/>
                  </a:cubicBezTo>
                  <a:cubicBezTo>
                    <a:pt x="30691" y="7881"/>
                    <a:pt x="30704" y="7877"/>
                    <a:pt x="30717" y="7877"/>
                  </a:cubicBezTo>
                  <a:cubicBezTo>
                    <a:pt x="30747" y="7877"/>
                    <a:pt x="30778" y="7896"/>
                    <a:pt x="30778" y="7907"/>
                  </a:cubicBezTo>
                  <a:cubicBezTo>
                    <a:pt x="30778" y="7908"/>
                    <a:pt x="30779" y="7909"/>
                    <a:pt x="30780" y="7909"/>
                  </a:cubicBezTo>
                  <a:cubicBezTo>
                    <a:pt x="30797" y="7909"/>
                    <a:pt x="30828" y="7777"/>
                    <a:pt x="30874" y="7746"/>
                  </a:cubicBezTo>
                  <a:cubicBezTo>
                    <a:pt x="30895" y="7715"/>
                    <a:pt x="30936" y="7697"/>
                    <a:pt x="30980" y="7697"/>
                  </a:cubicBezTo>
                  <a:cubicBezTo>
                    <a:pt x="31004" y="7697"/>
                    <a:pt x="31029" y="7702"/>
                    <a:pt x="31052" y="7714"/>
                  </a:cubicBezTo>
                  <a:lnTo>
                    <a:pt x="31052" y="7698"/>
                  </a:lnTo>
                  <a:lnTo>
                    <a:pt x="31132" y="7633"/>
                  </a:lnTo>
                  <a:cubicBezTo>
                    <a:pt x="31191" y="7677"/>
                    <a:pt x="31304" y="7748"/>
                    <a:pt x="31348" y="7748"/>
                  </a:cubicBezTo>
                  <a:cubicBezTo>
                    <a:pt x="31352" y="7748"/>
                    <a:pt x="31355" y="7748"/>
                    <a:pt x="31358" y="7746"/>
                  </a:cubicBezTo>
                  <a:cubicBezTo>
                    <a:pt x="31391" y="7746"/>
                    <a:pt x="31520" y="7698"/>
                    <a:pt x="31552" y="7682"/>
                  </a:cubicBezTo>
                  <a:cubicBezTo>
                    <a:pt x="31567" y="7672"/>
                    <a:pt x="31583" y="7668"/>
                    <a:pt x="31600" y="7668"/>
                  </a:cubicBezTo>
                  <a:cubicBezTo>
                    <a:pt x="31636" y="7668"/>
                    <a:pt x="31670" y="7687"/>
                    <a:pt x="31681" y="7698"/>
                  </a:cubicBezTo>
                  <a:cubicBezTo>
                    <a:pt x="31697" y="7714"/>
                    <a:pt x="31745" y="7730"/>
                    <a:pt x="31794" y="7730"/>
                  </a:cubicBezTo>
                  <a:lnTo>
                    <a:pt x="31842" y="7714"/>
                  </a:lnTo>
                  <a:lnTo>
                    <a:pt x="31842" y="7698"/>
                  </a:lnTo>
                  <a:cubicBezTo>
                    <a:pt x="31849" y="7700"/>
                    <a:pt x="31856" y="7701"/>
                    <a:pt x="31864" y="7701"/>
                  </a:cubicBezTo>
                  <a:cubicBezTo>
                    <a:pt x="31912" y="7701"/>
                    <a:pt x="31971" y="7663"/>
                    <a:pt x="31971" y="7649"/>
                  </a:cubicBezTo>
                  <a:cubicBezTo>
                    <a:pt x="31973" y="7648"/>
                    <a:pt x="31976" y="7647"/>
                    <a:pt x="31981" y="7647"/>
                  </a:cubicBezTo>
                  <a:cubicBezTo>
                    <a:pt x="32018" y="7647"/>
                    <a:pt x="32138" y="7699"/>
                    <a:pt x="32181" y="7714"/>
                  </a:cubicBezTo>
                  <a:cubicBezTo>
                    <a:pt x="32186" y="7716"/>
                    <a:pt x="32192" y="7716"/>
                    <a:pt x="32199" y="7716"/>
                  </a:cubicBezTo>
                  <a:cubicBezTo>
                    <a:pt x="32252" y="7716"/>
                    <a:pt x="32340" y="7662"/>
                    <a:pt x="32326" y="7633"/>
                  </a:cubicBezTo>
                  <a:cubicBezTo>
                    <a:pt x="32326" y="7628"/>
                    <a:pt x="32329" y="7626"/>
                    <a:pt x="32333" y="7626"/>
                  </a:cubicBezTo>
                  <a:cubicBezTo>
                    <a:pt x="32356" y="7626"/>
                    <a:pt x="32431" y="7689"/>
                    <a:pt x="32471" y="7730"/>
                  </a:cubicBezTo>
                  <a:cubicBezTo>
                    <a:pt x="32481" y="7740"/>
                    <a:pt x="32499" y="7744"/>
                    <a:pt x="32519" y="7744"/>
                  </a:cubicBezTo>
                  <a:cubicBezTo>
                    <a:pt x="32564" y="7744"/>
                    <a:pt x="32621" y="7725"/>
                    <a:pt x="32633" y="7714"/>
                  </a:cubicBezTo>
                  <a:cubicBezTo>
                    <a:pt x="32649" y="7682"/>
                    <a:pt x="32665" y="7633"/>
                    <a:pt x="32665" y="7601"/>
                  </a:cubicBezTo>
                  <a:lnTo>
                    <a:pt x="32665" y="7585"/>
                  </a:lnTo>
                  <a:lnTo>
                    <a:pt x="32665" y="7553"/>
                  </a:lnTo>
                  <a:cubicBezTo>
                    <a:pt x="32633" y="7520"/>
                    <a:pt x="32568" y="7472"/>
                    <a:pt x="32504" y="7456"/>
                  </a:cubicBezTo>
                  <a:lnTo>
                    <a:pt x="32439" y="7440"/>
                  </a:lnTo>
                  <a:cubicBezTo>
                    <a:pt x="32423" y="7440"/>
                    <a:pt x="32407" y="7407"/>
                    <a:pt x="32407" y="7391"/>
                  </a:cubicBezTo>
                  <a:lnTo>
                    <a:pt x="32407" y="7327"/>
                  </a:lnTo>
                  <a:cubicBezTo>
                    <a:pt x="32471" y="7246"/>
                    <a:pt x="32504" y="7133"/>
                    <a:pt x="32487" y="7101"/>
                  </a:cubicBezTo>
                  <a:lnTo>
                    <a:pt x="32552" y="7085"/>
                  </a:lnTo>
                  <a:lnTo>
                    <a:pt x="32665" y="7069"/>
                  </a:lnTo>
                  <a:cubicBezTo>
                    <a:pt x="32729" y="7061"/>
                    <a:pt x="32790" y="7057"/>
                    <a:pt x="32838" y="7057"/>
                  </a:cubicBezTo>
                  <a:cubicBezTo>
                    <a:pt x="32887" y="7057"/>
                    <a:pt x="32923" y="7061"/>
                    <a:pt x="32939" y="7069"/>
                  </a:cubicBezTo>
                  <a:lnTo>
                    <a:pt x="32971" y="7085"/>
                  </a:lnTo>
                  <a:cubicBezTo>
                    <a:pt x="33052" y="7117"/>
                    <a:pt x="32955" y="7133"/>
                    <a:pt x="32955" y="7149"/>
                  </a:cubicBezTo>
                  <a:cubicBezTo>
                    <a:pt x="32955" y="7189"/>
                    <a:pt x="32944" y="7218"/>
                    <a:pt x="32904" y="7218"/>
                  </a:cubicBezTo>
                  <a:cubicBezTo>
                    <a:pt x="32896" y="7218"/>
                    <a:pt x="32886" y="7217"/>
                    <a:pt x="32875" y="7214"/>
                  </a:cubicBezTo>
                  <a:lnTo>
                    <a:pt x="32858" y="7214"/>
                  </a:lnTo>
                  <a:cubicBezTo>
                    <a:pt x="32830" y="7214"/>
                    <a:pt x="32712" y="7163"/>
                    <a:pt x="32663" y="7163"/>
                  </a:cubicBezTo>
                  <a:cubicBezTo>
                    <a:pt x="32657" y="7163"/>
                    <a:pt x="32652" y="7164"/>
                    <a:pt x="32649" y="7165"/>
                  </a:cubicBezTo>
                  <a:cubicBezTo>
                    <a:pt x="32600" y="7198"/>
                    <a:pt x="32649" y="7343"/>
                    <a:pt x="32633" y="7391"/>
                  </a:cubicBezTo>
                  <a:cubicBezTo>
                    <a:pt x="32633" y="7440"/>
                    <a:pt x="32665" y="7488"/>
                    <a:pt x="32713" y="7504"/>
                  </a:cubicBezTo>
                  <a:lnTo>
                    <a:pt x="32729" y="7456"/>
                  </a:lnTo>
                  <a:cubicBezTo>
                    <a:pt x="32745" y="7407"/>
                    <a:pt x="32745" y="7359"/>
                    <a:pt x="32778" y="7359"/>
                  </a:cubicBezTo>
                  <a:cubicBezTo>
                    <a:pt x="32782" y="7354"/>
                    <a:pt x="32791" y="7352"/>
                    <a:pt x="32802" y="7352"/>
                  </a:cubicBezTo>
                  <a:cubicBezTo>
                    <a:pt x="32829" y="7352"/>
                    <a:pt x="32868" y="7364"/>
                    <a:pt x="32891" y="7375"/>
                  </a:cubicBezTo>
                  <a:lnTo>
                    <a:pt x="32971" y="7375"/>
                  </a:lnTo>
                  <a:cubicBezTo>
                    <a:pt x="33052" y="7407"/>
                    <a:pt x="33068" y="7440"/>
                    <a:pt x="33052" y="7456"/>
                  </a:cubicBezTo>
                  <a:cubicBezTo>
                    <a:pt x="33036" y="7456"/>
                    <a:pt x="32987" y="7456"/>
                    <a:pt x="32923" y="7440"/>
                  </a:cubicBezTo>
                  <a:lnTo>
                    <a:pt x="32875" y="7488"/>
                  </a:lnTo>
                  <a:lnTo>
                    <a:pt x="32745" y="7569"/>
                  </a:lnTo>
                  <a:cubicBezTo>
                    <a:pt x="32745" y="7672"/>
                    <a:pt x="32799" y="7748"/>
                    <a:pt x="32870" y="7748"/>
                  </a:cubicBezTo>
                  <a:cubicBezTo>
                    <a:pt x="32877" y="7748"/>
                    <a:pt x="32884" y="7747"/>
                    <a:pt x="32891" y="7746"/>
                  </a:cubicBezTo>
                  <a:lnTo>
                    <a:pt x="32875" y="7665"/>
                  </a:lnTo>
                  <a:lnTo>
                    <a:pt x="32875" y="7649"/>
                  </a:lnTo>
                  <a:cubicBezTo>
                    <a:pt x="32875" y="7633"/>
                    <a:pt x="32907" y="7617"/>
                    <a:pt x="32939" y="7617"/>
                  </a:cubicBezTo>
                  <a:lnTo>
                    <a:pt x="32939" y="7633"/>
                  </a:lnTo>
                  <a:cubicBezTo>
                    <a:pt x="32971" y="7665"/>
                    <a:pt x="33004" y="7698"/>
                    <a:pt x="33004" y="7730"/>
                  </a:cubicBezTo>
                  <a:lnTo>
                    <a:pt x="33020" y="7843"/>
                  </a:lnTo>
                  <a:cubicBezTo>
                    <a:pt x="33100" y="7811"/>
                    <a:pt x="33149" y="7746"/>
                    <a:pt x="33133" y="7746"/>
                  </a:cubicBezTo>
                  <a:cubicBezTo>
                    <a:pt x="33116" y="7730"/>
                    <a:pt x="33391" y="7665"/>
                    <a:pt x="33520" y="7633"/>
                  </a:cubicBezTo>
                  <a:cubicBezTo>
                    <a:pt x="33574" y="7620"/>
                    <a:pt x="33623" y="7612"/>
                    <a:pt x="33660" y="7608"/>
                  </a:cubicBezTo>
                  <a:lnTo>
                    <a:pt x="33660" y="7608"/>
                  </a:lnTo>
                  <a:lnTo>
                    <a:pt x="33682" y="7611"/>
                  </a:lnTo>
                  <a:lnTo>
                    <a:pt x="33682" y="7611"/>
                  </a:lnTo>
                  <a:cubicBezTo>
                    <a:pt x="33683" y="7610"/>
                    <a:pt x="33685" y="7608"/>
                    <a:pt x="33686" y="7607"/>
                  </a:cubicBezTo>
                  <a:lnTo>
                    <a:pt x="33686" y="7607"/>
                  </a:lnTo>
                  <a:cubicBezTo>
                    <a:pt x="33678" y="7607"/>
                    <a:pt x="33670" y="7607"/>
                    <a:pt x="33660" y="7608"/>
                  </a:cubicBezTo>
                  <a:lnTo>
                    <a:pt x="33660" y="7608"/>
                  </a:lnTo>
                  <a:lnTo>
                    <a:pt x="33600" y="7601"/>
                  </a:lnTo>
                  <a:lnTo>
                    <a:pt x="33504" y="7569"/>
                  </a:lnTo>
                  <a:cubicBezTo>
                    <a:pt x="33439" y="7504"/>
                    <a:pt x="33391" y="7440"/>
                    <a:pt x="33391" y="7407"/>
                  </a:cubicBezTo>
                  <a:lnTo>
                    <a:pt x="33407" y="7407"/>
                  </a:lnTo>
                  <a:lnTo>
                    <a:pt x="33423" y="7391"/>
                  </a:lnTo>
                  <a:cubicBezTo>
                    <a:pt x="33455" y="7407"/>
                    <a:pt x="33649" y="7520"/>
                    <a:pt x="33681" y="7536"/>
                  </a:cubicBezTo>
                  <a:cubicBezTo>
                    <a:pt x="33711" y="7556"/>
                    <a:pt x="33710" y="7582"/>
                    <a:pt x="33686" y="7607"/>
                  </a:cubicBezTo>
                  <a:lnTo>
                    <a:pt x="33686" y="7607"/>
                  </a:lnTo>
                  <a:cubicBezTo>
                    <a:pt x="33690" y="7607"/>
                    <a:pt x="33694" y="7606"/>
                    <a:pt x="33697" y="7606"/>
                  </a:cubicBezTo>
                  <a:cubicBezTo>
                    <a:pt x="33723" y="7606"/>
                    <a:pt x="33736" y="7610"/>
                    <a:pt x="33729" y="7617"/>
                  </a:cubicBezTo>
                  <a:lnTo>
                    <a:pt x="33682" y="7611"/>
                  </a:lnTo>
                  <a:lnTo>
                    <a:pt x="33682" y="7611"/>
                  </a:lnTo>
                  <a:cubicBezTo>
                    <a:pt x="33667" y="7625"/>
                    <a:pt x="33645" y="7638"/>
                    <a:pt x="33617" y="7649"/>
                  </a:cubicBezTo>
                  <a:lnTo>
                    <a:pt x="33633" y="7649"/>
                  </a:lnTo>
                  <a:lnTo>
                    <a:pt x="33746" y="7665"/>
                  </a:lnTo>
                  <a:cubicBezTo>
                    <a:pt x="33840" y="7634"/>
                    <a:pt x="33996" y="7609"/>
                    <a:pt x="34107" y="7609"/>
                  </a:cubicBezTo>
                  <a:cubicBezTo>
                    <a:pt x="34166" y="7609"/>
                    <a:pt x="34213" y="7616"/>
                    <a:pt x="34229" y="7633"/>
                  </a:cubicBezTo>
                  <a:cubicBezTo>
                    <a:pt x="34278" y="7682"/>
                    <a:pt x="34310" y="7762"/>
                    <a:pt x="34294" y="7778"/>
                  </a:cubicBezTo>
                  <a:lnTo>
                    <a:pt x="34262" y="7794"/>
                  </a:lnTo>
                  <a:lnTo>
                    <a:pt x="34181" y="7794"/>
                  </a:lnTo>
                  <a:cubicBezTo>
                    <a:pt x="34165" y="7811"/>
                    <a:pt x="34149" y="7827"/>
                    <a:pt x="34165" y="7843"/>
                  </a:cubicBezTo>
                  <a:cubicBezTo>
                    <a:pt x="34165" y="7859"/>
                    <a:pt x="34197" y="7875"/>
                    <a:pt x="34213" y="7875"/>
                  </a:cubicBezTo>
                  <a:lnTo>
                    <a:pt x="34262" y="7875"/>
                  </a:lnTo>
                  <a:cubicBezTo>
                    <a:pt x="34326" y="7859"/>
                    <a:pt x="34375" y="7778"/>
                    <a:pt x="34375" y="7714"/>
                  </a:cubicBezTo>
                  <a:lnTo>
                    <a:pt x="34375" y="7665"/>
                  </a:lnTo>
                  <a:cubicBezTo>
                    <a:pt x="34375" y="7649"/>
                    <a:pt x="34423" y="7633"/>
                    <a:pt x="34439" y="7617"/>
                  </a:cubicBezTo>
                  <a:cubicBezTo>
                    <a:pt x="34455" y="7601"/>
                    <a:pt x="34471" y="7585"/>
                    <a:pt x="34455" y="7585"/>
                  </a:cubicBezTo>
                  <a:cubicBezTo>
                    <a:pt x="34423" y="7553"/>
                    <a:pt x="34423" y="7536"/>
                    <a:pt x="34471" y="7536"/>
                  </a:cubicBezTo>
                  <a:lnTo>
                    <a:pt x="34504" y="7536"/>
                  </a:lnTo>
                  <a:cubicBezTo>
                    <a:pt x="34520" y="7536"/>
                    <a:pt x="34504" y="7698"/>
                    <a:pt x="34488" y="7746"/>
                  </a:cubicBezTo>
                  <a:cubicBezTo>
                    <a:pt x="34471" y="7794"/>
                    <a:pt x="34439" y="7843"/>
                    <a:pt x="34407" y="7843"/>
                  </a:cubicBezTo>
                  <a:cubicBezTo>
                    <a:pt x="34391" y="7843"/>
                    <a:pt x="34407" y="7907"/>
                    <a:pt x="34423" y="7924"/>
                  </a:cubicBezTo>
                  <a:cubicBezTo>
                    <a:pt x="34426" y="7926"/>
                    <a:pt x="34431" y="7928"/>
                    <a:pt x="34438" y="7928"/>
                  </a:cubicBezTo>
                  <a:cubicBezTo>
                    <a:pt x="34467" y="7928"/>
                    <a:pt x="34523" y="7901"/>
                    <a:pt x="34536" y="7875"/>
                  </a:cubicBezTo>
                  <a:cubicBezTo>
                    <a:pt x="34536" y="7859"/>
                    <a:pt x="34552" y="7811"/>
                    <a:pt x="34568" y="7794"/>
                  </a:cubicBezTo>
                  <a:lnTo>
                    <a:pt x="34584" y="7794"/>
                  </a:lnTo>
                  <a:cubicBezTo>
                    <a:pt x="34617" y="7794"/>
                    <a:pt x="34633" y="7811"/>
                    <a:pt x="34649" y="7827"/>
                  </a:cubicBezTo>
                  <a:lnTo>
                    <a:pt x="34649" y="7859"/>
                  </a:lnTo>
                  <a:cubicBezTo>
                    <a:pt x="34649" y="7891"/>
                    <a:pt x="34681" y="7924"/>
                    <a:pt x="34681" y="7924"/>
                  </a:cubicBezTo>
                  <a:cubicBezTo>
                    <a:pt x="34697" y="7924"/>
                    <a:pt x="34730" y="7859"/>
                    <a:pt x="34730" y="7827"/>
                  </a:cubicBezTo>
                  <a:cubicBezTo>
                    <a:pt x="34746" y="7794"/>
                    <a:pt x="34617" y="7714"/>
                    <a:pt x="34600" y="7665"/>
                  </a:cubicBezTo>
                  <a:cubicBezTo>
                    <a:pt x="34600" y="7617"/>
                    <a:pt x="34681" y="7585"/>
                    <a:pt x="34713" y="7585"/>
                  </a:cubicBezTo>
                  <a:cubicBezTo>
                    <a:pt x="34719" y="7588"/>
                    <a:pt x="34725" y="7589"/>
                    <a:pt x="34731" y="7589"/>
                  </a:cubicBezTo>
                  <a:cubicBezTo>
                    <a:pt x="34756" y="7589"/>
                    <a:pt x="34778" y="7563"/>
                    <a:pt x="34778" y="7536"/>
                  </a:cubicBezTo>
                  <a:lnTo>
                    <a:pt x="34842" y="7520"/>
                  </a:lnTo>
                  <a:lnTo>
                    <a:pt x="34891" y="7520"/>
                  </a:lnTo>
                  <a:cubicBezTo>
                    <a:pt x="34935" y="7531"/>
                    <a:pt x="34979" y="7557"/>
                    <a:pt x="35028" y="7557"/>
                  </a:cubicBezTo>
                  <a:cubicBezTo>
                    <a:pt x="35051" y="7557"/>
                    <a:pt x="35075" y="7552"/>
                    <a:pt x="35101" y="7536"/>
                  </a:cubicBezTo>
                  <a:cubicBezTo>
                    <a:pt x="35105" y="7532"/>
                    <a:pt x="35113" y="7530"/>
                    <a:pt x="35122" y="7530"/>
                  </a:cubicBezTo>
                  <a:cubicBezTo>
                    <a:pt x="35144" y="7530"/>
                    <a:pt x="35174" y="7541"/>
                    <a:pt x="35197" y="7553"/>
                  </a:cubicBezTo>
                  <a:cubicBezTo>
                    <a:pt x="35224" y="7553"/>
                    <a:pt x="35229" y="7609"/>
                    <a:pt x="35276" y="7609"/>
                  </a:cubicBezTo>
                  <a:cubicBezTo>
                    <a:pt x="35286" y="7609"/>
                    <a:pt x="35297" y="7606"/>
                    <a:pt x="35310" y="7601"/>
                  </a:cubicBezTo>
                  <a:lnTo>
                    <a:pt x="35342" y="7585"/>
                  </a:lnTo>
                  <a:cubicBezTo>
                    <a:pt x="35351" y="7587"/>
                    <a:pt x="35359" y="7588"/>
                    <a:pt x="35367" y="7588"/>
                  </a:cubicBezTo>
                  <a:cubicBezTo>
                    <a:pt x="35419" y="7588"/>
                    <a:pt x="35453" y="7544"/>
                    <a:pt x="35439" y="7488"/>
                  </a:cubicBezTo>
                  <a:lnTo>
                    <a:pt x="35633" y="7488"/>
                  </a:lnTo>
                  <a:cubicBezTo>
                    <a:pt x="35778" y="7488"/>
                    <a:pt x="35843" y="7617"/>
                    <a:pt x="35778" y="7633"/>
                  </a:cubicBezTo>
                  <a:cubicBezTo>
                    <a:pt x="35746" y="7641"/>
                    <a:pt x="35734" y="7645"/>
                    <a:pt x="35744" y="7645"/>
                  </a:cubicBezTo>
                  <a:cubicBezTo>
                    <a:pt x="35754" y="7645"/>
                    <a:pt x="35786" y="7641"/>
                    <a:pt x="35843" y="7633"/>
                  </a:cubicBezTo>
                  <a:lnTo>
                    <a:pt x="35939" y="7617"/>
                  </a:lnTo>
                  <a:lnTo>
                    <a:pt x="36084" y="7569"/>
                  </a:lnTo>
                  <a:cubicBezTo>
                    <a:pt x="36191" y="7521"/>
                    <a:pt x="36280" y="7491"/>
                    <a:pt x="36320" y="7491"/>
                  </a:cubicBezTo>
                  <a:cubicBezTo>
                    <a:pt x="36334" y="7491"/>
                    <a:pt x="36343" y="7495"/>
                    <a:pt x="36343" y="7504"/>
                  </a:cubicBezTo>
                  <a:lnTo>
                    <a:pt x="36343" y="7520"/>
                  </a:lnTo>
                  <a:cubicBezTo>
                    <a:pt x="36343" y="7563"/>
                    <a:pt x="36357" y="7578"/>
                    <a:pt x="36381" y="7578"/>
                  </a:cubicBezTo>
                  <a:cubicBezTo>
                    <a:pt x="36393" y="7578"/>
                    <a:pt x="36407" y="7574"/>
                    <a:pt x="36423" y="7569"/>
                  </a:cubicBezTo>
                  <a:cubicBezTo>
                    <a:pt x="36467" y="7554"/>
                    <a:pt x="36431" y="7486"/>
                    <a:pt x="36497" y="7486"/>
                  </a:cubicBezTo>
                  <a:cubicBezTo>
                    <a:pt x="36504" y="7486"/>
                    <a:pt x="36511" y="7487"/>
                    <a:pt x="36520" y="7488"/>
                  </a:cubicBezTo>
                  <a:lnTo>
                    <a:pt x="36552" y="7488"/>
                  </a:lnTo>
                  <a:cubicBezTo>
                    <a:pt x="36557" y="7487"/>
                    <a:pt x="36562" y="7486"/>
                    <a:pt x="36567" y="7486"/>
                  </a:cubicBezTo>
                  <a:cubicBezTo>
                    <a:pt x="36626" y="7486"/>
                    <a:pt x="36679" y="7571"/>
                    <a:pt x="36649" y="7601"/>
                  </a:cubicBezTo>
                  <a:cubicBezTo>
                    <a:pt x="36629" y="7621"/>
                    <a:pt x="36603" y="7635"/>
                    <a:pt x="36582" y="7635"/>
                  </a:cubicBezTo>
                  <a:cubicBezTo>
                    <a:pt x="36569" y="7635"/>
                    <a:pt x="36558" y="7629"/>
                    <a:pt x="36552" y="7617"/>
                  </a:cubicBezTo>
                  <a:lnTo>
                    <a:pt x="36504" y="7617"/>
                  </a:lnTo>
                  <a:cubicBezTo>
                    <a:pt x="36488" y="7617"/>
                    <a:pt x="36488" y="7714"/>
                    <a:pt x="36488" y="7746"/>
                  </a:cubicBezTo>
                  <a:cubicBezTo>
                    <a:pt x="36492" y="7750"/>
                    <a:pt x="36503" y="7752"/>
                    <a:pt x="36518" y="7752"/>
                  </a:cubicBezTo>
                  <a:cubicBezTo>
                    <a:pt x="36559" y="7752"/>
                    <a:pt x="36625" y="7737"/>
                    <a:pt x="36649" y="7714"/>
                  </a:cubicBezTo>
                  <a:cubicBezTo>
                    <a:pt x="36653" y="7710"/>
                    <a:pt x="36656" y="7709"/>
                    <a:pt x="36660" y="7709"/>
                  </a:cubicBezTo>
                  <a:cubicBezTo>
                    <a:pt x="36692" y="7709"/>
                    <a:pt x="36739" y="7812"/>
                    <a:pt x="36810" y="7827"/>
                  </a:cubicBezTo>
                  <a:cubicBezTo>
                    <a:pt x="36875" y="7827"/>
                    <a:pt x="37020" y="7730"/>
                    <a:pt x="37068" y="7682"/>
                  </a:cubicBezTo>
                  <a:cubicBezTo>
                    <a:pt x="37079" y="7666"/>
                    <a:pt x="37091" y="7659"/>
                    <a:pt x="37102" y="7659"/>
                  </a:cubicBezTo>
                  <a:cubicBezTo>
                    <a:pt x="37127" y="7659"/>
                    <a:pt x="37149" y="7691"/>
                    <a:pt x="37149" y="7746"/>
                  </a:cubicBezTo>
                  <a:lnTo>
                    <a:pt x="37262" y="7778"/>
                  </a:lnTo>
                  <a:lnTo>
                    <a:pt x="37310" y="7778"/>
                  </a:lnTo>
                  <a:cubicBezTo>
                    <a:pt x="37316" y="7780"/>
                    <a:pt x="37321" y="7781"/>
                    <a:pt x="37327" y="7781"/>
                  </a:cubicBezTo>
                  <a:cubicBezTo>
                    <a:pt x="37372" y="7781"/>
                    <a:pt x="37423" y="7728"/>
                    <a:pt x="37423" y="7714"/>
                  </a:cubicBezTo>
                  <a:cubicBezTo>
                    <a:pt x="37423" y="7698"/>
                    <a:pt x="37343" y="7665"/>
                    <a:pt x="37310" y="7649"/>
                  </a:cubicBezTo>
                  <a:cubicBezTo>
                    <a:pt x="37278" y="7649"/>
                    <a:pt x="37294" y="7536"/>
                    <a:pt x="37310" y="7504"/>
                  </a:cubicBezTo>
                  <a:cubicBezTo>
                    <a:pt x="37310" y="7472"/>
                    <a:pt x="37456" y="7440"/>
                    <a:pt x="37488" y="7440"/>
                  </a:cubicBezTo>
                  <a:cubicBezTo>
                    <a:pt x="37496" y="7437"/>
                    <a:pt x="37506" y="7435"/>
                    <a:pt x="37516" y="7435"/>
                  </a:cubicBezTo>
                  <a:cubicBezTo>
                    <a:pt x="37564" y="7435"/>
                    <a:pt x="37628" y="7464"/>
                    <a:pt x="37681" y="7504"/>
                  </a:cubicBezTo>
                  <a:lnTo>
                    <a:pt x="37762" y="7488"/>
                  </a:lnTo>
                  <a:lnTo>
                    <a:pt x="37794" y="7472"/>
                  </a:lnTo>
                  <a:cubicBezTo>
                    <a:pt x="37843" y="7472"/>
                    <a:pt x="37843" y="7440"/>
                    <a:pt x="37778" y="7407"/>
                  </a:cubicBezTo>
                  <a:lnTo>
                    <a:pt x="37794" y="7391"/>
                  </a:lnTo>
                  <a:lnTo>
                    <a:pt x="37827" y="7311"/>
                  </a:lnTo>
                  <a:cubicBezTo>
                    <a:pt x="37907" y="7327"/>
                    <a:pt x="37988" y="7391"/>
                    <a:pt x="37988" y="7423"/>
                  </a:cubicBezTo>
                  <a:cubicBezTo>
                    <a:pt x="37988" y="7435"/>
                    <a:pt x="37998" y="7440"/>
                    <a:pt x="38016" y="7440"/>
                  </a:cubicBezTo>
                  <a:cubicBezTo>
                    <a:pt x="38049" y="7440"/>
                    <a:pt x="38108" y="7422"/>
                    <a:pt x="38181" y="7391"/>
                  </a:cubicBezTo>
                  <a:lnTo>
                    <a:pt x="38278" y="7391"/>
                  </a:lnTo>
                  <a:lnTo>
                    <a:pt x="38407" y="7407"/>
                  </a:lnTo>
                  <a:cubicBezTo>
                    <a:pt x="38435" y="7353"/>
                    <a:pt x="38514" y="7334"/>
                    <a:pt x="38589" y="7334"/>
                  </a:cubicBezTo>
                  <a:cubicBezTo>
                    <a:pt x="38646" y="7334"/>
                    <a:pt x="38702" y="7345"/>
                    <a:pt x="38730" y="7359"/>
                  </a:cubicBezTo>
                  <a:cubicBezTo>
                    <a:pt x="38778" y="7375"/>
                    <a:pt x="38875" y="7423"/>
                    <a:pt x="38891" y="7423"/>
                  </a:cubicBezTo>
                  <a:cubicBezTo>
                    <a:pt x="38894" y="7426"/>
                    <a:pt x="38898" y="7428"/>
                    <a:pt x="38904" y="7428"/>
                  </a:cubicBezTo>
                  <a:cubicBezTo>
                    <a:pt x="38930" y="7428"/>
                    <a:pt x="38983" y="7399"/>
                    <a:pt x="39036" y="7359"/>
                  </a:cubicBezTo>
                  <a:lnTo>
                    <a:pt x="39117" y="7375"/>
                  </a:lnTo>
                  <a:cubicBezTo>
                    <a:pt x="39133" y="7375"/>
                    <a:pt x="39149" y="7327"/>
                    <a:pt x="39149" y="7311"/>
                  </a:cubicBezTo>
                  <a:cubicBezTo>
                    <a:pt x="39149" y="7255"/>
                    <a:pt x="39149" y="7238"/>
                    <a:pt x="39181" y="7238"/>
                  </a:cubicBezTo>
                  <a:cubicBezTo>
                    <a:pt x="39195" y="7238"/>
                    <a:pt x="39216" y="7241"/>
                    <a:pt x="39246" y="7246"/>
                  </a:cubicBezTo>
                  <a:cubicBezTo>
                    <a:pt x="39269" y="7257"/>
                    <a:pt x="39300" y="7269"/>
                    <a:pt x="39322" y="7269"/>
                  </a:cubicBezTo>
                  <a:cubicBezTo>
                    <a:pt x="39331" y="7269"/>
                    <a:pt x="39338" y="7267"/>
                    <a:pt x="39343" y="7262"/>
                  </a:cubicBezTo>
                  <a:lnTo>
                    <a:pt x="39440" y="7198"/>
                  </a:lnTo>
                  <a:cubicBezTo>
                    <a:pt x="39488" y="7246"/>
                    <a:pt x="39617" y="7262"/>
                    <a:pt x="39649" y="7262"/>
                  </a:cubicBezTo>
                  <a:cubicBezTo>
                    <a:pt x="39656" y="7260"/>
                    <a:pt x="39661" y="7259"/>
                    <a:pt x="39665" y="7259"/>
                  </a:cubicBezTo>
                  <a:cubicBezTo>
                    <a:pt x="39689" y="7259"/>
                    <a:pt x="39661" y="7297"/>
                    <a:pt x="39633" y="7311"/>
                  </a:cubicBezTo>
                  <a:cubicBezTo>
                    <a:pt x="39630" y="7314"/>
                    <a:pt x="39633" y="7315"/>
                    <a:pt x="39640" y="7315"/>
                  </a:cubicBezTo>
                  <a:cubicBezTo>
                    <a:pt x="39668" y="7315"/>
                    <a:pt x="39768" y="7291"/>
                    <a:pt x="39794" y="7278"/>
                  </a:cubicBezTo>
                  <a:cubicBezTo>
                    <a:pt x="39811" y="7262"/>
                    <a:pt x="39859" y="7230"/>
                    <a:pt x="39875" y="7230"/>
                  </a:cubicBezTo>
                  <a:cubicBezTo>
                    <a:pt x="39877" y="7228"/>
                    <a:pt x="39880" y="7227"/>
                    <a:pt x="39884" y="7227"/>
                  </a:cubicBezTo>
                  <a:cubicBezTo>
                    <a:pt x="39904" y="7227"/>
                    <a:pt x="39942" y="7264"/>
                    <a:pt x="39956" y="7278"/>
                  </a:cubicBezTo>
                  <a:cubicBezTo>
                    <a:pt x="39956" y="7281"/>
                    <a:pt x="39958" y="7283"/>
                    <a:pt x="39960" y="7283"/>
                  </a:cubicBezTo>
                  <a:cubicBezTo>
                    <a:pt x="39973" y="7283"/>
                    <a:pt x="40007" y="7259"/>
                    <a:pt x="40020" y="7246"/>
                  </a:cubicBezTo>
                  <a:cubicBezTo>
                    <a:pt x="40036" y="7230"/>
                    <a:pt x="40069" y="7182"/>
                    <a:pt x="40101" y="7149"/>
                  </a:cubicBezTo>
                  <a:lnTo>
                    <a:pt x="40149" y="7214"/>
                  </a:lnTo>
                  <a:cubicBezTo>
                    <a:pt x="40178" y="7243"/>
                    <a:pt x="40220" y="7297"/>
                    <a:pt x="40251" y="7297"/>
                  </a:cubicBezTo>
                  <a:cubicBezTo>
                    <a:pt x="40255" y="7297"/>
                    <a:pt x="40259" y="7296"/>
                    <a:pt x="40262" y="7294"/>
                  </a:cubicBezTo>
                  <a:cubicBezTo>
                    <a:pt x="40314" y="7281"/>
                    <a:pt x="40377" y="7258"/>
                    <a:pt x="40442" y="7258"/>
                  </a:cubicBezTo>
                  <a:cubicBezTo>
                    <a:pt x="40457" y="7258"/>
                    <a:pt x="40473" y="7259"/>
                    <a:pt x="40488" y="7262"/>
                  </a:cubicBezTo>
                  <a:lnTo>
                    <a:pt x="40553" y="7262"/>
                  </a:lnTo>
                  <a:cubicBezTo>
                    <a:pt x="40553" y="7230"/>
                    <a:pt x="40585" y="7182"/>
                    <a:pt x="40617" y="7182"/>
                  </a:cubicBezTo>
                  <a:lnTo>
                    <a:pt x="40633" y="7198"/>
                  </a:lnTo>
                  <a:cubicBezTo>
                    <a:pt x="40714" y="7214"/>
                    <a:pt x="40714" y="7278"/>
                    <a:pt x="40698" y="7327"/>
                  </a:cubicBezTo>
                  <a:cubicBezTo>
                    <a:pt x="40701" y="7328"/>
                    <a:pt x="40704" y="7329"/>
                    <a:pt x="40706" y="7329"/>
                  </a:cubicBezTo>
                  <a:cubicBezTo>
                    <a:pt x="40736" y="7329"/>
                    <a:pt x="40762" y="7259"/>
                    <a:pt x="40762" y="7230"/>
                  </a:cubicBezTo>
                  <a:cubicBezTo>
                    <a:pt x="40762" y="7199"/>
                    <a:pt x="40814" y="7188"/>
                    <a:pt x="40860" y="7188"/>
                  </a:cubicBezTo>
                  <a:cubicBezTo>
                    <a:pt x="40887" y="7188"/>
                    <a:pt x="40912" y="7192"/>
                    <a:pt x="40924" y="7198"/>
                  </a:cubicBezTo>
                  <a:cubicBezTo>
                    <a:pt x="40927" y="7200"/>
                    <a:pt x="40933" y="7200"/>
                    <a:pt x="40940" y="7200"/>
                  </a:cubicBezTo>
                  <a:cubicBezTo>
                    <a:pt x="40982" y="7200"/>
                    <a:pt x="41076" y="7172"/>
                    <a:pt x="41130" y="7172"/>
                  </a:cubicBezTo>
                  <a:cubicBezTo>
                    <a:pt x="41146" y="7172"/>
                    <a:pt x="41159" y="7175"/>
                    <a:pt x="41166" y="7182"/>
                  </a:cubicBezTo>
                  <a:cubicBezTo>
                    <a:pt x="41182" y="7206"/>
                    <a:pt x="41206" y="7214"/>
                    <a:pt x="41228" y="7214"/>
                  </a:cubicBezTo>
                  <a:cubicBezTo>
                    <a:pt x="41250" y="7214"/>
                    <a:pt x="41270" y="7206"/>
                    <a:pt x="41278" y="7198"/>
                  </a:cubicBezTo>
                  <a:cubicBezTo>
                    <a:pt x="41287" y="7190"/>
                    <a:pt x="41278" y="7186"/>
                    <a:pt x="41260" y="7186"/>
                  </a:cubicBezTo>
                  <a:cubicBezTo>
                    <a:pt x="41242" y="7186"/>
                    <a:pt x="41214" y="7190"/>
                    <a:pt x="41182" y="7198"/>
                  </a:cubicBezTo>
                  <a:lnTo>
                    <a:pt x="41198" y="7117"/>
                  </a:lnTo>
                  <a:lnTo>
                    <a:pt x="41198" y="7085"/>
                  </a:lnTo>
                  <a:cubicBezTo>
                    <a:pt x="41214" y="7052"/>
                    <a:pt x="41230" y="7004"/>
                    <a:pt x="41230" y="6988"/>
                  </a:cubicBezTo>
                  <a:cubicBezTo>
                    <a:pt x="41230" y="6972"/>
                    <a:pt x="41198" y="6972"/>
                    <a:pt x="41166" y="6972"/>
                  </a:cubicBezTo>
                  <a:lnTo>
                    <a:pt x="41069" y="6972"/>
                  </a:lnTo>
                  <a:cubicBezTo>
                    <a:pt x="41036" y="6988"/>
                    <a:pt x="40992" y="6996"/>
                    <a:pt x="40948" y="6996"/>
                  </a:cubicBezTo>
                  <a:cubicBezTo>
                    <a:pt x="40903" y="6996"/>
                    <a:pt x="40859" y="6988"/>
                    <a:pt x="40827" y="6972"/>
                  </a:cubicBezTo>
                  <a:lnTo>
                    <a:pt x="40762" y="6923"/>
                  </a:lnTo>
                  <a:cubicBezTo>
                    <a:pt x="40746" y="6923"/>
                    <a:pt x="40746" y="6907"/>
                    <a:pt x="40762" y="6891"/>
                  </a:cubicBezTo>
                  <a:cubicBezTo>
                    <a:pt x="40762" y="6880"/>
                    <a:pt x="40770" y="6868"/>
                    <a:pt x="40781" y="6868"/>
                  </a:cubicBezTo>
                  <a:cubicBezTo>
                    <a:pt x="40785" y="6868"/>
                    <a:pt x="40790" y="6870"/>
                    <a:pt x="40795" y="6875"/>
                  </a:cubicBezTo>
                  <a:cubicBezTo>
                    <a:pt x="40843" y="6875"/>
                    <a:pt x="40891" y="6907"/>
                    <a:pt x="40940" y="6907"/>
                  </a:cubicBezTo>
                  <a:lnTo>
                    <a:pt x="40972" y="6891"/>
                  </a:lnTo>
                  <a:cubicBezTo>
                    <a:pt x="41020" y="6891"/>
                    <a:pt x="41117" y="6875"/>
                    <a:pt x="41166" y="6859"/>
                  </a:cubicBezTo>
                  <a:lnTo>
                    <a:pt x="41230" y="6859"/>
                  </a:lnTo>
                  <a:lnTo>
                    <a:pt x="41456" y="6891"/>
                  </a:lnTo>
                  <a:cubicBezTo>
                    <a:pt x="41730" y="6875"/>
                    <a:pt x="41972" y="6843"/>
                    <a:pt x="42020" y="6843"/>
                  </a:cubicBezTo>
                  <a:lnTo>
                    <a:pt x="42149" y="6843"/>
                  </a:lnTo>
                  <a:cubicBezTo>
                    <a:pt x="42246" y="6843"/>
                    <a:pt x="42343" y="6762"/>
                    <a:pt x="42343" y="6730"/>
                  </a:cubicBezTo>
                  <a:cubicBezTo>
                    <a:pt x="42343" y="6719"/>
                    <a:pt x="42350" y="6714"/>
                    <a:pt x="42363" y="6714"/>
                  </a:cubicBezTo>
                  <a:cubicBezTo>
                    <a:pt x="42388" y="6714"/>
                    <a:pt x="42434" y="6735"/>
                    <a:pt x="42488" y="6778"/>
                  </a:cubicBezTo>
                  <a:cubicBezTo>
                    <a:pt x="42508" y="6798"/>
                    <a:pt x="42528" y="6812"/>
                    <a:pt x="42556" y="6812"/>
                  </a:cubicBezTo>
                  <a:cubicBezTo>
                    <a:pt x="42573" y="6812"/>
                    <a:pt x="42593" y="6807"/>
                    <a:pt x="42617" y="6794"/>
                  </a:cubicBezTo>
                  <a:lnTo>
                    <a:pt x="42682" y="6778"/>
                  </a:lnTo>
                  <a:cubicBezTo>
                    <a:pt x="42762" y="6827"/>
                    <a:pt x="42795" y="6907"/>
                    <a:pt x="42762" y="6940"/>
                  </a:cubicBezTo>
                  <a:lnTo>
                    <a:pt x="42698" y="6956"/>
                  </a:lnTo>
                  <a:lnTo>
                    <a:pt x="42682" y="6956"/>
                  </a:lnTo>
                  <a:cubicBezTo>
                    <a:pt x="42682" y="6972"/>
                    <a:pt x="42682" y="7004"/>
                    <a:pt x="42682" y="7020"/>
                  </a:cubicBezTo>
                  <a:lnTo>
                    <a:pt x="42698" y="7036"/>
                  </a:lnTo>
                  <a:cubicBezTo>
                    <a:pt x="42703" y="7042"/>
                    <a:pt x="42709" y="7044"/>
                    <a:pt x="42714" y="7044"/>
                  </a:cubicBezTo>
                  <a:cubicBezTo>
                    <a:pt x="42725" y="7044"/>
                    <a:pt x="42736" y="7036"/>
                    <a:pt x="42746" y="7036"/>
                  </a:cubicBezTo>
                  <a:cubicBezTo>
                    <a:pt x="42779" y="7036"/>
                    <a:pt x="42859" y="7020"/>
                    <a:pt x="42908" y="7004"/>
                  </a:cubicBezTo>
                  <a:lnTo>
                    <a:pt x="42924" y="7004"/>
                  </a:lnTo>
                  <a:cubicBezTo>
                    <a:pt x="42956" y="7004"/>
                    <a:pt x="43004" y="7052"/>
                    <a:pt x="43037" y="7085"/>
                  </a:cubicBezTo>
                  <a:lnTo>
                    <a:pt x="43166" y="7085"/>
                  </a:lnTo>
                  <a:cubicBezTo>
                    <a:pt x="43230" y="7085"/>
                    <a:pt x="43359" y="7004"/>
                    <a:pt x="43375" y="6972"/>
                  </a:cubicBezTo>
                  <a:cubicBezTo>
                    <a:pt x="43408" y="6940"/>
                    <a:pt x="43359" y="6891"/>
                    <a:pt x="43327" y="6891"/>
                  </a:cubicBezTo>
                  <a:cubicBezTo>
                    <a:pt x="43295" y="6891"/>
                    <a:pt x="43230" y="6907"/>
                    <a:pt x="43214" y="6907"/>
                  </a:cubicBezTo>
                  <a:cubicBezTo>
                    <a:pt x="43198" y="6907"/>
                    <a:pt x="43133" y="6923"/>
                    <a:pt x="43069" y="6923"/>
                  </a:cubicBezTo>
                  <a:lnTo>
                    <a:pt x="43004" y="6956"/>
                  </a:lnTo>
                  <a:lnTo>
                    <a:pt x="42988" y="6956"/>
                  </a:lnTo>
                  <a:cubicBezTo>
                    <a:pt x="42972" y="6940"/>
                    <a:pt x="42940" y="6891"/>
                    <a:pt x="42940" y="6859"/>
                  </a:cubicBezTo>
                  <a:cubicBezTo>
                    <a:pt x="42940" y="6843"/>
                    <a:pt x="43166" y="6827"/>
                    <a:pt x="43246" y="6827"/>
                  </a:cubicBezTo>
                  <a:cubicBezTo>
                    <a:pt x="43343" y="6811"/>
                    <a:pt x="43424" y="6811"/>
                    <a:pt x="43456" y="6811"/>
                  </a:cubicBezTo>
                  <a:cubicBezTo>
                    <a:pt x="43472" y="6811"/>
                    <a:pt x="43585" y="6762"/>
                    <a:pt x="43617" y="6762"/>
                  </a:cubicBezTo>
                  <a:cubicBezTo>
                    <a:pt x="43663" y="6777"/>
                    <a:pt x="43710" y="6925"/>
                    <a:pt x="43658" y="6925"/>
                  </a:cubicBezTo>
                  <a:cubicBezTo>
                    <a:pt x="43655" y="6925"/>
                    <a:pt x="43653" y="6924"/>
                    <a:pt x="43650" y="6923"/>
                  </a:cubicBezTo>
                  <a:cubicBezTo>
                    <a:pt x="43585" y="6923"/>
                    <a:pt x="43585" y="6988"/>
                    <a:pt x="43633" y="7052"/>
                  </a:cubicBezTo>
                  <a:lnTo>
                    <a:pt x="43698" y="7069"/>
                  </a:lnTo>
                  <a:lnTo>
                    <a:pt x="43763" y="7085"/>
                  </a:lnTo>
                  <a:cubicBezTo>
                    <a:pt x="43843" y="7052"/>
                    <a:pt x="43843" y="6972"/>
                    <a:pt x="43827" y="6972"/>
                  </a:cubicBezTo>
                  <a:cubicBezTo>
                    <a:pt x="43795" y="6956"/>
                    <a:pt x="43795" y="6859"/>
                    <a:pt x="43811" y="6827"/>
                  </a:cubicBezTo>
                  <a:cubicBezTo>
                    <a:pt x="43827" y="6794"/>
                    <a:pt x="43940" y="6762"/>
                    <a:pt x="44085" y="6746"/>
                  </a:cubicBezTo>
                  <a:lnTo>
                    <a:pt x="44150" y="6778"/>
                  </a:lnTo>
                  <a:lnTo>
                    <a:pt x="44311" y="6859"/>
                  </a:lnTo>
                  <a:cubicBezTo>
                    <a:pt x="44370" y="6820"/>
                    <a:pt x="44440" y="6799"/>
                    <a:pt x="44501" y="6799"/>
                  </a:cubicBezTo>
                  <a:cubicBezTo>
                    <a:pt x="44540" y="6799"/>
                    <a:pt x="44576" y="6808"/>
                    <a:pt x="44601" y="6827"/>
                  </a:cubicBezTo>
                  <a:lnTo>
                    <a:pt x="44634" y="6811"/>
                  </a:lnTo>
                  <a:lnTo>
                    <a:pt x="44698" y="6794"/>
                  </a:lnTo>
                  <a:cubicBezTo>
                    <a:pt x="44719" y="6767"/>
                    <a:pt x="44748" y="6757"/>
                    <a:pt x="44776" y="6757"/>
                  </a:cubicBezTo>
                  <a:cubicBezTo>
                    <a:pt x="44814" y="6757"/>
                    <a:pt x="44850" y="6776"/>
                    <a:pt x="44859" y="6794"/>
                  </a:cubicBezTo>
                  <a:cubicBezTo>
                    <a:pt x="44892" y="6827"/>
                    <a:pt x="44859" y="6859"/>
                    <a:pt x="44843" y="6859"/>
                  </a:cubicBezTo>
                  <a:cubicBezTo>
                    <a:pt x="44830" y="6859"/>
                    <a:pt x="44745" y="6818"/>
                    <a:pt x="44720" y="6818"/>
                  </a:cubicBezTo>
                  <a:cubicBezTo>
                    <a:pt x="44714" y="6818"/>
                    <a:pt x="44711" y="6820"/>
                    <a:pt x="44714" y="6827"/>
                  </a:cubicBezTo>
                  <a:cubicBezTo>
                    <a:pt x="44730" y="6875"/>
                    <a:pt x="44843" y="6923"/>
                    <a:pt x="44876" y="6940"/>
                  </a:cubicBezTo>
                  <a:cubicBezTo>
                    <a:pt x="44908" y="6940"/>
                    <a:pt x="44956" y="6794"/>
                    <a:pt x="44940" y="6746"/>
                  </a:cubicBezTo>
                  <a:cubicBezTo>
                    <a:pt x="44915" y="6697"/>
                    <a:pt x="44994" y="6676"/>
                    <a:pt x="45054" y="6676"/>
                  </a:cubicBezTo>
                  <a:cubicBezTo>
                    <a:pt x="45073" y="6676"/>
                    <a:pt x="45090" y="6678"/>
                    <a:pt x="45101" y="6681"/>
                  </a:cubicBezTo>
                  <a:cubicBezTo>
                    <a:pt x="45150" y="6714"/>
                    <a:pt x="45198" y="6746"/>
                    <a:pt x="45230" y="6762"/>
                  </a:cubicBezTo>
                  <a:lnTo>
                    <a:pt x="45247" y="6778"/>
                  </a:lnTo>
                  <a:lnTo>
                    <a:pt x="45295" y="6778"/>
                  </a:lnTo>
                  <a:cubicBezTo>
                    <a:pt x="45359" y="6778"/>
                    <a:pt x="45327" y="6827"/>
                    <a:pt x="45295" y="6827"/>
                  </a:cubicBezTo>
                  <a:cubicBezTo>
                    <a:pt x="45263" y="6843"/>
                    <a:pt x="45392" y="6859"/>
                    <a:pt x="45440" y="6859"/>
                  </a:cubicBezTo>
                  <a:cubicBezTo>
                    <a:pt x="45472" y="6859"/>
                    <a:pt x="45488" y="6827"/>
                    <a:pt x="45456" y="6794"/>
                  </a:cubicBezTo>
                  <a:lnTo>
                    <a:pt x="45472" y="6778"/>
                  </a:lnTo>
                  <a:cubicBezTo>
                    <a:pt x="45485" y="6765"/>
                    <a:pt x="45520" y="6742"/>
                    <a:pt x="45532" y="6742"/>
                  </a:cubicBezTo>
                  <a:cubicBezTo>
                    <a:pt x="45535" y="6742"/>
                    <a:pt x="45537" y="6743"/>
                    <a:pt x="45537" y="6746"/>
                  </a:cubicBezTo>
                  <a:lnTo>
                    <a:pt x="45601" y="6778"/>
                  </a:lnTo>
                  <a:cubicBezTo>
                    <a:pt x="45630" y="6797"/>
                    <a:pt x="45680" y="6805"/>
                    <a:pt x="45724" y="6805"/>
                  </a:cubicBezTo>
                  <a:cubicBezTo>
                    <a:pt x="45754" y="6805"/>
                    <a:pt x="45782" y="6801"/>
                    <a:pt x="45795" y="6794"/>
                  </a:cubicBezTo>
                  <a:cubicBezTo>
                    <a:pt x="45806" y="6794"/>
                    <a:pt x="45888" y="6802"/>
                    <a:pt x="45956" y="6802"/>
                  </a:cubicBezTo>
                  <a:cubicBezTo>
                    <a:pt x="45990" y="6802"/>
                    <a:pt x="46021" y="6800"/>
                    <a:pt x="46037" y="6794"/>
                  </a:cubicBezTo>
                  <a:cubicBezTo>
                    <a:pt x="46085" y="6778"/>
                    <a:pt x="46182" y="6681"/>
                    <a:pt x="46182" y="6649"/>
                  </a:cubicBezTo>
                  <a:cubicBezTo>
                    <a:pt x="46184" y="6645"/>
                    <a:pt x="46189" y="6643"/>
                    <a:pt x="46196" y="6643"/>
                  </a:cubicBezTo>
                  <a:cubicBezTo>
                    <a:pt x="46237" y="6643"/>
                    <a:pt x="46348" y="6718"/>
                    <a:pt x="46376" y="6746"/>
                  </a:cubicBezTo>
                  <a:cubicBezTo>
                    <a:pt x="46400" y="6770"/>
                    <a:pt x="46464" y="6778"/>
                    <a:pt x="46531" y="6778"/>
                  </a:cubicBezTo>
                  <a:cubicBezTo>
                    <a:pt x="46597" y="6778"/>
                    <a:pt x="46666" y="6770"/>
                    <a:pt x="46698" y="6762"/>
                  </a:cubicBezTo>
                  <a:cubicBezTo>
                    <a:pt x="46744" y="6751"/>
                    <a:pt x="46830" y="6739"/>
                    <a:pt x="46916" y="6739"/>
                  </a:cubicBezTo>
                  <a:cubicBezTo>
                    <a:pt x="46952" y="6739"/>
                    <a:pt x="46988" y="6741"/>
                    <a:pt x="47021" y="6746"/>
                  </a:cubicBezTo>
                  <a:lnTo>
                    <a:pt x="47118" y="6730"/>
                  </a:lnTo>
                  <a:lnTo>
                    <a:pt x="47166" y="6730"/>
                  </a:lnTo>
                  <a:cubicBezTo>
                    <a:pt x="47171" y="6732"/>
                    <a:pt x="47175" y="6733"/>
                    <a:pt x="47180" y="6733"/>
                  </a:cubicBezTo>
                  <a:cubicBezTo>
                    <a:pt x="47211" y="6733"/>
                    <a:pt x="47249" y="6695"/>
                    <a:pt x="47263" y="6681"/>
                  </a:cubicBezTo>
                  <a:cubicBezTo>
                    <a:pt x="47263" y="6665"/>
                    <a:pt x="47279" y="6657"/>
                    <a:pt x="47303" y="6657"/>
                  </a:cubicBezTo>
                  <a:cubicBezTo>
                    <a:pt x="47327" y="6657"/>
                    <a:pt x="47360" y="6665"/>
                    <a:pt x="47392" y="6681"/>
                  </a:cubicBezTo>
                  <a:lnTo>
                    <a:pt x="47456" y="6698"/>
                  </a:lnTo>
                  <a:cubicBezTo>
                    <a:pt x="47493" y="6710"/>
                    <a:pt x="47502" y="6768"/>
                    <a:pt x="47546" y="6768"/>
                  </a:cubicBezTo>
                  <a:cubicBezTo>
                    <a:pt x="47560" y="6768"/>
                    <a:pt x="47578" y="6762"/>
                    <a:pt x="47602" y="6746"/>
                  </a:cubicBezTo>
                  <a:cubicBezTo>
                    <a:pt x="47634" y="6714"/>
                    <a:pt x="47714" y="6714"/>
                    <a:pt x="47779" y="6698"/>
                  </a:cubicBezTo>
                  <a:cubicBezTo>
                    <a:pt x="47779" y="6698"/>
                    <a:pt x="47795" y="6698"/>
                    <a:pt x="47795" y="6714"/>
                  </a:cubicBezTo>
                  <a:cubicBezTo>
                    <a:pt x="47827" y="6724"/>
                    <a:pt x="47863" y="6726"/>
                    <a:pt x="47900" y="6726"/>
                  </a:cubicBezTo>
                  <a:cubicBezTo>
                    <a:pt x="47919" y="6726"/>
                    <a:pt x="47938" y="6726"/>
                    <a:pt x="47956" y="6726"/>
                  </a:cubicBezTo>
                  <a:cubicBezTo>
                    <a:pt x="48013" y="6726"/>
                    <a:pt x="48069" y="6730"/>
                    <a:pt x="48118" y="6762"/>
                  </a:cubicBezTo>
                  <a:cubicBezTo>
                    <a:pt x="48120" y="6764"/>
                    <a:pt x="48123" y="6765"/>
                    <a:pt x="48127" y="6765"/>
                  </a:cubicBezTo>
                  <a:cubicBezTo>
                    <a:pt x="48152" y="6765"/>
                    <a:pt x="48203" y="6730"/>
                    <a:pt x="48231" y="6730"/>
                  </a:cubicBezTo>
                  <a:lnTo>
                    <a:pt x="48263" y="6730"/>
                  </a:lnTo>
                  <a:cubicBezTo>
                    <a:pt x="48275" y="6736"/>
                    <a:pt x="48285" y="6739"/>
                    <a:pt x="48292" y="6739"/>
                  </a:cubicBezTo>
                  <a:cubicBezTo>
                    <a:pt x="48321" y="6739"/>
                    <a:pt x="48308" y="6694"/>
                    <a:pt x="48295" y="6681"/>
                  </a:cubicBezTo>
                  <a:cubicBezTo>
                    <a:pt x="48279" y="6665"/>
                    <a:pt x="48231" y="6585"/>
                    <a:pt x="48231" y="6552"/>
                  </a:cubicBezTo>
                  <a:cubicBezTo>
                    <a:pt x="48228" y="6550"/>
                    <a:pt x="48224" y="6549"/>
                    <a:pt x="48218" y="6549"/>
                  </a:cubicBezTo>
                  <a:cubicBezTo>
                    <a:pt x="48181" y="6549"/>
                    <a:pt x="48081" y="6589"/>
                    <a:pt x="48053" y="6617"/>
                  </a:cubicBezTo>
                  <a:cubicBezTo>
                    <a:pt x="48044" y="6623"/>
                    <a:pt x="48037" y="6626"/>
                    <a:pt x="48032" y="6626"/>
                  </a:cubicBezTo>
                  <a:cubicBezTo>
                    <a:pt x="48011" y="6626"/>
                    <a:pt x="48024" y="6579"/>
                    <a:pt x="48037" y="6552"/>
                  </a:cubicBezTo>
                  <a:cubicBezTo>
                    <a:pt x="48051" y="6539"/>
                    <a:pt x="47922" y="6501"/>
                    <a:pt x="47865" y="6501"/>
                  </a:cubicBezTo>
                  <a:cubicBezTo>
                    <a:pt x="47855" y="6501"/>
                    <a:pt x="47848" y="6502"/>
                    <a:pt x="47843" y="6504"/>
                  </a:cubicBezTo>
                  <a:cubicBezTo>
                    <a:pt x="47820" y="6528"/>
                    <a:pt x="47744" y="6543"/>
                    <a:pt x="47699" y="6543"/>
                  </a:cubicBezTo>
                  <a:cubicBezTo>
                    <a:pt x="47683" y="6543"/>
                    <a:pt x="47670" y="6541"/>
                    <a:pt x="47666" y="6536"/>
                  </a:cubicBezTo>
                  <a:cubicBezTo>
                    <a:pt x="47634" y="6520"/>
                    <a:pt x="47537" y="6456"/>
                    <a:pt x="47440" y="6391"/>
                  </a:cubicBezTo>
                  <a:lnTo>
                    <a:pt x="47472" y="6310"/>
                  </a:lnTo>
                  <a:lnTo>
                    <a:pt x="47489" y="6278"/>
                  </a:lnTo>
                  <a:cubicBezTo>
                    <a:pt x="47503" y="6264"/>
                    <a:pt x="47521" y="6256"/>
                    <a:pt x="47538" y="6256"/>
                  </a:cubicBezTo>
                  <a:cubicBezTo>
                    <a:pt x="47558" y="6256"/>
                    <a:pt x="47577" y="6268"/>
                    <a:pt x="47585" y="6294"/>
                  </a:cubicBezTo>
                  <a:lnTo>
                    <a:pt x="47569" y="6310"/>
                  </a:lnTo>
                  <a:cubicBezTo>
                    <a:pt x="47555" y="6367"/>
                    <a:pt x="47566" y="6410"/>
                    <a:pt x="47611" y="6410"/>
                  </a:cubicBezTo>
                  <a:cubicBezTo>
                    <a:pt x="47618" y="6410"/>
                    <a:pt x="47625" y="6409"/>
                    <a:pt x="47634" y="6407"/>
                  </a:cubicBezTo>
                  <a:lnTo>
                    <a:pt x="47698" y="6407"/>
                  </a:lnTo>
                  <a:cubicBezTo>
                    <a:pt x="47763" y="6407"/>
                    <a:pt x="47827" y="6359"/>
                    <a:pt x="47827" y="6327"/>
                  </a:cubicBezTo>
                  <a:cubicBezTo>
                    <a:pt x="47811" y="6310"/>
                    <a:pt x="47811" y="6294"/>
                    <a:pt x="47811" y="6294"/>
                  </a:cubicBezTo>
                  <a:lnTo>
                    <a:pt x="47860" y="6294"/>
                  </a:lnTo>
                  <a:cubicBezTo>
                    <a:pt x="47874" y="6290"/>
                    <a:pt x="47887" y="6288"/>
                    <a:pt x="47898" y="6288"/>
                  </a:cubicBezTo>
                  <a:cubicBezTo>
                    <a:pt x="47924" y="6288"/>
                    <a:pt x="47940" y="6299"/>
                    <a:pt x="47940" y="6310"/>
                  </a:cubicBezTo>
                  <a:lnTo>
                    <a:pt x="47940" y="6327"/>
                  </a:lnTo>
                  <a:lnTo>
                    <a:pt x="47924" y="6343"/>
                  </a:lnTo>
                  <a:cubicBezTo>
                    <a:pt x="47924" y="6375"/>
                    <a:pt x="47940" y="6407"/>
                    <a:pt x="47989" y="6407"/>
                  </a:cubicBezTo>
                  <a:lnTo>
                    <a:pt x="48005" y="6407"/>
                  </a:lnTo>
                  <a:lnTo>
                    <a:pt x="48037" y="6375"/>
                  </a:lnTo>
                  <a:cubicBezTo>
                    <a:pt x="48047" y="6365"/>
                    <a:pt x="48060" y="6361"/>
                    <a:pt x="48074" y="6361"/>
                  </a:cubicBezTo>
                  <a:cubicBezTo>
                    <a:pt x="48105" y="6361"/>
                    <a:pt x="48139" y="6380"/>
                    <a:pt x="48150" y="6391"/>
                  </a:cubicBezTo>
                  <a:cubicBezTo>
                    <a:pt x="48157" y="6398"/>
                    <a:pt x="48191" y="6402"/>
                    <a:pt x="48234" y="6402"/>
                  </a:cubicBezTo>
                  <a:cubicBezTo>
                    <a:pt x="48294" y="6402"/>
                    <a:pt x="48370" y="6394"/>
                    <a:pt x="48408" y="6375"/>
                  </a:cubicBezTo>
                  <a:cubicBezTo>
                    <a:pt x="48427" y="6370"/>
                    <a:pt x="48447" y="6368"/>
                    <a:pt x="48467" y="6368"/>
                  </a:cubicBezTo>
                  <a:cubicBezTo>
                    <a:pt x="48514" y="6368"/>
                    <a:pt x="48558" y="6380"/>
                    <a:pt x="48569" y="6391"/>
                  </a:cubicBezTo>
                  <a:cubicBezTo>
                    <a:pt x="48569" y="6393"/>
                    <a:pt x="48570" y="6394"/>
                    <a:pt x="48572" y="6394"/>
                  </a:cubicBezTo>
                  <a:cubicBezTo>
                    <a:pt x="48586" y="6394"/>
                    <a:pt x="48652" y="6341"/>
                    <a:pt x="48666" y="6327"/>
                  </a:cubicBezTo>
                  <a:cubicBezTo>
                    <a:pt x="48678" y="6303"/>
                    <a:pt x="48759" y="6288"/>
                    <a:pt x="48820" y="6288"/>
                  </a:cubicBezTo>
                  <a:cubicBezTo>
                    <a:pt x="48843" y="6288"/>
                    <a:pt x="48863" y="6290"/>
                    <a:pt x="48876" y="6294"/>
                  </a:cubicBezTo>
                  <a:lnTo>
                    <a:pt x="48989" y="6294"/>
                  </a:lnTo>
                  <a:lnTo>
                    <a:pt x="48989" y="6310"/>
                  </a:lnTo>
                  <a:lnTo>
                    <a:pt x="48973" y="6423"/>
                  </a:lnTo>
                  <a:cubicBezTo>
                    <a:pt x="49086" y="6407"/>
                    <a:pt x="49198" y="6407"/>
                    <a:pt x="49215" y="6375"/>
                  </a:cubicBezTo>
                  <a:cubicBezTo>
                    <a:pt x="49231" y="6343"/>
                    <a:pt x="49263" y="6278"/>
                    <a:pt x="49279" y="6198"/>
                  </a:cubicBezTo>
                  <a:lnTo>
                    <a:pt x="49327" y="6181"/>
                  </a:lnTo>
                  <a:cubicBezTo>
                    <a:pt x="49362" y="6170"/>
                    <a:pt x="49397" y="6125"/>
                    <a:pt x="49451" y="6125"/>
                  </a:cubicBezTo>
                  <a:cubicBezTo>
                    <a:pt x="49471" y="6125"/>
                    <a:pt x="49494" y="6131"/>
                    <a:pt x="49521" y="6149"/>
                  </a:cubicBezTo>
                  <a:lnTo>
                    <a:pt x="49553" y="6165"/>
                  </a:lnTo>
                  <a:cubicBezTo>
                    <a:pt x="49553" y="6198"/>
                    <a:pt x="49569" y="6246"/>
                    <a:pt x="49586" y="6294"/>
                  </a:cubicBezTo>
                  <a:lnTo>
                    <a:pt x="49650" y="6262"/>
                  </a:lnTo>
                  <a:lnTo>
                    <a:pt x="49715" y="6230"/>
                  </a:lnTo>
                  <a:cubicBezTo>
                    <a:pt x="49795" y="6214"/>
                    <a:pt x="49892" y="6181"/>
                    <a:pt x="49908" y="6165"/>
                  </a:cubicBezTo>
                  <a:cubicBezTo>
                    <a:pt x="49908" y="6149"/>
                    <a:pt x="49892" y="6133"/>
                    <a:pt x="49876" y="6101"/>
                  </a:cubicBezTo>
                  <a:lnTo>
                    <a:pt x="49844" y="6101"/>
                  </a:lnTo>
                  <a:cubicBezTo>
                    <a:pt x="49833" y="6103"/>
                    <a:pt x="49823" y="6104"/>
                    <a:pt x="49815" y="6104"/>
                  </a:cubicBezTo>
                  <a:cubicBezTo>
                    <a:pt x="49759" y="6104"/>
                    <a:pt x="49749" y="6062"/>
                    <a:pt x="49763" y="6020"/>
                  </a:cubicBezTo>
                  <a:lnTo>
                    <a:pt x="49779" y="5956"/>
                  </a:lnTo>
                  <a:cubicBezTo>
                    <a:pt x="49811" y="5859"/>
                    <a:pt x="49844" y="5617"/>
                    <a:pt x="49795" y="5568"/>
                  </a:cubicBezTo>
                  <a:cubicBezTo>
                    <a:pt x="49731" y="5520"/>
                    <a:pt x="49650" y="5423"/>
                    <a:pt x="49602" y="5359"/>
                  </a:cubicBezTo>
                  <a:lnTo>
                    <a:pt x="49666" y="5327"/>
                  </a:lnTo>
                  <a:cubicBezTo>
                    <a:pt x="49698" y="5294"/>
                    <a:pt x="49731" y="5278"/>
                    <a:pt x="49763" y="5262"/>
                  </a:cubicBezTo>
                  <a:cubicBezTo>
                    <a:pt x="49795" y="5246"/>
                    <a:pt x="49811" y="5197"/>
                    <a:pt x="49811" y="5197"/>
                  </a:cubicBezTo>
                  <a:cubicBezTo>
                    <a:pt x="49715" y="5133"/>
                    <a:pt x="49811" y="5101"/>
                    <a:pt x="49860" y="5085"/>
                  </a:cubicBezTo>
                  <a:lnTo>
                    <a:pt x="49908" y="5085"/>
                  </a:lnTo>
                  <a:cubicBezTo>
                    <a:pt x="49923" y="5075"/>
                    <a:pt x="49941" y="5071"/>
                    <a:pt x="49959" y="5071"/>
                  </a:cubicBezTo>
                  <a:cubicBezTo>
                    <a:pt x="49999" y="5071"/>
                    <a:pt x="50037" y="5090"/>
                    <a:pt x="50037" y="5101"/>
                  </a:cubicBezTo>
                  <a:cubicBezTo>
                    <a:pt x="50049" y="5113"/>
                    <a:pt x="50127" y="5144"/>
                    <a:pt x="50170" y="5144"/>
                  </a:cubicBezTo>
                  <a:cubicBezTo>
                    <a:pt x="50184" y="5144"/>
                    <a:pt x="50195" y="5141"/>
                    <a:pt x="50199" y="5133"/>
                  </a:cubicBezTo>
                  <a:cubicBezTo>
                    <a:pt x="50231" y="5085"/>
                    <a:pt x="50263" y="4988"/>
                    <a:pt x="50279" y="4956"/>
                  </a:cubicBezTo>
                  <a:cubicBezTo>
                    <a:pt x="50279" y="4937"/>
                    <a:pt x="50268" y="4929"/>
                    <a:pt x="50249" y="4929"/>
                  </a:cubicBezTo>
                  <a:cubicBezTo>
                    <a:pt x="50236" y="4929"/>
                    <a:pt x="50219" y="4933"/>
                    <a:pt x="50199" y="4939"/>
                  </a:cubicBezTo>
                  <a:lnTo>
                    <a:pt x="50166" y="4956"/>
                  </a:lnTo>
                  <a:cubicBezTo>
                    <a:pt x="50134" y="4956"/>
                    <a:pt x="50086" y="4923"/>
                    <a:pt x="50053" y="4907"/>
                  </a:cubicBezTo>
                  <a:lnTo>
                    <a:pt x="50005" y="4859"/>
                  </a:lnTo>
                  <a:cubicBezTo>
                    <a:pt x="49989" y="4891"/>
                    <a:pt x="49876" y="4939"/>
                    <a:pt x="49763" y="4956"/>
                  </a:cubicBezTo>
                  <a:lnTo>
                    <a:pt x="49698" y="4923"/>
                  </a:lnTo>
                  <a:lnTo>
                    <a:pt x="49666" y="4891"/>
                  </a:lnTo>
                  <a:cubicBezTo>
                    <a:pt x="49663" y="4894"/>
                    <a:pt x="49658" y="4895"/>
                    <a:pt x="49652" y="4895"/>
                  </a:cubicBezTo>
                  <a:cubicBezTo>
                    <a:pt x="49626" y="4895"/>
                    <a:pt x="49576" y="4872"/>
                    <a:pt x="49537" y="4859"/>
                  </a:cubicBezTo>
                  <a:cubicBezTo>
                    <a:pt x="49505" y="4843"/>
                    <a:pt x="49537" y="4810"/>
                    <a:pt x="49553" y="4794"/>
                  </a:cubicBezTo>
                  <a:cubicBezTo>
                    <a:pt x="49565" y="4794"/>
                    <a:pt x="49632" y="4821"/>
                    <a:pt x="49678" y="4821"/>
                  </a:cubicBezTo>
                  <a:cubicBezTo>
                    <a:pt x="49693" y="4821"/>
                    <a:pt x="49707" y="4818"/>
                    <a:pt x="49715" y="4810"/>
                  </a:cubicBezTo>
                  <a:cubicBezTo>
                    <a:pt x="49731" y="4778"/>
                    <a:pt x="49698" y="4697"/>
                    <a:pt x="49682" y="4681"/>
                  </a:cubicBezTo>
                  <a:cubicBezTo>
                    <a:pt x="49666" y="4665"/>
                    <a:pt x="49731" y="4617"/>
                    <a:pt x="49763" y="4601"/>
                  </a:cubicBezTo>
                  <a:cubicBezTo>
                    <a:pt x="49779" y="4585"/>
                    <a:pt x="49779" y="4552"/>
                    <a:pt x="49779" y="4536"/>
                  </a:cubicBezTo>
                  <a:cubicBezTo>
                    <a:pt x="49763" y="4536"/>
                    <a:pt x="49844" y="4504"/>
                    <a:pt x="49860" y="4488"/>
                  </a:cubicBezTo>
                  <a:cubicBezTo>
                    <a:pt x="49892" y="4488"/>
                    <a:pt x="49989" y="4326"/>
                    <a:pt x="50005" y="4262"/>
                  </a:cubicBezTo>
                  <a:cubicBezTo>
                    <a:pt x="50021" y="4197"/>
                    <a:pt x="49908" y="4181"/>
                    <a:pt x="49860" y="4165"/>
                  </a:cubicBezTo>
                  <a:cubicBezTo>
                    <a:pt x="49828" y="4165"/>
                    <a:pt x="49682" y="4197"/>
                    <a:pt x="49634" y="4230"/>
                  </a:cubicBezTo>
                  <a:cubicBezTo>
                    <a:pt x="49630" y="4231"/>
                    <a:pt x="49627" y="4232"/>
                    <a:pt x="49622" y="4232"/>
                  </a:cubicBezTo>
                  <a:cubicBezTo>
                    <a:pt x="49588" y="4232"/>
                    <a:pt x="49537" y="4178"/>
                    <a:pt x="49537" y="4149"/>
                  </a:cubicBezTo>
                  <a:cubicBezTo>
                    <a:pt x="49526" y="4138"/>
                    <a:pt x="49490" y="4126"/>
                    <a:pt x="49447" y="4126"/>
                  </a:cubicBezTo>
                  <a:cubicBezTo>
                    <a:pt x="49430" y="4126"/>
                    <a:pt x="49411" y="4128"/>
                    <a:pt x="49392" y="4133"/>
                  </a:cubicBezTo>
                  <a:lnTo>
                    <a:pt x="49344" y="4149"/>
                  </a:lnTo>
                  <a:cubicBezTo>
                    <a:pt x="49311" y="4165"/>
                    <a:pt x="49279" y="4181"/>
                    <a:pt x="49263" y="4197"/>
                  </a:cubicBezTo>
                  <a:lnTo>
                    <a:pt x="49231" y="4246"/>
                  </a:lnTo>
                  <a:cubicBezTo>
                    <a:pt x="49263" y="4310"/>
                    <a:pt x="49311" y="4359"/>
                    <a:pt x="49360" y="4375"/>
                  </a:cubicBezTo>
                  <a:lnTo>
                    <a:pt x="49457" y="4375"/>
                  </a:lnTo>
                  <a:cubicBezTo>
                    <a:pt x="49471" y="4346"/>
                    <a:pt x="49524" y="4292"/>
                    <a:pt x="49547" y="4292"/>
                  </a:cubicBezTo>
                  <a:cubicBezTo>
                    <a:pt x="49549" y="4292"/>
                    <a:pt x="49552" y="4292"/>
                    <a:pt x="49553" y="4294"/>
                  </a:cubicBezTo>
                  <a:cubicBezTo>
                    <a:pt x="49569" y="4310"/>
                    <a:pt x="49618" y="4375"/>
                    <a:pt x="49634" y="4391"/>
                  </a:cubicBezTo>
                  <a:cubicBezTo>
                    <a:pt x="49634" y="4407"/>
                    <a:pt x="49408" y="4439"/>
                    <a:pt x="49311" y="4455"/>
                  </a:cubicBezTo>
                  <a:cubicBezTo>
                    <a:pt x="49291" y="4464"/>
                    <a:pt x="49273" y="4467"/>
                    <a:pt x="49257" y="4467"/>
                  </a:cubicBezTo>
                  <a:cubicBezTo>
                    <a:pt x="49210" y="4467"/>
                    <a:pt x="49182" y="4439"/>
                    <a:pt x="49182" y="4439"/>
                  </a:cubicBezTo>
                  <a:cubicBezTo>
                    <a:pt x="49198" y="4423"/>
                    <a:pt x="49215" y="4359"/>
                    <a:pt x="49215" y="4343"/>
                  </a:cubicBezTo>
                  <a:cubicBezTo>
                    <a:pt x="49198" y="4310"/>
                    <a:pt x="49166" y="4262"/>
                    <a:pt x="49134" y="4214"/>
                  </a:cubicBezTo>
                  <a:lnTo>
                    <a:pt x="49086" y="4165"/>
                  </a:lnTo>
                  <a:lnTo>
                    <a:pt x="49053" y="4133"/>
                  </a:lnTo>
                  <a:cubicBezTo>
                    <a:pt x="48989" y="4133"/>
                    <a:pt x="48924" y="4149"/>
                    <a:pt x="48908" y="4149"/>
                  </a:cubicBezTo>
                  <a:lnTo>
                    <a:pt x="48892" y="4149"/>
                  </a:lnTo>
                  <a:lnTo>
                    <a:pt x="48811" y="4133"/>
                  </a:lnTo>
                  <a:cubicBezTo>
                    <a:pt x="48731" y="4133"/>
                    <a:pt x="48585" y="4117"/>
                    <a:pt x="48489" y="4101"/>
                  </a:cubicBezTo>
                  <a:lnTo>
                    <a:pt x="48392" y="4084"/>
                  </a:lnTo>
                  <a:lnTo>
                    <a:pt x="48344" y="4084"/>
                  </a:lnTo>
                  <a:lnTo>
                    <a:pt x="48198" y="4149"/>
                  </a:lnTo>
                  <a:cubicBezTo>
                    <a:pt x="48069" y="4084"/>
                    <a:pt x="47989" y="3923"/>
                    <a:pt x="47989" y="3875"/>
                  </a:cubicBezTo>
                  <a:cubicBezTo>
                    <a:pt x="47989" y="3843"/>
                    <a:pt x="47892" y="3778"/>
                    <a:pt x="47779" y="3746"/>
                  </a:cubicBezTo>
                  <a:lnTo>
                    <a:pt x="47682" y="3762"/>
                  </a:lnTo>
                  <a:lnTo>
                    <a:pt x="47585" y="3778"/>
                  </a:lnTo>
                  <a:cubicBezTo>
                    <a:pt x="47555" y="3796"/>
                    <a:pt x="47527" y="3805"/>
                    <a:pt x="47505" y="3805"/>
                  </a:cubicBezTo>
                  <a:cubicBezTo>
                    <a:pt x="47468" y="3805"/>
                    <a:pt x="47446" y="3780"/>
                    <a:pt x="47456" y="3730"/>
                  </a:cubicBezTo>
                  <a:lnTo>
                    <a:pt x="47456" y="3730"/>
                  </a:lnTo>
                  <a:lnTo>
                    <a:pt x="47311" y="3746"/>
                  </a:lnTo>
                  <a:cubicBezTo>
                    <a:pt x="47302" y="3748"/>
                    <a:pt x="47294" y="3749"/>
                    <a:pt x="47287" y="3749"/>
                  </a:cubicBezTo>
                  <a:cubicBezTo>
                    <a:pt x="47243" y="3749"/>
                    <a:pt x="47235" y="3709"/>
                    <a:pt x="47263" y="3681"/>
                  </a:cubicBezTo>
                  <a:cubicBezTo>
                    <a:pt x="47287" y="3657"/>
                    <a:pt x="47311" y="3615"/>
                    <a:pt x="47355" y="3615"/>
                  </a:cubicBezTo>
                  <a:cubicBezTo>
                    <a:pt x="47370" y="3615"/>
                    <a:pt x="47387" y="3620"/>
                    <a:pt x="47408" y="3633"/>
                  </a:cubicBezTo>
                  <a:cubicBezTo>
                    <a:pt x="47440" y="3649"/>
                    <a:pt x="47472" y="3665"/>
                    <a:pt x="47505" y="3665"/>
                  </a:cubicBezTo>
                  <a:lnTo>
                    <a:pt x="47585" y="3649"/>
                  </a:lnTo>
                  <a:cubicBezTo>
                    <a:pt x="47623" y="3656"/>
                    <a:pt x="47659" y="3659"/>
                    <a:pt x="47691" y="3659"/>
                  </a:cubicBezTo>
                  <a:cubicBezTo>
                    <a:pt x="47811" y="3659"/>
                    <a:pt x="47885" y="3616"/>
                    <a:pt x="47860" y="3552"/>
                  </a:cubicBezTo>
                  <a:lnTo>
                    <a:pt x="47860" y="3552"/>
                  </a:lnTo>
                  <a:lnTo>
                    <a:pt x="47747" y="3601"/>
                  </a:lnTo>
                  <a:cubicBezTo>
                    <a:pt x="47731" y="3608"/>
                    <a:pt x="47718" y="3611"/>
                    <a:pt x="47708" y="3611"/>
                  </a:cubicBezTo>
                  <a:cubicBezTo>
                    <a:pt x="47674" y="3611"/>
                    <a:pt x="47662" y="3581"/>
                    <a:pt x="47650" y="3568"/>
                  </a:cubicBezTo>
                  <a:cubicBezTo>
                    <a:pt x="47544" y="3545"/>
                    <a:pt x="47489" y="3530"/>
                    <a:pt x="47385" y="3530"/>
                  </a:cubicBezTo>
                  <a:cubicBezTo>
                    <a:pt x="47347" y="3530"/>
                    <a:pt x="47303" y="3532"/>
                    <a:pt x="47247" y="3536"/>
                  </a:cubicBezTo>
                  <a:cubicBezTo>
                    <a:pt x="47231" y="3536"/>
                    <a:pt x="47214" y="3520"/>
                    <a:pt x="47198" y="3520"/>
                  </a:cubicBezTo>
                  <a:lnTo>
                    <a:pt x="47118" y="3504"/>
                  </a:lnTo>
                  <a:cubicBezTo>
                    <a:pt x="47085" y="3552"/>
                    <a:pt x="46989" y="3746"/>
                    <a:pt x="46989" y="3794"/>
                  </a:cubicBezTo>
                  <a:cubicBezTo>
                    <a:pt x="47001" y="3830"/>
                    <a:pt x="46995" y="3849"/>
                    <a:pt x="46984" y="3849"/>
                  </a:cubicBezTo>
                  <a:cubicBezTo>
                    <a:pt x="46981" y="3849"/>
                    <a:pt x="46976" y="3847"/>
                    <a:pt x="46972" y="3843"/>
                  </a:cubicBezTo>
                  <a:cubicBezTo>
                    <a:pt x="46972" y="3826"/>
                    <a:pt x="46924" y="3762"/>
                    <a:pt x="46860" y="3697"/>
                  </a:cubicBezTo>
                  <a:lnTo>
                    <a:pt x="46924" y="3617"/>
                  </a:lnTo>
                  <a:lnTo>
                    <a:pt x="46956" y="3552"/>
                  </a:lnTo>
                  <a:cubicBezTo>
                    <a:pt x="46876" y="3552"/>
                    <a:pt x="46747" y="3536"/>
                    <a:pt x="46666" y="3536"/>
                  </a:cubicBezTo>
                  <a:lnTo>
                    <a:pt x="46650" y="3472"/>
                  </a:lnTo>
                  <a:cubicBezTo>
                    <a:pt x="46634" y="3439"/>
                    <a:pt x="46634" y="3391"/>
                    <a:pt x="46666" y="3375"/>
                  </a:cubicBezTo>
                  <a:lnTo>
                    <a:pt x="46698" y="3342"/>
                  </a:lnTo>
                  <a:cubicBezTo>
                    <a:pt x="46707" y="3341"/>
                    <a:pt x="46715" y="3340"/>
                    <a:pt x="46722" y="3340"/>
                  </a:cubicBezTo>
                  <a:cubicBezTo>
                    <a:pt x="46782" y="3340"/>
                    <a:pt x="46793" y="3393"/>
                    <a:pt x="46779" y="3407"/>
                  </a:cubicBezTo>
                  <a:cubicBezTo>
                    <a:pt x="46779" y="3423"/>
                    <a:pt x="46843" y="3455"/>
                    <a:pt x="46924" y="3472"/>
                  </a:cubicBezTo>
                  <a:lnTo>
                    <a:pt x="46924" y="3375"/>
                  </a:lnTo>
                  <a:lnTo>
                    <a:pt x="46924" y="3310"/>
                  </a:lnTo>
                  <a:cubicBezTo>
                    <a:pt x="47005" y="3310"/>
                    <a:pt x="47085" y="3310"/>
                    <a:pt x="47101" y="3294"/>
                  </a:cubicBezTo>
                  <a:cubicBezTo>
                    <a:pt x="47118" y="3278"/>
                    <a:pt x="47118" y="3246"/>
                    <a:pt x="47101" y="3230"/>
                  </a:cubicBezTo>
                  <a:lnTo>
                    <a:pt x="47069" y="3230"/>
                  </a:lnTo>
                  <a:lnTo>
                    <a:pt x="46972" y="3213"/>
                  </a:lnTo>
                  <a:cubicBezTo>
                    <a:pt x="46843" y="3213"/>
                    <a:pt x="46763" y="3149"/>
                    <a:pt x="46763" y="3133"/>
                  </a:cubicBezTo>
                  <a:cubicBezTo>
                    <a:pt x="46774" y="3121"/>
                    <a:pt x="46794" y="3110"/>
                    <a:pt x="46821" y="3110"/>
                  </a:cubicBezTo>
                  <a:cubicBezTo>
                    <a:pt x="46833" y="3110"/>
                    <a:pt x="46845" y="3112"/>
                    <a:pt x="46860" y="3117"/>
                  </a:cubicBezTo>
                  <a:lnTo>
                    <a:pt x="46892" y="3133"/>
                  </a:lnTo>
                  <a:cubicBezTo>
                    <a:pt x="46923" y="3153"/>
                    <a:pt x="46947" y="3181"/>
                    <a:pt x="46978" y="3181"/>
                  </a:cubicBezTo>
                  <a:cubicBezTo>
                    <a:pt x="46995" y="3181"/>
                    <a:pt x="47014" y="3172"/>
                    <a:pt x="47037" y="3149"/>
                  </a:cubicBezTo>
                  <a:cubicBezTo>
                    <a:pt x="47053" y="3141"/>
                    <a:pt x="47081" y="3137"/>
                    <a:pt x="47110" y="3137"/>
                  </a:cubicBezTo>
                  <a:cubicBezTo>
                    <a:pt x="47138" y="3137"/>
                    <a:pt x="47166" y="3141"/>
                    <a:pt x="47182" y="3149"/>
                  </a:cubicBezTo>
                  <a:cubicBezTo>
                    <a:pt x="47203" y="3162"/>
                    <a:pt x="47219" y="3167"/>
                    <a:pt x="47230" y="3167"/>
                  </a:cubicBezTo>
                  <a:cubicBezTo>
                    <a:pt x="47262" y="3167"/>
                    <a:pt x="47259" y="3129"/>
                    <a:pt x="47247" y="3117"/>
                  </a:cubicBezTo>
                  <a:lnTo>
                    <a:pt x="47198" y="3084"/>
                  </a:lnTo>
                  <a:cubicBezTo>
                    <a:pt x="47231" y="3052"/>
                    <a:pt x="47279" y="2971"/>
                    <a:pt x="47311" y="2907"/>
                  </a:cubicBezTo>
                  <a:lnTo>
                    <a:pt x="47408" y="2907"/>
                  </a:lnTo>
                  <a:cubicBezTo>
                    <a:pt x="47472" y="2907"/>
                    <a:pt x="47472" y="2875"/>
                    <a:pt x="47456" y="2842"/>
                  </a:cubicBezTo>
                  <a:cubicBezTo>
                    <a:pt x="47456" y="2826"/>
                    <a:pt x="47424" y="2794"/>
                    <a:pt x="47424" y="2794"/>
                  </a:cubicBezTo>
                  <a:lnTo>
                    <a:pt x="47505" y="2697"/>
                  </a:lnTo>
                  <a:cubicBezTo>
                    <a:pt x="47490" y="2608"/>
                    <a:pt x="47420" y="2518"/>
                    <a:pt x="47384" y="2518"/>
                  </a:cubicBezTo>
                  <a:cubicBezTo>
                    <a:pt x="47381" y="2518"/>
                    <a:pt x="47378" y="2519"/>
                    <a:pt x="47376" y="2520"/>
                  </a:cubicBezTo>
                  <a:cubicBezTo>
                    <a:pt x="47360" y="2520"/>
                    <a:pt x="47263" y="2552"/>
                    <a:pt x="47166" y="2584"/>
                  </a:cubicBezTo>
                  <a:lnTo>
                    <a:pt x="47053" y="2520"/>
                  </a:lnTo>
                  <a:cubicBezTo>
                    <a:pt x="47050" y="2517"/>
                    <a:pt x="47045" y="2515"/>
                    <a:pt x="47039" y="2515"/>
                  </a:cubicBezTo>
                  <a:cubicBezTo>
                    <a:pt x="47014" y="2515"/>
                    <a:pt x="46969" y="2539"/>
                    <a:pt x="46956" y="2552"/>
                  </a:cubicBezTo>
                  <a:lnTo>
                    <a:pt x="46924" y="2600"/>
                  </a:lnTo>
                  <a:cubicBezTo>
                    <a:pt x="46912" y="2624"/>
                    <a:pt x="46849" y="2639"/>
                    <a:pt x="46803" y="2639"/>
                  </a:cubicBezTo>
                  <a:cubicBezTo>
                    <a:pt x="46786" y="2639"/>
                    <a:pt x="46771" y="2637"/>
                    <a:pt x="46763" y="2633"/>
                  </a:cubicBezTo>
                  <a:cubicBezTo>
                    <a:pt x="46730" y="2633"/>
                    <a:pt x="46698" y="2536"/>
                    <a:pt x="46698" y="2504"/>
                  </a:cubicBezTo>
                  <a:cubicBezTo>
                    <a:pt x="46698" y="2455"/>
                    <a:pt x="46650" y="2439"/>
                    <a:pt x="46618" y="2439"/>
                  </a:cubicBezTo>
                  <a:cubicBezTo>
                    <a:pt x="46601" y="2439"/>
                    <a:pt x="46601" y="2359"/>
                    <a:pt x="46553" y="2359"/>
                  </a:cubicBezTo>
                  <a:cubicBezTo>
                    <a:pt x="46521" y="2342"/>
                    <a:pt x="46505" y="2342"/>
                    <a:pt x="46537" y="2326"/>
                  </a:cubicBezTo>
                  <a:lnTo>
                    <a:pt x="46569" y="2326"/>
                  </a:lnTo>
                  <a:lnTo>
                    <a:pt x="46763" y="2359"/>
                  </a:lnTo>
                  <a:cubicBezTo>
                    <a:pt x="46811" y="2278"/>
                    <a:pt x="46924" y="2181"/>
                    <a:pt x="46940" y="2165"/>
                  </a:cubicBezTo>
                  <a:cubicBezTo>
                    <a:pt x="46972" y="2165"/>
                    <a:pt x="46924" y="2133"/>
                    <a:pt x="46860" y="2117"/>
                  </a:cubicBezTo>
                  <a:lnTo>
                    <a:pt x="46843" y="2117"/>
                  </a:lnTo>
                  <a:cubicBezTo>
                    <a:pt x="46811" y="2060"/>
                    <a:pt x="46763" y="2044"/>
                    <a:pt x="46714" y="2044"/>
                  </a:cubicBezTo>
                  <a:cubicBezTo>
                    <a:pt x="46666" y="2044"/>
                    <a:pt x="46618" y="2060"/>
                    <a:pt x="46585" y="2068"/>
                  </a:cubicBezTo>
                  <a:lnTo>
                    <a:pt x="46489" y="2117"/>
                  </a:lnTo>
                  <a:cubicBezTo>
                    <a:pt x="46424" y="2068"/>
                    <a:pt x="46408" y="1971"/>
                    <a:pt x="46424" y="1939"/>
                  </a:cubicBezTo>
                  <a:cubicBezTo>
                    <a:pt x="46436" y="1916"/>
                    <a:pt x="46456" y="1901"/>
                    <a:pt x="46466" y="1901"/>
                  </a:cubicBezTo>
                  <a:cubicBezTo>
                    <a:pt x="46470" y="1901"/>
                    <a:pt x="46472" y="1903"/>
                    <a:pt x="46472" y="1907"/>
                  </a:cubicBezTo>
                  <a:cubicBezTo>
                    <a:pt x="46472" y="1963"/>
                    <a:pt x="46503" y="1980"/>
                    <a:pt x="46544" y="1980"/>
                  </a:cubicBezTo>
                  <a:cubicBezTo>
                    <a:pt x="46562" y="1980"/>
                    <a:pt x="46582" y="1976"/>
                    <a:pt x="46601" y="1971"/>
                  </a:cubicBezTo>
                  <a:lnTo>
                    <a:pt x="46714" y="1971"/>
                  </a:lnTo>
                  <a:cubicBezTo>
                    <a:pt x="46666" y="1923"/>
                    <a:pt x="46585" y="1858"/>
                    <a:pt x="46569" y="1826"/>
                  </a:cubicBezTo>
                  <a:lnTo>
                    <a:pt x="46585" y="1794"/>
                  </a:lnTo>
                  <a:cubicBezTo>
                    <a:pt x="46618" y="1762"/>
                    <a:pt x="46634" y="1713"/>
                    <a:pt x="46650" y="1681"/>
                  </a:cubicBezTo>
                  <a:lnTo>
                    <a:pt x="46650" y="1665"/>
                  </a:lnTo>
                  <a:cubicBezTo>
                    <a:pt x="46646" y="1661"/>
                    <a:pt x="46641" y="1659"/>
                    <a:pt x="46635" y="1659"/>
                  </a:cubicBezTo>
                  <a:cubicBezTo>
                    <a:pt x="46617" y="1659"/>
                    <a:pt x="46589" y="1677"/>
                    <a:pt x="46553" y="1713"/>
                  </a:cubicBezTo>
                  <a:lnTo>
                    <a:pt x="46537" y="1713"/>
                  </a:lnTo>
                  <a:cubicBezTo>
                    <a:pt x="46440" y="1697"/>
                    <a:pt x="46489" y="1649"/>
                    <a:pt x="46521" y="1617"/>
                  </a:cubicBezTo>
                  <a:cubicBezTo>
                    <a:pt x="46537" y="1600"/>
                    <a:pt x="46505" y="1552"/>
                    <a:pt x="46456" y="1487"/>
                  </a:cubicBezTo>
                  <a:lnTo>
                    <a:pt x="46343" y="1487"/>
                  </a:lnTo>
                  <a:cubicBezTo>
                    <a:pt x="46329" y="1491"/>
                    <a:pt x="46314" y="1493"/>
                    <a:pt x="46299" y="1493"/>
                  </a:cubicBezTo>
                  <a:cubicBezTo>
                    <a:pt x="46247" y="1493"/>
                    <a:pt x="46198" y="1469"/>
                    <a:pt x="46198" y="1407"/>
                  </a:cubicBezTo>
                  <a:lnTo>
                    <a:pt x="46134" y="1407"/>
                  </a:lnTo>
                  <a:lnTo>
                    <a:pt x="46085" y="1520"/>
                  </a:lnTo>
                  <a:cubicBezTo>
                    <a:pt x="45972" y="1504"/>
                    <a:pt x="45924" y="1407"/>
                    <a:pt x="45924" y="1375"/>
                  </a:cubicBezTo>
                  <a:cubicBezTo>
                    <a:pt x="45940" y="1342"/>
                    <a:pt x="45989" y="1310"/>
                    <a:pt x="46021" y="1278"/>
                  </a:cubicBezTo>
                  <a:lnTo>
                    <a:pt x="46037" y="1294"/>
                  </a:lnTo>
                  <a:lnTo>
                    <a:pt x="46118" y="1326"/>
                  </a:lnTo>
                  <a:cubicBezTo>
                    <a:pt x="46214" y="1310"/>
                    <a:pt x="46247" y="1213"/>
                    <a:pt x="46247" y="1197"/>
                  </a:cubicBezTo>
                  <a:cubicBezTo>
                    <a:pt x="46230" y="1165"/>
                    <a:pt x="46263" y="1133"/>
                    <a:pt x="46279" y="1133"/>
                  </a:cubicBezTo>
                  <a:cubicBezTo>
                    <a:pt x="46295" y="1133"/>
                    <a:pt x="46472" y="1020"/>
                    <a:pt x="46489" y="955"/>
                  </a:cubicBezTo>
                  <a:cubicBezTo>
                    <a:pt x="46521" y="891"/>
                    <a:pt x="46521" y="826"/>
                    <a:pt x="46505" y="778"/>
                  </a:cubicBezTo>
                  <a:lnTo>
                    <a:pt x="46279" y="778"/>
                  </a:lnTo>
                  <a:cubicBezTo>
                    <a:pt x="46247" y="649"/>
                    <a:pt x="46408" y="471"/>
                    <a:pt x="46472" y="455"/>
                  </a:cubicBezTo>
                  <a:cubicBezTo>
                    <a:pt x="46537" y="423"/>
                    <a:pt x="46537" y="374"/>
                    <a:pt x="46472" y="342"/>
                  </a:cubicBezTo>
                  <a:lnTo>
                    <a:pt x="46424" y="310"/>
                  </a:lnTo>
                  <a:cubicBezTo>
                    <a:pt x="46376" y="278"/>
                    <a:pt x="46392" y="262"/>
                    <a:pt x="46424" y="229"/>
                  </a:cubicBezTo>
                  <a:cubicBezTo>
                    <a:pt x="46424" y="213"/>
                    <a:pt x="46392" y="165"/>
                    <a:pt x="46376" y="133"/>
                  </a:cubicBezTo>
                  <a:cubicBezTo>
                    <a:pt x="46360" y="100"/>
                    <a:pt x="46351" y="84"/>
                    <a:pt x="46337" y="84"/>
                  </a:cubicBezTo>
                  <a:cubicBezTo>
                    <a:pt x="46323" y="84"/>
                    <a:pt x="46303" y="100"/>
                    <a:pt x="46263" y="133"/>
                  </a:cubicBezTo>
                  <a:lnTo>
                    <a:pt x="46247" y="149"/>
                  </a:lnTo>
                  <a:cubicBezTo>
                    <a:pt x="46198" y="149"/>
                    <a:pt x="46166" y="133"/>
                    <a:pt x="46150" y="100"/>
                  </a:cubicBezTo>
                  <a:lnTo>
                    <a:pt x="46166" y="84"/>
                  </a:lnTo>
                  <a:lnTo>
                    <a:pt x="46166" y="68"/>
                  </a:lnTo>
                  <a:cubicBezTo>
                    <a:pt x="46190" y="44"/>
                    <a:pt x="46187" y="29"/>
                    <a:pt x="46153" y="29"/>
                  </a:cubicBezTo>
                  <a:cubicBezTo>
                    <a:pt x="46140" y="29"/>
                    <a:pt x="46123" y="31"/>
                    <a:pt x="46101" y="36"/>
                  </a:cubicBezTo>
                  <a:lnTo>
                    <a:pt x="46053" y="36"/>
                  </a:lnTo>
                  <a:lnTo>
                    <a:pt x="46021" y="52"/>
                  </a:lnTo>
                  <a:cubicBezTo>
                    <a:pt x="45992" y="52"/>
                    <a:pt x="45849" y="1"/>
                    <a:pt x="45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4269400" y="1209450"/>
              <a:ext cx="107200" cy="27975"/>
            </a:xfrm>
            <a:custGeom>
              <a:avLst/>
              <a:gdLst/>
              <a:ahLst/>
              <a:cxnLst/>
              <a:rect l="l" t="t" r="r" b="b"/>
              <a:pathLst>
                <a:path w="4288" h="1119" extrusionOk="0">
                  <a:moveTo>
                    <a:pt x="3833" y="1"/>
                  </a:moveTo>
                  <a:cubicBezTo>
                    <a:pt x="3803" y="1"/>
                    <a:pt x="3771" y="27"/>
                    <a:pt x="3771" y="54"/>
                  </a:cubicBezTo>
                  <a:cubicBezTo>
                    <a:pt x="3755" y="70"/>
                    <a:pt x="3900" y="199"/>
                    <a:pt x="3916" y="247"/>
                  </a:cubicBezTo>
                  <a:cubicBezTo>
                    <a:pt x="3920" y="264"/>
                    <a:pt x="3917" y="271"/>
                    <a:pt x="3908" y="271"/>
                  </a:cubicBezTo>
                  <a:cubicBezTo>
                    <a:pt x="3886" y="271"/>
                    <a:pt x="3827" y="218"/>
                    <a:pt x="3803" y="183"/>
                  </a:cubicBezTo>
                  <a:cubicBezTo>
                    <a:pt x="3779" y="146"/>
                    <a:pt x="3682" y="128"/>
                    <a:pt x="3608" y="128"/>
                  </a:cubicBezTo>
                  <a:cubicBezTo>
                    <a:pt x="3583" y="128"/>
                    <a:pt x="3561" y="130"/>
                    <a:pt x="3545" y="134"/>
                  </a:cubicBezTo>
                  <a:cubicBezTo>
                    <a:pt x="3497" y="150"/>
                    <a:pt x="3448" y="166"/>
                    <a:pt x="3432" y="183"/>
                  </a:cubicBezTo>
                  <a:lnTo>
                    <a:pt x="3416" y="183"/>
                  </a:lnTo>
                  <a:cubicBezTo>
                    <a:pt x="3400" y="215"/>
                    <a:pt x="3384" y="231"/>
                    <a:pt x="3352" y="263"/>
                  </a:cubicBezTo>
                  <a:cubicBezTo>
                    <a:pt x="3319" y="263"/>
                    <a:pt x="3335" y="183"/>
                    <a:pt x="3352" y="166"/>
                  </a:cubicBezTo>
                  <a:cubicBezTo>
                    <a:pt x="3362" y="146"/>
                    <a:pt x="3279" y="133"/>
                    <a:pt x="3199" y="133"/>
                  </a:cubicBezTo>
                  <a:cubicBezTo>
                    <a:pt x="3150" y="133"/>
                    <a:pt x="3102" y="138"/>
                    <a:pt x="3077" y="150"/>
                  </a:cubicBezTo>
                  <a:cubicBezTo>
                    <a:pt x="3052" y="169"/>
                    <a:pt x="3022" y="176"/>
                    <a:pt x="2992" y="176"/>
                  </a:cubicBezTo>
                  <a:cubicBezTo>
                    <a:pt x="2947" y="176"/>
                    <a:pt x="2903" y="160"/>
                    <a:pt x="2884" y="150"/>
                  </a:cubicBezTo>
                  <a:cubicBezTo>
                    <a:pt x="2835" y="134"/>
                    <a:pt x="2771" y="102"/>
                    <a:pt x="2723" y="86"/>
                  </a:cubicBezTo>
                  <a:lnTo>
                    <a:pt x="2706" y="134"/>
                  </a:lnTo>
                  <a:lnTo>
                    <a:pt x="2706" y="166"/>
                  </a:lnTo>
                  <a:cubicBezTo>
                    <a:pt x="2702" y="175"/>
                    <a:pt x="2694" y="179"/>
                    <a:pt x="2682" y="179"/>
                  </a:cubicBezTo>
                  <a:cubicBezTo>
                    <a:pt x="2648" y="179"/>
                    <a:pt x="2585" y="146"/>
                    <a:pt x="2513" y="86"/>
                  </a:cubicBezTo>
                  <a:lnTo>
                    <a:pt x="2384" y="183"/>
                  </a:lnTo>
                  <a:lnTo>
                    <a:pt x="2368" y="199"/>
                  </a:lnTo>
                  <a:cubicBezTo>
                    <a:pt x="2326" y="185"/>
                    <a:pt x="2237" y="147"/>
                    <a:pt x="2202" y="147"/>
                  </a:cubicBezTo>
                  <a:cubicBezTo>
                    <a:pt x="2197" y="147"/>
                    <a:pt x="2192" y="148"/>
                    <a:pt x="2190" y="150"/>
                  </a:cubicBezTo>
                  <a:cubicBezTo>
                    <a:pt x="2174" y="166"/>
                    <a:pt x="2061" y="183"/>
                    <a:pt x="1948" y="199"/>
                  </a:cubicBezTo>
                  <a:lnTo>
                    <a:pt x="1932" y="312"/>
                  </a:lnTo>
                  <a:cubicBezTo>
                    <a:pt x="1932" y="312"/>
                    <a:pt x="1903" y="319"/>
                    <a:pt x="1884" y="319"/>
                  </a:cubicBezTo>
                  <a:cubicBezTo>
                    <a:pt x="1875" y="319"/>
                    <a:pt x="1868" y="317"/>
                    <a:pt x="1868" y="312"/>
                  </a:cubicBezTo>
                  <a:cubicBezTo>
                    <a:pt x="1851" y="312"/>
                    <a:pt x="1835" y="279"/>
                    <a:pt x="1835" y="263"/>
                  </a:cubicBezTo>
                  <a:lnTo>
                    <a:pt x="1851" y="231"/>
                  </a:lnTo>
                  <a:cubicBezTo>
                    <a:pt x="1868" y="215"/>
                    <a:pt x="1803" y="183"/>
                    <a:pt x="1706" y="166"/>
                  </a:cubicBezTo>
                  <a:lnTo>
                    <a:pt x="1626" y="150"/>
                  </a:lnTo>
                  <a:cubicBezTo>
                    <a:pt x="1620" y="145"/>
                    <a:pt x="1613" y="143"/>
                    <a:pt x="1606" y="143"/>
                  </a:cubicBezTo>
                  <a:cubicBezTo>
                    <a:pt x="1592" y="143"/>
                    <a:pt x="1577" y="150"/>
                    <a:pt x="1577" y="150"/>
                  </a:cubicBezTo>
                  <a:cubicBezTo>
                    <a:pt x="1549" y="179"/>
                    <a:pt x="1571" y="234"/>
                    <a:pt x="1508" y="234"/>
                  </a:cubicBezTo>
                  <a:cubicBezTo>
                    <a:pt x="1500" y="234"/>
                    <a:pt x="1491" y="233"/>
                    <a:pt x="1480" y="231"/>
                  </a:cubicBezTo>
                  <a:lnTo>
                    <a:pt x="1448" y="231"/>
                  </a:lnTo>
                  <a:cubicBezTo>
                    <a:pt x="1441" y="233"/>
                    <a:pt x="1434" y="234"/>
                    <a:pt x="1427" y="234"/>
                  </a:cubicBezTo>
                  <a:cubicBezTo>
                    <a:pt x="1383" y="234"/>
                    <a:pt x="1335" y="196"/>
                    <a:pt x="1335" y="183"/>
                  </a:cubicBezTo>
                  <a:cubicBezTo>
                    <a:pt x="1335" y="166"/>
                    <a:pt x="1279" y="162"/>
                    <a:pt x="1212" y="162"/>
                  </a:cubicBezTo>
                  <a:cubicBezTo>
                    <a:pt x="1146" y="162"/>
                    <a:pt x="1069" y="166"/>
                    <a:pt x="1029" y="166"/>
                  </a:cubicBezTo>
                  <a:cubicBezTo>
                    <a:pt x="964" y="166"/>
                    <a:pt x="803" y="279"/>
                    <a:pt x="787" y="328"/>
                  </a:cubicBezTo>
                  <a:cubicBezTo>
                    <a:pt x="787" y="368"/>
                    <a:pt x="776" y="396"/>
                    <a:pt x="781" y="396"/>
                  </a:cubicBezTo>
                  <a:cubicBezTo>
                    <a:pt x="782" y="396"/>
                    <a:pt x="784" y="395"/>
                    <a:pt x="787" y="392"/>
                  </a:cubicBezTo>
                  <a:cubicBezTo>
                    <a:pt x="813" y="375"/>
                    <a:pt x="840" y="362"/>
                    <a:pt x="861" y="362"/>
                  </a:cubicBezTo>
                  <a:cubicBezTo>
                    <a:pt x="879" y="362"/>
                    <a:pt x="893" y="370"/>
                    <a:pt x="900" y="392"/>
                  </a:cubicBezTo>
                  <a:cubicBezTo>
                    <a:pt x="932" y="425"/>
                    <a:pt x="900" y="457"/>
                    <a:pt x="835" y="457"/>
                  </a:cubicBezTo>
                  <a:lnTo>
                    <a:pt x="690" y="441"/>
                  </a:lnTo>
                  <a:lnTo>
                    <a:pt x="690" y="441"/>
                  </a:lnTo>
                  <a:cubicBezTo>
                    <a:pt x="719" y="498"/>
                    <a:pt x="799" y="556"/>
                    <a:pt x="839" y="556"/>
                  </a:cubicBezTo>
                  <a:cubicBezTo>
                    <a:pt x="844" y="556"/>
                    <a:pt x="848" y="555"/>
                    <a:pt x="851" y="554"/>
                  </a:cubicBezTo>
                  <a:cubicBezTo>
                    <a:pt x="868" y="554"/>
                    <a:pt x="948" y="618"/>
                    <a:pt x="948" y="666"/>
                  </a:cubicBezTo>
                  <a:cubicBezTo>
                    <a:pt x="936" y="690"/>
                    <a:pt x="907" y="705"/>
                    <a:pt x="874" y="705"/>
                  </a:cubicBezTo>
                  <a:cubicBezTo>
                    <a:pt x="861" y="705"/>
                    <a:pt x="848" y="703"/>
                    <a:pt x="835" y="699"/>
                  </a:cubicBezTo>
                  <a:lnTo>
                    <a:pt x="787" y="683"/>
                  </a:lnTo>
                  <a:cubicBezTo>
                    <a:pt x="755" y="683"/>
                    <a:pt x="690" y="683"/>
                    <a:pt x="690" y="699"/>
                  </a:cubicBezTo>
                  <a:cubicBezTo>
                    <a:pt x="682" y="747"/>
                    <a:pt x="666" y="763"/>
                    <a:pt x="644" y="763"/>
                  </a:cubicBezTo>
                  <a:cubicBezTo>
                    <a:pt x="622" y="763"/>
                    <a:pt x="593" y="747"/>
                    <a:pt x="561" y="731"/>
                  </a:cubicBezTo>
                  <a:lnTo>
                    <a:pt x="497" y="699"/>
                  </a:lnTo>
                  <a:cubicBezTo>
                    <a:pt x="486" y="697"/>
                    <a:pt x="475" y="696"/>
                    <a:pt x="465" y="696"/>
                  </a:cubicBezTo>
                  <a:cubicBezTo>
                    <a:pt x="380" y="696"/>
                    <a:pt x="303" y="749"/>
                    <a:pt x="303" y="763"/>
                  </a:cubicBezTo>
                  <a:cubicBezTo>
                    <a:pt x="303" y="779"/>
                    <a:pt x="190" y="796"/>
                    <a:pt x="158" y="796"/>
                  </a:cubicBezTo>
                  <a:cubicBezTo>
                    <a:pt x="126" y="796"/>
                    <a:pt x="93" y="731"/>
                    <a:pt x="61" y="715"/>
                  </a:cubicBezTo>
                  <a:cubicBezTo>
                    <a:pt x="57" y="714"/>
                    <a:pt x="54" y="713"/>
                    <a:pt x="50" y="713"/>
                  </a:cubicBezTo>
                  <a:cubicBezTo>
                    <a:pt x="11" y="713"/>
                    <a:pt x="0" y="797"/>
                    <a:pt x="45" y="812"/>
                  </a:cubicBezTo>
                  <a:cubicBezTo>
                    <a:pt x="77" y="844"/>
                    <a:pt x="174" y="876"/>
                    <a:pt x="255" y="908"/>
                  </a:cubicBezTo>
                  <a:lnTo>
                    <a:pt x="319" y="925"/>
                  </a:lnTo>
                  <a:cubicBezTo>
                    <a:pt x="351" y="925"/>
                    <a:pt x="400" y="844"/>
                    <a:pt x="416" y="812"/>
                  </a:cubicBezTo>
                  <a:cubicBezTo>
                    <a:pt x="419" y="809"/>
                    <a:pt x="424" y="807"/>
                    <a:pt x="430" y="807"/>
                  </a:cubicBezTo>
                  <a:cubicBezTo>
                    <a:pt x="459" y="807"/>
                    <a:pt x="516" y="834"/>
                    <a:pt x="529" y="860"/>
                  </a:cubicBezTo>
                  <a:cubicBezTo>
                    <a:pt x="561" y="876"/>
                    <a:pt x="609" y="925"/>
                    <a:pt x="626" y="957"/>
                  </a:cubicBezTo>
                  <a:lnTo>
                    <a:pt x="658" y="973"/>
                  </a:lnTo>
                  <a:lnTo>
                    <a:pt x="674" y="989"/>
                  </a:lnTo>
                  <a:cubicBezTo>
                    <a:pt x="706" y="989"/>
                    <a:pt x="674" y="908"/>
                    <a:pt x="658" y="876"/>
                  </a:cubicBezTo>
                  <a:cubicBezTo>
                    <a:pt x="626" y="844"/>
                    <a:pt x="868" y="763"/>
                    <a:pt x="964" y="747"/>
                  </a:cubicBezTo>
                  <a:cubicBezTo>
                    <a:pt x="973" y="746"/>
                    <a:pt x="980" y="745"/>
                    <a:pt x="988" y="745"/>
                  </a:cubicBezTo>
                  <a:cubicBezTo>
                    <a:pt x="1066" y="745"/>
                    <a:pt x="1088" y="823"/>
                    <a:pt x="1029" y="941"/>
                  </a:cubicBezTo>
                  <a:lnTo>
                    <a:pt x="1126" y="1037"/>
                  </a:lnTo>
                  <a:cubicBezTo>
                    <a:pt x="1126" y="1054"/>
                    <a:pt x="1093" y="1070"/>
                    <a:pt x="1093" y="1070"/>
                  </a:cubicBezTo>
                  <a:lnTo>
                    <a:pt x="1077" y="1118"/>
                  </a:lnTo>
                  <a:cubicBezTo>
                    <a:pt x="1142" y="1102"/>
                    <a:pt x="1174" y="1070"/>
                    <a:pt x="1174" y="1037"/>
                  </a:cubicBezTo>
                  <a:lnTo>
                    <a:pt x="1174" y="1005"/>
                  </a:lnTo>
                  <a:lnTo>
                    <a:pt x="1190" y="925"/>
                  </a:lnTo>
                  <a:cubicBezTo>
                    <a:pt x="1255" y="844"/>
                    <a:pt x="1271" y="747"/>
                    <a:pt x="1255" y="715"/>
                  </a:cubicBezTo>
                  <a:cubicBezTo>
                    <a:pt x="1255" y="699"/>
                    <a:pt x="1303" y="683"/>
                    <a:pt x="1351" y="666"/>
                  </a:cubicBezTo>
                  <a:lnTo>
                    <a:pt x="1400" y="650"/>
                  </a:lnTo>
                  <a:lnTo>
                    <a:pt x="1448" y="618"/>
                  </a:lnTo>
                  <a:cubicBezTo>
                    <a:pt x="1464" y="594"/>
                    <a:pt x="1497" y="586"/>
                    <a:pt x="1529" y="586"/>
                  </a:cubicBezTo>
                  <a:cubicBezTo>
                    <a:pt x="1561" y="586"/>
                    <a:pt x="1593" y="594"/>
                    <a:pt x="1610" y="602"/>
                  </a:cubicBezTo>
                  <a:cubicBezTo>
                    <a:pt x="1626" y="602"/>
                    <a:pt x="1706" y="650"/>
                    <a:pt x="1771" y="666"/>
                  </a:cubicBezTo>
                  <a:lnTo>
                    <a:pt x="1803" y="586"/>
                  </a:lnTo>
                  <a:cubicBezTo>
                    <a:pt x="1835" y="586"/>
                    <a:pt x="1916" y="602"/>
                    <a:pt x="1997" y="618"/>
                  </a:cubicBezTo>
                  <a:lnTo>
                    <a:pt x="2045" y="570"/>
                  </a:lnTo>
                  <a:lnTo>
                    <a:pt x="2126" y="521"/>
                  </a:lnTo>
                  <a:cubicBezTo>
                    <a:pt x="2142" y="586"/>
                    <a:pt x="2190" y="634"/>
                    <a:pt x="2206" y="634"/>
                  </a:cubicBezTo>
                  <a:cubicBezTo>
                    <a:pt x="2239" y="634"/>
                    <a:pt x="2319" y="618"/>
                    <a:pt x="2303" y="602"/>
                  </a:cubicBezTo>
                  <a:lnTo>
                    <a:pt x="2303" y="586"/>
                  </a:lnTo>
                  <a:cubicBezTo>
                    <a:pt x="2287" y="554"/>
                    <a:pt x="2271" y="521"/>
                    <a:pt x="2287" y="505"/>
                  </a:cubicBezTo>
                  <a:cubicBezTo>
                    <a:pt x="2299" y="499"/>
                    <a:pt x="2313" y="496"/>
                    <a:pt x="2327" y="496"/>
                  </a:cubicBezTo>
                  <a:cubicBezTo>
                    <a:pt x="2350" y="496"/>
                    <a:pt x="2374" y="507"/>
                    <a:pt x="2384" y="537"/>
                  </a:cubicBezTo>
                  <a:cubicBezTo>
                    <a:pt x="2384" y="580"/>
                    <a:pt x="2405" y="588"/>
                    <a:pt x="2434" y="588"/>
                  </a:cubicBezTo>
                  <a:cubicBezTo>
                    <a:pt x="2448" y="588"/>
                    <a:pt x="2464" y="586"/>
                    <a:pt x="2481" y="586"/>
                  </a:cubicBezTo>
                  <a:lnTo>
                    <a:pt x="2529" y="586"/>
                  </a:lnTo>
                  <a:cubicBezTo>
                    <a:pt x="2577" y="618"/>
                    <a:pt x="2642" y="699"/>
                    <a:pt x="2674" y="747"/>
                  </a:cubicBezTo>
                  <a:lnTo>
                    <a:pt x="2642" y="779"/>
                  </a:lnTo>
                  <a:lnTo>
                    <a:pt x="2545" y="876"/>
                  </a:lnTo>
                  <a:cubicBezTo>
                    <a:pt x="2566" y="950"/>
                    <a:pt x="2601" y="990"/>
                    <a:pt x="2637" y="990"/>
                  </a:cubicBezTo>
                  <a:cubicBezTo>
                    <a:pt x="2655" y="990"/>
                    <a:pt x="2674" y="979"/>
                    <a:pt x="2690" y="957"/>
                  </a:cubicBezTo>
                  <a:lnTo>
                    <a:pt x="2787" y="989"/>
                  </a:lnTo>
                  <a:lnTo>
                    <a:pt x="2803" y="989"/>
                  </a:lnTo>
                  <a:cubicBezTo>
                    <a:pt x="2831" y="989"/>
                    <a:pt x="3036" y="1025"/>
                    <a:pt x="3155" y="1025"/>
                  </a:cubicBezTo>
                  <a:cubicBezTo>
                    <a:pt x="3175" y="1025"/>
                    <a:pt x="3193" y="1024"/>
                    <a:pt x="3206" y="1021"/>
                  </a:cubicBezTo>
                  <a:cubicBezTo>
                    <a:pt x="3303" y="1005"/>
                    <a:pt x="3303" y="989"/>
                    <a:pt x="3223" y="989"/>
                  </a:cubicBezTo>
                  <a:lnTo>
                    <a:pt x="3190" y="989"/>
                  </a:lnTo>
                  <a:lnTo>
                    <a:pt x="3126" y="973"/>
                  </a:lnTo>
                  <a:cubicBezTo>
                    <a:pt x="3126" y="925"/>
                    <a:pt x="3029" y="812"/>
                    <a:pt x="2997" y="796"/>
                  </a:cubicBezTo>
                  <a:cubicBezTo>
                    <a:pt x="2948" y="763"/>
                    <a:pt x="2948" y="666"/>
                    <a:pt x="2964" y="570"/>
                  </a:cubicBezTo>
                  <a:lnTo>
                    <a:pt x="3013" y="554"/>
                  </a:lnTo>
                  <a:lnTo>
                    <a:pt x="3110" y="537"/>
                  </a:lnTo>
                  <a:cubicBezTo>
                    <a:pt x="3119" y="519"/>
                    <a:pt x="3135" y="511"/>
                    <a:pt x="3155" y="511"/>
                  </a:cubicBezTo>
                  <a:cubicBezTo>
                    <a:pt x="3201" y="511"/>
                    <a:pt x="3264" y="556"/>
                    <a:pt x="3287" y="602"/>
                  </a:cubicBezTo>
                  <a:cubicBezTo>
                    <a:pt x="3297" y="616"/>
                    <a:pt x="3307" y="622"/>
                    <a:pt x="3318" y="622"/>
                  </a:cubicBezTo>
                  <a:cubicBezTo>
                    <a:pt x="3344" y="622"/>
                    <a:pt x="3368" y="588"/>
                    <a:pt x="3368" y="554"/>
                  </a:cubicBezTo>
                  <a:cubicBezTo>
                    <a:pt x="3372" y="546"/>
                    <a:pt x="3378" y="543"/>
                    <a:pt x="3386" y="543"/>
                  </a:cubicBezTo>
                  <a:cubicBezTo>
                    <a:pt x="3412" y="543"/>
                    <a:pt x="3452" y="574"/>
                    <a:pt x="3465" y="586"/>
                  </a:cubicBezTo>
                  <a:cubicBezTo>
                    <a:pt x="3468" y="593"/>
                    <a:pt x="3477" y="595"/>
                    <a:pt x="3490" y="595"/>
                  </a:cubicBezTo>
                  <a:cubicBezTo>
                    <a:pt x="3524" y="595"/>
                    <a:pt x="3585" y="577"/>
                    <a:pt x="3625" y="577"/>
                  </a:cubicBezTo>
                  <a:cubicBezTo>
                    <a:pt x="3639" y="577"/>
                    <a:pt x="3651" y="579"/>
                    <a:pt x="3658" y="586"/>
                  </a:cubicBezTo>
                  <a:cubicBezTo>
                    <a:pt x="3677" y="615"/>
                    <a:pt x="3708" y="621"/>
                    <a:pt x="3734" y="621"/>
                  </a:cubicBezTo>
                  <a:cubicBezTo>
                    <a:pt x="3750" y="621"/>
                    <a:pt x="3765" y="618"/>
                    <a:pt x="3771" y="618"/>
                  </a:cubicBezTo>
                  <a:cubicBezTo>
                    <a:pt x="3780" y="613"/>
                    <a:pt x="3790" y="611"/>
                    <a:pt x="3799" y="611"/>
                  </a:cubicBezTo>
                  <a:cubicBezTo>
                    <a:pt x="3821" y="611"/>
                    <a:pt x="3840" y="623"/>
                    <a:pt x="3852" y="634"/>
                  </a:cubicBezTo>
                  <a:cubicBezTo>
                    <a:pt x="3854" y="636"/>
                    <a:pt x="3858" y="637"/>
                    <a:pt x="3863" y="637"/>
                  </a:cubicBezTo>
                  <a:cubicBezTo>
                    <a:pt x="3894" y="637"/>
                    <a:pt x="3971" y="600"/>
                    <a:pt x="4013" y="586"/>
                  </a:cubicBezTo>
                  <a:cubicBezTo>
                    <a:pt x="4045" y="554"/>
                    <a:pt x="4110" y="473"/>
                    <a:pt x="4158" y="392"/>
                  </a:cubicBezTo>
                  <a:lnTo>
                    <a:pt x="4271" y="360"/>
                  </a:lnTo>
                  <a:cubicBezTo>
                    <a:pt x="4287" y="344"/>
                    <a:pt x="4287" y="312"/>
                    <a:pt x="4271" y="279"/>
                  </a:cubicBezTo>
                  <a:lnTo>
                    <a:pt x="4255" y="247"/>
                  </a:lnTo>
                  <a:cubicBezTo>
                    <a:pt x="4207" y="215"/>
                    <a:pt x="4174" y="166"/>
                    <a:pt x="4158" y="150"/>
                  </a:cubicBezTo>
                  <a:lnTo>
                    <a:pt x="4142" y="150"/>
                  </a:lnTo>
                  <a:lnTo>
                    <a:pt x="4061" y="134"/>
                  </a:lnTo>
                  <a:cubicBezTo>
                    <a:pt x="3981" y="134"/>
                    <a:pt x="3884" y="37"/>
                    <a:pt x="3852" y="5"/>
                  </a:cubicBezTo>
                  <a:cubicBezTo>
                    <a:pt x="3846" y="2"/>
                    <a:pt x="3839" y="1"/>
                    <a:pt x="3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4655225" y="1200700"/>
              <a:ext cx="61325" cy="23800"/>
            </a:xfrm>
            <a:custGeom>
              <a:avLst/>
              <a:gdLst/>
              <a:ahLst/>
              <a:cxnLst/>
              <a:rect l="l" t="t" r="r" b="b"/>
              <a:pathLst>
                <a:path w="2453" h="952" extrusionOk="0">
                  <a:moveTo>
                    <a:pt x="2339" y="0"/>
                  </a:moveTo>
                  <a:cubicBezTo>
                    <a:pt x="2307" y="16"/>
                    <a:pt x="2259" y="65"/>
                    <a:pt x="2226" y="113"/>
                  </a:cubicBezTo>
                  <a:lnTo>
                    <a:pt x="2178" y="81"/>
                  </a:lnTo>
                  <a:lnTo>
                    <a:pt x="2113" y="33"/>
                  </a:lnTo>
                  <a:cubicBezTo>
                    <a:pt x="2081" y="81"/>
                    <a:pt x="1984" y="162"/>
                    <a:pt x="1936" y="194"/>
                  </a:cubicBezTo>
                  <a:cubicBezTo>
                    <a:pt x="1912" y="202"/>
                    <a:pt x="1879" y="206"/>
                    <a:pt x="1851" y="206"/>
                  </a:cubicBezTo>
                  <a:cubicBezTo>
                    <a:pt x="1823" y="206"/>
                    <a:pt x="1799" y="202"/>
                    <a:pt x="1791" y="194"/>
                  </a:cubicBezTo>
                  <a:cubicBezTo>
                    <a:pt x="1758" y="194"/>
                    <a:pt x="1694" y="258"/>
                    <a:pt x="1678" y="274"/>
                  </a:cubicBezTo>
                  <a:cubicBezTo>
                    <a:pt x="1646" y="307"/>
                    <a:pt x="1597" y="452"/>
                    <a:pt x="1549" y="468"/>
                  </a:cubicBezTo>
                  <a:cubicBezTo>
                    <a:pt x="1547" y="469"/>
                    <a:pt x="1545" y="469"/>
                    <a:pt x="1543" y="469"/>
                  </a:cubicBezTo>
                  <a:cubicBezTo>
                    <a:pt x="1500" y="469"/>
                    <a:pt x="1502" y="304"/>
                    <a:pt x="1549" y="242"/>
                  </a:cubicBezTo>
                  <a:cubicBezTo>
                    <a:pt x="1586" y="193"/>
                    <a:pt x="1519" y="172"/>
                    <a:pt x="1464" y="172"/>
                  </a:cubicBezTo>
                  <a:cubicBezTo>
                    <a:pt x="1447" y="172"/>
                    <a:pt x="1431" y="174"/>
                    <a:pt x="1420" y="178"/>
                  </a:cubicBezTo>
                  <a:cubicBezTo>
                    <a:pt x="1406" y="182"/>
                    <a:pt x="1379" y="184"/>
                    <a:pt x="1347" y="184"/>
                  </a:cubicBezTo>
                  <a:cubicBezTo>
                    <a:pt x="1270" y="184"/>
                    <a:pt x="1164" y="173"/>
                    <a:pt x="1129" y="162"/>
                  </a:cubicBezTo>
                  <a:cubicBezTo>
                    <a:pt x="1081" y="162"/>
                    <a:pt x="1065" y="194"/>
                    <a:pt x="1081" y="226"/>
                  </a:cubicBezTo>
                  <a:lnTo>
                    <a:pt x="1065" y="258"/>
                  </a:lnTo>
                  <a:cubicBezTo>
                    <a:pt x="1053" y="271"/>
                    <a:pt x="1040" y="276"/>
                    <a:pt x="1027" y="276"/>
                  </a:cubicBezTo>
                  <a:cubicBezTo>
                    <a:pt x="1006" y="276"/>
                    <a:pt x="982" y="262"/>
                    <a:pt x="952" y="242"/>
                  </a:cubicBezTo>
                  <a:lnTo>
                    <a:pt x="936" y="210"/>
                  </a:lnTo>
                  <a:cubicBezTo>
                    <a:pt x="927" y="207"/>
                    <a:pt x="916" y="206"/>
                    <a:pt x="903" y="206"/>
                  </a:cubicBezTo>
                  <a:cubicBezTo>
                    <a:pt x="848" y="206"/>
                    <a:pt x="766" y="232"/>
                    <a:pt x="726" y="258"/>
                  </a:cubicBezTo>
                  <a:cubicBezTo>
                    <a:pt x="713" y="265"/>
                    <a:pt x="697" y="269"/>
                    <a:pt x="681" y="269"/>
                  </a:cubicBezTo>
                  <a:cubicBezTo>
                    <a:pt x="659" y="269"/>
                    <a:pt x="639" y="261"/>
                    <a:pt x="629" y="242"/>
                  </a:cubicBezTo>
                  <a:lnTo>
                    <a:pt x="597" y="210"/>
                  </a:lnTo>
                  <a:lnTo>
                    <a:pt x="549" y="162"/>
                  </a:lnTo>
                  <a:cubicBezTo>
                    <a:pt x="500" y="210"/>
                    <a:pt x="452" y="242"/>
                    <a:pt x="420" y="258"/>
                  </a:cubicBezTo>
                  <a:lnTo>
                    <a:pt x="387" y="274"/>
                  </a:lnTo>
                  <a:lnTo>
                    <a:pt x="291" y="291"/>
                  </a:lnTo>
                  <a:cubicBezTo>
                    <a:pt x="255" y="264"/>
                    <a:pt x="190" y="252"/>
                    <a:pt x="134" y="252"/>
                  </a:cubicBezTo>
                  <a:cubicBezTo>
                    <a:pt x="88" y="252"/>
                    <a:pt x="47" y="260"/>
                    <a:pt x="33" y="274"/>
                  </a:cubicBezTo>
                  <a:cubicBezTo>
                    <a:pt x="0" y="307"/>
                    <a:pt x="65" y="371"/>
                    <a:pt x="97" y="387"/>
                  </a:cubicBezTo>
                  <a:cubicBezTo>
                    <a:pt x="129" y="387"/>
                    <a:pt x="178" y="371"/>
                    <a:pt x="194" y="339"/>
                  </a:cubicBezTo>
                  <a:cubicBezTo>
                    <a:pt x="197" y="336"/>
                    <a:pt x="202" y="335"/>
                    <a:pt x="209" y="335"/>
                  </a:cubicBezTo>
                  <a:cubicBezTo>
                    <a:pt x="238" y="335"/>
                    <a:pt x="294" y="358"/>
                    <a:pt x="307" y="371"/>
                  </a:cubicBezTo>
                  <a:cubicBezTo>
                    <a:pt x="311" y="376"/>
                    <a:pt x="322" y="378"/>
                    <a:pt x="335" y="378"/>
                  </a:cubicBezTo>
                  <a:cubicBezTo>
                    <a:pt x="367" y="378"/>
                    <a:pt x="418" y="367"/>
                    <a:pt x="452" y="355"/>
                  </a:cubicBezTo>
                  <a:lnTo>
                    <a:pt x="452" y="355"/>
                  </a:lnTo>
                  <a:cubicBezTo>
                    <a:pt x="484" y="355"/>
                    <a:pt x="420" y="436"/>
                    <a:pt x="404" y="452"/>
                  </a:cubicBezTo>
                  <a:cubicBezTo>
                    <a:pt x="390" y="459"/>
                    <a:pt x="393" y="463"/>
                    <a:pt x="409" y="463"/>
                  </a:cubicBezTo>
                  <a:cubicBezTo>
                    <a:pt x="430" y="463"/>
                    <a:pt x="476" y="455"/>
                    <a:pt x="533" y="436"/>
                  </a:cubicBezTo>
                  <a:lnTo>
                    <a:pt x="565" y="468"/>
                  </a:lnTo>
                  <a:cubicBezTo>
                    <a:pt x="603" y="487"/>
                    <a:pt x="640" y="495"/>
                    <a:pt x="675" y="495"/>
                  </a:cubicBezTo>
                  <a:cubicBezTo>
                    <a:pt x="699" y="495"/>
                    <a:pt x="722" y="491"/>
                    <a:pt x="742" y="484"/>
                  </a:cubicBezTo>
                  <a:cubicBezTo>
                    <a:pt x="823" y="484"/>
                    <a:pt x="871" y="516"/>
                    <a:pt x="904" y="549"/>
                  </a:cubicBezTo>
                  <a:lnTo>
                    <a:pt x="936" y="597"/>
                  </a:lnTo>
                  <a:cubicBezTo>
                    <a:pt x="984" y="629"/>
                    <a:pt x="1065" y="710"/>
                    <a:pt x="1113" y="710"/>
                  </a:cubicBezTo>
                  <a:cubicBezTo>
                    <a:pt x="1122" y="714"/>
                    <a:pt x="1128" y="716"/>
                    <a:pt x="1132" y="716"/>
                  </a:cubicBezTo>
                  <a:cubicBezTo>
                    <a:pt x="1143" y="716"/>
                    <a:pt x="1137" y="701"/>
                    <a:pt x="1113" y="678"/>
                  </a:cubicBezTo>
                  <a:cubicBezTo>
                    <a:pt x="1081" y="629"/>
                    <a:pt x="1000" y="613"/>
                    <a:pt x="1033" y="549"/>
                  </a:cubicBezTo>
                  <a:cubicBezTo>
                    <a:pt x="1033" y="549"/>
                    <a:pt x="1049" y="533"/>
                    <a:pt x="1049" y="533"/>
                  </a:cubicBezTo>
                  <a:cubicBezTo>
                    <a:pt x="1146" y="533"/>
                    <a:pt x="1178" y="581"/>
                    <a:pt x="1194" y="645"/>
                  </a:cubicBezTo>
                  <a:cubicBezTo>
                    <a:pt x="1199" y="651"/>
                    <a:pt x="1205" y="653"/>
                    <a:pt x="1210" y="653"/>
                  </a:cubicBezTo>
                  <a:cubicBezTo>
                    <a:pt x="1221" y="653"/>
                    <a:pt x="1232" y="645"/>
                    <a:pt x="1242" y="645"/>
                  </a:cubicBezTo>
                  <a:cubicBezTo>
                    <a:pt x="1242" y="630"/>
                    <a:pt x="1314" y="515"/>
                    <a:pt x="1363" y="515"/>
                  </a:cubicBezTo>
                  <a:cubicBezTo>
                    <a:pt x="1366" y="515"/>
                    <a:pt x="1368" y="515"/>
                    <a:pt x="1371" y="516"/>
                  </a:cubicBezTo>
                  <a:cubicBezTo>
                    <a:pt x="1420" y="516"/>
                    <a:pt x="1484" y="565"/>
                    <a:pt x="1500" y="565"/>
                  </a:cubicBezTo>
                  <a:cubicBezTo>
                    <a:pt x="1500" y="581"/>
                    <a:pt x="1468" y="613"/>
                    <a:pt x="1452" y="629"/>
                  </a:cubicBezTo>
                  <a:cubicBezTo>
                    <a:pt x="1436" y="629"/>
                    <a:pt x="1468" y="742"/>
                    <a:pt x="1517" y="742"/>
                  </a:cubicBezTo>
                  <a:cubicBezTo>
                    <a:pt x="1581" y="742"/>
                    <a:pt x="1581" y="742"/>
                    <a:pt x="1533" y="758"/>
                  </a:cubicBezTo>
                  <a:cubicBezTo>
                    <a:pt x="1484" y="775"/>
                    <a:pt x="1323" y="839"/>
                    <a:pt x="1275" y="871"/>
                  </a:cubicBezTo>
                  <a:lnTo>
                    <a:pt x="1355" y="920"/>
                  </a:lnTo>
                  <a:lnTo>
                    <a:pt x="1371" y="920"/>
                  </a:lnTo>
                  <a:cubicBezTo>
                    <a:pt x="1371" y="944"/>
                    <a:pt x="1400" y="952"/>
                    <a:pt x="1432" y="952"/>
                  </a:cubicBezTo>
                  <a:cubicBezTo>
                    <a:pt x="1464" y="952"/>
                    <a:pt x="1500" y="944"/>
                    <a:pt x="1517" y="936"/>
                  </a:cubicBezTo>
                  <a:cubicBezTo>
                    <a:pt x="1549" y="920"/>
                    <a:pt x="1517" y="887"/>
                    <a:pt x="1500" y="887"/>
                  </a:cubicBezTo>
                  <a:cubicBezTo>
                    <a:pt x="1485" y="873"/>
                    <a:pt x="1539" y="789"/>
                    <a:pt x="1586" y="789"/>
                  </a:cubicBezTo>
                  <a:cubicBezTo>
                    <a:pt x="1590" y="789"/>
                    <a:pt x="1593" y="789"/>
                    <a:pt x="1597" y="791"/>
                  </a:cubicBezTo>
                  <a:cubicBezTo>
                    <a:pt x="1601" y="792"/>
                    <a:pt x="1605" y="793"/>
                    <a:pt x="1609" y="793"/>
                  </a:cubicBezTo>
                  <a:cubicBezTo>
                    <a:pt x="1643" y="793"/>
                    <a:pt x="1628" y="722"/>
                    <a:pt x="1613" y="678"/>
                  </a:cubicBezTo>
                  <a:cubicBezTo>
                    <a:pt x="1581" y="629"/>
                    <a:pt x="1581" y="581"/>
                    <a:pt x="1581" y="549"/>
                  </a:cubicBezTo>
                  <a:lnTo>
                    <a:pt x="1597" y="549"/>
                  </a:lnTo>
                  <a:lnTo>
                    <a:pt x="1775" y="533"/>
                  </a:lnTo>
                  <a:cubicBezTo>
                    <a:pt x="1758" y="420"/>
                    <a:pt x="1823" y="291"/>
                    <a:pt x="1936" y="258"/>
                  </a:cubicBezTo>
                  <a:lnTo>
                    <a:pt x="1968" y="274"/>
                  </a:lnTo>
                  <a:lnTo>
                    <a:pt x="2049" y="323"/>
                  </a:lnTo>
                  <a:cubicBezTo>
                    <a:pt x="2129" y="323"/>
                    <a:pt x="2226" y="226"/>
                    <a:pt x="2259" y="113"/>
                  </a:cubicBezTo>
                  <a:lnTo>
                    <a:pt x="2404" y="97"/>
                  </a:lnTo>
                  <a:cubicBezTo>
                    <a:pt x="2420" y="81"/>
                    <a:pt x="2452" y="49"/>
                    <a:pt x="2436" y="49"/>
                  </a:cubicBezTo>
                  <a:cubicBezTo>
                    <a:pt x="2420" y="33"/>
                    <a:pt x="2388"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4371325" y="1208350"/>
              <a:ext cx="43975" cy="17375"/>
            </a:xfrm>
            <a:custGeom>
              <a:avLst/>
              <a:gdLst/>
              <a:ahLst/>
              <a:cxnLst/>
              <a:rect l="l" t="t" r="r" b="b"/>
              <a:pathLst>
                <a:path w="1759" h="695" extrusionOk="0">
                  <a:moveTo>
                    <a:pt x="395" y="0"/>
                  </a:moveTo>
                  <a:cubicBezTo>
                    <a:pt x="377" y="0"/>
                    <a:pt x="358" y="6"/>
                    <a:pt x="339" y="17"/>
                  </a:cubicBezTo>
                  <a:lnTo>
                    <a:pt x="420" y="81"/>
                  </a:lnTo>
                  <a:cubicBezTo>
                    <a:pt x="452" y="98"/>
                    <a:pt x="420" y="130"/>
                    <a:pt x="355" y="146"/>
                  </a:cubicBezTo>
                  <a:lnTo>
                    <a:pt x="275" y="162"/>
                  </a:lnTo>
                  <a:cubicBezTo>
                    <a:pt x="257" y="139"/>
                    <a:pt x="246" y="130"/>
                    <a:pt x="240" y="130"/>
                  </a:cubicBezTo>
                  <a:cubicBezTo>
                    <a:pt x="228" y="130"/>
                    <a:pt x="232" y="158"/>
                    <a:pt x="242" y="178"/>
                  </a:cubicBezTo>
                  <a:cubicBezTo>
                    <a:pt x="242" y="210"/>
                    <a:pt x="178" y="227"/>
                    <a:pt x="146" y="227"/>
                  </a:cubicBezTo>
                  <a:cubicBezTo>
                    <a:pt x="130" y="227"/>
                    <a:pt x="130" y="259"/>
                    <a:pt x="178" y="291"/>
                  </a:cubicBezTo>
                  <a:lnTo>
                    <a:pt x="194" y="323"/>
                  </a:lnTo>
                  <a:cubicBezTo>
                    <a:pt x="210" y="339"/>
                    <a:pt x="210" y="388"/>
                    <a:pt x="194" y="404"/>
                  </a:cubicBezTo>
                  <a:lnTo>
                    <a:pt x="81" y="436"/>
                  </a:lnTo>
                  <a:cubicBezTo>
                    <a:pt x="33" y="517"/>
                    <a:pt x="0" y="630"/>
                    <a:pt x="0" y="694"/>
                  </a:cubicBezTo>
                  <a:lnTo>
                    <a:pt x="97" y="678"/>
                  </a:lnTo>
                  <a:cubicBezTo>
                    <a:pt x="131" y="667"/>
                    <a:pt x="166" y="655"/>
                    <a:pt x="211" y="655"/>
                  </a:cubicBezTo>
                  <a:cubicBezTo>
                    <a:pt x="230" y="655"/>
                    <a:pt x="251" y="657"/>
                    <a:pt x="275" y="662"/>
                  </a:cubicBezTo>
                  <a:cubicBezTo>
                    <a:pt x="278" y="664"/>
                    <a:pt x="282" y="665"/>
                    <a:pt x="287" y="665"/>
                  </a:cubicBezTo>
                  <a:cubicBezTo>
                    <a:pt x="324" y="665"/>
                    <a:pt x="393" y="612"/>
                    <a:pt x="436" y="598"/>
                  </a:cubicBezTo>
                  <a:cubicBezTo>
                    <a:pt x="468" y="581"/>
                    <a:pt x="533" y="581"/>
                    <a:pt x="549" y="581"/>
                  </a:cubicBezTo>
                  <a:cubicBezTo>
                    <a:pt x="576" y="603"/>
                    <a:pt x="601" y="610"/>
                    <a:pt x="625" y="610"/>
                  </a:cubicBezTo>
                  <a:cubicBezTo>
                    <a:pt x="674" y="610"/>
                    <a:pt x="721" y="581"/>
                    <a:pt x="775" y="581"/>
                  </a:cubicBezTo>
                  <a:lnTo>
                    <a:pt x="888" y="598"/>
                  </a:lnTo>
                  <a:cubicBezTo>
                    <a:pt x="1017" y="614"/>
                    <a:pt x="1130" y="630"/>
                    <a:pt x="1146" y="630"/>
                  </a:cubicBezTo>
                  <a:cubicBezTo>
                    <a:pt x="1158" y="630"/>
                    <a:pt x="1233" y="603"/>
                    <a:pt x="1284" y="603"/>
                  </a:cubicBezTo>
                  <a:cubicBezTo>
                    <a:pt x="1301" y="603"/>
                    <a:pt x="1315" y="606"/>
                    <a:pt x="1323" y="614"/>
                  </a:cubicBezTo>
                  <a:cubicBezTo>
                    <a:pt x="1340" y="625"/>
                    <a:pt x="1357" y="630"/>
                    <a:pt x="1373" y="630"/>
                  </a:cubicBezTo>
                  <a:cubicBezTo>
                    <a:pt x="1402" y="630"/>
                    <a:pt x="1426" y="613"/>
                    <a:pt x="1436" y="581"/>
                  </a:cubicBezTo>
                  <a:lnTo>
                    <a:pt x="1468" y="533"/>
                  </a:lnTo>
                  <a:lnTo>
                    <a:pt x="1501" y="485"/>
                  </a:lnTo>
                  <a:cubicBezTo>
                    <a:pt x="1549" y="517"/>
                    <a:pt x="1630" y="581"/>
                    <a:pt x="1646" y="581"/>
                  </a:cubicBezTo>
                  <a:cubicBezTo>
                    <a:pt x="1662" y="581"/>
                    <a:pt x="1710" y="533"/>
                    <a:pt x="1759" y="485"/>
                  </a:cubicBezTo>
                  <a:lnTo>
                    <a:pt x="1694" y="436"/>
                  </a:lnTo>
                  <a:cubicBezTo>
                    <a:pt x="1581" y="356"/>
                    <a:pt x="1581" y="356"/>
                    <a:pt x="1581" y="323"/>
                  </a:cubicBezTo>
                  <a:cubicBezTo>
                    <a:pt x="1559" y="225"/>
                    <a:pt x="1537" y="193"/>
                    <a:pt x="1475" y="193"/>
                  </a:cubicBezTo>
                  <a:cubicBezTo>
                    <a:pt x="1446" y="193"/>
                    <a:pt x="1407" y="200"/>
                    <a:pt x="1355" y="210"/>
                  </a:cubicBezTo>
                  <a:cubicBezTo>
                    <a:pt x="1339" y="218"/>
                    <a:pt x="1319" y="223"/>
                    <a:pt x="1301" y="223"/>
                  </a:cubicBezTo>
                  <a:cubicBezTo>
                    <a:pt x="1283" y="223"/>
                    <a:pt x="1267" y="218"/>
                    <a:pt x="1259" y="210"/>
                  </a:cubicBezTo>
                  <a:lnTo>
                    <a:pt x="1178" y="146"/>
                  </a:lnTo>
                  <a:lnTo>
                    <a:pt x="1178" y="146"/>
                  </a:lnTo>
                  <a:cubicBezTo>
                    <a:pt x="1162" y="210"/>
                    <a:pt x="1194" y="275"/>
                    <a:pt x="1210" y="275"/>
                  </a:cubicBezTo>
                  <a:cubicBezTo>
                    <a:pt x="1226" y="291"/>
                    <a:pt x="1243" y="388"/>
                    <a:pt x="1243" y="436"/>
                  </a:cubicBezTo>
                  <a:cubicBezTo>
                    <a:pt x="1243" y="469"/>
                    <a:pt x="1194" y="501"/>
                    <a:pt x="1146" y="501"/>
                  </a:cubicBezTo>
                  <a:lnTo>
                    <a:pt x="1081" y="501"/>
                  </a:lnTo>
                  <a:cubicBezTo>
                    <a:pt x="1049" y="485"/>
                    <a:pt x="1049" y="436"/>
                    <a:pt x="1065" y="436"/>
                  </a:cubicBezTo>
                  <a:cubicBezTo>
                    <a:pt x="1065" y="420"/>
                    <a:pt x="1146" y="356"/>
                    <a:pt x="1130" y="339"/>
                  </a:cubicBezTo>
                  <a:cubicBezTo>
                    <a:pt x="1097" y="323"/>
                    <a:pt x="1065" y="307"/>
                    <a:pt x="1033" y="291"/>
                  </a:cubicBezTo>
                  <a:lnTo>
                    <a:pt x="1033" y="259"/>
                  </a:lnTo>
                  <a:lnTo>
                    <a:pt x="1017" y="227"/>
                  </a:lnTo>
                  <a:cubicBezTo>
                    <a:pt x="1017" y="203"/>
                    <a:pt x="948" y="188"/>
                    <a:pt x="891" y="188"/>
                  </a:cubicBezTo>
                  <a:cubicBezTo>
                    <a:pt x="871" y="188"/>
                    <a:pt x="852" y="190"/>
                    <a:pt x="839" y="194"/>
                  </a:cubicBezTo>
                  <a:cubicBezTo>
                    <a:pt x="807" y="194"/>
                    <a:pt x="759" y="307"/>
                    <a:pt x="742" y="356"/>
                  </a:cubicBezTo>
                  <a:cubicBezTo>
                    <a:pt x="742" y="371"/>
                    <a:pt x="741" y="378"/>
                    <a:pt x="738" y="378"/>
                  </a:cubicBezTo>
                  <a:cubicBezTo>
                    <a:pt x="731" y="378"/>
                    <a:pt x="716" y="342"/>
                    <a:pt x="694" y="275"/>
                  </a:cubicBezTo>
                  <a:lnTo>
                    <a:pt x="662" y="227"/>
                  </a:lnTo>
                  <a:lnTo>
                    <a:pt x="630" y="162"/>
                  </a:lnTo>
                  <a:cubicBezTo>
                    <a:pt x="581" y="210"/>
                    <a:pt x="517" y="259"/>
                    <a:pt x="501" y="259"/>
                  </a:cubicBezTo>
                  <a:cubicBezTo>
                    <a:pt x="498" y="262"/>
                    <a:pt x="494" y="263"/>
                    <a:pt x="490" y="263"/>
                  </a:cubicBezTo>
                  <a:cubicBezTo>
                    <a:pt x="473" y="263"/>
                    <a:pt x="449" y="237"/>
                    <a:pt x="436" y="210"/>
                  </a:cubicBezTo>
                  <a:lnTo>
                    <a:pt x="517" y="130"/>
                  </a:lnTo>
                  <a:cubicBezTo>
                    <a:pt x="504" y="56"/>
                    <a:pt x="454"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4415675" y="1213600"/>
              <a:ext cx="21000" cy="12675"/>
            </a:xfrm>
            <a:custGeom>
              <a:avLst/>
              <a:gdLst/>
              <a:ahLst/>
              <a:cxnLst/>
              <a:rect l="l" t="t" r="r" b="b"/>
              <a:pathLst>
                <a:path w="840" h="507" extrusionOk="0">
                  <a:moveTo>
                    <a:pt x="662" y="0"/>
                  </a:moveTo>
                  <a:cubicBezTo>
                    <a:pt x="640" y="56"/>
                    <a:pt x="587" y="73"/>
                    <a:pt x="545" y="73"/>
                  </a:cubicBezTo>
                  <a:cubicBezTo>
                    <a:pt x="527" y="73"/>
                    <a:pt x="511" y="70"/>
                    <a:pt x="501" y="65"/>
                  </a:cubicBezTo>
                  <a:cubicBezTo>
                    <a:pt x="469" y="49"/>
                    <a:pt x="307" y="33"/>
                    <a:pt x="259" y="33"/>
                  </a:cubicBezTo>
                  <a:cubicBezTo>
                    <a:pt x="194" y="33"/>
                    <a:pt x="227" y="113"/>
                    <a:pt x="243" y="129"/>
                  </a:cubicBezTo>
                  <a:cubicBezTo>
                    <a:pt x="270" y="157"/>
                    <a:pt x="195" y="218"/>
                    <a:pt x="160" y="218"/>
                  </a:cubicBezTo>
                  <a:cubicBezTo>
                    <a:pt x="154" y="218"/>
                    <a:pt x="149" y="215"/>
                    <a:pt x="146" y="210"/>
                  </a:cubicBezTo>
                  <a:cubicBezTo>
                    <a:pt x="138" y="202"/>
                    <a:pt x="118" y="198"/>
                    <a:pt x="96" y="198"/>
                  </a:cubicBezTo>
                  <a:cubicBezTo>
                    <a:pt x="73" y="198"/>
                    <a:pt x="49" y="202"/>
                    <a:pt x="33" y="210"/>
                  </a:cubicBezTo>
                  <a:cubicBezTo>
                    <a:pt x="1" y="226"/>
                    <a:pt x="81" y="307"/>
                    <a:pt x="194" y="404"/>
                  </a:cubicBezTo>
                  <a:lnTo>
                    <a:pt x="291" y="484"/>
                  </a:lnTo>
                  <a:lnTo>
                    <a:pt x="307" y="500"/>
                  </a:lnTo>
                  <a:cubicBezTo>
                    <a:pt x="356" y="500"/>
                    <a:pt x="404" y="500"/>
                    <a:pt x="404" y="484"/>
                  </a:cubicBezTo>
                  <a:cubicBezTo>
                    <a:pt x="404" y="484"/>
                    <a:pt x="323" y="420"/>
                    <a:pt x="291" y="404"/>
                  </a:cubicBezTo>
                  <a:cubicBezTo>
                    <a:pt x="259" y="388"/>
                    <a:pt x="388" y="259"/>
                    <a:pt x="452" y="259"/>
                  </a:cubicBezTo>
                  <a:cubicBezTo>
                    <a:pt x="517" y="259"/>
                    <a:pt x="485" y="323"/>
                    <a:pt x="452" y="339"/>
                  </a:cubicBezTo>
                  <a:cubicBezTo>
                    <a:pt x="420" y="355"/>
                    <a:pt x="436" y="452"/>
                    <a:pt x="452" y="484"/>
                  </a:cubicBezTo>
                  <a:cubicBezTo>
                    <a:pt x="460" y="499"/>
                    <a:pt x="473" y="507"/>
                    <a:pt x="491" y="507"/>
                  </a:cubicBezTo>
                  <a:cubicBezTo>
                    <a:pt x="512" y="507"/>
                    <a:pt x="539" y="495"/>
                    <a:pt x="565" y="468"/>
                  </a:cubicBezTo>
                  <a:lnTo>
                    <a:pt x="565" y="436"/>
                  </a:lnTo>
                  <a:cubicBezTo>
                    <a:pt x="565" y="355"/>
                    <a:pt x="598" y="259"/>
                    <a:pt x="662" y="242"/>
                  </a:cubicBezTo>
                  <a:cubicBezTo>
                    <a:pt x="784" y="227"/>
                    <a:pt x="689" y="96"/>
                    <a:pt x="803" y="96"/>
                  </a:cubicBezTo>
                  <a:cubicBezTo>
                    <a:pt x="809" y="96"/>
                    <a:pt x="816" y="96"/>
                    <a:pt x="823" y="97"/>
                  </a:cubicBezTo>
                  <a:cubicBezTo>
                    <a:pt x="823" y="97"/>
                    <a:pt x="840" y="65"/>
                    <a:pt x="840" y="65"/>
                  </a:cubicBezTo>
                  <a:cubicBezTo>
                    <a:pt x="823" y="49"/>
                    <a:pt x="807" y="17"/>
                    <a:pt x="791" y="17"/>
                  </a:cubicBezTo>
                  <a:lnTo>
                    <a:pt x="6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4370525" y="1227825"/>
              <a:ext cx="29450" cy="9600"/>
            </a:xfrm>
            <a:custGeom>
              <a:avLst/>
              <a:gdLst/>
              <a:ahLst/>
              <a:cxnLst/>
              <a:rect l="l" t="t" r="r" b="b"/>
              <a:pathLst>
                <a:path w="1178" h="384" extrusionOk="0">
                  <a:moveTo>
                    <a:pt x="972" y="0"/>
                  </a:moveTo>
                  <a:cubicBezTo>
                    <a:pt x="899" y="0"/>
                    <a:pt x="807" y="4"/>
                    <a:pt x="710" y="12"/>
                  </a:cubicBezTo>
                  <a:lnTo>
                    <a:pt x="533" y="28"/>
                  </a:lnTo>
                  <a:cubicBezTo>
                    <a:pt x="387" y="28"/>
                    <a:pt x="274" y="61"/>
                    <a:pt x="178" y="141"/>
                  </a:cubicBezTo>
                  <a:cubicBezTo>
                    <a:pt x="150" y="169"/>
                    <a:pt x="134" y="209"/>
                    <a:pt x="78" y="209"/>
                  </a:cubicBezTo>
                  <a:cubicBezTo>
                    <a:pt x="69" y="209"/>
                    <a:pt x="60" y="208"/>
                    <a:pt x="49" y="206"/>
                  </a:cubicBezTo>
                  <a:lnTo>
                    <a:pt x="32" y="206"/>
                  </a:lnTo>
                  <a:cubicBezTo>
                    <a:pt x="0" y="206"/>
                    <a:pt x="16" y="222"/>
                    <a:pt x="49" y="238"/>
                  </a:cubicBezTo>
                  <a:lnTo>
                    <a:pt x="49" y="254"/>
                  </a:lnTo>
                  <a:lnTo>
                    <a:pt x="81" y="302"/>
                  </a:lnTo>
                  <a:cubicBezTo>
                    <a:pt x="92" y="345"/>
                    <a:pt x="117" y="374"/>
                    <a:pt x="147" y="374"/>
                  </a:cubicBezTo>
                  <a:cubicBezTo>
                    <a:pt x="162" y="374"/>
                    <a:pt x="178" y="367"/>
                    <a:pt x="194" y="351"/>
                  </a:cubicBezTo>
                  <a:lnTo>
                    <a:pt x="242" y="335"/>
                  </a:lnTo>
                  <a:lnTo>
                    <a:pt x="307" y="335"/>
                  </a:lnTo>
                  <a:cubicBezTo>
                    <a:pt x="307" y="302"/>
                    <a:pt x="339" y="125"/>
                    <a:pt x="403" y="109"/>
                  </a:cubicBezTo>
                  <a:cubicBezTo>
                    <a:pt x="415" y="101"/>
                    <a:pt x="428" y="98"/>
                    <a:pt x="440" y="98"/>
                  </a:cubicBezTo>
                  <a:cubicBezTo>
                    <a:pt x="479" y="98"/>
                    <a:pt x="516" y="129"/>
                    <a:pt x="516" y="141"/>
                  </a:cubicBezTo>
                  <a:cubicBezTo>
                    <a:pt x="516" y="157"/>
                    <a:pt x="565" y="190"/>
                    <a:pt x="613" y="222"/>
                  </a:cubicBezTo>
                  <a:lnTo>
                    <a:pt x="629" y="254"/>
                  </a:lnTo>
                  <a:lnTo>
                    <a:pt x="645" y="286"/>
                  </a:lnTo>
                  <a:cubicBezTo>
                    <a:pt x="629" y="335"/>
                    <a:pt x="678" y="383"/>
                    <a:pt x="726" y="383"/>
                  </a:cubicBezTo>
                  <a:lnTo>
                    <a:pt x="774" y="383"/>
                  </a:lnTo>
                  <a:lnTo>
                    <a:pt x="807" y="367"/>
                  </a:lnTo>
                  <a:cubicBezTo>
                    <a:pt x="823" y="335"/>
                    <a:pt x="774" y="254"/>
                    <a:pt x="742" y="238"/>
                  </a:cubicBezTo>
                  <a:cubicBezTo>
                    <a:pt x="710" y="206"/>
                    <a:pt x="678" y="141"/>
                    <a:pt x="694" y="125"/>
                  </a:cubicBezTo>
                  <a:cubicBezTo>
                    <a:pt x="700" y="114"/>
                    <a:pt x="709" y="108"/>
                    <a:pt x="722" y="108"/>
                  </a:cubicBezTo>
                  <a:cubicBezTo>
                    <a:pt x="744" y="108"/>
                    <a:pt x="775" y="126"/>
                    <a:pt x="807" y="157"/>
                  </a:cubicBezTo>
                  <a:lnTo>
                    <a:pt x="871" y="77"/>
                  </a:lnTo>
                  <a:cubicBezTo>
                    <a:pt x="871" y="77"/>
                    <a:pt x="920" y="93"/>
                    <a:pt x="952" y="93"/>
                  </a:cubicBezTo>
                  <a:lnTo>
                    <a:pt x="1065" y="109"/>
                  </a:lnTo>
                  <a:cubicBezTo>
                    <a:pt x="1109" y="176"/>
                    <a:pt x="1146" y="212"/>
                    <a:pt x="1165" y="212"/>
                  </a:cubicBezTo>
                  <a:cubicBezTo>
                    <a:pt x="1173" y="212"/>
                    <a:pt x="1178" y="205"/>
                    <a:pt x="1178" y="190"/>
                  </a:cubicBezTo>
                  <a:cubicBezTo>
                    <a:pt x="1178" y="157"/>
                    <a:pt x="1129" y="28"/>
                    <a:pt x="1113" y="12"/>
                  </a:cubicBezTo>
                  <a:cubicBezTo>
                    <a:pt x="1097" y="4"/>
                    <a:pt x="1045"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4118875" y="1212400"/>
              <a:ext cx="14550" cy="11575"/>
            </a:xfrm>
            <a:custGeom>
              <a:avLst/>
              <a:gdLst/>
              <a:ahLst/>
              <a:cxnLst/>
              <a:rect l="l" t="t" r="r" b="b"/>
              <a:pathLst>
                <a:path w="582" h="463" extrusionOk="0">
                  <a:moveTo>
                    <a:pt x="359" y="187"/>
                  </a:moveTo>
                  <a:cubicBezTo>
                    <a:pt x="396" y="187"/>
                    <a:pt x="420" y="198"/>
                    <a:pt x="420" y="210"/>
                  </a:cubicBezTo>
                  <a:cubicBezTo>
                    <a:pt x="420" y="242"/>
                    <a:pt x="340" y="339"/>
                    <a:pt x="307" y="339"/>
                  </a:cubicBezTo>
                  <a:cubicBezTo>
                    <a:pt x="275" y="339"/>
                    <a:pt x="227" y="274"/>
                    <a:pt x="211" y="210"/>
                  </a:cubicBezTo>
                  <a:lnTo>
                    <a:pt x="259" y="210"/>
                  </a:lnTo>
                  <a:lnTo>
                    <a:pt x="307" y="194"/>
                  </a:lnTo>
                  <a:cubicBezTo>
                    <a:pt x="326" y="189"/>
                    <a:pt x="344" y="187"/>
                    <a:pt x="359" y="187"/>
                  </a:cubicBezTo>
                  <a:close/>
                  <a:moveTo>
                    <a:pt x="227" y="0"/>
                  </a:moveTo>
                  <a:cubicBezTo>
                    <a:pt x="178" y="0"/>
                    <a:pt x="146" y="16"/>
                    <a:pt x="98" y="32"/>
                  </a:cubicBezTo>
                  <a:lnTo>
                    <a:pt x="1" y="48"/>
                  </a:lnTo>
                  <a:cubicBezTo>
                    <a:pt x="33" y="129"/>
                    <a:pt x="98" y="226"/>
                    <a:pt x="130" y="290"/>
                  </a:cubicBezTo>
                  <a:lnTo>
                    <a:pt x="162" y="339"/>
                  </a:lnTo>
                  <a:lnTo>
                    <a:pt x="194" y="387"/>
                  </a:lnTo>
                  <a:cubicBezTo>
                    <a:pt x="215" y="438"/>
                    <a:pt x="266" y="463"/>
                    <a:pt x="326" y="463"/>
                  </a:cubicBezTo>
                  <a:cubicBezTo>
                    <a:pt x="362" y="463"/>
                    <a:pt x="400" y="454"/>
                    <a:pt x="436" y="436"/>
                  </a:cubicBezTo>
                  <a:lnTo>
                    <a:pt x="517" y="387"/>
                  </a:lnTo>
                  <a:lnTo>
                    <a:pt x="533" y="387"/>
                  </a:lnTo>
                  <a:cubicBezTo>
                    <a:pt x="540" y="394"/>
                    <a:pt x="549" y="398"/>
                    <a:pt x="558" y="398"/>
                  </a:cubicBezTo>
                  <a:cubicBezTo>
                    <a:pt x="570" y="398"/>
                    <a:pt x="582" y="390"/>
                    <a:pt x="582" y="371"/>
                  </a:cubicBezTo>
                  <a:lnTo>
                    <a:pt x="582" y="339"/>
                  </a:lnTo>
                  <a:cubicBezTo>
                    <a:pt x="582" y="323"/>
                    <a:pt x="549" y="290"/>
                    <a:pt x="549" y="274"/>
                  </a:cubicBezTo>
                  <a:lnTo>
                    <a:pt x="565" y="145"/>
                  </a:lnTo>
                  <a:cubicBezTo>
                    <a:pt x="535" y="75"/>
                    <a:pt x="505" y="36"/>
                    <a:pt x="487" y="36"/>
                  </a:cubicBezTo>
                  <a:cubicBezTo>
                    <a:pt x="476" y="36"/>
                    <a:pt x="469" y="50"/>
                    <a:pt x="469" y="81"/>
                  </a:cubicBezTo>
                  <a:lnTo>
                    <a:pt x="372" y="113"/>
                  </a:lnTo>
                  <a:lnTo>
                    <a:pt x="275" y="129"/>
                  </a:lnTo>
                  <a:cubicBezTo>
                    <a:pt x="196" y="103"/>
                    <a:pt x="160" y="76"/>
                    <a:pt x="176" y="76"/>
                  </a:cubicBezTo>
                  <a:cubicBezTo>
                    <a:pt x="179" y="76"/>
                    <a:pt x="186" y="78"/>
                    <a:pt x="194" y="81"/>
                  </a:cubicBezTo>
                  <a:lnTo>
                    <a:pt x="243" y="65"/>
                  </a:lnTo>
                  <a:lnTo>
                    <a:pt x="259" y="65"/>
                  </a:lnTo>
                  <a:cubicBezTo>
                    <a:pt x="259" y="32"/>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7"/>
            <p:cNvSpPr/>
            <p:nvPr/>
          </p:nvSpPr>
          <p:spPr>
            <a:xfrm>
              <a:off x="4176150" y="1158750"/>
              <a:ext cx="21800" cy="8100"/>
            </a:xfrm>
            <a:custGeom>
              <a:avLst/>
              <a:gdLst/>
              <a:ahLst/>
              <a:cxnLst/>
              <a:rect l="l" t="t" r="r" b="b"/>
              <a:pathLst>
                <a:path w="872" h="324" extrusionOk="0">
                  <a:moveTo>
                    <a:pt x="49" y="1"/>
                  </a:moveTo>
                  <a:cubicBezTo>
                    <a:pt x="17" y="1"/>
                    <a:pt x="0" y="33"/>
                    <a:pt x="0" y="97"/>
                  </a:cubicBezTo>
                  <a:lnTo>
                    <a:pt x="0" y="130"/>
                  </a:lnTo>
                  <a:lnTo>
                    <a:pt x="0" y="146"/>
                  </a:lnTo>
                  <a:cubicBezTo>
                    <a:pt x="2" y="147"/>
                    <a:pt x="4" y="148"/>
                    <a:pt x="7" y="148"/>
                  </a:cubicBezTo>
                  <a:cubicBezTo>
                    <a:pt x="29" y="148"/>
                    <a:pt x="88" y="106"/>
                    <a:pt x="134" y="106"/>
                  </a:cubicBezTo>
                  <a:cubicBezTo>
                    <a:pt x="144" y="106"/>
                    <a:pt x="153" y="108"/>
                    <a:pt x="162" y="114"/>
                  </a:cubicBezTo>
                  <a:cubicBezTo>
                    <a:pt x="194" y="130"/>
                    <a:pt x="162" y="194"/>
                    <a:pt x="129" y="227"/>
                  </a:cubicBezTo>
                  <a:cubicBezTo>
                    <a:pt x="97" y="243"/>
                    <a:pt x="291" y="259"/>
                    <a:pt x="339" y="291"/>
                  </a:cubicBezTo>
                  <a:cubicBezTo>
                    <a:pt x="388" y="323"/>
                    <a:pt x="468" y="323"/>
                    <a:pt x="468" y="323"/>
                  </a:cubicBezTo>
                  <a:cubicBezTo>
                    <a:pt x="484" y="307"/>
                    <a:pt x="500" y="291"/>
                    <a:pt x="500" y="259"/>
                  </a:cubicBezTo>
                  <a:cubicBezTo>
                    <a:pt x="500" y="243"/>
                    <a:pt x="597" y="194"/>
                    <a:pt x="629" y="178"/>
                  </a:cubicBezTo>
                  <a:cubicBezTo>
                    <a:pt x="651" y="178"/>
                    <a:pt x="708" y="185"/>
                    <a:pt x="759" y="185"/>
                  </a:cubicBezTo>
                  <a:cubicBezTo>
                    <a:pt x="784" y="185"/>
                    <a:pt x="807" y="184"/>
                    <a:pt x="823" y="178"/>
                  </a:cubicBezTo>
                  <a:cubicBezTo>
                    <a:pt x="871" y="178"/>
                    <a:pt x="871" y="114"/>
                    <a:pt x="791" y="49"/>
                  </a:cubicBezTo>
                  <a:lnTo>
                    <a:pt x="662" y="81"/>
                  </a:lnTo>
                  <a:lnTo>
                    <a:pt x="581" y="97"/>
                  </a:lnTo>
                  <a:cubicBezTo>
                    <a:pt x="500" y="49"/>
                    <a:pt x="275" y="17"/>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7"/>
            <p:cNvSpPr/>
            <p:nvPr/>
          </p:nvSpPr>
          <p:spPr>
            <a:xfrm>
              <a:off x="5065325" y="1192975"/>
              <a:ext cx="23425" cy="11400"/>
            </a:xfrm>
            <a:custGeom>
              <a:avLst/>
              <a:gdLst/>
              <a:ahLst/>
              <a:cxnLst/>
              <a:rect l="l" t="t" r="r" b="b"/>
              <a:pathLst>
                <a:path w="937" h="456" extrusionOk="0">
                  <a:moveTo>
                    <a:pt x="673" y="0"/>
                  </a:moveTo>
                  <a:cubicBezTo>
                    <a:pt x="665" y="0"/>
                    <a:pt x="656" y="1"/>
                    <a:pt x="646" y="3"/>
                  </a:cubicBezTo>
                  <a:lnTo>
                    <a:pt x="565" y="19"/>
                  </a:lnTo>
                  <a:cubicBezTo>
                    <a:pt x="598" y="67"/>
                    <a:pt x="614" y="132"/>
                    <a:pt x="614" y="148"/>
                  </a:cubicBezTo>
                  <a:lnTo>
                    <a:pt x="614" y="164"/>
                  </a:lnTo>
                  <a:lnTo>
                    <a:pt x="630" y="229"/>
                  </a:lnTo>
                  <a:cubicBezTo>
                    <a:pt x="620" y="234"/>
                    <a:pt x="609" y="236"/>
                    <a:pt x="599" y="236"/>
                  </a:cubicBezTo>
                  <a:cubicBezTo>
                    <a:pt x="546" y="236"/>
                    <a:pt x="498" y="173"/>
                    <a:pt x="485" y="132"/>
                  </a:cubicBezTo>
                  <a:cubicBezTo>
                    <a:pt x="485" y="114"/>
                    <a:pt x="480" y="105"/>
                    <a:pt x="472" y="105"/>
                  </a:cubicBezTo>
                  <a:cubicBezTo>
                    <a:pt x="458" y="105"/>
                    <a:pt x="434" y="130"/>
                    <a:pt x="404" y="180"/>
                  </a:cubicBezTo>
                  <a:lnTo>
                    <a:pt x="372" y="212"/>
                  </a:lnTo>
                  <a:cubicBezTo>
                    <a:pt x="356" y="229"/>
                    <a:pt x="307" y="261"/>
                    <a:pt x="291" y="261"/>
                  </a:cubicBezTo>
                  <a:lnTo>
                    <a:pt x="178" y="164"/>
                  </a:lnTo>
                  <a:cubicBezTo>
                    <a:pt x="81" y="229"/>
                    <a:pt x="1" y="325"/>
                    <a:pt x="1" y="374"/>
                  </a:cubicBezTo>
                  <a:lnTo>
                    <a:pt x="17" y="406"/>
                  </a:lnTo>
                  <a:cubicBezTo>
                    <a:pt x="17" y="422"/>
                    <a:pt x="33" y="438"/>
                    <a:pt x="33" y="438"/>
                  </a:cubicBezTo>
                  <a:cubicBezTo>
                    <a:pt x="65" y="438"/>
                    <a:pt x="98" y="438"/>
                    <a:pt x="114" y="422"/>
                  </a:cubicBezTo>
                  <a:cubicBezTo>
                    <a:pt x="114" y="406"/>
                    <a:pt x="178" y="342"/>
                    <a:pt x="259" y="293"/>
                  </a:cubicBezTo>
                  <a:lnTo>
                    <a:pt x="340" y="390"/>
                  </a:lnTo>
                  <a:lnTo>
                    <a:pt x="340" y="406"/>
                  </a:lnTo>
                  <a:cubicBezTo>
                    <a:pt x="345" y="412"/>
                    <a:pt x="349" y="416"/>
                    <a:pt x="352" y="416"/>
                  </a:cubicBezTo>
                  <a:cubicBezTo>
                    <a:pt x="358" y="416"/>
                    <a:pt x="362" y="404"/>
                    <a:pt x="372" y="374"/>
                  </a:cubicBezTo>
                  <a:cubicBezTo>
                    <a:pt x="375" y="367"/>
                    <a:pt x="387" y="363"/>
                    <a:pt x="403" y="363"/>
                  </a:cubicBezTo>
                  <a:cubicBezTo>
                    <a:pt x="459" y="363"/>
                    <a:pt x="565" y="401"/>
                    <a:pt x="565" y="438"/>
                  </a:cubicBezTo>
                  <a:cubicBezTo>
                    <a:pt x="565" y="450"/>
                    <a:pt x="567" y="455"/>
                    <a:pt x="571" y="455"/>
                  </a:cubicBezTo>
                  <a:cubicBezTo>
                    <a:pt x="577" y="455"/>
                    <a:pt x="587" y="437"/>
                    <a:pt x="598" y="406"/>
                  </a:cubicBezTo>
                  <a:lnTo>
                    <a:pt x="614" y="390"/>
                  </a:lnTo>
                  <a:lnTo>
                    <a:pt x="630" y="342"/>
                  </a:lnTo>
                  <a:cubicBezTo>
                    <a:pt x="662" y="309"/>
                    <a:pt x="711" y="293"/>
                    <a:pt x="759" y="293"/>
                  </a:cubicBezTo>
                  <a:lnTo>
                    <a:pt x="791" y="309"/>
                  </a:lnTo>
                  <a:lnTo>
                    <a:pt x="872" y="325"/>
                  </a:lnTo>
                  <a:cubicBezTo>
                    <a:pt x="936" y="261"/>
                    <a:pt x="872" y="212"/>
                    <a:pt x="856" y="180"/>
                  </a:cubicBezTo>
                  <a:cubicBezTo>
                    <a:pt x="840" y="148"/>
                    <a:pt x="807" y="116"/>
                    <a:pt x="775" y="116"/>
                  </a:cubicBezTo>
                  <a:lnTo>
                    <a:pt x="759" y="116"/>
                  </a:lnTo>
                  <a:cubicBezTo>
                    <a:pt x="756" y="119"/>
                    <a:pt x="753" y="120"/>
                    <a:pt x="749" y="120"/>
                  </a:cubicBezTo>
                  <a:cubicBezTo>
                    <a:pt x="736" y="120"/>
                    <a:pt x="723" y="100"/>
                    <a:pt x="711" y="100"/>
                  </a:cubicBezTo>
                  <a:cubicBezTo>
                    <a:pt x="711" y="56"/>
                    <a:pt x="736" y="0"/>
                    <a:pt x="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7"/>
            <p:cNvSpPr/>
            <p:nvPr/>
          </p:nvSpPr>
          <p:spPr>
            <a:xfrm>
              <a:off x="4431000" y="1221675"/>
              <a:ext cx="22575" cy="14525"/>
            </a:xfrm>
            <a:custGeom>
              <a:avLst/>
              <a:gdLst/>
              <a:ahLst/>
              <a:cxnLst/>
              <a:rect l="l" t="t" r="r" b="b"/>
              <a:pathLst>
                <a:path w="903" h="581" extrusionOk="0">
                  <a:moveTo>
                    <a:pt x="98" y="0"/>
                  </a:moveTo>
                  <a:cubicBezTo>
                    <a:pt x="49" y="0"/>
                    <a:pt x="1" y="16"/>
                    <a:pt x="1" y="16"/>
                  </a:cubicBezTo>
                  <a:cubicBezTo>
                    <a:pt x="1" y="16"/>
                    <a:pt x="81" y="48"/>
                    <a:pt x="114" y="48"/>
                  </a:cubicBezTo>
                  <a:cubicBezTo>
                    <a:pt x="146" y="65"/>
                    <a:pt x="162" y="194"/>
                    <a:pt x="146" y="242"/>
                  </a:cubicBezTo>
                  <a:cubicBezTo>
                    <a:pt x="130" y="274"/>
                    <a:pt x="65" y="419"/>
                    <a:pt x="98" y="468"/>
                  </a:cubicBezTo>
                  <a:cubicBezTo>
                    <a:pt x="111" y="481"/>
                    <a:pt x="133" y="486"/>
                    <a:pt x="156" y="486"/>
                  </a:cubicBezTo>
                  <a:cubicBezTo>
                    <a:pt x="186" y="486"/>
                    <a:pt x="217" y="477"/>
                    <a:pt x="227" y="468"/>
                  </a:cubicBezTo>
                  <a:cubicBezTo>
                    <a:pt x="229" y="465"/>
                    <a:pt x="233" y="464"/>
                    <a:pt x="238" y="464"/>
                  </a:cubicBezTo>
                  <a:cubicBezTo>
                    <a:pt x="259" y="464"/>
                    <a:pt x="297" y="493"/>
                    <a:pt x="323" y="532"/>
                  </a:cubicBezTo>
                  <a:lnTo>
                    <a:pt x="356" y="565"/>
                  </a:lnTo>
                  <a:lnTo>
                    <a:pt x="356" y="581"/>
                  </a:lnTo>
                  <a:cubicBezTo>
                    <a:pt x="388" y="581"/>
                    <a:pt x="420" y="565"/>
                    <a:pt x="420" y="548"/>
                  </a:cubicBezTo>
                  <a:lnTo>
                    <a:pt x="404" y="532"/>
                  </a:lnTo>
                  <a:lnTo>
                    <a:pt x="404" y="516"/>
                  </a:lnTo>
                  <a:cubicBezTo>
                    <a:pt x="388" y="500"/>
                    <a:pt x="436" y="468"/>
                    <a:pt x="517" y="436"/>
                  </a:cubicBezTo>
                  <a:lnTo>
                    <a:pt x="581" y="419"/>
                  </a:lnTo>
                  <a:lnTo>
                    <a:pt x="630" y="387"/>
                  </a:lnTo>
                  <a:cubicBezTo>
                    <a:pt x="682" y="400"/>
                    <a:pt x="796" y="444"/>
                    <a:pt x="848" y="444"/>
                  </a:cubicBezTo>
                  <a:cubicBezTo>
                    <a:pt x="860" y="444"/>
                    <a:pt x="869" y="442"/>
                    <a:pt x="872" y="436"/>
                  </a:cubicBezTo>
                  <a:cubicBezTo>
                    <a:pt x="902" y="420"/>
                    <a:pt x="803" y="289"/>
                    <a:pt x="737" y="289"/>
                  </a:cubicBezTo>
                  <a:cubicBezTo>
                    <a:pt x="734" y="289"/>
                    <a:pt x="730" y="290"/>
                    <a:pt x="727" y="290"/>
                  </a:cubicBezTo>
                  <a:cubicBezTo>
                    <a:pt x="718" y="292"/>
                    <a:pt x="709" y="293"/>
                    <a:pt x="699" y="293"/>
                  </a:cubicBezTo>
                  <a:cubicBezTo>
                    <a:pt x="619" y="293"/>
                    <a:pt x="513" y="239"/>
                    <a:pt x="485" y="210"/>
                  </a:cubicBezTo>
                  <a:cubicBezTo>
                    <a:pt x="480" y="201"/>
                    <a:pt x="475" y="197"/>
                    <a:pt x="469" y="197"/>
                  </a:cubicBezTo>
                  <a:cubicBezTo>
                    <a:pt x="455" y="197"/>
                    <a:pt x="441" y="227"/>
                    <a:pt x="452" y="274"/>
                  </a:cubicBezTo>
                  <a:lnTo>
                    <a:pt x="452" y="307"/>
                  </a:lnTo>
                  <a:lnTo>
                    <a:pt x="469" y="339"/>
                  </a:lnTo>
                  <a:cubicBezTo>
                    <a:pt x="480" y="362"/>
                    <a:pt x="475" y="377"/>
                    <a:pt x="446" y="377"/>
                  </a:cubicBezTo>
                  <a:cubicBezTo>
                    <a:pt x="435" y="377"/>
                    <a:pt x="421" y="375"/>
                    <a:pt x="404" y="371"/>
                  </a:cubicBezTo>
                  <a:lnTo>
                    <a:pt x="307" y="371"/>
                  </a:lnTo>
                  <a:cubicBezTo>
                    <a:pt x="302" y="373"/>
                    <a:pt x="297" y="375"/>
                    <a:pt x="292" y="375"/>
                  </a:cubicBezTo>
                  <a:cubicBezTo>
                    <a:pt x="231" y="375"/>
                    <a:pt x="165" y="204"/>
                    <a:pt x="194" y="129"/>
                  </a:cubicBezTo>
                  <a:cubicBezTo>
                    <a:pt x="243" y="65"/>
                    <a:pt x="13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4461250" y="1211500"/>
              <a:ext cx="14550" cy="13975"/>
            </a:xfrm>
            <a:custGeom>
              <a:avLst/>
              <a:gdLst/>
              <a:ahLst/>
              <a:cxnLst/>
              <a:rect l="l" t="t" r="r" b="b"/>
              <a:pathLst>
                <a:path w="582" h="559" extrusionOk="0">
                  <a:moveTo>
                    <a:pt x="107" y="1"/>
                  </a:moveTo>
                  <a:cubicBezTo>
                    <a:pt x="93" y="1"/>
                    <a:pt x="83" y="38"/>
                    <a:pt x="97" y="52"/>
                  </a:cubicBezTo>
                  <a:cubicBezTo>
                    <a:pt x="113" y="68"/>
                    <a:pt x="130" y="117"/>
                    <a:pt x="162" y="149"/>
                  </a:cubicBezTo>
                  <a:lnTo>
                    <a:pt x="130" y="197"/>
                  </a:lnTo>
                  <a:cubicBezTo>
                    <a:pt x="130" y="213"/>
                    <a:pt x="130" y="230"/>
                    <a:pt x="146" y="246"/>
                  </a:cubicBezTo>
                  <a:lnTo>
                    <a:pt x="162" y="294"/>
                  </a:lnTo>
                  <a:cubicBezTo>
                    <a:pt x="113" y="343"/>
                    <a:pt x="33" y="391"/>
                    <a:pt x="17" y="407"/>
                  </a:cubicBezTo>
                  <a:cubicBezTo>
                    <a:pt x="1" y="423"/>
                    <a:pt x="65" y="472"/>
                    <a:pt x="113" y="488"/>
                  </a:cubicBezTo>
                  <a:cubicBezTo>
                    <a:pt x="146" y="504"/>
                    <a:pt x="65" y="536"/>
                    <a:pt x="17" y="552"/>
                  </a:cubicBezTo>
                  <a:cubicBezTo>
                    <a:pt x="8" y="557"/>
                    <a:pt x="12" y="559"/>
                    <a:pt x="24" y="559"/>
                  </a:cubicBezTo>
                  <a:cubicBezTo>
                    <a:pt x="55" y="559"/>
                    <a:pt x="143" y="544"/>
                    <a:pt x="178" y="520"/>
                  </a:cubicBezTo>
                  <a:cubicBezTo>
                    <a:pt x="226" y="488"/>
                    <a:pt x="210" y="455"/>
                    <a:pt x="194" y="455"/>
                  </a:cubicBezTo>
                  <a:cubicBezTo>
                    <a:pt x="178" y="439"/>
                    <a:pt x="162" y="423"/>
                    <a:pt x="194" y="391"/>
                  </a:cubicBezTo>
                  <a:cubicBezTo>
                    <a:pt x="197" y="384"/>
                    <a:pt x="207" y="382"/>
                    <a:pt x="220" y="382"/>
                  </a:cubicBezTo>
                  <a:cubicBezTo>
                    <a:pt x="263" y="382"/>
                    <a:pt x="346" y="410"/>
                    <a:pt x="377" y="410"/>
                  </a:cubicBezTo>
                  <a:cubicBezTo>
                    <a:pt x="382" y="410"/>
                    <a:pt x="386" y="409"/>
                    <a:pt x="388" y="407"/>
                  </a:cubicBezTo>
                  <a:cubicBezTo>
                    <a:pt x="404" y="375"/>
                    <a:pt x="436" y="294"/>
                    <a:pt x="436" y="213"/>
                  </a:cubicBezTo>
                  <a:lnTo>
                    <a:pt x="323" y="197"/>
                  </a:lnTo>
                  <a:lnTo>
                    <a:pt x="291" y="181"/>
                  </a:lnTo>
                  <a:cubicBezTo>
                    <a:pt x="275" y="149"/>
                    <a:pt x="355" y="101"/>
                    <a:pt x="468" y="101"/>
                  </a:cubicBezTo>
                  <a:lnTo>
                    <a:pt x="565" y="101"/>
                  </a:lnTo>
                  <a:cubicBezTo>
                    <a:pt x="581" y="84"/>
                    <a:pt x="565" y="36"/>
                    <a:pt x="549" y="36"/>
                  </a:cubicBezTo>
                  <a:cubicBezTo>
                    <a:pt x="549" y="34"/>
                    <a:pt x="546" y="33"/>
                    <a:pt x="541" y="33"/>
                  </a:cubicBezTo>
                  <a:cubicBezTo>
                    <a:pt x="521" y="33"/>
                    <a:pt x="470" y="47"/>
                    <a:pt x="435" y="47"/>
                  </a:cubicBezTo>
                  <a:cubicBezTo>
                    <a:pt x="420" y="47"/>
                    <a:pt x="408" y="44"/>
                    <a:pt x="404" y="36"/>
                  </a:cubicBezTo>
                  <a:cubicBezTo>
                    <a:pt x="390" y="22"/>
                    <a:pt x="365" y="17"/>
                    <a:pt x="337" y="17"/>
                  </a:cubicBezTo>
                  <a:cubicBezTo>
                    <a:pt x="298" y="17"/>
                    <a:pt x="254" y="27"/>
                    <a:pt x="226" y="36"/>
                  </a:cubicBezTo>
                  <a:cubicBezTo>
                    <a:pt x="220" y="39"/>
                    <a:pt x="213" y="40"/>
                    <a:pt x="205" y="40"/>
                  </a:cubicBezTo>
                  <a:cubicBezTo>
                    <a:pt x="171" y="40"/>
                    <a:pt x="127" y="17"/>
                    <a:pt x="113" y="4"/>
                  </a:cubicBezTo>
                  <a:cubicBezTo>
                    <a:pt x="111" y="2"/>
                    <a:pt x="10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4721300" y="1200700"/>
              <a:ext cx="20250" cy="11875"/>
            </a:xfrm>
            <a:custGeom>
              <a:avLst/>
              <a:gdLst/>
              <a:ahLst/>
              <a:cxnLst/>
              <a:rect l="l" t="t" r="r" b="b"/>
              <a:pathLst>
                <a:path w="810" h="475" extrusionOk="0">
                  <a:moveTo>
                    <a:pt x="664" y="0"/>
                  </a:moveTo>
                  <a:lnTo>
                    <a:pt x="632" y="16"/>
                  </a:lnTo>
                  <a:cubicBezTo>
                    <a:pt x="632" y="16"/>
                    <a:pt x="616" y="49"/>
                    <a:pt x="616" y="49"/>
                  </a:cubicBezTo>
                  <a:cubicBezTo>
                    <a:pt x="648" y="97"/>
                    <a:pt x="729" y="145"/>
                    <a:pt x="712" y="162"/>
                  </a:cubicBezTo>
                  <a:lnTo>
                    <a:pt x="616" y="242"/>
                  </a:lnTo>
                  <a:cubicBezTo>
                    <a:pt x="712" y="274"/>
                    <a:pt x="712" y="307"/>
                    <a:pt x="696" y="307"/>
                  </a:cubicBezTo>
                  <a:cubicBezTo>
                    <a:pt x="664" y="323"/>
                    <a:pt x="599" y="323"/>
                    <a:pt x="567" y="323"/>
                  </a:cubicBezTo>
                  <a:cubicBezTo>
                    <a:pt x="566" y="324"/>
                    <a:pt x="564" y="325"/>
                    <a:pt x="562" y="325"/>
                  </a:cubicBezTo>
                  <a:cubicBezTo>
                    <a:pt x="543" y="325"/>
                    <a:pt x="503" y="255"/>
                    <a:pt x="503" y="226"/>
                  </a:cubicBezTo>
                  <a:cubicBezTo>
                    <a:pt x="503" y="219"/>
                    <a:pt x="502" y="216"/>
                    <a:pt x="501" y="216"/>
                  </a:cubicBezTo>
                  <a:cubicBezTo>
                    <a:pt x="496" y="216"/>
                    <a:pt x="483" y="259"/>
                    <a:pt x="470" y="323"/>
                  </a:cubicBezTo>
                  <a:lnTo>
                    <a:pt x="341" y="258"/>
                  </a:lnTo>
                  <a:lnTo>
                    <a:pt x="309" y="226"/>
                  </a:lnTo>
                  <a:cubicBezTo>
                    <a:pt x="250" y="226"/>
                    <a:pt x="121" y="309"/>
                    <a:pt x="64" y="309"/>
                  </a:cubicBezTo>
                  <a:cubicBezTo>
                    <a:pt x="59" y="309"/>
                    <a:pt x="55" y="308"/>
                    <a:pt x="51" y="307"/>
                  </a:cubicBezTo>
                  <a:cubicBezTo>
                    <a:pt x="31" y="300"/>
                    <a:pt x="16" y="296"/>
                    <a:pt x="10" y="296"/>
                  </a:cubicBezTo>
                  <a:cubicBezTo>
                    <a:pt x="0" y="296"/>
                    <a:pt x="7" y="304"/>
                    <a:pt x="35" y="323"/>
                  </a:cubicBezTo>
                  <a:cubicBezTo>
                    <a:pt x="67" y="371"/>
                    <a:pt x="390" y="355"/>
                    <a:pt x="406" y="420"/>
                  </a:cubicBezTo>
                  <a:cubicBezTo>
                    <a:pt x="418" y="456"/>
                    <a:pt x="439" y="474"/>
                    <a:pt x="469" y="474"/>
                  </a:cubicBezTo>
                  <a:cubicBezTo>
                    <a:pt x="479" y="474"/>
                    <a:pt x="491" y="472"/>
                    <a:pt x="503" y="468"/>
                  </a:cubicBezTo>
                  <a:lnTo>
                    <a:pt x="535" y="452"/>
                  </a:lnTo>
                  <a:lnTo>
                    <a:pt x="632" y="452"/>
                  </a:lnTo>
                  <a:lnTo>
                    <a:pt x="777" y="420"/>
                  </a:lnTo>
                  <a:cubicBezTo>
                    <a:pt x="809" y="323"/>
                    <a:pt x="777" y="129"/>
                    <a:pt x="761" y="81"/>
                  </a:cubicBezTo>
                  <a:cubicBezTo>
                    <a:pt x="729" y="49"/>
                    <a:pt x="680" y="16"/>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4472550" y="1214500"/>
              <a:ext cx="20175" cy="9250"/>
            </a:xfrm>
            <a:custGeom>
              <a:avLst/>
              <a:gdLst/>
              <a:ahLst/>
              <a:cxnLst/>
              <a:rect l="l" t="t" r="r" b="b"/>
              <a:pathLst>
                <a:path w="807" h="370" extrusionOk="0">
                  <a:moveTo>
                    <a:pt x="323" y="1"/>
                  </a:moveTo>
                  <a:cubicBezTo>
                    <a:pt x="311" y="1"/>
                    <a:pt x="299" y="5"/>
                    <a:pt x="291" y="13"/>
                  </a:cubicBezTo>
                  <a:cubicBezTo>
                    <a:pt x="274" y="13"/>
                    <a:pt x="210" y="29"/>
                    <a:pt x="162" y="45"/>
                  </a:cubicBezTo>
                  <a:lnTo>
                    <a:pt x="113" y="77"/>
                  </a:lnTo>
                  <a:cubicBezTo>
                    <a:pt x="97" y="93"/>
                    <a:pt x="0" y="110"/>
                    <a:pt x="81" y="174"/>
                  </a:cubicBezTo>
                  <a:cubicBezTo>
                    <a:pt x="92" y="186"/>
                    <a:pt x="71" y="245"/>
                    <a:pt x="104" y="245"/>
                  </a:cubicBezTo>
                  <a:cubicBezTo>
                    <a:pt x="117" y="245"/>
                    <a:pt x="140" y="235"/>
                    <a:pt x="178" y="206"/>
                  </a:cubicBezTo>
                  <a:lnTo>
                    <a:pt x="210" y="190"/>
                  </a:lnTo>
                  <a:cubicBezTo>
                    <a:pt x="258" y="198"/>
                    <a:pt x="315" y="202"/>
                    <a:pt x="367" y="202"/>
                  </a:cubicBezTo>
                  <a:cubicBezTo>
                    <a:pt x="420" y="202"/>
                    <a:pt x="468" y="198"/>
                    <a:pt x="500" y="190"/>
                  </a:cubicBezTo>
                  <a:lnTo>
                    <a:pt x="565" y="206"/>
                  </a:lnTo>
                  <a:lnTo>
                    <a:pt x="597" y="223"/>
                  </a:lnTo>
                  <a:cubicBezTo>
                    <a:pt x="645" y="239"/>
                    <a:pt x="645" y="255"/>
                    <a:pt x="597" y="271"/>
                  </a:cubicBezTo>
                  <a:lnTo>
                    <a:pt x="549" y="303"/>
                  </a:lnTo>
                  <a:cubicBezTo>
                    <a:pt x="533" y="319"/>
                    <a:pt x="678" y="352"/>
                    <a:pt x="742" y="368"/>
                  </a:cubicBezTo>
                  <a:cubicBezTo>
                    <a:pt x="745" y="369"/>
                    <a:pt x="747" y="369"/>
                    <a:pt x="749" y="369"/>
                  </a:cubicBezTo>
                  <a:cubicBezTo>
                    <a:pt x="782" y="369"/>
                    <a:pt x="713" y="254"/>
                    <a:pt x="758" y="239"/>
                  </a:cubicBezTo>
                  <a:cubicBezTo>
                    <a:pt x="807" y="206"/>
                    <a:pt x="807" y="158"/>
                    <a:pt x="742" y="126"/>
                  </a:cubicBezTo>
                  <a:lnTo>
                    <a:pt x="694" y="93"/>
                  </a:lnTo>
                  <a:cubicBezTo>
                    <a:pt x="663" y="81"/>
                    <a:pt x="636" y="73"/>
                    <a:pt x="610" y="73"/>
                  </a:cubicBezTo>
                  <a:cubicBezTo>
                    <a:pt x="568" y="73"/>
                    <a:pt x="527" y="92"/>
                    <a:pt x="468" y="142"/>
                  </a:cubicBezTo>
                  <a:cubicBezTo>
                    <a:pt x="452" y="158"/>
                    <a:pt x="403" y="158"/>
                    <a:pt x="387" y="158"/>
                  </a:cubicBezTo>
                  <a:lnTo>
                    <a:pt x="355" y="126"/>
                  </a:lnTo>
                  <a:cubicBezTo>
                    <a:pt x="355" y="93"/>
                    <a:pt x="355" y="29"/>
                    <a:pt x="355" y="13"/>
                  </a:cubicBezTo>
                  <a:cubicBezTo>
                    <a:pt x="347" y="5"/>
                    <a:pt x="335"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4491700" y="1211675"/>
              <a:ext cx="15550" cy="12600"/>
            </a:xfrm>
            <a:custGeom>
              <a:avLst/>
              <a:gdLst/>
              <a:ahLst/>
              <a:cxnLst/>
              <a:rect l="l" t="t" r="r" b="b"/>
              <a:pathLst>
                <a:path w="622" h="504" extrusionOk="0">
                  <a:moveTo>
                    <a:pt x="27" y="1"/>
                  </a:moveTo>
                  <a:cubicBezTo>
                    <a:pt x="8" y="1"/>
                    <a:pt x="0" y="5"/>
                    <a:pt x="8" y="13"/>
                  </a:cubicBezTo>
                  <a:lnTo>
                    <a:pt x="25" y="29"/>
                  </a:lnTo>
                  <a:cubicBezTo>
                    <a:pt x="73" y="45"/>
                    <a:pt x="137" y="77"/>
                    <a:pt x="170" y="110"/>
                  </a:cubicBezTo>
                  <a:cubicBezTo>
                    <a:pt x="218" y="126"/>
                    <a:pt x="218" y="158"/>
                    <a:pt x="154" y="190"/>
                  </a:cubicBezTo>
                  <a:lnTo>
                    <a:pt x="137" y="190"/>
                  </a:lnTo>
                  <a:cubicBezTo>
                    <a:pt x="105" y="206"/>
                    <a:pt x="202" y="223"/>
                    <a:pt x="331" y="239"/>
                  </a:cubicBezTo>
                  <a:lnTo>
                    <a:pt x="218" y="384"/>
                  </a:lnTo>
                  <a:cubicBezTo>
                    <a:pt x="176" y="426"/>
                    <a:pt x="291" y="503"/>
                    <a:pt x="354" y="503"/>
                  </a:cubicBezTo>
                  <a:cubicBezTo>
                    <a:pt x="364" y="503"/>
                    <a:pt x="373" y="501"/>
                    <a:pt x="379" y="497"/>
                  </a:cubicBezTo>
                  <a:lnTo>
                    <a:pt x="428" y="465"/>
                  </a:lnTo>
                  <a:cubicBezTo>
                    <a:pt x="460" y="400"/>
                    <a:pt x="476" y="336"/>
                    <a:pt x="476" y="336"/>
                  </a:cubicBezTo>
                  <a:cubicBezTo>
                    <a:pt x="492" y="336"/>
                    <a:pt x="557" y="319"/>
                    <a:pt x="589" y="319"/>
                  </a:cubicBezTo>
                  <a:cubicBezTo>
                    <a:pt x="621" y="303"/>
                    <a:pt x="621" y="271"/>
                    <a:pt x="589" y="239"/>
                  </a:cubicBezTo>
                  <a:cubicBezTo>
                    <a:pt x="569" y="218"/>
                    <a:pt x="510" y="198"/>
                    <a:pt x="461" y="198"/>
                  </a:cubicBezTo>
                  <a:cubicBezTo>
                    <a:pt x="432" y="198"/>
                    <a:pt x="407" y="205"/>
                    <a:pt x="396" y="223"/>
                  </a:cubicBezTo>
                  <a:lnTo>
                    <a:pt x="379" y="223"/>
                  </a:lnTo>
                  <a:cubicBezTo>
                    <a:pt x="347" y="223"/>
                    <a:pt x="315" y="190"/>
                    <a:pt x="267" y="174"/>
                  </a:cubicBezTo>
                  <a:cubicBezTo>
                    <a:pt x="250" y="158"/>
                    <a:pt x="170" y="45"/>
                    <a:pt x="105" y="13"/>
                  </a:cubicBezTo>
                  <a:cubicBezTo>
                    <a:pt x="73" y="5"/>
                    <a:pt x="45"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5285525" y="1047675"/>
              <a:ext cx="14925" cy="13525"/>
            </a:xfrm>
            <a:custGeom>
              <a:avLst/>
              <a:gdLst/>
              <a:ahLst/>
              <a:cxnLst/>
              <a:rect l="l" t="t" r="r" b="b"/>
              <a:pathLst>
                <a:path w="597" h="541" extrusionOk="0">
                  <a:moveTo>
                    <a:pt x="206" y="1"/>
                  </a:moveTo>
                  <a:cubicBezTo>
                    <a:pt x="190" y="1"/>
                    <a:pt x="172" y="8"/>
                    <a:pt x="161" y="8"/>
                  </a:cubicBezTo>
                  <a:lnTo>
                    <a:pt x="129" y="40"/>
                  </a:lnTo>
                  <a:cubicBezTo>
                    <a:pt x="113" y="72"/>
                    <a:pt x="0" y="218"/>
                    <a:pt x="16" y="266"/>
                  </a:cubicBezTo>
                  <a:cubicBezTo>
                    <a:pt x="32" y="330"/>
                    <a:pt x="97" y="411"/>
                    <a:pt x="145" y="459"/>
                  </a:cubicBezTo>
                  <a:lnTo>
                    <a:pt x="226" y="476"/>
                  </a:lnTo>
                  <a:lnTo>
                    <a:pt x="258" y="492"/>
                  </a:lnTo>
                  <a:cubicBezTo>
                    <a:pt x="290" y="508"/>
                    <a:pt x="339" y="524"/>
                    <a:pt x="371" y="540"/>
                  </a:cubicBezTo>
                  <a:lnTo>
                    <a:pt x="387" y="524"/>
                  </a:lnTo>
                  <a:cubicBezTo>
                    <a:pt x="403" y="524"/>
                    <a:pt x="419" y="492"/>
                    <a:pt x="419" y="476"/>
                  </a:cubicBezTo>
                  <a:cubicBezTo>
                    <a:pt x="419" y="459"/>
                    <a:pt x="387" y="443"/>
                    <a:pt x="371" y="427"/>
                  </a:cubicBezTo>
                  <a:cubicBezTo>
                    <a:pt x="371" y="411"/>
                    <a:pt x="371" y="379"/>
                    <a:pt x="387" y="363"/>
                  </a:cubicBezTo>
                  <a:cubicBezTo>
                    <a:pt x="411" y="363"/>
                    <a:pt x="490" y="390"/>
                    <a:pt x="535" y="390"/>
                  </a:cubicBezTo>
                  <a:cubicBezTo>
                    <a:pt x="549" y="390"/>
                    <a:pt x="561" y="387"/>
                    <a:pt x="565" y="379"/>
                  </a:cubicBezTo>
                  <a:cubicBezTo>
                    <a:pt x="597" y="347"/>
                    <a:pt x="581" y="298"/>
                    <a:pt x="516" y="282"/>
                  </a:cubicBezTo>
                  <a:cubicBezTo>
                    <a:pt x="512" y="281"/>
                    <a:pt x="505" y="280"/>
                    <a:pt x="498" y="280"/>
                  </a:cubicBezTo>
                  <a:cubicBezTo>
                    <a:pt x="443" y="280"/>
                    <a:pt x="317" y="314"/>
                    <a:pt x="232" y="314"/>
                  </a:cubicBezTo>
                  <a:cubicBezTo>
                    <a:pt x="202" y="314"/>
                    <a:pt x="177" y="310"/>
                    <a:pt x="161" y="298"/>
                  </a:cubicBezTo>
                  <a:cubicBezTo>
                    <a:pt x="113" y="266"/>
                    <a:pt x="129" y="185"/>
                    <a:pt x="194" y="121"/>
                  </a:cubicBezTo>
                  <a:lnTo>
                    <a:pt x="258" y="56"/>
                  </a:lnTo>
                  <a:cubicBezTo>
                    <a:pt x="258" y="56"/>
                    <a:pt x="242" y="8"/>
                    <a:pt x="226" y="8"/>
                  </a:cubicBezTo>
                  <a:cubicBezTo>
                    <a:pt x="220" y="2"/>
                    <a:pt x="213" y="1"/>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4574975" y="1211575"/>
              <a:ext cx="15750" cy="13450"/>
            </a:xfrm>
            <a:custGeom>
              <a:avLst/>
              <a:gdLst/>
              <a:ahLst/>
              <a:cxnLst/>
              <a:rect l="l" t="t" r="r" b="b"/>
              <a:pathLst>
                <a:path w="630" h="538" extrusionOk="0">
                  <a:moveTo>
                    <a:pt x="516" y="1"/>
                  </a:moveTo>
                  <a:lnTo>
                    <a:pt x="500" y="17"/>
                  </a:lnTo>
                  <a:lnTo>
                    <a:pt x="404" y="81"/>
                  </a:lnTo>
                  <a:cubicBezTo>
                    <a:pt x="468" y="162"/>
                    <a:pt x="452" y="227"/>
                    <a:pt x="436" y="227"/>
                  </a:cubicBezTo>
                  <a:cubicBezTo>
                    <a:pt x="407" y="227"/>
                    <a:pt x="311" y="160"/>
                    <a:pt x="257" y="160"/>
                  </a:cubicBezTo>
                  <a:cubicBezTo>
                    <a:pt x="252" y="160"/>
                    <a:pt x="247" y="161"/>
                    <a:pt x="242" y="162"/>
                  </a:cubicBezTo>
                  <a:cubicBezTo>
                    <a:pt x="194" y="178"/>
                    <a:pt x="81" y="194"/>
                    <a:pt x="0" y="210"/>
                  </a:cubicBezTo>
                  <a:lnTo>
                    <a:pt x="81" y="340"/>
                  </a:lnTo>
                  <a:lnTo>
                    <a:pt x="81" y="356"/>
                  </a:lnTo>
                  <a:cubicBezTo>
                    <a:pt x="81" y="372"/>
                    <a:pt x="113" y="485"/>
                    <a:pt x="129" y="533"/>
                  </a:cubicBezTo>
                  <a:cubicBezTo>
                    <a:pt x="131" y="536"/>
                    <a:pt x="133" y="538"/>
                    <a:pt x="137" y="538"/>
                  </a:cubicBezTo>
                  <a:cubicBezTo>
                    <a:pt x="166" y="538"/>
                    <a:pt x="255" y="414"/>
                    <a:pt x="226" y="356"/>
                  </a:cubicBezTo>
                  <a:cubicBezTo>
                    <a:pt x="205" y="313"/>
                    <a:pt x="226" y="298"/>
                    <a:pt x="252" y="298"/>
                  </a:cubicBezTo>
                  <a:cubicBezTo>
                    <a:pt x="266" y="298"/>
                    <a:pt x="280" y="302"/>
                    <a:pt x="291" y="307"/>
                  </a:cubicBezTo>
                  <a:cubicBezTo>
                    <a:pt x="319" y="322"/>
                    <a:pt x="425" y="374"/>
                    <a:pt x="470" y="374"/>
                  </a:cubicBezTo>
                  <a:cubicBezTo>
                    <a:pt x="476" y="374"/>
                    <a:pt x="481" y="374"/>
                    <a:pt x="484" y="372"/>
                  </a:cubicBezTo>
                  <a:cubicBezTo>
                    <a:pt x="516" y="340"/>
                    <a:pt x="597" y="259"/>
                    <a:pt x="613" y="227"/>
                  </a:cubicBezTo>
                  <a:cubicBezTo>
                    <a:pt x="629" y="210"/>
                    <a:pt x="549" y="65"/>
                    <a:pt x="565" y="49"/>
                  </a:cubicBezTo>
                  <a:cubicBezTo>
                    <a:pt x="565" y="33"/>
                    <a:pt x="549" y="1"/>
                    <a:pt x="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5390350" y="1188600"/>
              <a:ext cx="16175" cy="7775"/>
            </a:xfrm>
            <a:custGeom>
              <a:avLst/>
              <a:gdLst/>
              <a:ahLst/>
              <a:cxnLst/>
              <a:rect l="l" t="t" r="r" b="b"/>
              <a:pathLst>
                <a:path w="647" h="311" extrusionOk="0">
                  <a:moveTo>
                    <a:pt x="211" y="0"/>
                  </a:moveTo>
                  <a:cubicBezTo>
                    <a:pt x="194" y="0"/>
                    <a:pt x="194" y="33"/>
                    <a:pt x="211" y="49"/>
                  </a:cubicBezTo>
                  <a:lnTo>
                    <a:pt x="211" y="65"/>
                  </a:lnTo>
                  <a:lnTo>
                    <a:pt x="211" y="97"/>
                  </a:lnTo>
                  <a:cubicBezTo>
                    <a:pt x="203" y="105"/>
                    <a:pt x="190" y="109"/>
                    <a:pt x="178" y="109"/>
                  </a:cubicBezTo>
                  <a:cubicBezTo>
                    <a:pt x="166" y="109"/>
                    <a:pt x="154" y="105"/>
                    <a:pt x="146" y="97"/>
                  </a:cubicBezTo>
                  <a:cubicBezTo>
                    <a:pt x="130" y="97"/>
                    <a:pt x="49" y="162"/>
                    <a:pt x="33" y="178"/>
                  </a:cubicBezTo>
                  <a:cubicBezTo>
                    <a:pt x="1" y="210"/>
                    <a:pt x="65" y="291"/>
                    <a:pt x="98" y="307"/>
                  </a:cubicBezTo>
                  <a:cubicBezTo>
                    <a:pt x="100" y="310"/>
                    <a:pt x="106" y="311"/>
                    <a:pt x="113" y="311"/>
                  </a:cubicBezTo>
                  <a:cubicBezTo>
                    <a:pt x="147" y="311"/>
                    <a:pt x="227" y="280"/>
                    <a:pt x="307" y="226"/>
                  </a:cubicBezTo>
                  <a:lnTo>
                    <a:pt x="404" y="178"/>
                  </a:lnTo>
                  <a:cubicBezTo>
                    <a:pt x="417" y="178"/>
                    <a:pt x="451" y="219"/>
                    <a:pt x="497" y="219"/>
                  </a:cubicBezTo>
                  <a:cubicBezTo>
                    <a:pt x="508" y="219"/>
                    <a:pt x="520" y="216"/>
                    <a:pt x="533" y="210"/>
                  </a:cubicBezTo>
                  <a:lnTo>
                    <a:pt x="582" y="178"/>
                  </a:lnTo>
                  <a:cubicBezTo>
                    <a:pt x="646" y="162"/>
                    <a:pt x="646" y="146"/>
                    <a:pt x="582" y="146"/>
                  </a:cubicBezTo>
                  <a:cubicBezTo>
                    <a:pt x="528" y="146"/>
                    <a:pt x="440" y="90"/>
                    <a:pt x="403" y="90"/>
                  </a:cubicBezTo>
                  <a:cubicBezTo>
                    <a:pt x="396" y="90"/>
                    <a:pt x="391" y="92"/>
                    <a:pt x="388" y="97"/>
                  </a:cubicBezTo>
                  <a:cubicBezTo>
                    <a:pt x="383" y="102"/>
                    <a:pt x="374" y="104"/>
                    <a:pt x="364" y="104"/>
                  </a:cubicBezTo>
                  <a:cubicBezTo>
                    <a:pt x="338" y="104"/>
                    <a:pt x="303" y="92"/>
                    <a:pt x="291" y="81"/>
                  </a:cubicBezTo>
                  <a:cubicBezTo>
                    <a:pt x="275" y="65"/>
                    <a:pt x="243" y="0"/>
                    <a:pt x="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4400350" y="1226050"/>
              <a:ext cx="16175" cy="7950"/>
            </a:xfrm>
            <a:custGeom>
              <a:avLst/>
              <a:gdLst/>
              <a:ahLst/>
              <a:cxnLst/>
              <a:rect l="l" t="t" r="r" b="b"/>
              <a:pathLst>
                <a:path w="647" h="318" extrusionOk="0">
                  <a:moveTo>
                    <a:pt x="597" y="1"/>
                  </a:moveTo>
                  <a:cubicBezTo>
                    <a:pt x="531" y="1"/>
                    <a:pt x="517" y="87"/>
                    <a:pt x="517" y="132"/>
                  </a:cubicBezTo>
                  <a:cubicBezTo>
                    <a:pt x="510" y="145"/>
                    <a:pt x="489" y="150"/>
                    <a:pt x="464" y="150"/>
                  </a:cubicBezTo>
                  <a:cubicBezTo>
                    <a:pt x="431" y="150"/>
                    <a:pt x="390" y="141"/>
                    <a:pt x="372" y="132"/>
                  </a:cubicBezTo>
                  <a:cubicBezTo>
                    <a:pt x="340" y="115"/>
                    <a:pt x="227" y="67"/>
                    <a:pt x="194" y="67"/>
                  </a:cubicBezTo>
                  <a:cubicBezTo>
                    <a:pt x="146" y="67"/>
                    <a:pt x="130" y="132"/>
                    <a:pt x="146" y="196"/>
                  </a:cubicBezTo>
                  <a:lnTo>
                    <a:pt x="114" y="228"/>
                  </a:lnTo>
                  <a:lnTo>
                    <a:pt x="1" y="293"/>
                  </a:lnTo>
                  <a:cubicBezTo>
                    <a:pt x="19" y="311"/>
                    <a:pt x="33" y="317"/>
                    <a:pt x="46" y="317"/>
                  </a:cubicBezTo>
                  <a:cubicBezTo>
                    <a:pt x="89" y="317"/>
                    <a:pt x="112" y="243"/>
                    <a:pt x="166" y="243"/>
                  </a:cubicBezTo>
                  <a:cubicBezTo>
                    <a:pt x="170" y="243"/>
                    <a:pt x="174" y="244"/>
                    <a:pt x="178" y="244"/>
                  </a:cubicBezTo>
                  <a:cubicBezTo>
                    <a:pt x="243" y="244"/>
                    <a:pt x="323" y="244"/>
                    <a:pt x="356" y="228"/>
                  </a:cubicBezTo>
                  <a:lnTo>
                    <a:pt x="372" y="228"/>
                  </a:lnTo>
                  <a:lnTo>
                    <a:pt x="453" y="244"/>
                  </a:lnTo>
                  <a:cubicBezTo>
                    <a:pt x="549" y="244"/>
                    <a:pt x="646" y="196"/>
                    <a:pt x="646" y="115"/>
                  </a:cubicBezTo>
                  <a:lnTo>
                    <a:pt x="630" y="51"/>
                  </a:lnTo>
                  <a:lnTo>
                    <a:pt x="614" y="2"/>
                  </a:lnTo>
                  <a:cubicBezTo>
                    <a:pt x="608" y="1"/>
                    <a:pt x="602"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4781025" y="1199075"/>
              <a:ext cx="16975" cy="9750"/>
            </a:xfrm>
            <a:custGeom>
              <a:avLst/>
              <a:gdLst/>
              <a:ahLst/>
              <a:cxnLst/>
              <a:rect l="l" t="t" r="r" b="b"/>
              <a:pathLst>
                <a:path w="679" h="390" extrusionOk="0">
                  <a:moveTo>
                    <a:pt x="485" y="1"/>
                  </a:moveTo>
                  <a:cubicBezTo>
                    <a:pt x="356" y="1"/>
                    <a:pt x="307" y="17"/>
                    <a:pt x="372" y="81"/>
                  </a:cubicBezTo>
                  <a:cubicBezTo>
                    <a:pt x="436" y="146"/>
                    <a:pt x="356" y="178"/>
                    <a:pt x="356" y="210"/>
                  </a:cubicBezTo>
                  <a:lnTo>
                    <a:pt x="372" y="291"/>
                  </a:lnTo>
                  <a:cubicBezTo>
                    <a:pt x="353" y="295"/>
                    <a:pt x="333" y="297"/>
                    <a:pt x="313" y="297"/>
                  </a:cubicBezTo>
                  <a:cubicBezTo>
                    <a:pt x="248" y="297"/>
                    <a:pt x="183" y="276"/>
                    <a:pt x="146" y="227"/>
                  </a:cubicBezTo>
                  <a:lnTo>
                    <a:pt x="33" y="243"/>
                  </a:lnTo>
                  <a:lnTo>
                    <a:pt x="17" y="259"/>
                  </a:lnTo>
                  <a:cubicBezTo>
                    <a:pt x="1" y="259"/>
                    <a:pt x="17" y="323"/>
                    <a:pt x="33" y="339"/>
                  </a:cubicBezTo>
                  <a:cubicBezTo>
                    <a:pt x="49" y="356"/>
                    <a:pt x="130" y="372"/>
                    <a:pt x="227" y="372"/>
                  </a:cubicBezTo>
                  <a:lnTo>
                    <a:pt x="307" y="388"/>
                  </a:lnTo>
                  <a:lnTo>
                    <a:pt x="372" y="388"/>
                  </a:lnTo>
                  <a:cubicBezTo>
                    <a:pt x="379" y="389"/>
                    <a:pt x="386" y="390"/>
                    <a:pt x="393" y="390"/>
                  </a:cubicBezTo>
                  <a:cubicBezTo>
                    <a:pt x="461" y="390"/>
                    <a:pt x="501" y="320"/>
                    <a:pt x="501" y="291"/>
                  </a:cubicBezTo>
                  <a:cubicBezTo>
                    <a:pt x="485" y="259"/>
                    <a:pt x="469" y="130"/>
                    <a:pt x="501" y="114"/>
                  </a:cubicBezTo>
                  <a:cubicBezTo>
                    <a:pt x="549" y="81"/>
                    <a:pt x="630" y="65"/>
                    <a:pt x="662" y="65"/>
                  </a:cubicBezTo>
                  <a:cubicBezTo>
                    <a:pt x="678" y="65"/>
                    <a:pt x="630" y="33"/>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4223725" y="1157475"/>
              <a:ext cx="14150" cy="5350"/>
            </a:xfrm>
            <a:custGeom>
              <a:avLst/>
              <a:gdLst/>
              <a:ahLst/>
              <a:cxnLst/>
              <a:rect l="l" t="t" r="r" b="b"/>
              <a:pathLst>
                <a:path w="566" h="214" extrusionOk="0">
                  <a:moveTo>
                    <a:pt x="371" y="0"/>
                  </a:moveTo>
                  <a:cubicBezTo>
                    <a:pt x="292" y="0"/>
                    <a:pt x="153" y="38"/>
                    <a:pt x="98" y="52"/>
                  </a:cubicBezTo>
                  <a:cubicBezTo>
                    <a:pt x="33" y="68"/>
                    <a:pt x="1" y="132"/>
                    <a:pt x="17" y="181"/>
                  </a:cubicBezTo>
                  <a:cubicBezTo>
                    <a:pt x="24" y="201"/>
                    <a:pt x="67" y="210"/>
                    <a:pt x="114" y="210"/>
                  </a:cubicBezTo>
                  <a:cubicBezTo>
                    <a:pt x="180" y="210"/>
                    <a:pt x="252" y="193"/>
                    <a:pt x="243" y="165"/>
                  </a:cubicBezTo>
                  <a:cubicBezTo>
                    <a:pt x="243" y="128"/>
                    <a:pt x="270" y="110"/>
                    <a:pt x="318" y="110"/>
                  </a:cubicBezTo>
                  <a:cubicBezTo>
                    <a:pt x="333" y="110"/>
                    <a:pt x="352" y="112"/>
                    <a:pt x="372" y="116"/>
                  </a:cubicBezTo>
                  <a:lnTo>
                    <a:pt x="420" y="148"/>
                  </a:lnTo>
                  <a:lnTo>
                    <a:pt x="517" y="213"/>
                  </a:lnTo>
                  <a:cubicBezTo>
                    <a:pt x="565" y="165"/>
                    <a:pt x="452" y="36"/>
                    <a:pt x="404" y="3"/>
                  </a:cubicBezTo>
                  <a:cubicBezTo>
                    <a:pt x="395" y="1"/>
                    <a:pt x="384"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5129450" y="1157950"/>
              <a:ext cx="16550" cy="7100"/>
            </a:xfrm>
            <a:custGeom>
              <a:avLst/>
              <a:gdLst/>
              <a:ahLst/>
              <a:cxnLst/>
              <a:rect l="l" t="t" r="r" b="b"/>
              <a:pathLst>
                <a:path w="662" h="284" extrusionOk="0">
                  <a:moveTo>
                    <a:pt x="226" y="0"/>
                  </a:moveTo>
                  <a:cubicBezTo>
                    <a:pt x="243" y="81"/>
                    <a:pt x="162" y="65"/>
                    <a:pt x="113" y="81"/>
                  </a:cubicBezTo>
                  <a:cubicBezTo>
                    <a:pt x="65" y="81"/>
                    <a:pt x="33" y="129"/>
                    <a:pt x="17" y="162"/>
                  </a:cubicBezTo>
                  <a:cubicBezTo>
                    <a:pt x="1" y="194"/>
                    <a:pt x="1" y="226"/>
                    <a:pt x="49" y="275"/>
                  </a:cubicBezTo>
                  <a:cubicBezTo>
                    <a:pt x="62" y="281"/>
                    <a:pt x="72" y="284"/>
                    <a:pt x="81" y="284"/>
                  </a:cubicBezTo>
                  <a:cubicBezTo>
                    <a:pt x="115" y="284"/>
                    <a:pt x="120" y="242"/>
                    <a:pt x="146" y="242"/>
                  </a:cubicBezTo>
                  <a:lnTo>
                    <a:pt x="275" y="259"/>
                  </a:lnTo>
                  <a:cubicBezTo>
                    <a:pt x="388" y="226"/>
                    <a:pt x="517" y="194"/>
                    <a:pt x="533" y="194"/>
                  </a:cubicBezTo>
                  <a:lnTo>
                    <a:pt x="549" y="178"/>
                  </a:lnTo>
                  <a:lnTo>
                    <a:pt x="597" y="162"/>
                  </a:lnTo>
                  <a:cubicBezTo>
                    <a:pt x="662" y="129"/>
                    <a:pt x="630" y="65"/>
                    <a:pt x="517" y="33"/>
                  </a:cubicBezTo>
                  <a:lnTo>
                    <a:pt x="372" y="33"/>
                  </a:lnTo>
                  <a:cubicBezTo>
                    <a:pt x="307" y="17"/>
                    <a:pt x="243"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4838300" y="1197200"/>
              <a:ext cx="15750" cy="8700"/>
            </a:xfrm>
            <a:custGeom>
              <a:avLst/>
              <a:gdLst/>
              <a:ahLst/>
              <a:cxnLst/>
              <a:rect l="l" t="t" r="r" b="b"/>
              <a:pathLst>
                <a:path w="630" h="348" extrusionOk="0">
                  <a:moveTo>
                    <a:pt x="502" y="0"/>
                  </a:moveTo>
                  <a:cubicBezTo>
                    <a:pt x="474" y="0"/>
                    <a:pt x="412" y="31"/>
                    <a:pt x="388" y="43"/>
                  </a:cubicBezTo>
                  <a:cubicBezTo>
                    <a:pt x="355" y="76"/>
                    <a:pt x="146" y="76"/>
                    <a:pt x="113" y="124"/>
                  </a:cubicBezTo>
                  <a:cubicBezTo>
                    <a:pt x="65" y="173"/>
                    <a:pt x="17" y="237"/>
                    <a:pt x="17" y="285"/>
                  </a:cubicBezTo>
                  <a:lnTo>
                    <a:pt x="0" y="318"/>
                  </a:lnTo>
                  <a:lnTo>
                    <a:pt x="0" y="334"/>
                  </a:lnTo>
                  <a:cubicBezTo>
                    <a:pt x="0" y="344"/>
                    <a:pt x="10" y="348"/>
                    <a:pt x="24" y="348"/>
                  </a:cubicBezTo>
                  <a:cubicBezTo>
                    <a:pt x="54" y="348"/>
                    <a:pt x="107" y="329"/>
                    <a:pt x="129" y="318"/>
                  </a:cubicBezTo>
                  <a:cubicBezTo>
                    <a:pt x="162" y="318"/>
                    <a:pt x="146" y="221"/>
                    <a:pt x="146" y="189"/>
                  </a:cubicBezTo>
                  <a:cubicBezTo>
                    <a:pt x="151" y="179"/>
                    <a:pt x="165" y="175"/>
                    <a:pt x="183" y="175"/>
                  </a:cubicBezTo>
                  <a:cubicBezTo>
                    <a:pt x="224" y="175"/>
                    <a:pt x="285" y="194"/>
                    <a:pt x="307" y="205"/>
                  </a:cubicBezTo>
                  <a:cubicBezTo>
                    <a:pt x="316" y="209"/>
                    <a:pt x="324" y="211"/>
                    <a:pt x="333" y="211"/>
                  </a:cubicBezTo>
                  <a:cubicBezTo>
                    <a:pt x="356" y="211"/>
                    <a:pt x="380" y="196"/>
                    <a:pt x="404" y="173"/>
                  </a:cubicBezTo>
                  <a:lnTo>
                    <a:pt x="436" y="156"/>
                  </a:lnTo>
                  <a:cubicBezTo>
                    <a:pt x="456" y="146"/>
                    <a:pt x="475" y="141"/>
                    <a:pt x="492" y="141"/>
                  </a:cubicBezTo>
                  <a:cubicBezTo>
                    <a:pt x="530" y="141"/>
                    <a:pt x="559" y="166"/>
                    <a:pt x="581" y="221"/>
                  </a:cubicBezTo>
                  <a:lnTo>
                    <a:pt x="581" y="237"/>
                  </a:lnTo>
                  <a:cubicBezTo>
                    <a:pt x="586" y="242"/>
                    <a:pt x="591" y="245"/>
                    <a:pt x="596" y="245"/>
                  </a:cubicBezTo>
                  <a:cubicBezTo>
                    <a:pt x="618" y="245"/>
                    <a:pt x="630" y="183"/>
                    <a:pt x="630" y="156"/>
                  </a:cubicBezTo>
                  <a:cubicBezTo>
                    <a:pt x="630" y="133"/>
                    <a:pt x="604" y="118"/>
                    <a:pt x="564" y="118"/>
                  </a:cubicBezTo>
                  <a:cubicBezTo>
                    <a:pt x="550" y="118"/>
                    <a:pt x="534" y="120"/>
                    <a:pt x="517" y="124"/>
                  </a:cubicBezTo>
                  <a:lnTo>
                    <a:pt x="517" y="43"/>
                  </a:lnTo>
                  <a:lnTo>
                    <a:pt x="517" y="11"/>
                  </a:lnTo>
                  <a:cubicBezTo>
                    <a:pt x="517" y="3"/>
                    <a:pt x="511"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5227050" y="1173275"/>
              <a:ext cx="16950" cy="4850"/>
            </a:xfrm>
            <a:custGeom>
              <a:avLst/>
              <a:gdLst/>
              <a:ahLst/>
              <a:cxnLst/>
              <a:rect l="l" t="t" r="r" b="b"/>
              <a:pathLst>
                <a:path w="678" h="194" extrusionOk="0">
                  <a:moveTo>
                    <a:pt x="549" y="0"/>
                  </a:moveTo>
                  <a:cubicBezTo>
                    <a:pt x="532" y="0"/>
                    <a:pt x="436" y="33"/>
                    <a:pt x="339" y="65"/>
                  </a:cubicBezTo>
                  <a:lnTo>
                    <a:pt x="242" y="49"/>
                  </a:lnTo>
                  <a:lnTo>
                    <a:pt x="129" y="33"/>
                  </a:lnTo>
                  <a:cubicBezTo>
                    <a:pt x="32" y="65"/>
                    <a:pt x="0" y="113"/>
                    <a:pt x="97" y="146"/>
                  </a:cubicBezTo>
                  <a:lnTo>
                    <a:pt x="145" y="162"/>
                  </a:lnTo>
                  <a:lnTo>
                    <a:pt x="194" y="194"/>
                  </a:lnTo>
                  <a:cubicBezTo>
                    <a:pt x="242" y="178"/>
                    <a:pt x="355" y="162"/>
                    <a:pt x="420" y="162"/>
                  </a:cubicBezTo>
                  <a:lnTo>
                    <a:pt x="468" y="162"/>
                  </a:lnTo>
                  <a:lnTo>
                    <a:pt x="532" y="178"/>
                  </a:lnTo>
                  <a:cubicBezTo>
                    <a:pt x="539" y="179"/>
                    <a:pt x="546" y="180"/>
                    <a:pt x="553" y="180"/>
                  </a:cubicBezTo>
                  <a:cubicBezTo>
                    <a:pt x="613" y="180"/>
                    <a:pt x="678" y="119"/>
                    <a:pt x="678" y="33"/>
                  </a:cubicBezTo>
                  <a:lnTo>
                    <a:pt x="5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7"/>
            <p:cNvSpPr/>
            <p:nvPr/>
          </p:nvSpPr>
          <p:spPr>
            <a:xfrm>
              <a:off x="4442350" y="1212800"/>
              <a:ext cx="13675" cy="9850"/>
            </a:xfrm>
            <a:custGeom>
              <a:avLst/>
              <a:gdLst/>
              <a:ahLst/>
              <a:cxnLst/>
              <a:rect l="l" t="t" r="r" b="b"/>
              <a:pathLst>
                <a:path w="547" h="394" extrusionOk="0">
                  <a:moveTo>
                    <a:pt x="434" y="0"/>
                  </a:moveTo>
                  <a:lnTo>
                    <a:pt x="386" y="16"/>
                  </a:lnTo>
                  <a:cubicBezTo>
                    <a:pt x="305" y="16"/>
                    <a:pt x="208" y="32"/>
                    <a:pt x="176" y="65"/>
                  </a:cubicBezTo>
                  <a:lnTo>
                    <a:pt x="79" y="161"/>
                  </a:lnTo>
                  <a:cubicBezTo>
                    <a:pt x="70" y="156"/>
                    <a:pt x="62" y="153"/>
                    <a:pt x="56" y="153"/>
                  </a:cubicBezTo>
                  <a:cubicBezTo>
                    <a:pt x="12" y="153"/>
                    <a:pt x="59" y="296"/>
                    <a:pt x="31" y="339"/>
                  </a:cubicBezTo>
                  <a:cubicBezTo>
                    <a:pt x="6" y="375"/>
                    <a:pt x="0" y="393"/>
                    <a:pt x="13" y="393"/>
                  </a:cubicBezTo>
                  <a:cubicBezTo>
                    <a:pt x="17" y="393"/>
                    <a:pt x="23" y="391"/>
                    <a:pt x="31" y="387"/>
                  </a:cubicBezTo>
                  <a:cubicBezTo>
                    <a:pt x="47" y="371"/>
                    <a:pt x="127" y="258"/>
                    <a:pt x="176" y="178"/>
                  </a:cubicBezTo>
                  <a:lnTo>
                    <a:pt x="257" y="129"/>
                  </a:lnTo>
                  <a:lnTo>
                    <a:pt x="321" y="81"/>
                  </a:lnTo>
                  <a:cubicBezTo>
                    <a:pt x="353" y="113"/>
                    <a:pt x="450" y="194"/>
                    <a:pt x="498" y="210"/>
                  </a:cubicBezTo>
                  <a:cubicBezTo>
                    <a:pt x="547" y="210"/>
                    <a:pt x="531" y="145"/>
                    <a:pt x="515" y="113"/>
                  </a:cubicBezTo>
                  <a:cubicBezTo>
                    <a:pt x="498" y="97"/>
                    <a:pt x="466" y="32"/>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4212025" y="1151900"/>
              <a:ext cx="14150" cy="7675"/>
            </a:xfrm>
            <a:custGeom>
              <a:avLst/>
              <a:gdLst/>
              <a:ahLst/>
              <a:cxnLst/>
              <a:rect l="l" t="t" r="r" b="b"/>
              <a:pathLst>
                <a:path w="566" h="307" extrusionOk="0">
                  <a:moveTo>
                    <a:pt x="291" y="0"/>
                  </a:moveTo>
                  <a:cubicBezTo>
                    <a:pt x="259" y="33"/>
                    <a:pt x="227" y="65"/>
                    <a:pt x="195" y="81"/>
                  </a:cubicBezTo>
                  <a:cubicBezTo>
                    <a:pt x="178" y="89"/>
                    <a:pt x="158" y="89"/>
                    <a:pt x="140" y="89"/>
                  </a:cubicBezTo>
                  <a:cubicBezTo>
                    <a:pt x="122" y="89"/>
                    <a:pt x="106" y="89"/>
                    <a:pt x="98" y="97"/>
                  </a:cubicBezTo>
                  <a:lnTo>
                    <a:pt x="49" y="130"/>
                  </a:lnTo>
                  <a:cubicBezTo>
                    <a:pt x="1" y="178"/>
                    <a:pt x="98" y="226"/>
                    <a:pt x="130" y="226"/>
                  </a:cubicBezTo>
                  <a:cubicBezTo>
                    <a:pt x="178" y="226"/>
                    <a:pt x="211" y="210"/>
                    <a:pt x="195" y="194"/>
                  </a:cubicBezTo>
                  <a:cubicBezTo>
                    <a:pt x="178" y="194"/>
                    <a:pt x="178" y="146"/>
                    <a:pt x="195" y="130"/>
                  </a:cubicBezTo>
                  <a:lnTo>
                    <a:pt x="211" y="130"/>
                  </a:lnTo>
                  <a:cubicBezTo>
                    <a:pt x="227" y="146"/>
                    <a:pt x="243" y="146"/>
                    <a:pt x="259" y="162"/>
                  </a:cubicBezTo>
                  <a:lnTo>
                    <a:pt x="307" y="194"/>
                  </a:lnTo>
                  <a:cubicBezTo>
                    <a:pt x="340" y="259"/>
                    <a:pt x="388" y="307"/>
                    <a:pt x="404" y="307"/>
                  </a:cubicBezTo>
                  <a:lnTo>
                    <a:pt x="420" y="307"/>
                  </a:lnTo>
                  <a:cubicBezTo>
                    <a:pt x="437" y="307"/>
                    <a:pt x="469" y="291"/>
                    <a:pt x="469" y="291"/>
                  </a:cubicBezTo>
                  <a:lnTo>
                    <a:pt x="453" y="210"/>
                  </a:lnTo>
                  <a:cubicBezTo>
                    <a:pt x="517" y="162"/>
                    <a:pt x="566" y="81"/>
                    <a:pt x="533" y="49"/>
                  </a:cubicBezTo>
                  <a:lnTo>
                    <a:pt x="501" y="49"/>
                  </a:lnTo>
                  <a:cubicBezTo>
                    <a:pt x="453" y="33"/>
                    <a:pt x="372" y="49"/>
                    <a:pt x="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7"/>
            <p:cNvSpPr/>
            <p:nvPr/>
          </p:nvSpPr>
          <p:spPr>
            <a:xfrm>
              <a:off x="4806050" y="1203125"/>
              <a:ext cx="12100" cy="13000"/>
            </a:xfrm>
            <a:custGeom>
              <a:avLst/>
              <a:gdLst/>
              <a:ahLst/>
              <a:cxnLst/>
              <a:rect l="l" t="t" r="r" b="b"/>
              <a:pathLst>
                <a:path w="484" h="520" extrusionOk="0">
                  <a:moveTo>
                    <a:pt x="306" y="0"/>
                  </a:moveTo>
                  <a:cubicBezTo>
                    <a:pt x="145" y="0"/>
                    <a:pt x="48" y="32"/>
                    <a:pt x="65" y="81"/>
                  </a:cubicBezTo>
                  <a:lnTo>
                    <a:pt x="48" y="113"/>
                  </a:lnTo>
                  <a:cubicBezTo>
                    <a:pt x="48" y="129"/>
                    <a:pt x="0" y="145"/>
                    <a:pt x="48" y="177"/>
                  </a:cubicBezTo>
                  <a:cubicBezTo>
                    <a:pt x="129" y="226"/>
                    <a:pt x="129" y="290"/>
                    <a:pt x="129" y="355"/>
                  </a:cubicBezTo>
                  <a:lnTo>
                    <a:pt x="113" y="403"/>
                  </a:lnTo>
                  <a:cubicBezTo>
                    <a:pt x="113" y="474"/>
                    <a:pt x="162" y="519"/>
                    <a:pt x="217" y="519"/>
                  </a:cubicBezTo>
                  <a:cubicBezTo>
                    <a:pt x="225" y="519"/>
                    <a:pt x="234" y="518"/>
                    <a:pt x="242" y="516"/>
                  </a:cubicBezTo>
                  <a:lnTo>
                    <a:pt x="194" y="419"/>
                  </a:lnTo>
                  <a:lnTo>
                    <a:pt x="145" y="339"/>
                  </a:lnTo>
                  <a:cubicBezTo>
                    <a:pt x="210" y="226"/>
                    <a:pt x="274" y="145"/>
                    <a:pt x="274" y="145"/>
                  </a:cubicBezTo>
                  <a:lnTo>
                    <a:pt x="290" y="161"/>
                  </a:lnTo>
                  <a:cubicBezTo>
                    <a:pt x="354" y="198"/>
                    <a:pt x="387" y="219"/>
                    <a:pt x="415" y="219"/>
                  </a:cubicBezTo>
                  <a:cubicBezTo>
                    <a:pt x="437" y="219"/>
                    <a:pt x="456" y="206"/>
                    <a:pt x="484" y="177"/>
                  </a:cubicBezTo>
                  <a:lnTo>
                    <a:pt x="387" y="113"/>
                  </a:lnTo>
                  <a:lnTo>
                    <a:pt x="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7"/>
            <p:cNvSpPr/>
            <p:nvPr/>
          </p:nvSpPr>
          <p:spPr>
            <a:xfrm>
              <a:off x="4931850" y="1197475"/>
              <a:ext cx="16575" cy="7725"/>
            </a:xfrm>
            <a:custGeom>
              <a:avLst/>
              <a:gdLst/>
              <a:ahLst/>
              <a:cxnLst/>
              <a:rect l="l" t="t" r="r" b="b"/>
              <a:pathLst>
                <a:path w="663" h="309" extrusionOk="0">
                  <a:moveTo>
                    <a:pt x="581" y="0"/>
                  </a:moveTo>
                  <a:cubicBezTo>
                    <a:pt x="533" y="113"/>
                    <a:pt x="420" y="81"/>
                    <a:pt x="323" y="97"/>
                  </a:cubicBezTo>
                  <a:lnTo>
                    <a:pt x="307" y="97"/>
                  </a:lnTo>
                  <a:cubicBezTo>
                    <a:pt x="291" y="97"/>
                    <a:pt x="275" y="162"/>
                    <a:pt x="259" y="178"/>
                  </a:cubicBezTo>
                  <a:cubicBezTo>
                    <a:pt x="259" y="190"/>
                    <a:pt x="242" y="195"/>
                    <a:pt x="221" y="195"/>
                  </a:cubicBezTo>
                  <a:cubicBezTo>
                    <a:pt x="187" y="195"/>
                    <a:pt x="140" y="181"/>
                    <a:pt x="130" y="162"/>
                  </a:cubicBezTo>
                  <a:cubicBezTo>
                    <a:pt x="114" y="145"/>
                    <a:pt x="81" y="97"/>
                    <a:pt x="65" y="97"/>
                  </a:cubicBezTo>
                  <a:cubicBezTo>
                    <a:pt x="33" y="97"/>
                    <a:pt x="17" y="129"/>
                    <a:pt x="1" y="129"/>
                  </a:cubicBezTo>
                  <a:cubicBezTo>
                    <a:pt x="1" y="145"/>
                    <a:pt x="97" y="258"/>
                    <a:pt x="162" y="291"/>
                  </a:cubicBezTo>
                  <a:cubicBezTo>
                    <a:pt x="180" y="303"/>
                    <a:pt x="204" y="308"/>
                    <a:pt x="228" y="308"/>
                  </a:cubicBezTo>
                  <a:cubicBezTo>
                    <a:pt x="267" y="308"/>
                    <a:pt x="310" y="294"/>
                    <a:pt x="339" y="274"/>
                  </a:cubicBezTo>
                  <a:cubicBezTo>
                    <a:pt x="388" y="226"/>
                    <a:pt x="598" y="113"/>
                    <a:pt x="630" y="81"/>
                  </a:cubicBezTo>
                  <a:lnTo>
                    <a:pt x="646" y="65"/>
                  </a:lnTo>
                  <a:cubicBezTo>
                    <a:pt x="662" y="49"/>
                    <a:pt x="646" y="16"/>
                    <a:pt x="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7"/>
            <p:cNvSpPr/>
            <p:nvPr/>
          </p:nvSpPr>
          <p:spPr>
            <a:xfrm>
              <a:off x="4629825" y="1206350"/>
              <a:ext cx="14125" cy="7675"/>
            </a:xfrm>
            <a:custGeom>
              <a:avLst/>
              <a:gdLst/>
              <a:ahLst/>
              <a:cxnLst/>
              <a:rect l="l" t="t" r="r" b="b"/>
              <a:pathLst>
                <a:path w="565" h="307" extrusionOk="0">
                  <a:moveTo>
                    <a:pt x="194" y="0"/>
                  </a:moveTo>
                  <a:cubicBezTo>
                    <a:pt x="32" y="65"/>
                    <a:pt x="0" y="129"/>
                    <a:pt x="113" y="145"/>
                  </a:cubicBezTo>
                  <a:cubicBezTo>
                    <a:pt x="242" y="161"/>
                    <a:pt x="516" y="307"/>
                    <a:pt x="548" y="307"/>
                  </a:cubicBezTo>
                  <a:lnTo>
                    <a:pt x="548" y="290"/>
                  </a:lnTo>
                  <a:cubicBezTo>
                    <a:pt x="565" y="290"/>
                    <a:pt x="565" y="242"/>
                    <a:pt x="565" y="242"/>
                  </a:cubicBezTo>
                  <a:lnTo>
                    <a:pt x="468" y="194"/>
                  </a:lnTo>
                  <a:cubicBezTo>
                    <a:pt x="455" y="130"/>
                    <a:pt x="423" y="87"/>
                    <a:pt x="386" y="87"/>
                  </a:cubicBezTo>
                  <a:cubicBezTo>
                    <a:pt x="376" y="87"/>
                    <a:pt x="365" y="90"/>
                    <a:pt x="355" y="97"/>
                  </a:cubicBezTo>
                  <a:lnTo>
                    <a:pt x="339" y="81"/>
                  </a:ln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7"/>
            <p:cNvSpPr/>
            <p:nvPr/>
          </p:nvSpPr>
          <p:spPr>
            <a:xfrm>
              <a:off x="4720950" y="1213200"/>
              <a:ext cx="10500" cy="10675"/>
            </a:xfrm>
            <a:custGeom>
              <a:avLst/>
              <a:gdLst/>
              <a:ahLst/>
              <a:cxnLst/>
              <a:rect l="l" t="t" r="r" b="b"/>
              <a:pathLst>
                <a:path w="420" h="427" extrusionOk="0">
                  <a:moveTo>
                    <a:pt x="33" y="0"/>
                  </a:moveTo>
                  <a:cubicBezTo>
                    <a:pt x="1" y="0"/>
                    <a:pt x="1" y="0"/>
                    <a:pt x="49" y="16"/>
                  </a:cubicBezTo>
                  <a:cubicBezTo>
                    <a:pt x="81" y="33"/>
                    <a:pt x="113" y="178"/>
                    <a:pt x="146" y="210"/>
                  </a:cubicBezTo>
                  <a:cubicBezTo>
                    <a:pt x="178" y="226"/>
                    <a:pt x="146" y="275"/>
                    <a:pt x="97" y="291"/>
                  </a:cubicBezTo>
                  <a:lnTo>
                    <a:pt x="49" y="307"/>
                  </a:lnTo>
                  <a:lnTo>
                    <a:pt x="33" y="323"/>
                  </a:lnTo>
                  <a:cubicBezTo>
                    <a:pt x="33" y="355"/>
                    <a:pt x="49" y="371"/>
                    <a:pt x="81" y="371"/>
                  </a:cubicBezTo>
                  <a:lnTo>
                    <a:pt x="97" y="371"/>
                  </a:lnTo>
                  <a:lnTo>
                    <a:pt x="146" y="339"/>
                  </a:lnTo>
                  <a:cubicBezTo>
                    <a:pt x="178" y="371"/>
                    <a:pt x="210" y="420"/>
                    <a:pt x="210" y="420"/>
                  </a:cubicBezTo>
                  <a:cubicBezTo>
                    <a:pt x="210" y="425"/>
                    <a:pt x="219" y="427"/>
                    <a:pt x="233" y="427"/>
                  </a:cubicBezTo>
                  <a:cubicBezTo>
                    <a:pt x="262" y="427"/>
                    <a:pt x="312" y="420"/>
                    <a:pt x="355" y="420"/>
                  </a:cubicBezTo>
                  <a:lnTo>
                    <a:pt x="404" y="371"/>
                  </a:lnTo>
                  <a:lnTo>
                    <a:pt x="420" y="355"/>
                  </a:lnTo>
                  <a:cubicBezTo>
                    <a:pt x="388" y="323"/>
                    <a:pt x="372" y="258"/>
                    <a:pt x="372" y="226"/>
                  </a:cubicBezTo>
                  <a:lnTo>
                    <a:pt x="372" y="194"/>
                  </a:lnTo>
                  <a:cubicBezTo>
                    <a:pt x="365" y="146"/>
                    <a:pt x="353" y="131"/>
                    <a:pt x="337" y="131"/>
                  </a:cubicBezTo>
                  <a:cubicBezTo>
                    <a:pt x="314" y="131"/>
                    <a:pt x="286" y="163"/>
                    <a:pt x="266" y="163"/>
                  </a:cubicBezTo>
                  <a:cubicBezTo>
                    <a:pt x="263" y="163"/>
                    <a:pt x="261" y="163"/>
                    <a:pt x="259" y="162"/>
                  </a:cubicBezTo>
                  <a:cubicBezTo>
                    <a:pt x="226" y="145"/>
                    <a:pt x="178" y="129"/>
                    <a:pt x="146" y="97"/>
                  </a:cubicBezTo>
                  <a:lnTo>
                    <a:pt x="130" y="65"/>
                  </a:lnTo>
                  <a:cubicBezTo>
                    <a:pt x="130" y="33"/>
                    <a:pt x="49"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7"/>
            <p:cNvSpPr/>
            <p:nvPr/>
          </p:nvSpPr>
          <p:spPr>
            <a:xfrm>
              <a:off x="4996125" y="1193425"/>
              <a:ext cx="17625" cy="6425"/>
            </a:xfrm>
            <a:custGeom>
              <a:avLst/>
              <a:gdLst/>
              <a:ahLst/>
              <a:cxnLst/>
              <a:rect l="l" t="t" r="r" b="b"/>
              <a:pathLst>
                <a:path w="705" h="257" extrusionOk="0">
                  <a:moveTo>
                    <a:pt x="68" y="57"/>
                  </a:moveTo>
                  <a:cubicBezTo>
                    <a:pt x="6" y="57"/>
                    <a:pt x="1" y="101"/>
                    <a:pt x="27" y="114"/>
                  </a:cubicBezTo>
                  <a:cubicBezTo>
                    <a:pt x="37" y="125"/>
                    <a:pt x="48" y="130"/>
                    <a:pt x="58" y="130"/>
                  </a:cubicBezTo>
                  <a:cubicBezTo>
                    <a:pt x="77" y="130"/>
                    <a:pt x="91" y="108"/>
                    <a:pt x="91" y="65"/>
                  </a:cubicBezTo>
                  <a:lnTo>
                    <a:pt x="123" y="65"/>
                  </a:lnTo>
                  <a:cubicBezTo>
                    <a:pt x="101" y="59"/>
                    <a:pt x="83" y="57"/>
                    <a:pt x="68" y="57"/>
                  </a:cubicBezTo>
                  <a:close/>
                  <a:moveTo>
                    <a:pt x="220" y="1"/>
                  </a:moveTo>
                  <a:lnTo>
                    <a:pt x="123" y="65"/>
                  </a:lnTo>
                  <a:lnTo>
                    <a:pt x="188" y="65"/>
                  </a:lnTo>
                  <a:cubicBezTo>
                    <a:pt x="285" y="82"/>
                    <a:pt x="317" y="114"/>
                    <a:pt x="317" y="194"/>
                  </a:cubicBezTo>
                  <a:lnTo>
                    <a:pt x="317" y="211"/>
                  </a:lnTo>
                  <a:cubicBezTo>
                    <a:pt x="319" y="213"/>
                    <a:pt x="322" y="214"/>
                    <a:pt x="326" y="214"/>
                  </a:cubicBezTo>
                  <a:cubicBezTo>
                    <a:pt x="350" y="214"/>
                    <a:pt x="400" y="176"/>
                    <a:pt x="414" y="162"/>
                  </a:cubicBezTo>
                  <a:cubicBezTo>
                    <a:pt x="419" y="157"/>
                    <a:pt x="426" y="155"/>
                    <a:pt x="434" y="155"/>
                  </a:cubicBezTo>
                  <a:cubicBezTo>
                    <a:pt x="476" y="155"/>
                    <a:pt x="548" y="216"/>
                    <a:pt x="575" y="243"/>
                  </a:cubicBezTo>
                  <a:cubicBezTo>
                    <a:pt x="580" y="253"/>
                    <a:pt x="591" y="257"/>
                    <a:pt x="605" y="257"/>
                  </a:cubicBezTo>
                  <a:cubicBezTo>
                    <a:pt x="635" y="257"/>
                    <a:pt x="677" y="238"/>
                    <a:pt x="688" y="227"/>
                  </a:cubicBezTo>
                  <a:cubicBezTo>
                    <a:pt x="704" y="211"/>
                    <a:pt x="640" y="162"/>
                    <a:pt x="575" y="114"/>
                  </a:cubicBezTo>
                  <a:lnTo>
                    <a:pt x="494" y="65"/>
                  </a:lnTo>
                  <a:cubicBezTo>
                    <a:pt x="481" y="52"/>
                    <a:pt x="437" y="29"/>
                    <a:pt x="420" y="29"/>
                  </a:cubicBezTo>
                  <a:cubicBezTo>
                    <a:pt x="416" y="29"/>
                    <a:pt x="414" y="30"/>
                    <a:pt x="414" y="33"/>
                  </a:cubicBezTo>
                  <a:cubicBezTo>
                    <a:pt x="390" y="51"/>
                    <a:pt x="371" y="58"/>
                    <a:pt x="353" y="58"/>
                  </a:cubicBezTo>
                  <a:cubicBezTo>
                    <a:pt x="323" y="58"/>
                    <a:pt x="299" y="37"/>
                    <a:pt x="269" y="17"/>
                  </a:cubicBezTo>
                  <a:cubicBezTo>
                    <a:pt x="269" y="1"/>
                    <a:pt x="220" y="1"/>
                    <a:pt x="2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7"/>
            <p:cNvSpPr/>
            <p:nvPr/>
          </p:nvSpPr>
          <p:spPr>
            <a:xfrm>
              <a:off x="5373525" y="1187375"/>
              <a:ext cx="16450" cy="7325"/>
            </a:xfrm>
            <a:custGeom>
              <a:avLst/>
              <a:gdLst/>
              <a:ahLst/>
              <a:cxnLst/>
              <a:rect l="l" t="t" r="r" b="b"/>
              <a:pathLst>
                <a:path w="658" h="293" extrusionOk="0">
                  <a:moveTo>
                    <a:pt x="529" y="1"/>
                  </a:moveTo>
                  <a:cubicBezTo>
                    <a:pt x="496" y="1"/>
                    <a:pt x="480" y="33"/>
                    <a:pt x="480" y="33"/>
                  </a:cubicBezTo>
                  <a:cubicBezTo>
                    <a:pt x="480" y="49"/>
                    <a:pt x="432" y="98"/>
                    <a:pt x="367" y="162"/>
                  </a:cubicBezTo>
                  <a:lnTo>
                    <a:pt x="351" y="162"/>
                  </a:lnTo>
                  <a:cubicBezTo>
                    <a:pt x="343" y="158"/>
                    <a:pt x="333" y="156"/>
                    <a:pt x="324" y="156"/>
                  </a:cubicBezTo>
                  <a:cubicBezTo>
                    <a:pt x="287" y="156"/>
                    <a:pt x="244" y="181"/>
                    <a:pt x="207" y="181"/>
                  </a:cubicBezTo>
                  <a:cubicBezTo>
                    <a:pt x="182" y="181"/>
                    <a:pt x="159" y="170"/>
                    <a:pt x="142" y="130"/>
                  </a:cubicBezTo>
                  <a:lnTo>
                    <a:pt x="125" y="98"/>
                  </a:lnTo>
                  <a:cubicBezTo>
                    <a:pt x="124" y="94"/>
                    <a:pt x="120" y="92"/>
                    <a:pt x="116" y="92"/>
                  </a:cubicBezTo>
                  <a:cubicBezTo>
                    <a:pt x="84" y="92"/>
                    <a:pt x="0" y="184"/>
                    <a:pt x="29" y="227"/>
                  </a:cubicBezTo>
                  <a:cubicBezTo>
                    <a:pt x="37" y="251"/>
                    <a:pt x="49" y="263"/>
                    <a:pt x="61" y="263"/>
                  </a:cubicBezTo>
                  <a:cubicBezTo>
                    <a:pt x="73" y="263"/>
                    <a:pt x="85" y="251"/>
                    <a:pt x="93" y="227"/>
                  </a:cubicBezTo>
                  <a:cubicBezTo>
                    <a:pt x="95" y="223"/>
                    <a:pt x="101" y="221"/>
                    <a:pt x="109" y="221"/>
                  </a:cubicBezTo>
                  <a:cubicBezTo>
                    <a:pt x="159" y="221"/>
                    <a:pt x="313" y="293"/>
                    <a:pt x="358" y="293"/>
                  </a:cubicBezTo>
                  <a:cubicBezTo>
                    <a:pt x="362" y="293"/>
                    <a:pt x="365" y="292"/>
                    <a:pt x="367" y="291"/>
                  </a:cubicBezTo>
                  <a:cubicBezTo>
                    <a:pt x="416" y="275"/>
                    <a:pt x="464" y="259"/>
                    <a:pt x="480" y="243"/>
                  </a:cubicBezTo>
                  <a:cubicBezTo>
                    <a:pt x="496" y="243"/>
                    <a:pt x="529" y="211"/>
                    <a:pt x="561" y="195"/>
                  </a:cubicBezTo>
                  <a:lnTo>
                    <a:pt x="609" y="178"/>
                  </a:lnTo>
                  <a:lnTo>
                    <a:pt x="626" y="178"/>
                  </a:lnTo>
                  <a:cubicBezTo>
                    <a:pt x="642" y="162"/>
                    <a:pt x="658" y="130"/>
                    <a:pt x="642" y="98"/>
                  </a:cubicBezTo>
                  <a:lnTo>
                    <a:pt x="642" y="98"/>
                  </a:lnTo>
                  <a:cubicBezTo>
                    <a:pt x="633" y="99"/>
                    <a:pt x="625" y="100"/>
                    <a:pt x="618" y="100"/>
                  </a:cubicBezTo>
                  <a:cubicBezTo>
                    <a:pt x="550" y="100"/>
                    <a:pt x="574" y="32"/>
                    <a:pt x="545" y="17"/>
                  </a:cubicBezTo>
                  <a:lnTo>
                    <a:pt x="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7"/>
            <p:cNvSpPr/>
            <p:nvPr/>
          </p:nvSpPr>
          <p:spPr>
            <a:xfrm>
              <a:off x="4360100" y="1228850"/>
              <a:ext cx="12450" cy="10275"/>
            </a:xfrm>
            <a:custGeom>
              <a:avLst/>
              <a:gdLst/>
              <a:ahLst/>
              <a:cxnLst/>
              <a:rect l="l" t="t" r="r" b="b"/>
              <a:pathLst>
                <a:path w="498" h="411" extrusionOk="0">
                  <a:moveTo>
                    <a:pt x="390" y="1"/>
                  </a:moveTo>
                  <a:cubicBezTo>
                    <a:pt x="383" y="1"/>
                    <a:pt x="376" y="2"/>
                    <a:pt x="369" y="3"/>
                  </a:cubicBezTo>
                  <a:lnTo>
                    <a:pt x="337" y="20"/>
                  </a:lnTo>
                  <a:lnTo>
                    <a:pt x="208" y="68"/>
                  </a:lnTo>
                  <a:cubicBezTo>
                    <a:pt x="208" y="165"/>
                    <a:pt x="46" y="245"/>
                    <a:pt x="14" y="310"/>
                  </a:cubicBezTo>
                  <a:cubicBezTo>
                    <a:pt x="1" y="377"/>
                    <a:pt x="32" y="411"/>
                    <a:pt x="52" y="411"/>
                  </a:cubicBezTo>
                  <a:cubicBezTo>
                    <a:pt x="56" y="411"/>
                    <a:pt x="60" y="409"/>
                    <a:pt x="62" y="407"/>
                  </a:cubicBezTo>
                  <a:cubicBezTo>
                    <a:pt x="95" y="407"/>
                    <a:pt x="62" y="326"/>
                    <a:pt x="111" y="310"/>
                  </a:cubicBezTo>
                  <a:cubicBezTo>
                    <a:pt x="122" y="302"/>
                    <a:pt x="134" y="299"/>
                    <a:pt x="146" y="299"/>
                  </a:cubicBezTo>
                  <a:cubicBezTo>
                    <a:pt x="186" y="299"/>
                    <a:pt x="224" y="333"/>
                    <a:pt x="224" y="358"/>
                  </a:cubicBezTo>
                  <a:cubicBezTo>
                    <a:pt x="230" y="365"/>
                    <a:pt x="240" y="369"/>
                    <a:pt x="251" y="369"/>
                  </a:cubicBezTo>
                  <a:cubicBezTo>
                    <a:pt x="267" y="369"/>
                    <a:pt x="285" y="361"/>
                    <a:pt x="304" y="342"/>
                  </a:cubicBezTo>
                  <a:lnTo>
                    <a:pt x="320" y="326"/>
                  </a:lnTo>
                  <a:cubicBezTo>
                    <a:pt x="337" y="310"/>
                    <a:pt x="337" y="294"/>
                    <a:pt x="337" y="294"/>
                  </a:cubicBezTo>
                  <a:lnTo>
                    <a:pt x="208" y="197"/>
                  </a:lnTo>
                  <a:cubicBezTo>
                    <a:pt x="304" y="132"/>
                    <a:pt x="433" y="100"/>
                    <a:pt x="449" y="100"/>
                  </a:cubicBezTo>
                  <a:cubicBezTo>
                    <a:pt x="459" y="105"/>
                    <a:pt x="467" y="107"/>
                    <a:pt x="474" y="107"/>
                  </a:cubicBezTo>
                  <a:cubicBezTo>
                    <a:pt x="490" y="107"/>
                    <a:pt x="498" y="95"/>
                    <a:pt x="498" y="84"/>
                  </a:cubicBezTo>
                  <a:cubicBezTo>
                    <a:pt x="498" y="55"/>
                    <a:pt x="447"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7"/>
            <p:cNvSpPr/>
            <p:nvPr/>
          </p:nvSpPr>
          <p:spPr>
            <a:xfrm>
              <a:off x="5015725" y="1195450"/>
              <a:ext cx="11725" cy="10675"/>
            </a:xfrm>
            <a:custGeom>
              <a:avLst/>
              <a:gdLst/>
              <a:ahLst/>
              <a:cxnLst/>
              <a:rect l="l" t="t" r="r" b="b"/>
              <a:pathLst>
                <a:path w="469" h="427" extrusionOk="0">
                  <a:moveTo>
                    <a:pt x="323" y="1"/>
                  </a:moveTo>
                  <a:lnTo>
                    <a:pt x="291" y="65"/>
                  </a:lnTo>
                  <a:cubicBezTo>
                    <a:pt x="291" y="81"/>
                    <a:pt x="275" y="113"/>
                    <a:pt x="243" y="130"/>
                  </a:cubicBezTo>
                  <a:lnTo>
                    <a:pt x="227" y="146"/>
                  </a:lnTo>
                  <a:cubicBezTo>
                    <a:pt x="178" y="146"/>
                    <a:pt x="130" y="113"/>
                    <a:pt x="130" y="97"/>
                  </a:cubicBezTo>
                  <a:cubicBezTo>
                    <a:pt x="128" y="96"/>
                    <a:pt x="126" y="95"/>
                    <a:pt x="124" y="95"/>
                  </a:cubicBezTo>
                  <a:cubicBezTo>
                    <a:pt x="100" y="95"/>
                    <a:pt x="32" y="163"/>
                    <a:pt x="17" y="178"/>
                  </a:cubicBezTo>
                  <a:cubicBezTo>
                    <a:pt x="1" y="210"/>
                    <a:pt x="17" y="259"/>
                    <a:pt x="81" y="291"/>
                  </a:cubicBezTo>
                  <a:lnTo>
                    <a:pt x="81" y="355"/>
                  </a:lnTo>
                  <a:cubicBezTo>
                    <a:pt x="81" y="372"/>
                    <a:pt x="81" y="404"/>
                    <a:pt x="81" y="420"/>
                  </a:cubicBezTo>
                  <a:lnTo>
                    <a:pt x="98" y="420"/>
                  </a:lnTo>
                  <a:cubicBezTo>
                    <a:pt x="107" y="425"/>
                    <a:pt x="116" y="427"/>
                    <a:pt x="125" y="427"/>
                  </a:cubicBezTo>
                  <a:cubicBezTo>
                    <a:pt x="146" y="427"/>
                    <a:pt x="162" y="415"/>
                    <a:pt x="162" y="404"/>
                  </a:cubicBezTo>
                  <a:cubicBezTo>
                    <a:pt x="162" y="404"/>
                    <a:pt x="146" y="323"/>
                    <a:pt x="130" y="226"/>
                  </a:cubicBezTo>
                  <a:lnTo>
                    <a:pt x="130" y="226"/>
                  </a:lnTo>
                  <a:lnTo>
                    <a:pt x="340" y="259"/>
                  </a:lnTo>
                  <a:cubicBezTo>
                    <a:pt x="356" y="259"/>
                    <a:pt x="388" y="259"/>
                    <a:pt x="404" y="243"/>
                  </a:cubicBezTo>
                  <a:cubicBezTo>
                    <a:pt x="436" y="210"/>
                    <a:pt x="452" y="162"/>
                    <a:pt x="469" y="130"/>
                  </a:cubicBezTo>
                  <a:lnTo>
                    <a:pt x="469" y="97"/>
                  </a:lnTo>
                  <a:cubicBezTo>
                    <a:pt x="452" y="65"/>
                    <a:pt x="388" y="17"/>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7"/>
            <p:cNvSpPr/>
            <p:nvPr/>
          </p:nvSpPr>
          <p:spPr>
            <a:xfrm>
              <a:off x="4367700" y="1005525"/>
              <a:ext cx="11725" cy="6475"/>
            </a:xfrm>
            <a:custGeom>
              <a:avLst/>
              <a:gdLst/>
              <a:ahLst/>
              <a:cxnLst/>
              <a:rect l="l" t="t" r="r" b="b"/>
              <a:pathLst>
                <a:path w="469" h="259" extrusionOk="0">
                  <a:moveTo>
                    <a:pt x="0" y="0"/>
                  </a:moveTo>
                  <a:cubicBezTo>
                    <a:pt x="16" y="49"/>
                    <a:pt x="129" y="129"/>
                    <a:pt x="129" y="161"/>
                  </a:cubicBezTo>
                  <a:cubicBezTo>
                    <a:pt x="119" y="181"/>
                    <a:pt x="134" y="195"/>
                    <a:pt x="162" y="195"/>
                  </a:cubicBezTo>
                  <a:cubicBezTo>
                    <a:pt x="179" y="195"/>
                    <a:pt x="201" y="190"/>
                    <a:pt x="226" y="178"/>
                  </a:cubicBezTo>
                  <a:lnTo>
                    <a:pt x="291" y="178"/>
                  </a:lnTo>
                  <a:lnTo>
                    <a:pt x="387" y="161"/>
                  </a:lnTo>
                  <a:lnTo>
                    <a:pt x="387" y="161"/>
                  </a:lnTo>
                  <a:cubicBezTo>
                    <a:pt x="371" y="226"/>
                    <a:pt x="387" y="258"/>
                    <a:pt x="387" y="258"/>
                  </a:cubicBezTo>
                  <a:cubicBezTo>
                    <a:pt x="404" y="258"/>
                    <a:pt x="404" y="226"/>
                    <a:pt x="404" y="178"/>
                  </a:cubicBezTo>
                  <a:lnTo>
                    <a:pt x="436" y="129"/>
                  </a:lnTo>
                  <a:lnTo>
                    <a:pt x="468" y="97"/>
                  </a:lnTo>
                  <a:cubicBezTo>
                    <a:pt x="420" y="49"/>
                    <a:pt x="307"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7"/>
            <p:cNvSpPr/>
            <p:nvPr/>
          </p:nvSpPr>
          <p:spPr>
            <a:xfrm>
              <a:off x="4622950" y="1214400"/>
              <a:ext cx="10125" cy="13750"/>
            </a:xfrm>
            <a:custGeom>
              <a:avLst/>
              <a:gdLst/>
              <a:ahLst/>
              <a:cxnLst/>
              <a:rect l="l" t="t" r="r" b="b"/>
              <a:pathLst>
                <a:path w="405" h="550" extrusionOk="0">
                  <a:moveTo>
                    <a:pt x="243" y="1"/>
                  </a:moveTo>
                  <a:cubicBezTo>
                    <a:pt x="211" y="1"/>
                    <a:pt x="259" y="130"/>
                    <a:pt x="275" y="178"/>
                  </a:cubicBezTo>
                  <a:cubicBezTo>
                    <a:pt x="291" y="227"/>
                    <a:pt x="130" y="339"/>
                    <a:pt x="81" y="356"/>
                  </a:cubicBezTo>
                  <a:cubicBezTo>
                    <a:pt x="33" y="372"/>
                    <a:pt x="1" y="436"/>
                    <a:pt x="1" y="485"/>
                  </a:cubicBezTo>
                  <a:lnTo>
                    <a:pt x="1" y="517"/>
                  </a:lnTo>
                  <a:lnTo>
                    <a:pt x="1" y="533"/>
                  </a:lnTo>
                  <a:cubicBezTo>
                    <a:pt x="1" y="549"/>
                    <a:pt x="33" y="549"/>
                    <a:pt x="49" y="549"/>
                  </a:cubicBezTo>
                  <a:cubicBezTo>
                    <a:pt x="65" y="533"/>
                    <a:pt x="98" y="420"/>
                    <a:pt x="146" y="388"/>
                  </a:cubicBezTo>
                  <a:cubicBezTo>
                    <a:pt x="165" y="379"/>
                    <a:pt x="194" y="369"/>
                    <a:pt x="219" y="369"/>
                  </a:cubicBezTo>
                  <a:cubicBezTo>
                    <a:pt x="237" y="369"/>
                    <a:pt x="252" y="374"/>
                    <a:pt x="259" y="388"/>
                  </a:cubicBezTo>
                  <a:lnTo>
                    <a:pt x="275" y="388"/>
                  </a:lnTo>
                  <a:lnTo>
                    <a:pt x="307" y="404"/>
                  </a:lnTo>
                  <a:cubicBezTo>
                    <a:pt x="317" y="407"/>
                    <a:pt x="326" y="408"/>
                    <a:pt x="335" y="408"/>
                  </a:cubicBezTo>
                  <a:cubicBezTo>
                    <a:pt x="372" y="408"/>
                    <a:pt x="404" y="385"/>
                    <a:pt x="404" y="372"/>
                  </a:cubicBezTo>
                  <a:cubicBezTo>
                    <a:pt x="404" y="356"/>
                    <a:pt x="372" y="259"/>
                    <a:pt x="388" y="243"/>
                  </a:cubicBezTo>
                  <a:cubicBezTo>
                    <a:pt x="388" y="210"/>
                    <a:pt x="307" y="97"/>
                    <a:pt x="323" y="65"/>
                  </a:cubicBezTo>
                  <a:cubicBezTo>
                    <a:pt x="323" y="33"/>
                    <a:pt x="259" y="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7"/>
            <p:cNvSpPr/>
            <p:nvPr/>
          </p:nvSpPr>
          <p:spPr>
            <a:xfrm>
              <a:off x="4516500" y="1215950"/>
              <a:ext cx="11325" cy="5325"/>
            </a:xfrm>
            <a:custGeom>
              <a:avLst/>
              <a:gdLst/>
              <a:ahLst/>
              <a:cxnLst/>
              <a:rect l="l" t="t" r="r" b="b"/>
              <a:pathLst>
                <a:path w="453" h="213" extrusionOk="0">
                  <a:moveTo>
                    <a:pt x="276" y="1"/>
                  </a:moveTo>
                  <a:cubicBezTo>
                    <a:pt x="215" y="1"/>
                    <a:pt x="134" y="10"/>
                    <a:pt x="97" y="19"/>
                  </a:cubicBezTo>
                  <a:cubicBezTo>
                    <a:pt x="33" y="35"/>
                    <a:pt x="0" y="52"/>
                    <a:pt x="17" y="52"/>
                  </a:cubicBezTo>
                  <a:cubicBezTo>
                    <a:pt x="49" y="52"/>
                    <a:pt x="97" y="132"/>
                    <a:pt x="129" y="132"/>
                  </a:cubicBezTo>
                  <a:cubicBezTo>
                    <a:pt x="146" y="116"/>
                    <a:pt x="194" y="116"/>
                    <a:pt x="226" y="116"/>
                  </a:cubicBezTo>
                  <a:lnTo>
                    <a:pt x="242" y="132"/>
                  </a:lnTo>
                  <a:lnTo>
                    <a:pt x="275" y="181"/>
                  </a:lnTo>
                  <a:cubicBezTo>
                    <a:pt x="286" y="204"/>
                    <a:pt x="306" y="212"/>
                    <a:pt x="328" y="212"/>
                  </a:cubicBezTo>
                  <a:cubicBezTo>
                    <a:pt x="366" y="212"/>
                    <a:pt x="409" y="185"/>
                    <a:pt x="420" y="165"/>
                  </a:cubicBezTo>
                  <a:cubicBezTo>
                    <a:pt x="436" y="132"/>
                    <a:pt x="452" y="100"/>
                    <a:pt x="452" y="68"/>
                  </a:cubicBezTo>
                  <a:lnTo>
                    <a:pt x="404" y="68"/>
                  </a:lnTo>
                  <a:cubicBezTo>
                    <a:pt x="388" y="68"/>
                    <a:pt x="355" y="35"/>
                    <a:pt x="355" y="19"/>
                  </a:cubicBezTo>
                  <a:cubicBezTo>
                    <a:pt x="355" y="6"/>
                    <a:pt x="321"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7"/>
            <p:cNvSpPr/>
            <p:nvPr/>
          </p:nvSpPr>
          <p:spPr>
            <a:xfrm>
              <a:off x="4768525" y="1200675"/>
              <a:ext cx="6425" cy="8425"/>
            </a:xfrm>
            <a:custGeom>
              <a:avLst/>
              <a:gdLst/>
              <a:ahLst/>
              <a:cxnLst/>
              <a:rect l="l" t="t" r="r" b="b"/>
              <a:pathLst>
                <a:path w="257" h="337" extrusionOk="0">
                  <a:moveTo>
                    <a:pt x="102" y="0"/>
                  </a:moveTo>
                  <a:cubicBezTo>
                    <a:pt x="101" y="0"/>
                    <a:pt x="99" y="1"/>
                    <a:pt x="98" y="1"/>
                  </a:cubicBezTo>
                  <a:cubicBezTo>
                    <a:pt x="65" y="17"/>
                    <a:pt x="98" y="66"/>
                    <a:pt x="114" y="82"/>
                  </a:cubicBezTo>
                  <a:cubicBezTo>
                    <a:pt x="130" y="114"/>
                    <a:pt x="65" y="163"/>
                    <a:pt x="33" y="195"/>
                  </a:cubicBezTo>
                  <a:cubicBezTo>
                    <a:pt x="1" y="211"/>
                    <a:pt x="49" y="292"/>
                    <a:pt x="82" y="324"/>
                  </a:cubicBezTo>
                  <a:cubicBezTo>
                    <a:pt x="90" y="332"/>
                    <a:pt x="100" y="336"/>
                    <a:pt x="112" y="336"/>
                  </a:cubicBezTo>
                  <a:cubicBezTo>
                    <a:pt x="145" y="336"/>
                    <a:pt x="187" y="303"/>
                    <a:pt x="211" y="243"/>
                  </a:cubicBezTo>
                  <a:cubicBezTo>
                    <a:pt x="257" y="166"/>
                    <a:pt x="141"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7"/>
            <p:cNvSpPr/>
            <p:nvPr/>
          </p:nvSpPr>
          <p:spPr>
            <a:xfrm>
              <a:off x="4918150" y="985750"/>
              <a:ext cx="14525" cy="7700"/>
            </a:xfrm>
            <a:custGeom>
              <a:avLst/>
              <a:gdLst/>
              <a:ahLst/>
              <a:cxnLst/>
              <a:rect l="l" t="t" r="r" b="b"/>
              <a:pathLst>
                <a:path w="581" h="308" extrusionOk="0">
                  <a:moveTo>
                    <a:pt x="242" y="1"/>
                  </a:moveTo>
                  <a:lnTo>
                    <a:pt x="162" y="17"/>
                  </a:lnTo>
                  <a:cubicBezTo>
                    <a:pt x="65" y="33"/>
                    <a:pt x="0" y="81"/>
                    <a:pt x="0" y="98"/>
                  </a:cubicBezTo>
                  <a:lnTo>
                    <a:pt x="49" y="146"/>
                  </a:lnTo>
                  <a:cubicBezTo>
                    <a:pt x="102" y="189"/>
                    <a:pt x="142" y="210"/>
                    <a:pt x="157" y="210"/>
                  </a:cubicBezTo>
                  <a:cubicBezTo>
                    <a:pt x="165" y="210"/>
                    <a:pt x="167" y="205"/>
                    <a:pt x="162" y="194"/>
                  </a:cubicBezTo>
                  <a:cubicBezTo>
                    <a:pt x="147" y="165"/>
                    <a:pt x="226" y="95"/>
                    <a:pt x="350" y="95"/>
                  </a:cubicBezTo>
                  <a:cubicBezTo>
                    <a:pt x="362" y="95"/>
                    <a:pt x="374" y="96"/>
                    <a:pt x="387" y="98"/>
                  </a:cubicBezTo>
                  <a:lnTo>
                    <a:pt x="436" y="194"/>
                  </a:lnTo>
                  <a:lnTo>
                    <a:pt x="468" y="307"/>
                  </a:lnTo>
                  <a:cubicBezTo>
                    <a:pt x="549" y="275"/>
                    <a:pt x="581" y="210"/>
                    <a:pt x="549" y="146"/>
                  </a:cubicBezTo>
                  <a:lnTo>
                    <a:pt x="549" y="114"/>
                  </a:lnTo>
                  <a:lnTo>
                    <a:pt x="565" y="1"/>
                  </a:lnTo>
                  <a:lnTo>
                    <a:pt x="565" y="1"/>
                  </a:lnTo>
                  <a:cubicBezTo>
                    <a:pt x="484" y="33"/>
                    <a:pt x="371" y="49"/>
                    <a:pt x="323" y="65"/>
                  </a:cubicBezTo>
                  <a:lnTo>
                    <a:pt x="291" y="33"/>
                  </a:lnTo>
                  <a:cubicBezTo>
                    <a:pt x="274" y="17"/>
                    <a:pt x="258" y="1"/>
                    <a:pt x="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7"/>
            <p:cNvSpPr/>
            <p:nvPr/>
          </p:nvSpPr>
          <p:spPr>
            <a:xfrm>
              <a:off x="4321775" y="1225950"/>
              <a:ext cx="10850" cy="9950"/>
            </a:xfrm>
            <a:custGeom>
              <a:avLst/>
              <a:gdLst/>
              <a:ahLst/>
              <a:cxnLst/>
              <a:rect l="l" t="t" r="r" b="b"/>
              <a:pathLst>
                <a:path w="434" h="398" extrusionOk="0">
                  <a:moveTo>
                    <a:pt x="35" y="0"/>
                  </a:moveTo>
                  <a:cubicBezTo>
                    <a:pt x="30" y="0"/>
                    <a:pt x="23" y="2"/>
                    <a:pt x="15" y="6"/>
                  </a:cubicBezTo>
                  <a:cubicBezTo>
                    <a:pt x="0" y="14"/>
                    <a:pt x="18" y="34"/>
                    <a:pt x="47" y="53"/>
                  </a:cubicBezTo>
                  <a:lnTo>
                    <a:pt x="47" y="53"/>
                  </a:lnTo>
                  <a:cubicBezTo>
                    <a:pt x="59" y="18"/>
                    <a:pt x="53" y="0"/>
                    <a:pt x="35" y="0"/>
                  </a:cubicBezTo>
                  <a:close/>
                  <a:moveTo>
                    <a:pt x="47" y="53"/>
                  </a:moveTo>
                  <a:cubicBezTo>
                    <a:pt x="47" y="54"/>
                    <a:pt x="47" y="54"/>
                    <a:pt x="47" y="55"/>
                  </a:cubicBezTo>
                  <a:lnTo>
                    <a:pt x="49" y="55"/>
                  </a:lnTo>
                  <a:cubicBezTo>
                    <a:pt x="49" y="54"/>
                    <a:pt x="48" y="54"/>
                    <a:pt x="47" y="53"/>
                  </a:cubicBezTo>
                  <a:close/>
                  <a:moveTo>
                    <a:pt x="49" y="55"/>
                  </a:moveTo>
                  <a:cubicBezTo>
                    <a:pt x="86" y="79"/>
                    <a:pt x="141" y="103"/>
                    <a:pt x="176" y="103"/>
                  </a:cubicBezTo>
                  <a:cubicBezTo>
                    <a:pt x="240" y="103"/>
                    <a:pt x="273" y="168"/>
                    <a:pt x="257" y="248"/>
                  </a:cubicBezTo>
                  <a:lnTo>
                    <a:pt x="208" y="265"/>
                  </a:lnTo>
                  <a:lnTo>
                    <a:pt x="63" y="297"/>
                  </a:lnTo>
                  <a:cubicBezTo>
                    <a:pt x="90" y="364"/>
                    <a:pt x="173" y="398"/>
                    <a:pt x="209" y="398"/>
                  </a:cubicBezTo>
                  <a:cubicBezTo>
                    <a:pt x="216" y="398"/>
                    <a:pt x="222" y="396"/>
                    <a:pt x="224" y="394"/>
                  </a:cubicBezTo>
                  <a:cubicBezTo>
                    <a:pt x="257" y="377"/>
                    <a:pt x="305" y="329"/>
                    <a:pt x="369" y="297"/>
                  </a:cubicBezTo>
                  <a:lnTo>
                    <a:pt x="386" y="248"/>
                  </a:lnTo>
                  <a:lnTo>
                    <a:pt x="418" y="200"/>
                  </a:lnTo>
                  <a:cubicBezTo>
                    <a:pt x="434" y="152"/>
                    <a:pt x="353" y="87"/>
                    <a:pt x="240" y="71"/>
                  </a:cubicBezTo>
                  <a:lnTo>
                    <a:pt x="144" y="5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7"/>
            <p:cNvSpPr/>
            <p:nvPr/>
          </p:nvSpPr>
          <p:spPr>
            <a:xfrm>
              <a:off x="4418700" y="1231300"/>
              <a:ext cx="10700" cy="5000"/>
            </a:xfrm>
            <a:custGeom>
              <a:avLst/>
              <a:gdLst/>
              <a:ahLst/>
              <a:cxnLst/>
              <a:rect l="l" t="t" r="r" b="b"/>
              <a:pathLst>
                <a:path w="428" h="200" extrusionOk="0">
                  <a:moveTo>
                    <a:pt x="345" y="1"/>
                  </a:moveTo>
                  <a:cubicBezTo>
                    <a:pt x="332" y="1"/>
                    <a:pt x="321" y="6"/>
                    <a:pt x="315" y="18"/>
                  </a:cubicBezTo>
                  <a:lnTo>
                    <a:pt x="299" y="34"/>
                  </a:lnTo>
                  <a:lnTo>
                    <a:pt x="267" y="67"/>
                  </a:lnTo>
                  <a:cubicBezTo>
                    <a:pt x="260" y="80"/>
                    <a:pt x="227" y="85"/>
                    <a:pt x="188" y="85"/>
                  </a:cubicBezTo>
                  <a:cubicBezTo>
                    <a:pt x="135" y="85"/>
                    <a:pt x="69" y="76"/>
                    <a:pt x="41" y="67"/>
                  </a:cubicBezTo>
                  <a:cubicBezTo>
                    <a:pt x="37" y="65"/>
                    <a:pt x="33" y="65"/>
                    <a:pt x="30" y="65"/>
                  </a:cubicBezTo>
                  <a:cubicBezTo>
                    <a:pt x="1" y="65"/>
                    <a:pt x="41" y="134"/>
                    <a:pt x="41" y="163"/>
                  </a:cubicBezTo>
                  <a:cubicBezTo>
                    <a:pt x="33" y="188"/>
                    <a:pt x="45" y="200"/>
                    <a:pt x="71" y="200"/>
                  </a:cubicBezTo>
                  <a:cubicBezTo>
                    <a:pt x="98" y="200"/>
                    <a:pt x="138" y="188"/>
                    <a:pt x="186" y="163"/>
                  </a:cubicBezTo>
                  <a:lnTo>
                    <a:pt x="267" y="163"/>
                  </a:lnTo>
                  <a:lnTo>
                    <a:pt x="331" y="147"/>
                  </a:lnTo>
                  <a:cubicBezTo>
                    <a:pt x="345" y="152"/>
                    <a:pt x="356" y="154"/>
                    <a:pt x="366" y="154"/>
                  </a:cubicBezTo>
                  <a:cubicBezTo>
                    <a:pt x="428" y="154"/>
                    <a:pt x="426" y="76"/>
                    <a:pt x="412" y="34"/>
                  </a:cubicBezTo>
                  <a:cubicBezTo>
                    <a:pt x="392" y="14"/>
                    <a:pt x="366"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7"/>
            <p:cNvSpPr/>
            <p:nvPr/>
          </p:nvSpPr>
          <p:spPr>
            <a:xfrm>
              <a:off x="5246800" y="1172300"/>
              <a:ext cx="10925" cy="6000"/>
            </a:xfrm>
            <a:custGeom>
              <a:avLst/>
              <a:gdLst/>
              <a:ahLst/>
              <a:cxnLst/>
              <a:rect l="l" t="t" r="r" b="b"/>
              <a:pathLst>
                <a:path w="437" h="240" extrusionOk="0">
                  <a:moveTo>
                    <a:pt x="398" y="1"/>
                  </a:moveTo>
                  <a:cubicBezTo>
                    <a:pt x="327" y="1"/>
                    <a:pt x="239" y="57"/>
                    <a:pt x="203" y="57"/>
                  </a:cubicBezTo>
                  <a:cubicBezTo>
                    <a:pt x="200" y="57"/>
                    <a:pt x="197" y="57"/>
                    <a:pt x="194" y="56"/>
                  </a:cubicBezTo>
                  <a:cubicBezTo>
                    <a:pt x="191" y="54"/>
                    <a:pt x="186" y="53"/>
                    <a:pt x="182" y="53"/>
                  </a:cubicBezTo>
                  <a:cubicBezTo>
                    <a:pt x="145" y="53"/>
                    <a:pt x="78" y="106"/>
                    <a:pt x="49" y="120"/>
                  </a:cubicBezTo>
                  <a:cubicBezTo>
                    <a:pt x="33" y="152"/>
                    <a:pt x="1" y="201"/>
                    <a:pt x="17" y="217"/>
                  </a:cubicBezTo>
                  <a:cubicBezTo>
                    <a:pt x="28" y="228"/>
                    <a:pt x="48" y="240"/>
                    <a:pt x="69" y="240"/>
                  </a:cubicBezTo>
                  <a:cubicBezTo>
                    <a:pt x="78" y="240"/>
                    <a:pt x="88" y="238"/>
                    <a:pt x="97" y="233"/>
                  </a:cubicBezTo>
                  <a:lnTo>
                    <a:pt x="113" y="217"/>
                  </a:lnTo>
                  <a:lnTo>
                    <a:pt x="146" y="185"/>
                  </a:lnTo>
                  <a:cubicBezTo>
                    <a:pt x="152" y="164"/>
                    <a:pt x="168" y="155"/>
                    <a:pt x="184" y="155"/>
                  </a:cubicBezTo>
                  <a:cubicBezTo>
                    <a:pt x="207" y="155"/>
                    <a:pt x="233" y="173"/>
                    <a:pt x="242" y="201"/>
                  </a:cubicBezTo>
                  <a:cubicBezTo>
                    <a:pt x="250" y="212"/>
                    <a:pt x="261" y="216"/>
                    <a:pt x="272" y="216"/>
                  </a:cubicBezTo>
                  <a:cubicBezTo>
                    <a:pt x="309" y="216"/>
                    <a:pt x="349" y="168"/>
                    <a:pt x="275" y="168"/>
                  </a:cubicBezTo>
                  <a:lnTo>
                    <a:pt x="355" y="88"/>
                  </a:lnTo>
                  <a:lnTo>
                    <a:pt x="436" y="7"/>
                  </a:lnTo>
                  <a:cubicBezTo>
                    <a:pt x="424" y="2"/>
                    <a:pt x="412"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7"/>
            <p:cNvSpPr/>
            <p:nvPr/>
          </p:nvSpPr>
          <p:spPr>
            <a:xfrm>
              <a:off x="5259300" y="985400"/>
              <a:ext cx="8500" cy="5625"/>
            </a:xfrm>
            <a:custGeom>
              <a:avLst/>
              <a:gdLst/>
              <a:ahLst/>
              <a:cxnLst/>
              <a:rect l="l" t="t" r="r" b="b"/>
              <a:pathLst>
                <a:path w="340" h="225" extrusionOk="0">
                  <a:moveTo>
                    <a:pt x="110" y="0"/>
                  </a:moveTo>
                  <a:cubicBezTo>
                    <a:pt x="87" y="0"/>
                    <a:pt x="63" y="8"/>
                    <a:pt x="49" y="15"/>
                  </a:cubicBezTo>
                  <a:cubicBezTo>
                    <a:pt x="33" y="15"/>
                    <a:pt x="1" y="63"/>
                    <a:pt x="1" y="63"/>
                  </a:cubicBezTo>
                  <a:lnTo>
                    <a:pt x="81" y="112"/>
                  </a:lnTo>
                  <a:cubicBezTo>
                    <a:pt x="49" y="176"/>
                    <a:pt x="81" y="224"/>
                    <a:pt x="162" y="224"/>
                  </a:cubicBezTo>
                  <a:lnTo>
                    <a:pt x="210" y="208"/>
                  </a:lnTo>
                  <a:lnTo>
                    <a:pt x="275" y="176"/>
                  </a:lnTo>
                  <a:cubicBezTo>
                    <a:pt x="339" y="128"/>
                    <a:pt x="323" y="31"/>
                    <a:pt x="307" y="15"/>
                  </a:cubicBezTo>
                  <a:cubicBezTo>
                    <a:pt x="305" y="13"/>
                    <a:pt x="302" y="12"/>
                    <a:pt x="298" y="12"/>
                  </a:cubicBezTo>
                  <a:cubicBezTo>
                    <a:pt x="274" y="12"/>
                    <a:pt x="224" y="49"/>
                    <a:pt x="210" y="63"/>
                  </a:cubicBezTo>
                  <a:cubicBezTo>
                    <a:pt x="202" y="71"/>
                    <a:pt x="194" y="75"/>
                    <a:pt x="186" y="75"/>
                  </a:cubicBezTo>
                  <a:cubicBezTo>
                    <a:pt x="178" y="75"/>
                    <a:pt x="170" y="71"/>
                    <a:pt x="162" y="63"/>
                  </a:cubicBezTo>
                  <a:lnTo>
                    <a:pt x="162" y="47"/>
                  </a:lnTo>
                  <a:cubicBezTo>
                    <a:pt x="162" y="11"/>
                    <a:pt x="137"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7"/>
            <p:cNvSpPr/>
            <p:nvPr/>
          </p:nvSpPr>
          <p:spPr>
            <a:xfrm>
              <a:off x="4673375" y="1218800"/>
              <a:ext cx="11100" cy="5825"/>
            </a:xfrm>
            <a:custGeom>
              <a:avLst/>
              <a:gdLst/>
              <a:ahLst/>
              <a:cxnLst/>
              <a:rect l="l" t="t" r="r" b="b"/>
              <a:pathLst>
                <a:path w="444" h="233" extrusionOk="0">
                  <a:moveTo>
                    <a:pt x="189" y="1"/>
                  </a:moveTo>
                  <a:cubicBezTo>
                    <a:pt x="141" y="1"/>
                    <a:pt x="107" y="14"/>
                    <a:pt x="97" y="34"/>
                  </a:cubicBezTo>
                  <a:cubicBezTo>
                    <a:pt x="81" y="67"/>
                    <a:pt x="0" y="196"/>
                    <a:pt x="16" y="228"/>
                  </a:cubicBezTo>
                  <a:cubicBezTo>
                    <a:pt x="19" y="231"/>
                    <a:pt x="23" y="232"/>
                    <a:pt x="27" y="232"/>
                  </a:cubicBezTo>
                  <a:cubicBezTo>
                    <a:pt x="49" y="232"/>
                    <a:pt x="89" y="201"/>
                    <a:pt x="129" y="147"/>
                  </a:cubicBezTo>
                  <a:lnTo>
                    <a:pt x="290" y="163"/>
                  </a:lnTo>
                  <a:lnTo>
                    <a:pt x="387" y="163"/>
                  </a:lnTo>
                  <a:cubicBezTo>
                    <a:pt x="399" y="173"/>
                    <a:pt x="408" y="177"/>
                    <a:pt x="413" y="177"/>
                  </a:cubicBezTo>
                  <a:cubicBezTo>
                    <a:pt x="443" y="177"/>
                    <a:pt x="373" y="46"/>
                    <a:pt x="290" y="18"/>
                  </a:cubicBezTo>
                  <a:cubicBezTo>
                    <a:pt x="254" y="6"/>
                    <a:pt x="219"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7"/>
            <p:cNvSpPr/>
            <p:nvPr/>
          </p:nvSpPr>
          <p:spPr>
            <a:xfrm>
              <a:off x="5307700" y="1192925"/>
              <a:ext cx="4450" cy="6575"/>
            </a:xfrm>
            <a:custGeom>
              <a:avLst/>
              <a:gdLst/>
              <a:ahLst/>
              <a:cxnLst/>
              <a:rect l="l" t="t" r="r" b="b"/>
              <a:pathLst>
                <a:path w="178" h="263" extrusionOk="0">
                  <a:moveTo>
                    <a:pt x="121" y="0"/>
                  </a:moveTo>
                  <a:cubicBezTo>
                    <a:pt x="100" y="0"/>
                    <a:pt x="42" y="24"/>
                    <a:pt x="16" y="37"/>
                  </a:cubicBezTo>
                  <a:cubicBezTo>
                    <a:pt x="0" y="69"/>
                    <a:pt x="0" y="166"/>
                    <a:pt x="16" y="198"/>
                  </a:cubicBezTo>
                  <a:cubicBezTo>
                    <a:pt x="32" y="231"/>
                    <a:pt x="81" y="263"/>
                    <a:pt x="129" y="263"/>
                  </a:cubicBezTo>
                  <a:cubicBezTo>
                    <a:pt x="178" y="263"/>
                    <a:pt x="178" y="85"/>
                    <a:pt x="145" y="85"/>
                  </a:cubicBezTo>
                  <a:cubicBezTo>
                    <a:pt x="113" y="85"/>
                    <a:pt x="113" y="21"/>
                    <a:pt x="129" y="5"/>
                  </a:cubicBezTo>
                  <a:cubicBezTo>
                    <a:pt x="129" y="2"/>
                    <a:pt x="126"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7"/>
            <p:cNvSpPr/>
            <p:nvPr/>
          </p:nvSpPr>
          <p:spPr>
            <a:xfrm>
              <a:off x="4495225" y="1226750"/>
              <a:ext cx="10825" cy="6625"/>
            </a:xfrm>
            <a:custGeom>
              <a:avLst/>
              <a:gdLst/>
              <a:ahLst/>
              <a:cxnLst/>
              <a:rect l="l" t="t" r="r" b="b"/>
              <a:pathLst>
                <a:path w="433" h="265" extrusionOk="0">
                  <a:moveTo>
                    <a:pt x="56" y="0"/>
                  </a:moveTo>
                  <a:cubicBezTo>
                    <a:pt x="24" y="0"/>
                    <a:pt x="1" y="15"/>
                    <a:pt x="13" y="39"/>
                  </a:cubicBezTo>
                  <a:cubicBezTo>
                    <a:pt x="13" y="71"/>
                    <a:pt x="109" y="168"/>
                    <a:pt x="126" y="184"/>
                  </a:cubicBezTo>
                  <a:cubicBezTo>
                    <a:pt x="158" y="200"/>
                    <a:pt x="271" y="265"/>
                    <a:pt x="303" y="265"/>
                  </a:cubicBezTo>
                  <a:cubicBezTo>
                    <a:pt x="335" y="249"/>
                    <a:pt x="400" y="233"/>
                    <a:pt x="416" y="216"/>
                  </a:cubicBezTo>
                  <a:cubicBezTo>
                    <a:pt x="432" y="216"/>
                    <a:pt x="432" y="152"/>
                    <a:pt x="416" y="104"/>
                  </a:cubicBezTo>
                  <a:lnTo>
                    <a:pt x="303" y="120"/>
                  </a:lnTo>
                  <a:lnTo>
                    <a:pt x="238" y="120"/>
                  </a:lnTo>
                  <a:cubicBezTo>
                    <a:pt x="190" y="120"/>
                    <a:pt x="174" y="87"/>
                    <a:pt x="206" y="55"/>
                  </a:cubicBezTo>
                  <a:lnTo>
                    <a:pt x="142" y="23"/>
                  </a:lnTo>
                  <a:lnTo>
                    <a:pt x="93" y="7"/>
                  </a:lnTo>
                  <a:cubicBezTo>
                    <a:pt x="80" y="2"/>
                    <a:pt x="67" y="0"/>
                    <a:pt x="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7"/>
            <p:cNvSpPr/>
            <p:nvPr/>
          </p:nvSpPr>
          <p:spPr>
            <a:xfrm>
              <a:off x="4207600" y="1156175"/>
              <a:ext cx="8625" cy="7450"/>
            </a:xfrm>
            <a:custGeom>
              <a:avLst/>
              <a:gdLst/>
              <a:ahLst/>
              <a:cxnLst/>
              <a:rect l="l" t="t" r="r" b="b"/>
              <a:pathLst>
                <a:path w="345" h="298" extrusionOk="0">
                  <a:moveTo>
                    <a:pt x="32" y="1"/>
                  </a:moveTo>
                  <a:cubicBezTo>
                    <a:pt x="28" y="1"/>
                    <a:pt x="24" y="9"/>
                    <a:pt x="17" y="23"/>
                  </a:cubicBezTo>
                  <a:cubicBezTo>
                    <a:pt x="1" y="55"/>
                    <a:pt x="81" y="200"/>
                    <a:pt x="194" y="297"/>
                  </a:cubicBezTo>
                  <a:lnTo>
                    <a:pt x="291" y="281"/>
                  </a:lnTo>
                  <a:cubicBezTo>
                    <a:pt x="307" y="265"/>
                    <a:pt x="323" y="265"/>
                    <a:pt x="323" y="249"/>
                  </a:cubicBezTo>
                  <a:lnTo>
                    <a:pt x="339" y="200"/>
                  </a:lnTo>
                  <a:cubicBezTo>
                    <a:pt x="345" y="183"/>
                    <a:pt x="339" y="178"/>
                    <a:pt x="326" y="178"/>
                  </a:cubicBezTo>
                  <a:cubicBezTo>
                    <a:pt x="308" y="178"/>
                    <a:pt x="278" y="188"/>
                    <a:pt x="251" y="188"/>
                  </a:cubicBezTo>
                  <a:cubicBezTo>
                    <a:pt x="242" y="188"/>
                    <a:pt x="234" y="187"/>
                    <a:pt x="226" y="184"/>
                  </a:cubicBezTo>
                  <a:cubicBezTo>
                    <a:pt x="178" y="152"/>
                    <a:pt x="49" y="71"/>
                    <a:pt x="49" y="39"/>
                  </a:cubicBezTo>
                  <a:cubicBezTo>
                    <a:pt x="40" y="13"/>
                    <a:pt x="36"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7"/>
            <p:cNvSpPr/>
            <p:nvPr/>
          </p:nvSpPr>
          <p:spPr>
            <a:xfrm>
              <a:off x="4173725" y="1213200"/>
              <a:ext cx="10500" cy="7725"/>
            </a:xfrm>
            <a:custGeom>
              <a:avLst/>
              <a:gdLst/>
              <a:ahLst/>
              <a:cxnLst/>
              <a:rect l="l" t="t" r="r" b="b"/>
              <a:pathLst>
                <a:path w="420" h="309" extrusionOk="0">
                  <a:moveTo>
                    <a:pt x="178" y="0"/>
                  </a:moveTo>
                  <a:cubicBezTo>
                    <a:pt x="178" y="0"/>
                    <a:pt x="130" y="16"/>
                    <a:pt x="114" y="16"/>
                  </a:cubicBezTo>
                  <a:cubicBezTo>
                    <a:pt x="114" y="33"/>
                    <a:pt x="97" y="49"/>
                    <a:pt x="97" y="65"/>
                  </a:cubicBezTo>
                  <a:lnTo>
                    <a:pt x="97" y="81"/>
                  </a:lnTo>
                  <a:cubicBezTo>
                    <a:pt x="1" y="162"/>
                    <a:pt x="49" y="258"/>
                    <a:pt x="130" y="291"/>
                  </a:cubicBezTo>
                  <a:cubicBezTo>
                    <a:pt x="146" y="303"/>
                    <a:pt x="157" y="309"/>
                    <a:pt x="166" y="309"/>
                  </a:cubicBezTo>
                  <a:cubicBezTo>
                    <a:pt x="201" y="309"/>
                    <a:pt x="191" y="223"/>
                    <a:pt x="243" y="210"/>
                  </a:cubicBezTo>
                  <a:lnTo>
                    <a:pt x="259" y="210"/>
                  </a:lnTo>
                  <a:lnTo>
                    <a:pt x="420" y="226"/>
                  </a:lnTo>
                  <a:cubicBezTo>
                    <a:pt x="388" y="145"/>
                    <a:pt x="226" y="113"/>
                    <a:pt x="210" y="81"/>
                  </a:cubicBezTo>
                  <a:cubicBezTo>
                    <a:pt x="210" y="65"/>
                    <a:pt x="178" y="16"/>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7"/>
            <p:cNvSpPr/>
            <p:nvPr/>
          </p:nvSpPr>
          <p:spPr>
            <a:xfrm>
              <a:off x="4311250" y="1227650"/>
              <a:ext cx="9300" cy="5325"/>
            </a:xfrm>
            <a:custGeom>
              <a:avLst/>
              <a:gdLst/>
              <a:ahLst/>
              <a:cxnLst/>
              <a:rect l="l" t="t" r="r" b="b"/>
              <a:pathLst>
                <a:path w="372" h="213" extrusionOk="0">
                  <a:moveTo>
                    <a:pt x="219" y="1"/>
                  </a:moveTo>
                  <a:cubicBezTo>
                    <a:pt x="134" y="1"/>
                    <a:pt x="0" y="73"/>
                    <a:pt x="0" y="132"/>
                  </a:cubicBezTo>
                  <a:lnTo>
                    <a:pt x="0" y="180"/>
                  </a:lnTo>
                  <a:cubicBezTo>
                    <a:pt x="0" y="197"/>
                    <a:pt x="32" y="213"/>
                    <a:pt x="48" y="213"/>
                  </a:cubicBezTo>
                  <a:cubicBezTo>
                    <a:pt x="81" y="213"/>
                    <a:pt x="97" y="197"/>
                    <a:pt x="97" y="180"/>
                  </a:cubicBezTo>
                  <a:lnTo>
                    <a:pt x="113" y="148"/>
                  </a:lnTo>
                  <a:cubicBezTo>
                    <a:pt x="113" y="119"/>
                    <a:pt x="130" y="110"/>
                    <a:pt x="149" y="110"/>
                  </a:cubicBezTo>
                  <a:cubicBezTo>
                    <a:pt x="173" y="110"/>
                    <a:pt x="201" y="123"/>
                    <a:pt x="210" y="132"/>
                  </a:cubicBezTo>
                  <a:cubicBezTo>
                    <a:pt x="210" y="134"/>
                    <a:pt x="212" y="135"/>
                    <a:pt x="215" y="135"/>
                  </a:cubicBezTo>
                  <a:cubicBezTo>
                    <a:pt x="236" y="135"/>
                    <a:pt x="311" y="98"/>
                    <a:pt x="339" y="84"/>
                  </a:cubicBezTo>
                  <a:cubicBezTo>
                    <a:pt x="371" y="51"/>
                    <a:pt x="323" y="19"/>
                    <a:pt x="242" y="3"/>
                  </a:cubicBezTo>
                  <a:cubicBezTo>
                    <a:pt x="235" y="2"/>
                    <a:pt x="227"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7"/>
            <p:cNvSpPr/>
            <p:nvPr/>
          </p:nvSpPr>
          <p:spPr>
            <a:xfrm>
              <a:off x="4194300" y="1213200"/>
              <a:ext cx="8900" cy="5875"/>
            </a:xfrm>
            <a:custGeom>
              <a:avLst/>
              <a:gdLst/>
              <a:ahLst/>
              <a:cxnLst/>
              <a:rect l="l" t="t" r="r" b="b"/>
              <a:pathLst>
                <a:path w="356" h="235" extrusionOk="0">
                  <a:moveTo>
                    <a:pt x="33" y="0"/>
                  </a:moveTo>
                  <a:cubicBezTo>
                    <a:pt x="0" y="49"/>
                    <a:pt x="65" y="178"/>
                    <a:pt x="97" y="210"/>
                  </a:cubicBezTo>
                  <a:cubicBezTo>
                    <a:pt x="105" y="226"/>
                    <a:pt x="125" y="234"/>
                    <a:pt x="149" y="234"/>
                  </a:cubicBezTo>
                  <a:cubicBezTo>
                    <a:pt x="174" y="234"/>
                    <a:pt x="202" y="226"/>
                    <a:pt x="226" y="210"/>
                  </a:cubicBezTo>
                  <a:lnTo>
                    <a:pt x="274" y="178"/>
                  </a:lnTo>
                  <a:cubicBezTo>
                    <a:pt x="355" y="129"/>
                    <a:pt x="307" y="81"/>
                    <a:pt x="258" y="65"/>
                  </a:cubicBezTo>
                  <a:cubicBezTo>
                    <a:pt x="194" y="33"/>
                    <a:pt x="129"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7"/>
            <p:cNvSpPr/>
            <p:nvPr/>
          </p:nvSpPr>
          <p:spPr>
            <a:xfrm>
              <a:off x="4128550" y="1073275"/>
              <a:ext cx="11325" cy="7025"/>
            </a:xfrm>
            <a:custGeom>
              <a:avLst/>
              <a:gdLst/>
              <a:ahLst/>
              <a:cxnLst/>
              <a:rect l="l" t="t" r="r" b="b"/>
              <a:pathLst>
                <a:path w="453" h="281" extrusionOk="0">
                  <a:moveTo>
                    <a:pt x="259" y="0"/>
                  </a:moveTo>
                  <a:cubicBezTo>
                    <a:pt x="235" y="8"/>
                    <a:pt x="231" y="12"/>
                    <a:pt x="243" y="12"/>
                  </a:cubicBezTo>
                  <a:cubicBezTo>
                    <a:pt x="249" y="12"/>
                    <a:pt x="258" y="11"/>
                    <a:pt x="271" y="9"/>
                  </a:cubicBezTo>
                  <a:lnTo>
                    <a:pt x="271" y="9"/>
                  </a:lnTo>
                  <a:lnTo>
                    <a:pt x="299" y="30"/>
                  </a:lnTo>
                  <a:lnTo>
                    <a:pt x="324" y="0"/>
                  </a:lnTo>
                  <a:lnTo>
                    <a:pt x="324" y="0"/>
                  </a:lnTo>
                  <a:cubicBezTo>
                    <a:pt x="303" y="4"/>
                    <a:pt x="285" y="7"/>
                    <a:pt x="271" y="9"/>
                  </a:cubicBezTo>
                  <a:lnTo>
                    <a:pt x="271" y="9"/>
                  </a:lnTo>
                  <a:lnTo>
                    <a:pt x="259" y="0"/>
                  </a:lnTo>
                  <a:close/>
                  <a:moveTo>
                    <a:pt x="299" y="30"/>
                  </a:moveTo>
                  <a:lnTo>
                    <a:pt x="243" y="97"/>
                  </a:lnTo>
                  <a:lnTo>
                    <a:pt x="211" y="129"/>
                  </a:lnTo>
                  <a:cubicBezTo>
                    <a:pt x="195" y="177"/>
                    <a:pt x="1" y="242"/>
                    <a:pt x="1" y="258"/>
                  </a:cubicBezTo>
                  <a:cubicBezTo>
                    <a:pt x="1" y="270"/>
                    <a:pt x="25" y="281"/>
                    <a:pt x="68" y="281"/>
                  </a:cubicBezTo>
                  <a:cubicBezTo>
                    <a:pt x="86" y="281"/>
                    <a:pt x="106" y="279"/>
                    <a:pt x="130" y="274"/>
                  </a:cubicBezTo>
                  <a:lnTo>
                    <a:pt x="195" y="258"/>
                  </a:lnTo>
                  <a:lnTo>
                    <a:pt x="243" y="242"/>
                  </a:lnTo>
                  <a:cubicBezTo>
                    <a:pt x="324" y="242"/>
                    <a:pt x="372" y="161"/>
                    <a:pt x="404" y="161"/>
                  </a:cubicBezTo>
                  <a:cubicBezTo>
                    <a:pt x="453" y="161"/>
                    <a:pt x="420" y="129"/>
                    <a:pt x="372" y="97"/>
                  </a:cubicBezTo>
                  <a:lnTo>
                    <a:pt x="324" y="48"/>
                  </a:lnTo>
                  <a:lnTo>
                    <a:pt x="299"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7"/>
            <p:cNvSpPr/>
            <p:nvPr/>
          </p:nvSpPr>
          <p:spPr>
            <a:xfrm>
              <a:off x="4173325" y="1071600"/>
              <a:ext cx="13725" cy="6125"/>
            </a:xfrm>
            <a:custGeom>
              <a:avLst/>
              <a:gdLst/>
              <a:ahLst/>
              <a:cxnLst/>
              <a:rect l="l" t="t" r="r" b="b"/>
              <a:pathLst>
                <a:path w="549" h="245" extrusionOk="0">
                  <a:moveTo>
                    <a:pt x="380" y="0"/>
                  </a:moveTo>
                  <a:cubicBezTo>
                    <a:pt x="293" y="0"/>
                    <a:pt x="147" y="69"/>
                    <a:pt x="162" y="83"/>
                  </a:cubicBezTo>
                  <a:cubicBezTo>
                    <a:pt x="162" y="115"/>
                    <a:pt x="65" y="148"/>
                    <a:pt x="33" y="164"/>
                  </a:cubicBezTo>
                  <a:cubicBezTo>
                    <a:pt x="0" y="164"/>
                    <a:pt x="33" y="196"/>
                    <a:pt x="97" y="244"/>
                  </a:cubicBezTo>
                  <a:lnTo>
                    <a:pt x="130" y="244"/>
                  </a:lnTo>
                  <a:lnTo>
                    <a:pt x="226" y="212"/>
                  </a:lnTo>
                  <a:cubicBezTo>
                    <a:pt x="242" y="132"/>
                    <a:pt x="388" y="67"/>
                    <a:pt x="452" y="67"/>
                  </a:cubicBezTo>
                  <a:cubicBezTo>
                    <a:pt x="501" y="67"/>
                    <a:pt x="549" y="35"/>
                    <a:pt x="549" y="35"/>
                  </a:cubicBezTo>
                  <a:cubicBezTo>
                    <a:pt x="549" y="19"/>
                    <a:pt x="484" y="19"/>
                    <a:pt x="404" y="3"/>
                  </a:cubicBezTo>
                  <a:cubicBezTo>
                    <a:pt x="396" y="1"/>
                    <a:pt x="388" y="0"/>
                    <a:pt x="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7"/>
            <p:cNvSpPr/>
            <p:nvPr/>
          </p:nvSpPr>
          <p:spPr>
            <a:xfrm>
              <a:off x="4572150" y="1208700"/>
              <a:ext cx="7275" cy="6525"/>
            </a:xfrm>
            <a:custGeom>
              <a:avLst/>
              <a:gdLst/>
              <a:ahLst/>
              <a:cxnLst/>
              <a:rect l="l" t="t" r="r" b="b"/>
              <a:pathLst>
                <a:path w="291" h="261" extrusionOk="0">
                  <a:moveTo>
                    <a:pt x="106" y="1"/>
                  </a:moveTo>
                  <a:cubicBezTo>
                    <a:pt x="39" y="1"/>
                    <a:pt x="69" y="67"/>
                    <a:pt x="113" y="67"/>
                  </a:cubicBezTo>
                  <a:cubicBezTo>
                    <a:pt x="162" y="67"/>
                    <a:pt x="194" y="116"/>
                    <a:pt x="194" y="132"/>
                  </a:cubicBezTo>
                  <a:cubicBezTo>
                    <a:pt x="194" y="148"/>
                    <a:pt x="146" y="164"/>
                    <a:pt x="81" y="164"/>
                  </a:cubicBezTo>
                  <a:lnTo>
                    <a:pt x="33" y="180"/>
                  </a:lnTo>
                  <a:lnTo>
                    <a:pt x="17" y="180"/>
                  </a:lnTo>
                  <a:cubicBezTo>
                    <a:pt x="0" y="213"/>
                    <a:pt x="0" y="245"/>
                    <a:pt x="33" y="261"/>
                  </a:cubicBezTo>
                  <a:lnTo>
                    <a:pt x="49" y="261"/>
                  </a:lnTo>
                  <a:lnTo>
                    <a:pt x="129" y="245"/>
                  </a:lnTo>
                  <a:cubicBezTo>
                    <a:pt x="226" y="213"/>
                    <a:pt x="275" y="84"/>
                    <a:pt x="291" y="51"/>
                  </a:cubicBezTo>
                  <a:cubicBezTo>
                    <a:pt x="291" y="35"/>
                    <a:pt x="226" y="3"/>
                    <a:pt x="129" y="3"/>
                  </a:cubicBezTo>
                  <a:cubicBezTo>
                    <a:pt x="121" y="1"/>
                    <a:pt x="113"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7"/>
            <p:cNvSpPr/>
            <p:nvPr/>
          </p:nvSpPr>
          <p:spPr>
            <a:xfrm>
              <a:off x="4446325" y="1218425"/>
              <a:ext cx="12225" cy="5375"/>
            </a:xfrm>
            <a:custGeom>
              <a:avLst/>
              <a:gdLst/>
              <a:ahLst/>
              <a:cxnLst/>
              <a:rect l="l" t="t" r="r" b="b"/>
              <a:pathLst>
                <a:path w="489" h="215" extrusionOk="0">
                  <a:moveTo>
                    <a:pt x="114" y="1"/>
                  </a:moveTo>
                  <a:cubicBezTo>
                    <a:pt x="81" y="1"/>
                    <a:pt x="98" y="66"/>
                    <a:pt x="178" y="130"/>
                  </a:cubicBezTo>
                  <a:lnTo>
                    <a:pt x="17" y="146"/>
                  </a:lnTo>
                  <a:lnTo>
                    <a:pt x="1" y="146"/>
                  </a:lnTo>
                  <a:cubicBezTo>
                    <a:pt x="1" y="170"/>
                    <a:pt x="13" y="182"/>
                    <a:pt x="35" y="182"/>
                  </a:cubicBezTo>
                  <a:cubicBezTo>
                    <a:pt x="57" y="182"/>
                    <a:pt x="89" y="170"/>
                    <a:pt x="130" y="146"/>
                  </a:cubicBezTo>
                  <a:lnTo>
                    <a:pt x="178" y="146"/>
                  </a:lnTo>
                  <a:cubicBezTo>
                    <a:pt x="243" y="146"/>
                    <a:pt x="307" y="162"/>
                    <a:pt x="372" y="178"/>
                  </a:cubicBezTo>
                  <a:lnTo>
                    <a:pt x="436" y="211"/>
                  </a:lnTo>
                  <a:cubicBezTo>
                    <a:pt x="442" y="214"/>
                    <a:pt x="447" y="215"/>
                    <a:pt x="451" y="215"/>
                  </a:cubicBezTo>
                  <a:cubicBezTo>
                    <a:pt x="489" y="215"/>
                    <a:pt x="429" y="80"/>
                    <a:pt x="356" y="66"/>
                  </a:cubicBezTo>
                  <a:cubicBezTo>
                    <a:pt x="275" y="33"/>
                    <a:pt x="146"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7"/>
            <p:cNvSpPr/>
            <p:nvPr/>
          </p:nvSpPr>
          <p:spPr>
            <a:xfrm>
              <a:off x="4976625" y="1190500"/>
              <a:ext cx="9475" cy="7150"/>
            </a:xfrm>
            <a:custGeom>
              <a:avLst/>
              <a:gdLst/>
              <a:ahLst/>
              <a:cxnLst/>
              <a:rect l="l" t="t" r="r" b="b"/>
              <a:pathLst>
                <a:path w="379" h="286" extrusionOk="0">
                  <a:moveTo>
                    <a:pt x="128" y="1"/>
                  </a:moveTo>
                  <a:cubicBezTo>
                    <a:pt x="60" y="1"/>
                    <a:pt x="19" y="27"/>
                    <a:pt x="32" y="53"/>
                  </a:cubicBezTo>
                  <a:cubicBezTo>
                    <a:pt x="49" y="86"/>
                    <a:pt x="32" y="166"/>
                    <a:pt x="0" y="231"/>
                  </a:cubicBezTo>
                  <a:lnTo>
                    <a:pt x="81" y="263"/>
                  </a:lnTo>
                  <a:lnTo>
                    <a:pt x="97" y="279"/>
                  </a:lnTo>
                  <a:cubicBezTo>
                    <a:pt x="111" y="284"/>
                    <a:pt x="123" y="286"/>
                    <a:pt x="132" y="286"/>
                  </a:cubicBezTo>
                  <a:cubicBezTo>
                    <a:pt x="153" y="286"/>
                    <a:pt x="161" y="274"/>
                    <a:pt x="161" y="263"/>
                  </a:cubicBezTo>
                  <a:cubicBezTo>
                    <a:pt x="161" y="247"/>
                    <a:pt x="145" y="199"/>
                    <a:pt x="129" y="150"/>
                  </a:cubicBezTo>
                  <a:lnTo>
                    <a:pt x="178" y="118"/>
                  </a:lnTo>
                  <a:cubicBezTo>
                    <a:pt x="201" y="104"/>
                    <a:pt x="219" y="98"/>
                    <a:pt x="233" y="98"/>
                  </a:cubicBezTo>
                  <a:cubicBezTo>
                    <a:pt x="268" y="98"/>
                    <a:pt x="279" y="132"/>
                    <a:pt x="291" y="166"/>
                  </a:cubicBezTo>
                  <a:lnTo>
                    <a:pt x="307" y="182"/>
                  </a:lnTo>
                  <a:cubicBezTo>
                    <a:pt x="310" y="183"/>
                    <a:pt x="313" y="183"/>
                    <a:pt x="315" y="183"/>
                  </a:cubicBezTo>
                  <a:cubicBezTo>
                    <a:pt x="378" y="183"/>
                    <a:pt x="271" y="5"/>
                    <a:pt x="178" y="5"/>
                  </a:cubicBezTo>
                  <a:cubicBezTo>
                    <a:pt x="160" y="2"/>
                    <a:pt x="143"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7"/>
            <p:cNvSpPr/>
            <p:nvPr/>
          </p:nvSpPr>
          <p:spPr>
            <a:xfrm>
              <a:off x="4563275" y="1196900"/>
              <a:ext cx="10925" cy="5075"/>
            </a:xfrm>
            <a:custGeom>
              <a:avLst/>
              <a:gdLst/>
              <a:ahLst/>
              <a:cxnLst/>
              <a:rect l="l" t="t" r="r" b="b"/>
              <a:pathLst>
                <a:path w="437" h="203" extrusionOk="0">
                  <a:moveTo>
                    <a:pt x="324" y="1"/>
                  </a:moveTo>
                  <a:cubicBezTo>
                    <a:pt x="291" y="1"/>
                    <a:pt x="250" y="16"/>
                    <a:pt x="226" y="39"/>
                  </a:cubicBezTo>
                  <a:lnTo>
                    <a:pt x="194" y="72"/>
                  </a:lnTo>
                  <a:cubicBezTo>
                    <a:pt x="167" y="98"/>
                    <a:pt x="141" y="110"/>
                    <a:pt x="114" y="110"/>
                  </a:cubicBezTo>
                  <a:cubicBezTo>
                    <a:pt x="92" y="110"/>
                    <a:pt x="71" y="102"/>
                    <a:pt x="49" y="88"/>
                  </a:cubicBezTo>
                  <a:cubicBezTo>
                    <a:pt x="49" y="80"/>
                    <a:pt x="41" y="76"/>
                    <a:pt x="33" y="76"/>
                  </a:cubicBezTo>
                  <a:cubicBezTo>
                    <a:pt x="25" y="76"/>
                    <a:pt x="17" y="80"/>
                    <a:pt x="17" y="88"/>
                  </a:cubicBezTo>
                  <a:cubicBezTo>
                    <a:pt x="17" y="104"/>
                    <a:pt x="1" y="120"/>
                    <a:pt x="17" y="120"/>
                  </a:cubicBezTo>
                  <a:cubicBezTo>
                    <a:pt x="50" y="154"/>
                    <a:pt x="76" y="203"/>
                    <a:pt x="121" y="203"/>
                  </a:cubicBezTo>
                  <a:cubicBezTo>
                    <a:pt x="141" y="203"/>
                    <a:pt x="164" y="193"/>
                    <a:pt x="194" y="168"/>
                  </a:cubicBezTo>
                  <a:lnTo>
                    <a:pt x="210" y="152"/>
                  </a:lnTo>
                  <a:cubicBezTo>
                    <a:pt x="222" y="155"/>
                    <a:pt x="236" y="157"/>
                    <a:pt x="250" y="157"/>
                  </a:cubicBezTo>
                  <a:cubicBezTo>
                    <a:pt x="313" y="157"/>
                    <a:pt x="394" y="130"/>
                    <a:pt x="420" y="104"/>
                  </a:cubicBezTo>
                  <a:cubicBezTo>
                    <a:pt x="436" y="72"/>
                    <a:pt x="388" y="23"/>
                    <a:pt x="355" y="7"/>
                  </a:cubicBezTo>
                  <a:cubicBezTo>
                    <a:pt x="347" y="3"/>
                    <a:pt x="336"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7"/>
            <p:cNvSpPr/>
            <p:nvPr/>
          </p:nvSpPr>
          <p:spPr>
            <a:xfrm>
              <a:off x="4954025" y="1197875"/>
              <a:ext cx="9300" cy="7050"/>
            </a:xfrm>
            <a:custGeom>
              <a:avLst/>
              <a:gdLst/>
              <a:ahLst/>
              <a:cxnLst/>
              <a:rect l="l" t="t" r="r" b="b"/>
              <a:pathLst>
                <a:path w="372" h="282" extrusionOk="0">
                  <a:moveTo>
                    <a:pt x="243" y="0"/>
                  </a:moveTo>
                  <a:cubicBezTo>
                    <a:pt x="194" y="0"/>
                    <a:pt x="162" y="16"/>
                    <a:pt x="114" y="33"/>
                  </a:cubicBezTo>
                  <a:lnTo>
                    <a:pt x="1" y="65"/>
                  </a:lnTo>
                  <a:cubicBezTo>
                    <a:pt x="1" y="162"/>
                    <a:pt x="17" y="258"/>
                    <a:pt x="33" y="275"/>
                  </a:cubicBezTo>
                  <a:cubicBezTo>
                    <a:pt x="44" y="275"/>
                    <a:pt x="62" y="282"/>
                    <a:pt x="77" y="282"/>
                  </a:cubicBezTo>
                  <a:cubicBezTo>
                    <a:pt x="85" y="282"/>
                    <a:pt x="92" y="280"/>
                    <a:pt x="98" y="275"/>
                  </a:cubicBezTo>
                  <a:lnTo>
                    <a:pt x="98" y="258"/>
                  </a:lnTo>
                  <a:lnTo>
                    <a:pt x="162" y="194"/>
                  </a:lnTo>
                  <a:cubicBezTo>
                    <a:pt x="259" y="146"/>
                    <a:pt x="356" y="81"/>
                    <a:pt x="372" y="49"/>
                  </a:cubicBezTo>
                  <a:lnTo>
                    <a:pt x="356" y="49"/>
                  </a:lnTo>
                  <a:cubicBezTo>
                    <a:pt x="323" y="16"/>
                    <a:pt x="275"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7"/>
            <p:cNvSpPr/>
            <p:nvPr/>
          </p:nvSpPr>
          <p:spPr>
            <a:xfrm>
              <a:off x="4647150" y="1214500"/>
              <a:ext cx="7700" cy="5175"/>
            </a:xfrm>
            <a:custGeom>
              <a:avLst/>
              <a:gdLst/>
              <a:ahLst/>
              <a:cxnLst/>
              <a:rect l="l" t="t" r="r" b="b"/>
              <a:pathLst>
                <a:path w="308" h="207" extrusionOk="0">
                  <a:moveTo>
                    <a:pt x="150" y="1"/>
                  </a:moveTo>
                  <a:cubicBezTo>
                    <a:pt x="101" y="1"/>
                    <a:pt x="49" y="5"/>
                    <a:pt x="33" y="13"/>
                  </a:cubicBezTo>
                  <a:cubicBezTo>
                    <a:pt x="17" y="29"/>
                    <a:pt x="1" y="61"/>
                    <a:pt x="33" y="77"/>
                  </a:cubicBezTo>
                  <a:cubicBezTo>
                    <a:pt x="65" y="93"/>
                    <a:pt x="130" y="174"/>
                    <a:pt x="194" y="206"/>
                  </a:cubicBezTo>
                  <a:lnTo>
                    <a:pt x="243" y="190"/>
                  </a:lnTo>
                  <a:lnTo>
                    <a:pt x="307" y="158"/>
                  </a:lnTo>
                  <a:cubicBezTo>
                    <a:pt x="291" y="110"/>
                    <a:pt x="259" y="29"/>
                    <a:pt x="243" y="13"/>
                  </a:cubicBezTo>
                  <a:cubicBezTo>
                    <a:pt x="243" y="5"/>
                    <a:pt x="198"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p:nvPr/>
          </p:nvSpPr>
          <p:spPr>
            <a:xfrm>
              <a:off x="5329475" y="1145000"/>
              <a:ext cx="9300" cy="4675"/>
            </a:xfrm>
            <a:custGeom>
              <a:avLst/>
              <a:gdLst/>
              <a:ahLst/>
              <a:cxnLst/>
              <a:rect l="l" t="t" r="r" b="b"/>
              <a:pathLst>
                <a:path w="372" h="187" extrusionOk="0">
                  <a:moveTo>
                    <a:pt x="230" y="0"/>
                  </a:moveTo>
                  <a:cubicBezTo>
                    <a:pt x="179" y="0"/>
                    <a:pt x="93" y="83"/>
                    <a:pt x="49" y="83"/>
                  </a:cubicBezTo>
                  <a:cubicBezTo>
                    <a:pt x="0" y="83"/>
                    <a:pt x="0" y="115"/>
                    <a:pt x="49" y="164"/>
                  </a:cubicBezTo>
                  <a:lnTo>
                    <a:pt x="97" y="180"/>
                  </a:lnTo>
                  <a:cubicBezTo>
                    <a:pt x="116" y="184"/>
                    <a:pt x="136" y="186"/>
                    <a:pt x="157" y="186"/>
                  </a:cubicBezTo>
                  <a:cubicBezTo>
                    <a:pt x="206" y="186"/>
                    <a:pt x="256" y="175"/>
                    <a:pt x="291" y="164"/>
                  </a:cubicBezTo>
                  <a:lnTo>
                    <a:pt x="355" y="147"/>
                  </a:lnTo>
                  <a:cubicBezTo>
                    <a:pt x="323" y="115"/>
                    <a:pt x="339" y="51"/>
                    <a:pt x="371" y="18"/>
                  </a:cubicBezTo>
                  <a:lnTo>
                    <a:pt x="274" y="2"/>
                  </a:lnTo>
                  <a:lnTo>
                    <a:pt x="242" y="2"/>
                  </a:lnTo>
                  <a:cubicBezTo>
                    <a:pt x="238" y="1"/>
                    <a:pt x="234"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7"/>
            <p:cNvSpPr/>
            <p:nvPr/>
          </p:nvSpPr>
          <p:spPr>
            <a:xfrm>
              <a:off x="4743525" y="1201900"/>
              <a:ext cx="8100" cy="8900"/>
            </a:xfrm>
            <a:custGeom>
              <a:avLst/>
              <a:gdLst/>
              <a:ahLst/>
              <a:cxnLst/>
              <a:rect l="l" t="t" r="r" b="b"/>
              <a:pathLst>
                <a:path w="324" h="356" extrusionOk="0">
                  <a:moveTo>
                    <a:pt x="49" y="1"/>
                  </a:moveTo>
                  <a:cubicBezTo>
                    <a:pt x="1" y="1"/>
                    <a:pt x="17" y="130"/>
                    <a:pt x="33" y="162"/>
                  </a:cubicBezTo>
                  <a:cubicBezTo>
                    <a:pt x="49" y="210"/>
                    <a:pt x="146" y="339"/>
                    <a:pt x="98" y="356"/>
                  </a:cubicBezTo>
                  <a:lnTo>
                    <a:pt x="227" y="356"/>
                  </a:lnTo>
                  <a:cubicBezTo>
                    <a:pt x="291" y="356"/>
                    <a:pt x="323" y="275"/>
                    <a:pt x="291" y="178"/>
                  </a:cubicBezTo>
                  <a:lnTo>
                    <a:pt x="291" y="178"/>
                  </a:lnTo>
                  <a:lnTo>
                    <a:pt x="146" y="226"/>
                  </a:lnTo>
                  <a:cubicBezTo>
                    <a:pt x="146" y="226"/>
                    <a:pt x="130" y="178"/>
                    <a:pt x="114" y="162"/>
                  </a:cubicBezTo>
                  <a:cubicBezTo>
                    <a:pt x="98" y="114"/>
                    <a:pt x="81" y="65"/>
                    <a:pt x="49" y="17"/>
                  </a:cubicBezTo>
                  <a:lnTo>
                    <a:pt x="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p:nvPr/>
          </p:nvSpPr>
          <p:spPr>
            <a:xfrm>
              <a:off x="4642725" y="1204725"/>
              <a:ext cx="10325" cy="5525"/>
            </a:xfrm>
            <a:custGeom>
              <a:avLst/>
              <a:gdLst/>
              <a:ahLst/>
              <a:cxnLst/>
              <a:rect l="l" t="t" r="r" b="b"/>
              <a:pathLst>
                <a:path w="413" h="221" extrusionOk="0">
                  <a:moveTo>
                    <a:pt x="226" y="1"/>
                  </a:moveTo>
                  <a:lnTo>
                    <a:pt x="97" y="17"/>
                  </a:lnTo>
                  <a:cubicBezTo>
                    <a:pt x="0" y="33"/>
                    <a:pt x="65" y="113"/>
                    <a:pt x="49" y="146"/>
                  </a:cubicBezTo>
                  <a:lnTo>
                    <a:pt x="49" y="162"/>
                  </a:lnTo>
                  <a:cubicBezTo>
                    <a:pt x="65" y="178"/>
                    <a:pt x="162" y="210"/>
                    <a:pt x="194" y="210"/>
                  </a:cubicBezTo>
                  <a:cubicBezTo>
                    <a:pt x="199" y="213"/>
                    <a:pt x="206" y="214"/>
                    <a:pt x="215" y="214"/>
                  </a:cubicBezTo>
                  <a:cubicBezTo>
                    <a:pt x="251" y="214"/>
                    <a:pt x="314" y="199"/>
                    <a:pt x="359" y="199"/>
                  </a:cubicBezTo>
                  <a:cubicBezTo>
                    <a:pt x="379" y="199"/>
                    <a:pt x="395" y="202"/>
                    <a:pt x="403" y="210"/>
                  </a:cubicBezTo>
                  <a:cubicBezTo>
                    <a:pt x="407" y="218"/>
                    <a:pt x="409" y="221"/>
                    <a:pt x="410" y="221"/>
                  </a:cubicBezTo>
                  <a:cubicBezTo>
                    <a:pt x="412" y="221"/>
                    <a:pt x="400" y="187"/>
                    <a:pt x="387" y="162"/>
                  </a:cubicBezTo>
                  <a:cubicBezTo>
                    <a:pt x="371" y="130"/>
                    <a:pt x="323" y="113"/>
                    <a:pt x="291" y="113"/>
                  </a:cubicBezTo>
                  <a:lnTo>
                    <a:pt x="274" y="130"/>
                  </a:lnTo>
                  <a:lnTo>
                    <a:pt x="258" y="146"/>
                  </a:lnTo>
                  <a:cubicBezTo>
                    <a:pt x="226" y="146"/>
                    <a:pt x="210" y="97"/>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4899200" y="1179725"/>
              <a:ext cx="9700" cy="5675"/>
            </a:xfrm>
            <a:custGeom>
              <a:avLst/>
              <a:gdLst/>
              <a:ahLst/>
              <a:cxnLst/>
              <a:rect l="l" t="t" r="r" b="b"/>
              <a:pathLst>
                <a:path w="388" h="227" extrusionOk="0">
                  <a:moveTo>
                    <a:pt x="339" y="0"/>
                  </a:moveTo>
                  <a:cubicBezTo>
                    <a:pt x="290" y="0"/>
                    <a:pt x="258" y="17"/>
                    <a:pt x="210" y="17"/>
                  </a:cubicBezTo>
                  <a:lnTo>
                    <a:pt x="145" y="33"/>
                  </a:lnTo>
                  <a:cubicBezTo>
                    <a:pt x="49" y="33"/>
                    <a:pt x="0" y="49"/>
                    <a:pt x="16" y="65"/>
                  </a:cubicBezTo>
                  <a:cubicBezTo>
                    <a:pt x="49" y="97"/>
                    <a:pt x="65" y="194"/>
                    <a:pt x="32" y="226"/>
                  </a:cubicBezTo>
                  <a:lnTo>
                    <a:pt x="113" y="226"/>
                  </a:lnTo>
                  <a:cubicBezTo>
                    <a:pt x="145" y="226"/>
                    <a:pt x="210" y="210"/>
                    <a:pt x="210" y="210"/>
                  </a:cubicBezTo>
                  <a:cubicBezTo>
                    <a:pt x="194" y="113"/>
                    <a:pt x="258" y="81"/>
                    <a:pt x="355" y="81"/>
                  </a:cubicBezTo>
                  <a:cubicBezTo>
                    <a:pt x="371" y="81"/>
                    <a:pt x="387" y="49"/>
                    <a:pt x="371" y="49"/>
                  </a:cubicBezTo>
                  <a:cubicBezTo>
                    <a:pt x="371" y="33"/>
                    <a:pt x="355"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4644725" y="1220450"/>
              <a:ext cx="6900" cy="7275"/>
            </a:xfrm>
            <a:custGeom>
              <a:avLst/>
              <a:gdLst/>
              <a:ahLst/>
              <a:cxnLst/>
              <a:rect l="l" t="t" r="r" b="b"/>
              <a:pathLst>
                <a:path w="276" h="291" extrusionOk="0">
                  <a:moveTo>
                    <a:pt x="82" y="1"/>
                  </a:moveTo>
                  <a:lnTo>
                    <a:pt x="49" y="17"/>
                  </a:lnTo>
                  <a:lnTo>
                    <a:pt x="33" y="17"/>
                  </a:lnTo>
                  <a:cubicBezTo>
                    <a:pt x="33" y="49"/>
                    <a:pt x="98" y="178"/>
                    <a:pt x="49" y="210"/>
                  </a:cubicBezTo>
                  <a:cubicBezTo>
                    <a:pt x="1" y="243"/>
                    <a:pt x="65" y="291"/>
                    <a:pt x="82" y="291"/>
                  </a:cubicBezTo>
                  <a:cubicBezTo>
                    <a:pt x="111" y="291"/>
                    <a:pt x="155" y="209"/>
                    <a:pt x="199" y="209"/>
                  </a:cubicBezTo>
                  <a:cubicBezTo>
                    <a:pt x="203" y="209"/>
                    <a:pt x="207" y="209"/>
                    <a:pt x="211" y="210"/>
                  </a:cubicBezTo>
                  <a:cubicBezTo>
                    <a:pt x="259" y="210"/>
                    <a:pt x="275" y="194"/>
                    <a:pt x="243" y="146"/>
                  </a:cubicBezTo>
                  <a:cubicBezTo>
                    <a:pt x="211" y="114"/>
                    <a:pt x="98" y="17"/>
                    <a:pt x="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4275450" y="1238975"/>
              <a:ext cx="11750" cy="5300"/>
            </a:xfrm>
            <a:custGeom>
              <a:avLst/>
              <a:gdLst/>
              <a:ahLst/>
              <a:cxnLst/>
              <a:rect l="l" t="t" r="r" b="b"/>
              <a:pathLst>
                <a:path w="470" h="212" extrusionOk="0">
                  <a:moveTo>
                    <a:pt x="13" y="147"/>
                  </a:moveTo>
                  <a:cubicBezTo>
                    <a:pt x="0" y="159"/>
                    <a:pt x="46" y="162"/>
                    <a:pt x="127" y="170"/>
                  </a:cubicBezTo>
                  <a:lnTo>
                    <a:pt x="127" y="170"/>
                  </a:lnTo>
                  <a:cubicBezTo>
                    <a:pt x="79" y="153"/>
                    <a:pt x="33" y="147"/>
                    <a:pt x="13" y="147"/>
                  </a:cubicBezTo>
                  <a:close/>
                  <a:moveTo>
                    <a:pt x="465" y="1"/>
                  </a:moveTo>
                  <a:cubicBezTo>
                    <a:pt x="465" y="1"/>
                    <a:pt x="465" y="1"/>
                    <a:pt x="464" y="2"/>
                  </a:cubicBezTo>
                  <a:lnTo>
                    <a:pt x="448" y="2"/>
                  </a:lnTo>
                  <a:cubicBezTo>
                    <a:pt x="384" y="34"/>
                    <a:pt x="303" y="66"/>
                    <a:pt x="271" y="115"/>
                  </a:cubicBezTo>
                  <a:lnTo>
                    <a:pt x="227" y="180"/>
                  </a:lnTo>
                  <a:lnTo>
                    <a:pt x="227" y="180"/>
                  </a:lnTo>
                  <a:cubicBezTo>
                    <a:pt x="346" y="173"/>
                    <a:pt x="469" y="1"/>
                    <a:pt x="465" y="1"/>
                  </a:cubicBezTo>
                  <a:close/>
                  <a:moveTo>
                    <a:pt x="127" y="170"/>
                  </a:moveTo>
                  <a:cubicBezTo>
                    <a:pt x="154" y="180"/>
                    <a:pt x="182" y="194"/>
                    <a:pt x="206" y="211"/>
                  </a:cubicBezTo>
                  <a:lnTo>
                    <a:pt x="227" y="180"/>
                  </a:lnTo>
                  <a:lnTo>
                    <a:pt x="227" y="180"/>
                  </a:lnTo>
                  <a:cubicBezTo>
                    <a:pt x="225" y="180"/>
                    <a:pt x="223" y="180"/>
                    <a:pt x="221" y="180"/>
                  </a:cubicBezTo>
                  <a:cubicBezTo>
                    <a:pt x="216" y="180"/>
                    <a:pt x="211" y="180"/>
                    <a:pt x="206" y="179"/>
                  </a:cubicBezTo>
                  <a:cubicBezTo>
                    <a:pt x="177" y="175"/>
                    <a:pt x="150" y="173"/>
                    <a:pt x="127" y="1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5044375" y="1196100"/>
              <a:ext cx="8475" cy="6900"/>
            </a:xfrm>
            <a:custGeom>
              <a:avLst/>
              <a:gdLst/>
              <a:ahLst/>
              <a:cxnLst/>
              <a:rect l="l" t="t" r="r" b="b"/>
              <a:pathLst>
                <a:path w="339" h="276" extrusionOk="0">
                  <a:moveTo>
                    <a:pt x="188" y="0"/>
                  </a:moveTo>
                  <a:cubicBezTo>
                    <a:pt x="163" y="0"/>
                    <a:pt x="136" y="8"/>
                    <a:pt x="129" y="23"/>
                  </a:cubicBezTo>
                  <a:cubicBezTo>
                    <a:pt x="97" y="55"/>
                    <a:pt x="113" y="87"/>
                    <a:pt x="161" y="104"/>
                  </a:cubicBezTo>
                  <a:lnTo>
                    <a:pt x="177" y="120"/>
                  </a:lnTo>
                  <a:lnTo>
                    <a:pt x="194" y="120"/>
                  </a:lnTo>
                  <a:cubicBezTo>
                    <a:pt x="186" y="136"/>
                    <a:pt x="149" y="136"/>
                    <a:pt x="111" y="136"/>
                  </a:cubicBezTo>
                  <a:cubicBezTo>
                    <a:pt x="73" y="136"/>
                    <a:pt x="32" y="136"/>
                    <a:pt x="16" y="152"/>
                  </a:cubicBezTo>
                  <a:cubicBezTo>
                    <a:pt x="0" y="184"/>
                    <a:pt x="0" y="233"/>
                    <a:pt x="32" y="265"/>
                  </a:cubicBezTo>
                  <a:cubicBezTo>
                    <a:pt x="40" y="272"/>
                    <a:pt x="57" y="275"/>
                    <a:pt x="79" y="275"/>
                  </a:cubicBezTo>
                  <a:cubicBezTo>
                    <a:pt x="156" y="275"/>
                    <a:pt x="294" y="238"/>
                    <a:pt x="307" y="200"/>
                  </a:cubicBezTo>
                  <a:cubicBezTo>
                    <a:pt x="323" y="168"/>
                    <a:pt x="339" y="120"/>
                    <a:pt x="339" y="120"/>
                  </a:cubicBezTo>
                  <a:cubicBezTo>
                    <a:pt x="339" y="104"/>
                    <a:pt x="210" y="71"/>
                    <a:pt x="226" y="39"/>
                  </a:cubicBezTo>
                  <a:cubicBezTo>
                    <a:pt x="244" y="12"/>
                    <a:pt x="217"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5401750" y="1173025"/>
              <a:ext cx="7400" cy="3575"/>
            </a:xfrm>
            <a:custGeom>
              <a:avLst/>
              <a:gdLst/>
              <a:ahLst/>
              <a:cxnLst/>
              <a:rect l="l" t="t" r="r" b="b"/>
              <a:pathLst>
                <a:path w="296" h="143" extrusionOk="0">
                  <a:moveTo>
                    <a:pt x="163" y="0"/>
                  </a:moveTo>
                  <a:cubicBezTo>
                    <a:pt x="104" y="0"/>
                    <a:pt x="44" y="13"/>
                    <a:pt x="29" y="43"/>
                  </a:cubicBezTo>
                  <a:cubicBezTo>
                    <a:pt x="1" y="99"/>
                    <a:pt x="9" y="143"/>
                    <a:pt x="44" y="143"/>
                  </a:cubicBezTo>
                  <a:cubicBezTo>
                    <a:pt x="49" y="143"/>
                    <a:pt x="55" y="142"/>
                    <a:pt x="61" y="139"/>
                  </a:cubicBezTo>
                  <a:lnTo>
                    <a:pt x="142" y="139"/>
                  </a:lnTo>
                  <a:cubicBezTo>
                    <a:pt x="146" y="141"/>
                    <a:pt x="151" y="142"/>
                    <a:pt x="155" y="142"/>
                  </a:cubicBezTo>
                  <a:cubicBezTo>
                    <a:pt x="204" y="142"/>
                    <a:pt x="272" y="72"/>
                    <a:pt x="287" y="43"/>
                  </a:cubicBezTo>
                  <a:cubicBezTo>
                    <a:pt x="296" y="17"/>
                    <a:pt x="230"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5098800" y="1176425"/>
              <a:ext cx="12750" cy="2350"/>
            </a:xfrm>
            <a:custGeom>
              <a:avLst/>
              <a:gdLst/>
              <a:ahLst/>
              <a:cxnLst/>
              <a:rect l="l" t="t" r="r" b="b"/>
              <a:pathLst>
                <a:path w="510" h="94" extrusionOk="0">
                  <a:moveTo>
                    <a:pt x="198" y="1"/>
                  </a:moveTo>
                  <a:cubicBezTo>
                    <a:pt x="185" y="1"/>
                    <a:pt x="172" y="2"/>
                    <a:pt x="162" y="3"/>
                  </a:cubicBezTo>
                  <a:cubicBezTo>
                    <a:pt x="65" y="3"/>
                    <a:pt x="1" y="52"/>
                    <a:pt x="17" y="68"/>
                  </a:cubicBezTo>
                  <a:cubicBezTo>
                    <a:pt x="21" y="76"/>
                    <a:pt x="33" y="79"/>
                    <a:pt x="49" y="79"/>
                  </a:cubicBezTo>
                  <a:cubicBezTo>
                    <a:pt x="97" y="79"/>
                    <a:pt x="182" y="52"/>
                    <a:pt x="194" y="52"/>
                  </a:cubicBezTo>
                  <a:cubicBezTo>
                    <a:pt x="220" y="52"/>
                    <a:pt x="339" y="93"/>
                    <a:pt x="410" y="93"/>
                  </a:cubicBezTo>
                  <a:cubicBezTo>
                    <a:pt x="428" y="93"/>
                    <a:pt x="443" y="91"/>
                    <a:pt x="452" y="84"/>
                  </a:cubicBezTo>
                  <a:cubicBezTo>
                    <a:pt x="510" y="55"/>
                    <a:pt x="311"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4805225" y="1181625"/>
              <a:ext cx="4150" cy="3575"/>
            </a:xfrm>
            <a:custGeom>
              <a:avLst/>
              <a:gdLst/>
              <a:ahLst/>
              <a:cxnLst/>
              <a:rect l="l" t="t" r="r" b="b"/>
              <a:pathLst>
                <a:path w="166" h="143" extrusionOk="0">
                  <a:moveTo>
                    <a:pt x="13" y="1"/>
                  </a:moveTo>
                  <a:cubicBezTo>
                    <a:pt x="8" y="1"/>
                    <a:pt x="4" y="2"/>
                    <a:pt x="1" y="5"/>
                  </a:cubicBezTo>
                  <a:cubicBezTo>
                    <a:pt x="1" y="5"/>
                    <a:pt x="1" y="70"/>
                    <a:pt x="1" y="118"/>
                  </a:cubicBezTo>
                  <a:cubicBezTo>
                    <a:pt x="5" y="135"/>
                    <a:pt x="20" y="142"/>
                    <a:pt x="38" y="142"/>
                  </a:cubicBezTo>
                  <a:cubicBezTo>
                    <a:pt x="88" y="142"/>
                    <a:pt x="165" y="89"/>
                    <a:pt x="130" y="54"/>
                  </a:cubicBezTo>
                  <a:cubicBezTo>
                    <a:pt x="77" y="27"/>
                    <a:pt x="35"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5098400" y="1197800"/>
              <a:ext cx="9275" cy="5775"/>
            </a:xfrm>
            <a:custGeom>
              <a:avLst/>
              <a:gdLst/>
              <a:ahLst/>
              <a:cxnLst/>
              <a:rect l="l" t="t" r="r" b="b"/>
              <a:pathLst>
                <a:path w="371" h="231" extrusionOk="0">
                  <a:moveTo>
                    <a:pt x="340" y="0"/>
                  </a:moveTo>
                  <a:cubicBezTo>
                    <a:pt x="335" y="0"/>
                    <a:pt x="330" y="1"/>
                    <a:pt x="323" y="3"/>
                  </a:cubicBezTo>
                  <a:cubicBezTo>
                    <a:pt x="275" y="3"/>
                    <a:pt x="194" y="84"/>
                    <a:pt x="146" y="132"/>
                  </a:cubicBezTo>
                  <a:lnTo>
                    <a:pt x="81" y="84"/>
                  </a:lnTo>
                  <a:cubicBezTo>
                    <a:pt x="73" y="76"/>
                    <a:pt x="61" y="72"/>
                    <a:pt x="49" y="72"/>
                  </a:cubicBezTo>
                  <a:cubicBezTo>
                    <a:pt x="37" y="72"/>
                    <a:pt x="25" y="76"/>
                    <a:pt x="17" y="84"/>
                  </a:cubicBezTo>
                  <a:lnTo>
                    <a:pt x="1" y="100"/>
                  </a:lnTo>
                  <a:cubicBezTo>
                    <a:pt x="1" y="116"/>
                    <a:pt x="33" y="197"/>
                    <a:pt x="49" y="229"/>
                  </a:cubicBezTo>
                  <a:cubicBezTo>
                    <a:pt x="51" y="230"/>
                    <a:pt x="55" y="231"/>
                    <a:pt x="59" y="231"/>
                  </a:cubicBezTo>
                  <a:cubicBezTo>
                    <a:pt x="109" y="231"/>
                    <a:pt x="278" y="144"/>
                    <a:pt x="323" y="84"/>
                  </a:cubicBezTo>
                  <a:cubicBezTo>
                    <a:pt x="365" y="42"/>
                    <a:pt x="371" y="0"/>
                    <a:pt x="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4758050" y="1203925"/>
              <a:ext cx="7275" cy="6625"/>
            </a:xfrm>
            <a:custGeom>
              <a:avLst/>
              <a:gdLst/>
              <a:ahLst/>
              <a:cxnLst/>
              <a:rect l="l" t="t" r="r" b="b"/>
              <a:pathLst>
                <a:path w="291" h="265" extrusionOk="0">
                  <a:moveTo>
                    <a:pt x="65" y="0"/>
                  </a:moveTo>
                  <a:lnTo>
                    <a:pt x="49" y="16"/>
                  </a:lnTo>
                  <a:lnTo>
                    <a:pt x="17" y="16"/>
                  </a:lnTo>
                  <a:cubicBezTo>
                    <a:pt x="0" y="33"/>
                    <a:pt x="81" y="129"/>
                    <a:pt x="49" y="162"/>
                  </a:cubicBezTo>
                  <a:cubicBezTo>
                    <a:pt x="17" y="194"/>
                    <a:pt x="162" y="194"/>
                    <a:pt x="194" y="226"/>
                  </a:cubicBezTo>
                  <a:cubicBezTo>
                    <a:pt x="229" y="250"/>
                    <a:pt x="256" y="265"/>
                    <a:pt x="274" y="265"/>
                  </a:cubicBezTo>
                  <a:cubicBezTo>
                    <a:pt x="281" y="265"/>
                    <a:pt x="287" y="263"/>
                    <a:pt x="291" y="258"/>
                  </a:cubicBezTo>
                  <a:cubicBezTo>
                    <a:pt x="291" y="242"/>
                    <a:pt x="275" y="97"/>
                    <a:pt x="210" y="65"/>
                  </a:cubicBezTo>
                  <a:cubicBezTo>
                    <a:pt x="162" y="49"/>
                    <a:pt x="97" y="16"/>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4504800" y="1211325"/>
              <a:ext cx="10325" cy="1500"/>
            </a:xfrm>
            <a:custGeom>
              <a:avLst/>
              <a:gdLst/>
              <a:ahLst/>
              <a:cxnLst/>
              <a:rect l="l" t="t" r="r" b="b"/>
              <a:pathLst>
                <a:path w="413" h="60" extrusionOk="0">
                  <a:moveTo>
                    <a:pt x="188" y="0"/>
                  </a:moveTo>
                  <a:cubicBezTo>
                    <a:pt x="159" y="0"/>
                    <a:pt x="132" y="3"/>
                    <a:pt x="114" y="11"/>
                  </a:cubicBezTo>
                  <a:cubicBezTo>
                    <a:pt x="17" y="27"/>
                    <a:pt x="1" y="59"/>
                    <a:pt x="65" y="59"/>
                  </a:cubicBezTo>
                  <a:lnTo>
                    <a:pt x="130" y="27"/>
                  </a:lnTo>
                  <a:cubicBezTo>
                    <a:pt x="139" y="25"/>
                    <a:pt x="148" y="24"/>
                    <a:pt x="158" y="24"/>
                  </a:cubicBezTo>
                  <a:cubicBezTo>
                    <a:pt x="217" y="24"/>
                    <a:pt x="286" y="59"/>
                    <a:pt x="355" y="59"/>
                  </a:cubicBezTo>
                  <a:lnTo>
                    <a:pt x="388" y="59"/>
                  </a:lnTo>
                  <a:cubicBezTo>
                    <a:pt x="413" y="34"/>
                    <a:pt x="285"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4530200" y="1215625"/>
              <a:ext cx="6475" cy="6900"/>
            </a:xfrm>
            <a:custGeom>
              <a:avLst/>
              <a:gdLst/>
              <a:ahLst/>
              <a:cxnLst/>
              <a:rect l="l" t="t" r="r" b="b"/>
              <a:pathLst>
                <a:path w="259" h="276" extrusionOk="0">
                  <a:moveTo>
                    <a:pt x="17" y="0"/>
                  </a:moveTo>
                  <a:cubicBezTo>
                    <a:pt x="1" y="16"/>
                    <a:pt x="1" y="97"/>
                    <a:pt x="17" y="161"/>
                  </a:cubicBezTo>
                  <a:lnTo>
                    <a:pt x="65" y="210"/>
                  </a:lnTo>
                  <a:lnTo>
                    <a:pt x="114" y="258"/>
                  </a:lnTo>
                  <a:cubicBezTo>
                    <a:pt x="139" y="271"/>
                    <a:pt x="160" y="276"/>
                    <a:pt x="179" y="276"/>
                  </a:cubicBezTo>
                  <a:cubicBezTo>
                    <a:pt x="232" y="276"/>
                    <a:pt x="259" y="234"/>
                    <a:pt x="259" y="210"/>
                  </a:cubicBezTo>
                  <a:cubicBezTo>
                    <a:pt x="243" y="178"/>
                    <a:pt x="146" y="81"/>
                    <a:pt x="114" y="48"/>
                  </a:cubicBezTo>
                  <a:cubicBezTo>
                    <a:pt x="81" y="16"/>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4556825" y="1221250"/>
              <a:ext cx="10500" cy="3825"/>
            </a:xfrm>
            <a:custGeom>
              <a:avLst/>
              <a:gdLst/>
              <a:ahLst/>
              <a:cxnLst/>
              <a:rect l="l" t="t" r="r" b="b"/>
              <a:pathLst>
                <a:path w="420" h="153" extrusionOk="0">
                  <a:moveTo>
                    <a:pt x="307" y="1"/>
                  </a:moveTo>
                  <a:lnTo>
                    <a:pt x="226" y="33"/>
                  </a:lnTo>
                  <a:cubicBezTo>
                    <a:pt x="200" y="46"/>
                    <a:pt x="164" y="70"/>
                    <a:pt x="142" y="70"/>
                  </a:cubicBezTo>
                  <a:cubicBezTo>
                    <a:pt x="137" y="70"/>
                    <a:pt x="133" y="69"/>
                    <a:pt x="129" y="65"/>
                  </a:cubicBezTo>
                  <a:lnTo>
                    <a:pt x="49" y="1"/>
                  </a:lnTo>
                  <a:lnTo>
                    <a:pt x="49" y="1"/>
                  </a:lnTo>
                  <a:cubicBezTo>
                    <a:pt x="0" y="49"/>
                    <a:pt x="129" y="130"/>
                    <a:pt x="194" y="146"/>
                  </a:cubicBezTo>
                  <a:cubicBezTo>
                    <a:pt x="213" y="151"/>
                    <a:pt x="235" y="153"/>
                    <a:pt x="257" y="153"/>
                  </a:cubicBezTo>
                  <a:cubicBezTo>
                    <a:pt x="310" y="153"/>
                    <a:pt x="365" y="141"/>
                    <a:pt x="388" y="130"/>
                  </a:cubicBezTo>
                  <a:cubicBezTo>
                    <a:pt x="420" y="114"/>
                    <a:pt x="371" y="49"/>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4634650" y="1224075"/>
              <a:ext cx="7700" cy="7000"/>
            </a:xfrm>
            <a:custGeom>
              <a:avLst/>
              <a:gdLst/>
              <a:ahLst/>
              <a:cxnLst/>
              <a:rect l="l" t="t" r="r" b="b"/>
              <a:pathLst>
                <a:path w="308" h="280" extrusionOk="0">
                  <a:moveTo>
                    <a:pt x="97" y="1"/>
                  </a:moveTo>
                  <a:cubicBezTo>
                    <a:pt x="81" y="1"/>
                    <a:pt x="49" y="33"/>
                    <a:pt x="17" y="49"/>
                  </a:cubicBezTo>
                  <a:cubicBezTo>
                    <a:pt x="1" y="65"/>
                    <a:pt x="114" y="98"/>
                    <a:pt x="162" y="98"/>
                  </a:cubicBezTo>
                  <a:cubicBezTo>
                    <a:pt x="210" y="98"/>
                    <a:pt x="210" y="146"/>
                    <a:pt x="178" y="194"/>
                  </a:cubicBezTo>
                  <a:lnTo>
                    <a:pt x="162" y="243"/>
                  </a:lnTo>
                  <a:lnTo>
                    <a:pt x="146" y="259"/>
                  </a:lnTo>
                  <a:cubicBezTo>
                    <a:pt x="154" y="275"/>
                    <a:pt x="178" y="279"/>
                    <a:pt x="202" y="279"/>
                  </a:cubicBezTo>
                  <a:cubicBezTo>
                    <a:pt x="226" y="279"/>
                    <a:pt x="251" y="275"/>
                    <a:pt x="259" y="275"/>
                  </a:cubicBezTo>
                  <a:cubicBezTo>
                    <a:pt x="291" y="259"/>
                    <a:pt x="307" y="162"/>
                    <a:pt x="307" y="130"/>
                  </a:cubicBezTo>
                  <a:cubicBezTo>
                    <a:pt x="307" y="98"/>
                    <a:pt x="243" y="49"/>
                    <a:pt x="162" y="17"/>
                  </a:cubicBezTo>
                  <a:lnTo>
                    <a:pt x="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4325350" y="1247325"/>
              <a:ext cx="6775" cy="6225"/>
            </a:xfrm>
            <a:custGeom>
              <a:avLst/>
              <a:gdLst/>
              <a:ahLst/>
              <a:cxnLst/>
              <a:rect l="l" t="t" r="r" b="b"/>
              <a:pathLst>
                <a:path w="271" h="249" extrusionOk="0">
                  <a:moveTo>
                    <a:pt x="213" y="0"/>
                  </a:moveTo>
                  <a:cubicBezTo>
                    <a:pt x="205" y="0"/>
                    <a:pt x="198" y="2"/>
                    <a:pt x="194" y="6"/>
                  </a:cubicBezTo>
                  <a:cubicBezTo>
                    <a:pt x="162" y="23"/>
                    <a:pt x="194" y="55"/>
                    <a:pt x="210" y="55"/>
                  </a:cubicBezTo>
                  <a:cubicBezTo>
                    <a:pt x="236" y="68"/>
                    <a:pt x="158" y="112"/>
                    <a:pt x="118" y="112"/>
                  </a:cubicBezTo>
                  <a:cubicBezTo>
                    <a:pt x="108" y="112"/>
                    <a:pt x="101" y="109"/>
                    <a:pt x="97" y="103"/>
                  </a:cubicBezTo>
                  <a:cubicBezTo>
                    <a:pt x="88" y="84"/>
                    <a:pt x="62" y="76"/>
                    <a:pt x="42" y="76"/>
                  </a:cubicBezTo>
                  <a:cubicBezTo>
                    <a:pt x="28" y="76"/>
                    <a:pt x="17" y="80"/>
                    <a:pt x="17" y="87"/>
                  </a:cubicBezTo>
                  <a:cubicBezTo>
                    <a:pt x="1" y="103"/>
                    <a:pt x="17" y="119"/>
                    <a:pt x="65" y="135"/>
                  </a:cubicBezTo>
                  <a:cubicBezTo>
                    <a:pt x="114" y="152"/>
                    <a:pt x="210" y="248"/>
                    <a:pt x="226" y="248"/>
                  </a:cubicBezTo>
                  <a:cubicBezTo>
                    <a:pt x="243" y="248"/>
                    <a:pt x="243" y="103"/>
                    <a:pt x="259" y="55"/>
                  </a:cubicBezTo>
                  <a:cubicBezTo>
                    <a:pt x="271" y="18"/>
                    <a:pt x="238"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222300" y="1193025"/>
              <a:ext cx="12025" cy="4475"/>
            </a:xfrm>
            <a:custGeom>
              <a:avLst/>
              <a:gdLst/>
              <a:ahLst/>
              <a:cxnLst/>
              <a:rect l="l" t="t" r="r" b="b"/>
              <a:pathLst>
                <a:path w="481" h="179" extrusionOk="0">
                  <a:moveTo>
                    <a:pt x="303" y="1"/>
                  </a:moveTo>
                  <a:lnTo>
                    <a:pt x="222" y="33"/>
                  </a:lnTo>
                  <a:lnTo>
                    <a:pt x="126" y="65"/>
                  </a:lnTo>
                  <a:cubicBezTo>
                    <a:pt x="110" y="63"/>
                    <a:pt x="97" y="62"/>
                    <a:pt x="85" y="62"/>
                  </a:cubicBezTo>
                  <a:cubicBezTo>
                    <a:pt x="9" y="62"/>
                    <a:pt x="1" y="102"/>
                    <a:pt x="29" y="130"/>
                  </a:cubicBezTo>
                  <a:cubicBezTo>
                    <a:pt x="40" y="141"/>
                    <a:pt x="54" y="147"/>
                    <a:pt x="68" y="147"/>
                  </a:cubicBezTo>
                  <a:cubicBezTo>
                    <a:pt x="93" y="147"/>
                    <a:pt x="121" y="129"/>
                    <a:pt x="142" y="98"/>
                  </a:cubicBezTo>
                  <a:lnTo>
                    <a:pt x="174" y="98"/>
                  </a:lnTo>
                  <a:cubicBezTo>
                    <a:pt x="198" y="90"/>
                    <a:pt x="226" y="85"/>
                    <a:pt x="253" y="85"/>
                  </a:cubicBezTo>
                  <a:cubicBezTo>
                    <a:pt x="279" y="85"/>
                    <a:pt x="303" y="90"/>
                    <a:pt x="319" y="98"/>
                  </a:cubicBezTo>
                  <a:lnTo>
                    <a:pt x="416" y="178"/>
                  </a:lnTo>
                  <a:cubicBezTo>
                    <a:pt x="480" y="114"/>
                    <a:pt x="416" y="33"/>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4097100" y="1186425"/>
              <a:ext cx="9200" cy="6225"/>
            </a:xfrm>
            <a:custGeom>
              <a:avLst/>
              <a:gdLst/>
              <a:ahLst/>
              <a:cxnLst/>
              <a:rect l="l" t="t" r="r" b="b"/>
              <a:pathLst>
                <a:path w="368" h="249" extrusionOk="0">
                  <a:moveTo>
                    <a:pt x="216" y="0"/>
                  </a:moveTo>
                  <a:cubicBezTo>
                    <a:pt x="185" y="0"/>
                    <a:pt x="162" y="8"/>
                    <a:pt x="162" y="23"/>
                  </a:cubicBezTo>
                  <a:cubicBezTo>
                    <a:pt x="178" y="120"/>
                    <a:pt x="114" y="168"/>
                    <a:pt x="1" y="184"/>
                  </a:cubicBezTo>
                  <a:cubicBezTo>
                    <a:pt x="1" y="200"/>
                    <a:pt x="1" y="216"/>
                    <a:pt x="1" y="233"/>
                  </a:cubicBezTo>
                  <a:lnTo>
                    <a:pt x="1" y="249"/>
                  </a:lnTo>
                  <a:cubicBezTo>
                    <a:pt x="17" y="249"/>
                    <a:pt x="98" y="233"/>
                    <a:pt x="194" y="200"/>
                  </a:cubicBezTo>
                  <a:lnTo>
                    <a:pt x="211" y="136"/>
                  </a:lnTo>
                  <a:cubicBezTo>
                    <a:pt x="227" y="87"/>
                    <a:pt x="259" y="87"/>
                    <a:pt x="307" y="87"/>
                  </a:cubicBezTo>
                  <a:lnTo>
                    <a:pt x="323" y="87"/>
                  </a:lnTo>
                  <a:cubicBezTo>
                    <a:pt x="332" y="92"/>
                    <a:pt x="340" y="94"/>
                    <a:pt x="346" y="94"/>
                  </a:cubicBezTo>
                  <a:cubicBezTo>
                    <a:pt x="362" y="94"/>
                    <a:pt x="368" y="79"/>
                    <a:pt x="356" y="55"/>
                  </a:cubicBezTo>
                  <a:lnTo>
                    <a:pt x="340" y="39"/>
                  </a:lnTo>
                  <a:cubicBezTo>
                    <a:pt x="304" y="12"/>
                    <a:pt x="254"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4761675" y="1213600"/>
              <a:ext cx="8500" cy="6925"/>
            </a:xfrm>
            <a:custGeom>
              <a:avLst/>
              <a:gdLst/>
              <a:ahLst/>
              <a:cxnLst/>
              <a:rect l="l" t="t" r="r" b="b"/>
              <a:pathLst>
                <a:path w="340" h="277" extrusionOk="0">
                  <a:moveTo>
                    <a:pt x="130" y="0"/>
                  </a:moveTo>
                  <a:cubicBezTo>
                    <a:pt x="81" y="0"/>
                    <a:pt x="33" y="17"/>
                    <a:pt x="17" y="49"/>
                  </a:cubicBezTo>
                  <a:cubicBezTo>
                    <a:pt x="1" y="65"/>
                    <a:pt x="194" y="162"/>
                    <a:pt x="210" y="194"/>
                  </a:cubicBezTo>
                  <a:cubicBezTo>
                    <a:pt x="243" y="226"/>
                    <a:pt x="307" y="275"/>
                    <a:pt x="323" y="275"/>
                  </a:cubicBezTo>
                  <a:cubicBezTo>
                    <a:pt x="324" y="276"/>
                    <a:pt x="325" y="276"/>
                    <a:pt x="326" y="276"/>
                  </a:cubicBezTo>
                  <a:cubicBezTo>
                    <a:pt x="339" y="276"/>
                    <a:pt x="338" y="159"/>
                    <a:pt x="323" y="113"/>
                  </a:cubicBezTo>
                  <a:cubicBezTo>
                    <a:pt x="323" y="81"/>
                    <a:pt x="178" y="17"/>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4591100" y="1212800"/>
              <a:ext cx="6475" cy="8800"/>
            </a:xfrm>
            <a:custGeom>
              <a:avLst/>
              <a:gdLst/>
              <a:ahLst/>
              <a:cxnLst/>
              <a:rect l="l" t="t" r="r" b="b"/>
              <a:pathLst>
                <a:path w="259" h="352" extrusionOk="0">
                  <a:moveTo>
                    <a:pt x="210" y="0"/>
                  </a:moveTo>
                  <a:lnTo>
                    <a:pt x="162" y="32"/>
                  </a:lnTo>
                  <a:lnTo>
                    <a:pt x="130" y="32"/>
                  </a:lnTo>
                  <a:cubicBezTo>
                    <a:pt x="113" y="65"/>
                    <a:pt x="130" y="97"/>
                    <a:pt x="178" y="129"/>
                  </a:cubicBezTo>
                  <a:lnTo>
                    <a:pt x="210" y="178"/>
                  </a:lnTo>
                  <a:cubicBezTo>
                    <a:pt x="210" y="194"/>
                    <a:pt x="97" y="226"/>
                    <a:pt x="49" y="242"/>
                  </a:cubicBezTo>
                  <a:cubicBezTo>
                    <a:pt x="1" y="242"/>
                    <a:pt x="97" y="323"/>
                    <a:pt x="146" y="339"/>
                  </a:cubicBezTo>
                  <a:cubicBezTo>
                    <a:pt x="159" y="348"/>
                    <a:pt x="170" y="352"/>
                    <a:pt x="181" y="352"/>
                  </a:cubicBezTo>
                  <a:cubicBezTo>
                    <a:pt x="209" y="352"/>
                    <a:pt x="226" y="322"/>
                    <a:pt x="226" y="274"/>
                  </a:cubicBezTo>
                  <a:cubicBezTo>
                    <a:pt x="226" y="210"/>
                    <a:pt x="259" y="49"/>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4536250" y="1213600"/>
              <a:ext cx="7500" cy="4000"/>
            </a:xfrm>
            <a:custGeom>
              <a:avLst/>
              <a:gdLst/>
              <a:ahLst/>
              <a:cxnLst/>
              <a:rect l="l" t="t" r="r" b="b"/>
              <a:pathLst>
                <a:path w="300" h="160" extrusionOk="0">
                  <a:moveTo>
                    <a:pt x="98" y="0"/>
                  </a:moveTo>
                  <a:cubicBezTo>
                    <a:pt x="33" y="0"/>
                    <a:pt x="1" y="33"/>
                    <a:pt x="1" y="81"/>
                  </a:cubicBezTo>
                  <a:lnTo>
                    <a:pt x="146" y="97"/>
                  </a:lnTo>
                  <a:cubicBezTo>
                    <a:pt x="176" y="143"/>
                    <a:pt x="214" y="160"/>
                    <a:pt x="244" y="160"/>
                  </a:cubicBezTo>
                  <a:cubicBezTo>
                    <a:pt x="277" y="160"/>
                    <a:pt x="300" y="139"/>
                    <a:pt x="291" y="113"/>
                  </a:cubicBezTo>
                  <a:cubicBezTo>
                    <a:pt x="275" y="65"/>
                    <a:pt x="146" y="17"/>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089925" y="984075"/>
              <a:ext cx="10525" cy="4925"/>
            </a:xfrm>
            <a:custGeom>
              <a:avLst/>
              <a:gdLst/>
              <a:ahLst/>
              <a:cxnLst/>
              <a:rect l="l" t="t" r="r" b="b"/>
              <a:pathLst>
                <a:path w="421" h="197" extrusionOk="0">
                  <a:moveTo>
                    <a:pt x="241" y="1"/>
                  </a:moveTo>
                  <a:cubicBezTo>
                    <a:pt x="231" y="1"/>
                    <a:pt x="221" y="2"/>
                    <a:pt x="210" y="3"/>
                  </a:cubicBezTo>
                  <a:lnTo>
                    <a:pt x="146" y="19"/>
                  </a:lnTo>
                  <a:lnTo>
                    <a:pt x="98" y="35"/>
                  </a:lnTo>
                  <a:cubicBezTo>
                    <a:pt x="49" y="68"/>
                    <a:pt x="1" y="132"/>
                    <a:pt x="1" y="148"/>
                  </a:cubicBezTo>
                  <a:cubicBezTo>
                    <a:pt x="17" y="181"/>
                    <a:pt x="33" y="197"/>
                    <a:pt x="49" y="197"/>
                  </a:cubicBezTo>
                  <a:lnTo>
                    <a:pt x="65" y="197"/>
                  </a:lnTo>
                  <a:lnTo>
                    <a:pt x="81" y="181"/>
                  </a:lnTo>
                  <a:cubicBezTo>
                    <a:pt x="114" y="165"/>
                    <a:pt x="162" y="116"/>
                    <a:pt x="194" y="68"/>
                  </a:cubicBezTo>
                  <a:lnTo>
                    <a:pt x="291" y="100"/>
                  </a:lnTo>
                  <a:lnTo>
                    <a:pt x="420" y="132"/>
                  </a:lnTo>
                  <a:cubicBezTo>
                    <a:pt x="406" y="60"/>
                    <a:pt x="327"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4893150" y="1205125"/>
              <a:ext cx="6825" cy="8175"/>
            </a:xfrm>
            <a:custGeom>
              <a:avLst/>
              <a:gdLst/>
              <a:ahLst/>
              <a:cxnLst/>
              <a:rect l="l" t="t" r="r" b="b"/>
              <a:pathLst>
                <a:path w="273" h="327" extrusionOk="0">
                  <a:moveTo>
                    <a:pt x="129" y="1"/>
                  </a:moveTo>
                  <a:cubicBezTo>
                    <a:pt x="97" y="17"/>
                    <a:pt x="81" y="178"/>
                    <a:pt x="32" y="210"/>
                  </a:cubicBezTo>
                  <a:cubicBezTo>
                    <a:pt x="0" y="259"/>
                    <a:pt x="0" y="307"/>
                    <a:pt x="65" y="323"/>
                  </a:cubicBezTo>
                  <a:cubicBezTo>
                    <a:pt x="74" y="326"/>
                    <a:pt x="84" y="327"/>
                    <a:pt x="96" y="327"/>
                  </a:cubicBezTo>
                  <a:cubicBezTo>
                    <a:pt x="167" y="327"/>
                    <a:pt x="272" y="289"/>
                    <a:pt x="258" y="275"/>
                  </a:cubicBezTo>
                  <a:lnTo>
                    <a:pt x="242" y="259"/>
                  </a:lnTo>
                  <a:lnTo>
                    <a:pt x="178" y="194"/>
                  </a:lnTo>
                  <a:cubicBezTo>
                    <a:pt x="178" y="97"/>
                    <a:pt x="161" y="17"/>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4773775" y="1181950"/>
              <a:ext cx="5675" cy="7075"/>
            </a:xfrm>
            <a:custGeom>
              <a:avLst/>
              <a:gdLst/>
              <a:ahLst/>
              <a:cxnLst/>
              <a:rect l="l" t="t" r="r" b="b"/>
              <a:pathLst>
                <a:path w="227" h="283" extrusionOk="0">
                  <a:moveTo>
                    <a:pt x="154" y="0"/>
                  </a:moveTo>
                  <a:cubicBezTo>
                    <a:pt x="134" y="0"/>
                    <a:pt x="113" y="8"/>
                    <a:pt x="97" y="24"/>
                  </a:cubicBezTo>
                  <a:lnTo>
                    <a:pt x="97" y="41"/>
                  </a:lnTo>
                  <a:cubicBezTo>
                    <a:pt x="162" y="121"/>
                    <a:pt x="130" y="170"/>
                    <a:pt x="17" y="186"/>
                  </a:cubicBezTo>
                  <a:cubicBezTo>
                    <a:pt x="1" y="186"/>
                    <a:pt x="1" y="218"/>
                    <a:pt x="1" y="250"/>
                  </a:cubicBezTo>
                  <a:cubicBezTo>
                    <a:pt x="1" y="250"/>
                    <a:pt x="17" y="266"/>
                    <a:pt x="33" y="266"/>
                  </a:cubicBezTo>
                  <a:lnTo>
                    <a:pt x="146" y="282"/>
                  </a:lnTo>
                  <a:cubicBezTo>
                    <a:pt x="210" y="186"/>
                    <a:pt x="226" y="41"/>
                    <a:pt x="210" y="24"/>
                  </a:cubicBezTo>
                  <a:cubicBezTo>
                    <a:pt x="194" y="8"/>
                    <a:pt x="17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4546900" y="1217775"/>
              <a:ext cx="8325" cy="6100"/>
            </a:xfrm>
            <a:custGeom>
              <a:avLst/>
              <a:gdLst/>
              <a:ahLst/>
              <a:cxnLst/>
              <a:rect l="l" t="t" r="r" b="b"/>
              <a:pathLst>
                <a:path w="333" h="244" extrusionOk="0">
                  <a:moveTo>
                    <a:pt x="197" y="1"/>
                  </a:moveTo>
                  <a:cubicBezTo>
                    <a:pt x="187" y="1"/>
                    <a:pt x="179" y="4"/>
                    <a:pt x="172" y="11"/>
                  </a:cubicBezTo>
                  <a:lnTo>
                    <a:pt x="172" y="27"/>
                  </a:lnTo>
                  <a:lnTo>
                    <a:pt x="172" y="59"/>
                  </a:lnTo>
                  <a:cubicBezTo>
                    <a:pt x="160" y="83"/>
                    <a:pt x="139" y="98"/>
                    <a:pt x="110" y="98"/>
                  </a:cubicBezTo>
                  <a:cubicBezTo>
                    <a:pt x="100" y="98"/>
                    <a:pt x="88" y="96"/>
                    <a:pt x="75" y="92"/>
                  </a:cubicBezTo>
                  <a:lnTo>
                    <a:pt x="43" y="75"/>
                  </a:lnTo>
                  <a:lnTo>
                    <a:pt x="26" y="75"/>
                  </a:lnTo>
                  <a:cubicBezTo>
                    <a:pt x="20" y="69"/>
                    <a:pt x="15" y="66"/>
                    <a:pt x="13" y="66"/>
                  </a:cubicBezTo>
                  <a:lnTo>
                    <a:pt x="13" y="66"/>
                  </a:lnTo>
                  <a:cubicBezTo>
                    <a:pt x="0" y="66"/>
                    <a:pt x="68" y="179"/>
                    <a:pt x="123" y="221"/>
                  </a:cubicBezTo>
                  <a:cubicBezTo>
                    <a:pt x="139" y="237"/>
                    <a:pt x="154" y="244"/>
                    <a:pt x="165" y="244"/>
                  </a:cubicBezTo>
                  <a:cubicBezTo>
                    <a:pt x="188" y="244"/>
                    <a:pt x="199" y="215"/>
                    <a:pt x="188" y="172"/>
                  </a:cubicBezTo>
                  <a:lnTo>
                    <a:pt x="204" y="172"/>
                  </a:lnTo>
                  <a:lnTo>
                    <a:pt x="333" y="92"/>
                  </a:lnTo>
                  <a:cubicBezTo>
                    <a:pt x="283" y="41"/>
                    <a:pt x="232" y="1"/>
                    <a:pt x="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4267675" y="1248750"/>
              <a:ext cx="6150" cy="4400"/>
            </a:xfrm>
            <a:custGeom>
              <a:avLst/>
              <a:gdLst/>
              <a:ahLst/>
              <a:cxnLst/>
              <a:rect l="l" t="t" r="r" b="b"/>
              <a:pathLst>
                <a:path w="246" h="176" extrusionOk="0">
                  <a:moveTo>
                    <a:pt x="181" y="1"/>
                  </a:moveTo>
                  <a:cubicBezTo>
                    <a:pt x="149" y="1"/>
                    <a:pt x="103" y="10"/>
                    <a:pt x="49" y="30"/>
                  </a:cubicBezTo>
                  <a:lnTo>
                    <a:pt x="1" y="111"/>
                  </a:lnTo>
                  <a:cubicBezTo>
                    <a:pt x="17" y="111"/>
                    <a:pt x="82" y="111"/>
                    <a:pt x="98" y="95"/>
                  </a:cubicBezTo>
                  <a:cubicBezTo>
                    <a:pt x="114" y="95"/>
                    <a:pt x="178" y="143"/>
                    <a:pt x="195" y="159"/>
                  </a:cubicBezTo>
                  <a:cubicBezTo>
                    <a:pt x="206" y="171"/>
                    <a:pt x="213" y="176"/>
                    <a:pt x="218" y="176"/>
                  </a:cubicBezTo>
                  <a:cubicBezTo>
                    <a:pt x="227" y="176"/>
                    <a:pt x="227" y="158"/>
                    <a:pt x="227" y="127"/>
                  </a:cubicBezTo>
                  <a:lnTo>
                    <a:pt x="227" y="95"/>
                  </a:lnTo>
                  <a:lnTo>
                    <a:pt x="227" y="46"/>
                  </a:lnTo>
                  <a:cubicBezTo>
                    <a:pt x="246" y="18"/>
                    <a:pt x="226"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036300" y="1172800"/>
              <a:ext cx="6075" cy="6150"/>
            </a:xfrm>
            <a:custGeom>
              <a:avLst/>
              <a:gdLst/>
              <a:ahLst/>
              <a:cxnLst/>
              <a:rect l="l" t="t" r="r" b="b"/>
              <a:pathLst>
                <a:path w="243" h="246" extrusionOk="0">
                  <a:moveTo>
                    <a:pt x="11" y="0"/>
                  </a:moveTo>
                  <a:cubicBezTo>
                    <a:pt x="1" y="0"/>
                    <a:pt x="3" y="44"/>
                    <a:pt x="17" y="100"/>
                  </a:cubicBezTo>
                  <a:lnTo>
                    <a:pt x="17" y="132"/>
                  </a:lnTo>
                  <a:lnTo>
                    <a:pt x="33" y="181"/>
                  </a:lnTo>
                  <a:cubicBezTo>
                    <a:pt x="54" y="224"/>
                    <a:pt x="90" y="245"/>
                    <a:pt x="131" y="245"/>
                  </a:cubicBezTo>
                  <a:cubicBezTo>
                    <a:pt x="151" y="245"/>
                    <a:pt x="173" y="240"/>
                    <a:pt x="194" y="229"/>
                  </a:cubicBezTo>
                  <a:cubicBezTo>
                    <a:pt x="242" y="197"/>
                    <a:pt x="146" y="68"/>
                    <a:pt x="113" y="68"/>
                  </a:cubicBezTo>
                  <a:cubicBezTo>
                    <a:pt x="97" y="52"/>
                    <a:pt x="49" y="19"/>
                    <a:pt x="17" y="3"/>
                  </a:cubicBezTo>
                  <a:cubicBezTo>
                    <a:pt x="14" y="1"/>
                    <a:pt x="13" y="0"/>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4854825" y="1197550"/>
              <a:ext cx="6875" cy="2775"/>
            </a:xfrm>
            <a:custGeom>
              <a:avLst/>
              <a:gdLst/>
              <a:ahLst/>
              <a:cxnLst/>
              <a:rect l="l" t="t" r="r" b="b"/>
              <a:pathLst>
                <a:path w="275" h="111" extrusionOk="0">
                  <a:moveTo>
                    <a:pt x="87" y="0"/>
                  </a:moveTo>
                  <a:cubicBezTo>
                    <a:pt x="67" y="0"/>
                    <a:pt x="46" y="7"/>
                    <a:pt x="33" y="13"/>
                  </a:cubicBezTo>
                  <a:cubicBezTo>
                    <a:pt x="1" y="46"/>
                    <a:pt x="1" y="78"/>
                    <a:pt x="33" y="78"/>
                  </a:cubicBezTo>
                  <a:cubicBezTo>
                    <a:pt x="65" y="94"/>
                    <a:pt x="178" y="110"/>
                    <a:pt x="243" y="110"/>
                  </a:cubicBezTo>
                  <a:lnTo>
                    <a:pt x="275" y="78"/>
                  </a:lnTo>
                  <a:cubicBezTo>
                    <a:pt x="275" y="78"/>
                    <a:pt x="259" y="46"/>
                    <a:pt x="259" y="46"/>
                  </a:cubicBezTo>
                  <a:lnTo>
                    <a:pt x="130" y="62"/>
                  </a:lnTo>
                  <a:cubicBezTo>
                    <a:pt x="139" y="14"/>
                    <a:pt x="115"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4872575" y="1200550"/>
              <a:ext cx="6525" cy="4600"/>
            </a:xfrm>
            <a:custGeom>
              <a:avLst/>
              <a:gdLst/>
              <a:ahLst/>
              <a:cxnLst/>
              <a:rect l="l" t="t" r="r" b="b"/>
              <a:pathLst>
                <a:path w="261" h="184" extrusionOk="0">
                  <a:moveTo>
                    <a:pt x="44" y="1"/>
                  </a:moveTo>
                  <a:cubicBezTo>
                    <a:pt x="1" y="1"/>
                    <a:pt x="3" y="91"/>
                    <a:pt x="17" y="119"/>
                  </a:cubicBezTo>
                  <a:cubicBezTo>
                    <a:pt x="33" y="151"/>
                    <a:pt x="162" y="184"/>
                    <a:pt x="194" y="184"/>
                  </a:cubicBezTo>
                  <a:cubicBezTo>
                    <a:pt x="242" y="184"/>
                    <a:pt x="178" y="135"/>
                    <a:pt x="146" y="135"/>
                  </a:cubicBezTo>
                  <a:cubicBezTo>
                    <a:pt x="113" y="119"/>
                    <a:pt x="194" y="71"/>
                    <a:pt x="226" y="39"/>
                  </a:cubicBezTo>
                  <a:cubicBezTo>
                    <a:pt x="261" y="27"/>
                    <a:pt x="254" y="16"/>
                    <a:pt x="214" y="16"/>
                  </a:cubicBezTo>
                  <a:cubicBezTo>
                    <a:pt x="197" y="16"/>
                    <a:pt x="174" y="18"/>
                    <a:pt x="146" y="22"/>
                  </a:cubicBezTo>
                  <a:lnTo>
                    <a:pt x="113" y="6"/>
                  </a:lnTo>
                  <a:lnTo>
                    <a:pt x="65" y="6"/>
                  </a:lnTo>
                  <a:cubicBezTo>
                    <a:pt x="57" y="2"/>
                    <a:pt x="50"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4712475" y="1203925"/>
              <a:ext cx="8500" cy="7975"/>
            </a:xfrm>
            <a:custGeom>
              <a:avLst/>
              <a:gdLst/>
              <a:ahLst/>
              <a:cxnLst/>
              <a:rect l="l" t="t" r="r" b="b"/>
              <a:pathLst>
                <a:path w="340" h="319" extrusionOk="0">
                  <a:moveTo>
                    <a:pt x="259" y="0"/>
                  </a:moveTo>
                  <a:cubicBezTo>
                    <a:pt x="227" y="16"/>
                    <a:pt x="162" y="113"/>
                    <a:pt x="114" y="194"/>
                  </a:cubicBezTo>
                  <a:lnTo>
                    <a:pt x="1" y="242"/>
                  </a:lnTo>
                  <a:cubicBezTo>
                    <a:pt x="1" y="242"/>
                    <a:pt x="1" y="275"/>
                    <a:pt x="1" y="307"/>
                  </a:cubicBezTo>
                  <a:cubicBezTo>
                    <a:pt x="17" y="315"/>
                    <a:pt x="33" y="319"/>
                    <a:pt x="47" y="319"/>
                  </a:cubicBezTo>
                  <a:cubicBezTo>
                    <a:pt x="61" y="319"/>
                    <a:pt x="73" y="315"/>
                    <a:pt x="81" y="307"/>
                  </a:cubicBezTo>
                  <a:cubicBezTo>
                    <a:pt x="98" y="307"/>
                    <a:pt x="162" y="226"/>
                    <a:pt x="194" y="145"/>
                  </a:cubicBezTo>
                  <a:lnTo>
                    <a:pt x="243" y="145"/>
                  </a:lnTo>
                  <a:cubicBezTo>
                    <a:pt x="340" y="145"/>
                    <a:pt x="323" y="97"/>
                    <a:pt x="307" y="49"/>
                  </a:cubicBezTo>
                  <a:cubicBezTo>
                    <a:pt x="307" y="33"/>
                    <a:pt x="291" y="16"/>
                    <a:pt x="275" y="16"/>
                  </a:cubicBezTo>
                  <a:lnTo>
                    <a:pt x="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4564075" y="1224200"/>
              <a:ext cx="6075" cy="6775"/>
            </a:xfrm>
            <a:custGeom>
              <a:avLst/>
              <a:gdLst/>
              <a:ahLst/>
              <a:cxnLst/>
              <a:rect l="l" t="t" r="r" b="b"/>
              <a:pathLst>
                <a:path w="243" h="271" extrusionOk="0">
                  <a:moveTo>
                    <a:pt x="231" y="0"/>
                  </a:moveTo>
                  <a:cubicBezTo>
                    <a:pt x="197" y="0"/>
                    <a:pt x="92" y="85"/>
                    <a:pt x="65" y="125"/>
                  </a:cubicBezTo>
                  <a:cubicBezTo>
                    <a:pt x="17" y="157"/>
                    <a:pt x="1" y="206"/>
                    <a:pt x="33" y="206"/>
                  </a:cubicBezTo>
                  <a:lnTo>
                    <a:pt x="49" y="222"/>
                  </a:lnTo>
                  <a:lnTo>
                    <a:pt x="194" y="270"/>
                  </a:lnTo>
                  <a:cubicBezTo>
                    <a:pt x="194" y="206"/>
                    <a:pt x="243" y="44"/>
                    <a:pt x="243" y="12"/>
                  </a:cubicBezTo>
                  <a:cubicBezTo>
                    <a:pt x="243" y="4"/>
                    <a:pt x="239" y="0"/>
                    <a:pt x="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4461250" y="1227825"/>
              <a:ext cx="8500" cy="3950"/>
            </a:xfrm>
            <a:custGeom>
              <a:avLst/>
              <a:gdLst/>
              <a:ahLst/>
              <a:cxnLst/>
              <a:rect l="l" t="t" r="r" b="b"/>
              <a:pathLst>
                <a:path w="340" h="158" extrusionOk="0">
                  <a:moveTo>
                    <a:pt x="271" y="0"/>
                  </a:moveTo>
                  <a:cubicBezTo>
                    <a:pt x="255" y="0"/>
                    <a:pt x="243" y="4"/>
                    <a:pt x="243" y="12"/>
                  </a:cubicBezTo>
                  <a:cubicBezTo>
                    <a:pt x="226" y="12"/>
                    <a:pt x="178" y="61"/>
                    <a:pt x="130" y="109"/>
                  </a:cubicBezTo>
                  <a:lnTo>
                    <a:pt x="33" y="77"/>
                  </a:lnTo>
                  <a:lnTo>
                    <a:pt x="33" y="77"/>
                  </a:lnTo>
                  <a:cubicBezTo>
                    <a:pt x="1" y="125"/>
                    <a:pt x="17" y="157"/>
                    <a:pt x="81" y="157"/>
                  </a:cubicBezTo>
                  <a:cubicBezTo>
                    <a:pt x="162" y="157"/>
                    <a:pt x="323" y="125"/>
                    <a:pt x="339" y="77"/>
                  </a:cubicBezTo>
                  <a:lnTo>
                    <a:pt x="323" y="44"/>
                  </a:lnTo>
                  <a:lnTo>
                    <a:pt x="323" y="12"/>
                  </a:lnTo>
                  <a:cubicBezTo>
                    <a:pt x="307" y="4"/>
                    <a:pt x="287"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4347925" y="1228650"/>
              <a:ext cx="6475" cy="4725"/>
            </a:xfrm>
            <a:custGeom>
              <a:avLst/>
              <a:gdLst/>
              <a:ahLst/>
              <a:cxnLst/>
              <a:rect l="l" t="t" r="r" b="b"/>
              <a:pathLst>
                <a:path w="259" h="189" extrusionOk="0">
                  <a:moveTo>
                    <a:pt x="41" y="1"/>
                  </a:moveTo>
                  <a:cubicBezTo>
                    <a:pt x="18" y="1"/>
                    <a:pt x="1" y="9"/>
                    <a:pt x="1" y="28"/>
                  </a:cubicBezTo>
                  <a:cubicBezTo>
                    <a:pt x="1" y="60"/>
                    <a:pt x="49" y="140"/>
                    <a:pt x="98" y="157"/>
                  </a:cubicBezTo>
                  <a:lnTo>
                    <a:pt x="146" y="173"/>
                  </a:lnTo>
                  <a:lnTo>
                    <a:pt x="227" y="189"/>
                  </a:lnTo>
                  <a:cubicBezTo>
                    <a:pt x="259" y="108"/>
                    <a:pt x="146" y="11"/>
                    <a:pt x="98" y="11"/>
                  </a:cubicBezTo>
                  <a:cubicBezTo>
                    <a:pt x="78" y="5"/>
                    <a:pt x="58"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339550" y="1172075"/>
              <a:ext cx="10100" cy="5650"/>
            </a:xfrm>
            <a:custGeom>
              <a:avLst/>
              <a:gdLst/>
              <a:ahLst/>
              <a:cxnLst/>
              <a:rect l="l" t="t" r="r" b="b"/>
              <a:pathLst>
                <a:path w="404" h="226" extrusionOk="0">
                  <a:moveTo>
                    <a:pt x="355" y="0"/>
                  </a:moveTo>
                  <a:lnTo>
                    <a:pt x="323" y="16"/>
                  </a:lnTo>
                  <a:lnTo>
                    <a:pt x="259" y="16"/>
                  </a:lnTo>
                  <a:cubicBezTo>
                    <a:pt x="183" y="47"/>
                    <a:pt x="107" y="163"/>
                    <a:pt x="58" y="163"/>
                  </a:cubicBezTo>
                  <a:cubicBezTo>
                    <a:pt x="55" y="163"/>
                    <a:pt x="52" y="162"/>
                    <a:pt x="49" y="161"/>
                  </a:cubicBezTo>
                  <a:cubicBezTo>
                    <a:pt x="0" y="161"/>
                    <a:pt x="17" y="177"/>
                    <a:pt x="97" y="194"/>
                  </a:cubicBezTo>
                  <a:lnTo>
                    <a:pt x="162" y="210"/>
                  </a:lnTo>
                  <a:lnTo>
                    <a:pt x="178" y="226"/>
                  </a:lnTo>
                  <a:cubicBezTo>
                    <a:pt x="194" y="210"/>
                    <a:pt x="226" y="145"/>
                    <a:pt x="226" y="113"/>
                  </a:cubicBezTo>
                  <a:cubicBezTo>
                    <a:pt x="242" y="97"/>
                    <a:pt x="307" y="81"/>
                    <a:pt x="339" y="81"/>
                  </a:cubicBezTo>
                  <a:cubicBezTo>
                    <a:pt x="355" y="81"/>
                    <a:pt x="388" y="65"/>
                    <a:pt x="388" y="65"/>
                  </a:cubicBezTo>
                  <a:cubicBezTo>
                    <a:pt x="404" y="65"/>
                    <a:pt x="388" y="32"/>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053825" y="1196225"/>
              <a:ext cx="8700" cy="4525"/>
            </a:xfrm>
            <a:custGeom>
              <a:avLst/>
              <a:gdLst/>
              <a:ahLst/>
              <a:cxnLst/>
              <a:rect l="l" t="t" r="r" b="b"/>
              <a:pathLst>
                <a:path w="348" h="181" extrusionOk="0">
                  <a:moveTo>
                    <a:pt x="150" y="0"/>
                  </a:moveTo>
                  <a:cubicBezTo>
                    <a:pt x="95" y="0"/>
                    <a:pt x="35" y="14"/>
                    <a:pt x="25" y="34"/>
                  </a:cubicBezTo>
                  <a:lnTo>
                    <a:pt x="9" y="115"/>
                  </a:lnTo>
                  <a:cubicBezTo>
                    <a:pt x="0" y="160"/>
                    <a:pt x="42" y="180"/>
                    <a:pt x="81" y="180"/>
                  </a:cubicBezTo>
                  <a:cubicBezTo>
                    <a:pt x="111" y="180"/>
                    <a:pt x="138" y="168"/>
                    <a:pt x="138" y="147"/>
                  </a:cubicBezTo>
                  <a:cubicBezTo>
                    <a:pt x="129" y="111"/>
                    <a:pt x="160" y="100"/>
                    <a:pt x="194" y="100"/>
                  </a:cubicBezTo>
                  <a:cubicBezTo>
                    <a:pt x="222" y="100"/>
                    <a:pt x="253" y="108"/>
                    <a:pt x="267" y="115"/>
                  </a:cubicBezTo>
                  <a:cubicBezTo>
                    <a:pt x="290" y="126"/>
                    <a:pt x="313" y="138"/>
                    <a:pt x="330" y="138"/>
                  </a:cubicBezTo>
                  <a:cubicBezTo>
                    <a:pt x="337" y="138"/>
                    <a:pt x="343" y="136"/>
                    <a:pt x="348" y="131"/>
                  </a:cubicBezTo>
                  <a:cubicBezTo>
                    <a:pt x="348" y="131"/>
                    <a:pt x="332" y="99"/>
                    <a:pt x="300" y="66"/>
                  </a:cubicBezTo>
                  <a:lnTo>
                    <a:pt x="283" y="50"/>
                  </a:lnTo>
                  <a:cubicBezTo>
                    <a:pt x="267" y="34"/>
                    <a:pt x="251" y="34"/>
                    <a:pt x="235" y="18"/>
                  </a:cubicBezTo>
                  <a:cubicBezTo>
                    <a:pt x="217" y="6"/>
                    <a:pt x="184"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4543525" y="1200650"/>
              <a:ext cx="3950" cy="4675"/>
            </a:xfrm>
            <a:custGeom>
              <a:avLst/>
              <a:gdLst/>
              <a:ahLst/>
              <a:cxnLst/>
              <a:rect l="l" t="t" r="r" b="b"/>
              <a:pathLst>
                <a:path w="158" h="187" extrusionOk="0">
                  <a:moveTo>
                    <a:pt x="55" y="1"/>
                  </a:moveTo>
                  <a:cubicBezTo>
                    <a:pt x="52" y="1"/>
                    <a:pt x="50" y="1"/>
                    <a:pt x="49" y="2"/>
                  </a:cubicBezTo>
                  <a:cubicBezTo>
                    <a:pt x="0" y="18"/>
                    <a:pt x="49" y="83"/>
                    <a:pt x="81" y="99"/>
                  </a:cubicBezTo>
                  <a:cubicBezTo>
                    <a:pt x="113" y="115"/>
                    <a:pt x="49" y="180"/>
                    <a:pt x="16" y="180"/>
                  </a:cubicBezTo>
                  <a:cubicBezTo>
                    <a:pt x="12" y="184"/>
                    <a:pt x="11" y="186"/>
                    <a:pt x="13" y="186"/>
                  </a:cubicBezTo>
                  <a:cubicBezTo>
                    <a:pt x="20" y="186"/>
                    <a:pt x="50" y="171"/>
                    <a:pt x="97" y="147"/>
                  </a:cubicBezTo>
                  <a:cubicBezTo>
                    <a:pt x="158" y="117"/>
                    <a:pt x="90"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000000" y="1176500"/>
              <a:ext cx="8100" cy="3725"/>
            </a:xfrm>
            <a:custGeom>
              <a:avLst/>
              <a:gdLst/>
              <a:ahLst/>
              <a:cxnLst/>
              <a:rect l="l" t="t" r="r" b="b"/>
              <a:pathLst>
                <a:path w="324" h="149" extrusionOk="0">
                  <a:moveTo>
                    <a:pt x="210" y="0"/>
                  </a:moveTo>
                  <a:cubicBezTo>
                    <a:pt x="162" y="0"/>
                    <a:pt x="81" y="49"/>
                    <a:pt x="33" y="81"/>
                  </a:cubicBezTo>
                  <a:lnTo>
                    <a:pt x="1" y="113"/>
                  </a:lnTo>
                  <a:lnTo>
                    <a:pt x="1" y="129"/>
                  </a:lnTo>
                  <a:cubicBezTo>
                    <a:pt x="6" y="139"/>
                    <a:pt x="15" y="143"/>
                    <a:pt x="27" y="143"/>
                  </a:cubicBezTo>
                  <a:cubicBezTo>
                    <a:pt x="52" y="143"/>
                    <a:pt x="86" y="124"/>
                    <a:pt x="97" y="113"/>
                  </a:cubicBezTo>
                  <a:cubicBezTo>
                    <a:pt x="99" y="112"/>
                    <a:pt x="103" y="111"/>
                    <a:pt x="108" y="111"/>
                  </a:cubicBezTo>
                  <a:cubicBezTo>
                    <a:pt x="143" y="111"/>
                    <a:pt x="248" y="148"/>
                    <a:pt x="303" y="148"/>
                  </a:cubicBezTo>
                  <a:cubicBezTo>
                    <a:pt x="311" y="148"/>
                    <a:pt x="318" y="147"/>
                    <a:pt x="323" y="146"/>
                  </a:cubicBezTo>
                  <a:lnTo>
                    <a:pt x="275" y="146"/>
                  </a:lnTo>
                  <a:lnTo>
                    <a:pt x="275" y="81"/>
                  </a:lnTo>
                  <a:cubicBezTo>
                    <a:pt x="275" y="49"/>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4985125" y="1176350"/>
              <a:ext cx="6025" cy="5425"/>
            </a:xfrm>
            <a:custGeom>
              <a:avLst/>
              <a:gdLst/>
              <a:ahLst/>
              <a:cxnLst/>
              <a:rect l="l" t="t" r="r" b="b"/>
              <a:pathLst>
                <a:path w="241" h="217" extrusionOk="0">
                  <a:moveTo>
                    <a:pt x="4" y="0"/>
                  </a:moveTo>
                  <a:cubicBezTo>
                    <a:pt x="1" y="0"/>
                    <a:pt x="9" y="8"/>
                    <a:pt x="31" y="23"/>
                  </a:cubicBezTo>
                  <a:cubicBezTo>
                    <a:pt x="80" y="71"/>
                    <a:pt x="160" y="216"/>
                    <a:pt x="209" y="216"/>
                  </a:cubicBezTo>
                  <a:cubicBezTo>
                    <a:pt x="241" y="216"/>
                    <a:pt x="112" y="87"/>
                    <a:pt x="63" y="39"/>
                  </a:cubicBezTo>
                  <a:cubicBezTo>
                    <a:pt x="28" y="12"/>
                    <a:pt x="7" y="0"/>
                    <a:pt x="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261325" y="1172600"/>
              <a:ext cx="6925" cy="4600"/>
            </a:xfrm>
            <a:custGeom>
              <a:avLst/>
              <a:gdLst/>
              <a:ahLst/>
              <a:cxnLst/>
              <a:rect l="l" t="t" r="r" b="b"/>
              <a:pathLst>
                <a:path w="277" h="184" extrusionOk="0">
                  <a:moveTo>
                    <a:pt x="46" y="0"/>
                  </a:moveTo>
                  <a:cubicBezTo>
                    <a:pt x="40" y="0"/>
                    <a:pt x="35" y="4"/>
                    <a:pt x="32" y="11"/>
                  </a:cubicBezTo>
                  <a:cubicBezTo>
                    <a:pt x="0" y="44"/>
                    <a:pt x="65" y="156"/>
                    <a:pt x="81" y="173"/>
                  </a:cubicBezTo>
                  <a:cubicBezTo>
                    <a:pt x="94" y="179"/>
                    <a:pt x="110" y="183"/>
                    <a:pt x="127" y="183"/>
                  </a:cubicBezTo>
                  <a:cubicBezTo>
                    <a:pt x="150" y="183"/>
                    <a:pt x="175" y="175"/>
                    <a:pt x="194" y="156"/>
                  </a:cubicBezTo>
                  <a:cubicBezTo>
                    <a:pt x="222" y="142"/>
                    <a:pt x="277" y="89"/>
                    <a:pt x="266" y="89"/>
                  </a:cubicBezTo>
                  <a:lnTo>
                    <a:pt x="266" y="89"/>
                  </a:lnTo>
                  <a:cubicBezTo>
                    <a:pt x="264" y="89"/>
                    <a:pt x="262" y="90"/>
                    <a:pt x="258" y="92"/>
                  </a:cubicBezTo>
                  <a:lnTo>
                    <a:pt x="226" y="92"/>
                  </a:lnTo>
                  <a:lnTo>
                    <a:pt x="194" y="108"/>
                  </a:lnTo>
                  <a:cubicBezTo>
                    <a:pt x="167" y="94"/>
                    <a:pt x="82"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4590475" y="1206650"/>
              <a:ext cx="8300" cy="4000"/>
            </a:xfrm>
            <a:custGeom>
              <a:avLst/>
              <a:gdLst/>
              <a:ahLst/>
              <a:cxnLst/>
              <a:rect l="l" t="t" r="r" b="b"/>
              <a:pathLst>
                <a:path w="332" h="160" extrusionOk="0">
                  <a:moveTo>
                    <a:pt x="295" y="0"/>
                  </a:moveTo>
                  <a:cubicBezTo>
                    <a:pt x="282" y="0"/>
                    <a:pt x="240" y="29"/>
                    <a:pt x="187" y="69"/>
                  </a:cubicBezTo>
                  <a:lnTo>
                    <a:pt x="171" y="69"/>
                  </a:lnTo>
                  <a:lnTo>
                    <a:pt x="26" y="53"/>
                  </a:lnTo>
                  <a:lnTo>
                    <a:pt x="26" y="53"/>
                  </a:lnTo>
                  <a:cubicBezTo>
                    <a:pt x="0" y="116"/>
                    <a:pt x="5" y="159"/>
                    <a:pt x="39" y="159"/>
                  </a:cubicBezTo>
                  <a:cubicBezTo>
                    <a:pt x="49" y="159"/>
                    <a:pt x="60" y="156"/>
                    <a:pt x="74" y="149"/>
                  </a:cubicBezTo>
                  <a:cubicBezTo>
                    <a:pt x="138" y="117"/>
                    <a:pt x="332" y="69"/>
                    <a:pt x="332" y="69"/>
                  </a:cubicBezTo>
                  <a:cubicBezTo>
                    <a:pt x="332" y="53"/>
                    <a:pt x="316" y="4"/>
                    <a:pt x="300" y="4"/>
                  </a:cubicBezTo>
                  <a:cubicBezTo>
                    <a:pt x="300" y="1"/>
                    <a:pt x="29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4124125" y="1142225"/>
              <a:ext cx="7275" cy="3975"/>
            </a:xfrm>
            <a:custGeom>
              <a:avLst/>
              <a:gdLst/>
              <a:ahLst/>
              <a:cxnLst/>
              <a:rect l="l" t="t" r="r" b="b"/>
              <a:pathLst>
                <a:path w="291" h="159" extrusionOk="0">
                  <a:moveTo>
                    <a:pt x="1" y="0"/>
                  </a:moveTo>
                  <a:cubicBezTo>
                    <a:pt x="1" y="16"/>
                    <a:pt x="65" y="113"/>
                    <a:pt x="97" y="146"/>
                  </a:cubicBezTo>
                  <a:cubicBezTo>
                    <a:pt x="107" y="155"/>
                    <a:pt x="122" y="159"/>
                    <a:pt x="139" y="159"/>
                  </a:cubicBezTo>
                  <a:cubicBezTo>
                    <a:pt x="181" y="159"/>
                    <a:pt x="236" y="136"/>
                    <a:pt x="259" y="113"/>
                  </a:cubicBezTo>
                  <a:cubicBezTo>
                    <a:pt x="291" y="81"/>
                    <a:pt x="291" y="49"/>
                    <a:pt x="275" y="16"/>
                  </a:cubicBezTo>
                  <a:cubicBezTo>
                    <a:pt x="266" y="8"/>
                    <a:pt x="249" y="5"/>
                    <a:pt x="228" y="5"/>
                  </a:cubicBezTo>
                  <a:cubicBezTo>
                    <a:pt x="180" y="5"/>
                    <a:pt x="113" y="20"/>
                    <a:pt x="81" y="20"/>
                  </a:cubicBezTo>
                  <a:cubicBezTo>
                    <a:pt x="73" y="20"/>
                    <a:pt x="68" y="19"/>
                    <a:pt x="65" y="16"/>
                  </a:cubicBezTo>
                  <a:cubicBezTo>
                    <a:pt x="49" y="0"/>
                    <a:pt x="17"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4618925" y="1212325"/>
              <a:ext cx="6075" cy="6125"/>
            </a:xfrm>
            <a:custGeom>
              <a:avLst/>
              <a:gdLst/>
              <a:ahLst/>
              <a:cxnLst/>
              <a:rect l="l" t="t" r="r" b="b"/>
              <a:pathLst>
                <a:path w="243" h="245" extrusionOk="0">
                  <a:moveTo>
                    <a:pt x="146" y="1"/>
                  </a:moveTo>
                  <a:cubicBezTo>
                    <a:pt x="110" y="1"/>
                    <a:pt x="69" y="6"/>
                    <a:pt x="49" y="19"/>
                  </a:cubicBezTo>
                  <a:cubicBezTo>
                    <a:pt x="1" y="35"/>
                    <a:pt x="1" y="84"/>
                    <a:pt x="49" y="116"/>
                  </a:cubicBezTo>
                  <a:cubicBezTo>
                    <a:pt x="81" y="148"/>
                    <a:pt x="210" y="245"/>
                    <a:pt x="226" y="245"/>
                  </a:cubicBezTo>
                  <a:cubicBezTo>
                    <a:pt x="242" y="245"/>
                    <a:pt x="194" y="164"/>
                    <a:pt x="178" y="132"/>
                  </a:cubicBezTo>
                  <a:cubicBezTo>
                    <a:pt x="162" y="100"/>
                    <a:pt x="113" y="68"/>
                    <a:pt x="113" y="51"/>
                  </a:cubicBezTo>
                  <a:cubicBezTo>
                    <a:pt x="97" y="51"/>
                    <a:pt x="178" y="19"/>
                    <a:pt x="210" y="19"/>
                  </a:cubicBezTo>
                  <a:cubicBezTo>
                    <a:pt x="238" y="10"/>
                    <a:pt x="196"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4818950" y="1196900"/>
              <a:ext cx="6875" cy="6250"/>
            </a:xfrm>
            <a:custGeom>
              <a:avLst/>
              <a:gdLst/>
              <a:ahLst/>
              <a:cxnLst/>
              <a:rect l="l" t="t" r="r" b="b"/>
              <a:pathLst>
                <a:path w="275" h="250" extrusionOk="0">
                  <a:moveTo>
                    <a:pt x="150" y="0"/>
                  </a:moveTo>
                  <a:cubicBezTo>
                    <a:pt x="128" y="0"/>
                    <a:pt x="108" y="12"/>
                    <a:pt x="97" y="23"/>
                  </a:cubicBezTo>
                  <a:lnTo>
                    <a:pt x="113" y="55"/>
                  </a:lnTo>
                  <a:lnTo>
                    <a:pt x="113" y="88"/>
                  </a:lnTo>
                  <a:cubicBezTo>
                    <a:pt x="145" y="120"/>
                    <a:pt x="129" y="152"/>
                    <a:pt x="81" y="152"/>
                  </a:cubicBezTo>
                  <a:lnTo>
                    <a:pt x="65" y="152"/>
                  </a:lnTo>
                  <a:lnTo>
                    <a:pt x="32" y="168"/>
                  </a:lnTo>
                  <a:cubicBezTo>
                    <a:pt x="16" y="185"/>
                    <a:pt x="0" y="217"/>
                    <a:pt x="32" y="233"/>
                  </a:cubicBezTo>
                  <a:lnTo>
                    <a:pt x="49" y="249"/>
                  </a:lnTo>
                  <a:lnTo>
                    <a:pt x="97" y="249"/>
                  </a:lnTo>
                  <a:cubicBezTo>
                    <a:pt x="161" y="249"/>
                    <a:pt x="242" y="168"/>
                    <a:pt x="274" y="88"/>
                  </a:cubicBezTo>
                  <a:lnTo>
                    <a:pt x="210" y="23"/>
                  </a:lnTo>
                  <a:lnTo>
                    <a:pt x="178" y="7"/>
                  </a:lnTo>
                  <a:cubicBezTo>
                    <a:pt x="168" y="2"/>
                    <a:pt x="159"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341175" y="1192400"/>
              <a:ext cx="8825" cy="2600"/>
            </a:xfrm>
            <a:custGeom>
              <a:avLst/>
              <a:gdLst/>
              <a:ahLst/>
              <a:cxnLst/>
              <a:rect l="l" t="t" r="r" b="b"/>
              <a:pathLst>
                <a:path w="353" h="104" extrusionOk="0">
                  <a:moveTo>
                    <a:pt x="95" y="0"/>
                  </a:moveTo>
                  <a:cubicBezTo>
                    <a:pt x="54" y="0"/>
                    <a:pt x="22" y="4"/>
                    <a:pt x="16" y="10"/>
                  </a:cubicBezTo>
                  <a:cubicBezTo>
                    <a:pt x="0" y="10"/>
                    <a:pt x="16" y="42"/>
                    <a:pt x="32" y="58"/>
                  </a:cubicBezTo>
                  <a:lnTo>
                    <a:pt x="65" y="74"/>
                  </a:lnTo>
                  <a:lnTo>
                    <a:pt x="161" y="90"/>
                  </a:lnTo>
                  <a:cubicBezTo>
                    <a:pt x="202" y="99"/>
                    <a:pt x="236" y="103"/>
                    <a:pt x="263" y="103"/>
                  </a:cubicBezTo>
                  <a:cubicBezTo>
                    <a:pt x="332" y="103"/>
                    <a:pt x="353" y="77"/>
                    <a:pt x="306" y="42"/>
                  </a:cubicBezTo>
                  <a:cubicBezTo>
                    <a:pt x="266" y="11"/>
                    <a:pt x="166"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4655225" y="1214000"/>
              <a:ext cx="8075" cy="5775"/>
            </a:xfrm>
            <a:custGeom>
              <a:avLst/>
              <a:gdLst/>
              <a:ahLst/>
              <a:cxnLst/>
              <a:rect l="l" t="t" r="r" b="b"/>
              <a:pathLst>
                <a:path w="323" h="231" extrusionOk="0">
                  <a:moveTo>
                    <a:pt x="242" y="1"/>
                  </a:moveTo>
                  <a:cubicBezTo>
                    <a:pt x="194" y="1"/>
                    <a:pt x="162" y="17"/>
                    <a:pt x="145" y="49"/>
                  </a:cubicBezTo>
                  <a:lnTo>
                    <a:pt x="113" y="113"/>
                  </a:lnTo>
                  <a:cubicBezTo>
                    <a:pt x="49" y="146"/>
                    <a:pt x="0" y="194"/>
                    <a:pt x="16" y="226"/>
                  </a:cubicBezTo>
                  <a:cubicBezTo>
                    <a:pt x="19" y="229"/>
                    <a:pt x="26" y="231"/>
                    <a:pt x="34" y="231"/>
                  </a:cubicBezTo>
                  <a:cubicBezTo>
                    <a:pt x="71" y="231"/>
                    <a:pt x="151" y="204"/>
                    <a:pt x="178" y="178"/>
                  </a:cubicBezTo>
                  <a:cubicBezTo>
                    <a:pt x="194" y="146"/>
                    <a:pt x="242" y="113"/>
                    <a:pt x="258" y="97"/>
                  </a:cubicBezTo>
                  <a:lnTo>
                    <a:pt x="291" y="97"/>
                  </a:lnTo>
                  <a:cubicBezTo>
                    <a:pt x="307" y="81"/>
                    <a:pt x="323" y="49"/>
                    <a:pt x="307" y="49"/>
                  </a:cubicBezTo>
                  <a:cubicBezTo>
                    <a:pt x="291" y="17"/>
                    <a:pt x="258" y="17"/>
                    <a:pt x="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4907650" y="1197000"/>
              <a:ext cx="7700" cy="3725"/>
            </a:xfrm>
            <a:custGeom>
              <a:avLst/>
              <a:gdLst/>
              <a:ahLst/>
              <a:cxnLst/>
              <a:rect l="l" t="t" r="r" b="b"/>
              <a:pathLst>
                <a:path w="308" h="149" extrusionOk="0">
                  <a:moveTo>
                    <a:pt x="209" y="1"/>
                  </a:moveTo>
                  <a:cubicBezTo>
                    <a:pt x="168" y="1"/>
                    <a:pt x="125" y="17"/>
                    <a:pt x="82" y="51"/>
                  </a:cubicBezTo>
                  <a:lnTo>
                    <a:pt x="49" y="68"/>
                  </a:lnTo>
                  <a:cubicBezTo>
                    <a:pt x="1" y="84"/>
                    <a:pt x="17" y="116"/>
                    <a:pt x="82" y="148"/>
                  </a:cubicBezTo>
                  <a:lnTo>
                    <a:pt x="114" y="148"/>
                  </a:lnTo>
                  <a:cubicBezTo>
                    <a:pt x="178" y="148"/>
                    <a:pt x="243" y="116"/>
                    <a:pt x="307" y="84"/>
                  </a:cubicBezTo>
                  <a:cubicBezTo>
                    <a:pt x="307" y="84"/>
                    <a:pt x="307" y="51"/>
                    <a:pt x="307" y="35"/>
                  </a:cubicBezTo>
                  <a:cubicBezTo>
                    <a:pt x="277" y="13"/>
                    <a:pt x="24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4551175" y="1228525"/>
              <a:ext cx="7275" cy="5825"/>
            </a:xfrm>
            <a:custGeom>
              <a:avLst/>
              <a:gdLst/>
              <a:ahLst/>
              <a:cxnLst/>
              <a:rect l="l" t="t" r="r" b="b"/>
              <a:pathLst>
                <a:path w="291" h="233" extrusionOk="0">
                  <a:moveTo>
                    <a:pt x="210" y="0"/>
                  </a:moveTo>
                  <a:cubicBezTo>
                    <a:pt x="194" y="0"/>
                    <a:pt x="178" y="16"/>
                    <a:pt x="178" y="16"/>
                  </a:cubicBezTo>
                  <a:lnTo>
                    <a:pt x="178" y="129"/>
                  </a:lnTo>
                  <a:cubicBezTo>
                    <a:pt x="65" y="162"/>
                    <a:pt x="1" y="210"/>
                    <a:pt x="33" y="226"/>
                  </a:cubicBezTo>
                  <a:cubicBezTo>
                    <a:pt x="41" y="230"/>
                    <a:pt x="53" y="232"/>
                    <a:pt x="67" y="232"/>
                  </a:cubicBezTo>
                  <a:cubicBezTo>
                    <a:pt x="111" y="232"/>
                    <a:pt x="174" y="214"/>
                    <a:pt x="210" y="178"/>
                  </a:cubicBezTo>
                  <a:lnTo>
                    <a:pt x="259" y="162"/>
                  </a:lnTo>
                  <a:cubicBezTo>
                    <a:pt x="291" y="145"/>
                    <a:pt x="275" y="81"/>
                    <a:pt x="275" y="33"/>
                  </a:cubicBezTo>
                  <a:cubicBezTo>
                    <a:pt x="275" y="16"/>
                    <a:pt x="243" y="0"/>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4537475" y="1226100"/>
              <a:ext cx="5650" cy="6875"/>
            </a:xfrm>
            <a:custGeom>
              <a:avLst/>
              <a:gdLst/>
              <a:ahLst/>
              <a:cxnLst/>
              <a:rect l="l" t="t" r="r" b="b"/>
              <a:pathLst>
                <a:path w="226" h="275" extrusionOk="0">
                  <a:moveTo>
                    <a:pt x="145" y="0"/>
                  </a:moveTo>
                  <a:cubicBezTo>
                    <a:pt x="65" y="65"/>
                    <a:pt x="0" y="146"/>
                    <a:pt x="0" y="194"/>
                  </a:cubicBezTo>
                  <a:lnTo>
                    <a:pt x="16" y="242"/>
                  </a:lnTo>
                  <a:cubicBezTo>
                    <a:pt x="16" y="259"/>
                    <a:pt x="65" y="275"/>
                    <a:pt x="65" y="275"/>
                  </a:cubicBezTo>
                  <a:cubicBezTo>
                    <a:pt x="81" y="259"/>
                    <a:pt x="113" y="242"/>
                    <a:pt x="113" y="210"/>
                  </a:cubicBezTo>
                  <a:lnTo>
                    <a:pt x="113" y="194"/>
                  </a:lnTo>
                  <a:cubicBezTo>
                    <a:pt x="81" y="178"/>
                    <a:pt x="81" y="162"/>
                    <a:pt x="129" y="146"/>
                  </a:cubicBezTo>
                  <a:lnTo>
                    <a:pt x="145" y="130"/>
                  </a:lnTo>
                  <a:cubicBezTo>
                    <a:pt x="178" y="113"/>
                    <a:pt x="210" y="97"/>
                    <a:pt x="226" y="65"/>
                  </a:cubicBezTo>
                  <a:cubicBezTo>
                    <a:pt x="226" y="49"/>
                    <a:pt x="210" y="17"/>
                    <a:pt x="194" y="17"/>
                  </a:cubicBezTo>
                  <a:lnTo>
                    <a:pt x="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4601625" y="1221225"/>
              <a:ext cx="8850" cy="3000"/>
            </a:xfrm>
            <a:custGeom>
              <a:avLst/>
              <a:gdLst/>
              <a:ahLst/>
              <a:cxnLst/>
              <a:rect l="l" t="t" r="r" b="b"/>
              <a:pathLst>
                <a:path w="354" h="120" extrusionOk="0">
                  <a:moveTo>
                    <a:pt x="31" y="0"/>
                  </a:moveTo>
                  <a:cubicBezTo>
                    <a:pt x="27" y="0"/>
                    <a:pt x="0" y="85"/>
                    <a:pt x="15" y="115"/>
                  </a:cubicBezTo>
                  <a:cubicBezTo>
                    <a:pt x="21" y="118"/>
                    <a:pt x="33" y="119"/>
                    <a:pt x="48" y="119"/>
                  </a:cubicBezTo>
                  <a:cubicBezTo>
                    <a:pt x="110" y="119"/>
                    <a:pt x="234" y="96"/>
                    <a:pt x="273" y="83"/>
                  </a:cubicBezTo>
                  <a:cubicBezTo>
                    <a:pt x="322" y="66"/>
                    <a:pt x="354" y="34"/>
                    <a:pt x="322" y="18"/>
                  </a:cubicBezTo>
                  <a:cubicBezTo>
                    <a:pt x="313" y="10"/>
                    <a:pt x="285" y="6"/>
                    <a:pt x="257" y="6"/>
                  </a:cubicBezTo>
                  <a:cubicBezTo>
                    <a:pt x="229" y="6"/>
                    <a:pt x="201" y="10"/>
                    <a:pt x="192" y="18"/>
                  </a:cubicBezTo>
                  <a:cubicBezTo>
                    <a:pt x="180" y="30"/>
                    <a:pt x="121" y="61"/>
                    <a:pt x="87" y="61"/>
                  </a:cubicBezTo>
                  <a:cubicBezTo>
                    <a:pt x="76" y="61"/>
                    <a:pt x="67" y="58"/>
                    <a:pt x="63" y="50"/>
                  </a:cubicBezTo>
                  <a:cubicBezTo>
                    <a:pt x="63" y="18"/>
                    <a:pt x="47" y="2"/>
                    <a:pt x="31" y="2"/>
                  </a:cubicBezTo>
                  <a:cubicBezTo>
                    <a:pt x="31" y="1"/>
                    <a:pt x="3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807250" y="1217625"/>
              <a:ext cx="7275" cy="2300"/>
            </a:xfrm>
            <a:custGeom>
              <a:avLst/>
              <a:gdLst/>
              <a:ahLst/>
              <a:cxnLst/>
              <a:rect l="l" t="t" r="r" b="b"/>
              <a:pathLst>
                <a:path w="291" h="92" extrusionOk="0">
                  <a:moveTo>
                    <a:pt x="275" y="1"/>
                  </a:moveTo>
                  <a:lnTo>
                    <a:pt x="129" y="17"/>
                  </a:lnTo>
                  <a:cubicBezTo>
                    <a:pt x="96" y="9"/>
                    <a:pt x="72" y="6"/>
                    <a:pt x="55" y="6"/>
                  </a:cubicBezTo>
                  <a:cubicBezTo>
                    <a:pt x="0" y="6"/>
                    <a:pt x="28" y="40"/>
                    <a:pt x="65" y="65"/>
                  </a:cubicBezTo>
                  <a:cubicBezTo>
                    <a:pt x="93" y="84"/>
                    <a:pt x="133" y="92"/>
                    <a:pt x="167" y="92"/>
                  </a:cubicBezTo>
                  <a:cubicBezTo>
                    <a:pt x="191" y="92"/>
                    <a:pt x="213" y="88"/>
                    <a:pt x="226" y="81"/>
                  </a:cubicBezTo>
                  <a:lnTo>
                    <a:pt x="258" y="65"/>
                  </a:lnTo>
                  <a:lnTo>
                    <a:pt x="291" y="65"/>
                  </a:lnTo>
                  <a:cubicBezTo>
                    <a:pt x="291" y="33"/>
                    <a:pt x="275"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4733850" y="1214400"/>
              <a:ext cx="6875" cy="6475"/>
            </a:xfrm>
            <a:custGeom>
              <a:avLst/>
              <a:gdLst/>
              <a:ahLst/>
              <a:cxnLst/>
              <a:rect l="l" t="t" r="r" b="b"/>
              <a:pathLst>
                <a:path w="275" h="259" extrusionOk="0">
                  <a:moveTo>
                    <a:pt x="81" y="1"/>
                  </a:moveTo>
                  <a:cubicBezTo>
                    <a:pt x="33" y="1"/>
                    <a:pt x="1" y="65"/>
                    <a:pt x="33" y="146"/>
                  </a:cubicBezTo>
                  <a:lnTo>
                    <a:pt x="65" y="210"/>
                  </a:lnTo>
                  <a:cubicBezTo>
                    <a:pt x="81" y="227"/>
                    <a:pt x="114" y="259"/>
                    <a:pt x="130" y="259"/>
                  </a:cubicBezTo>
                  <a:cubicBezTo>
                    <a:pt x="227" y="227"/>
                    <a:pt x="114" y="210"/>
                    <a:pt x="114" y="178"/>
                  </a:cubicBezTo>
                  <a:lnTo>
                    <a:pt x="114" y="130"/>
                  </a:lnTo>
                  <a:cubicBezTo>
                    <a:pt x="114" y="81"/>
                    <a:pt x="210" y="33"/>
                    <a:pt x="227" y="33"/>
                  </a:cubicBezTo>
                  <a:cubicBezTo>
                    <a:pt x="259" y="17"/>
                    <a:pt x="275" y="17"/>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4507625" y="1214000"/>
              <a:ext cx="5275" cy="6225"/>
            </a:xfrm>
            <a:custGeom>
              <a:avLst/>
              <a:gdLst/>
              <a:ahLst/>
              <a:cxnLst/>
              <a:rect l="l" t="t" r="r" b="b"/>
              <a:pathLst>
                <a:path w="211" h="249" extrusionOk="0">
                  <a:moveTo>
                    <a:pt x="65" y="1"/>
                  </a:moveTo>
                  <a:cubicBezTo>
                    <a:pt x="33" y="1"/>
                    <a:pt x="1" y="17"/>
                    <a:pt x="1" y="49"/>
                  </a:cubicBezTo>
                  <a:cubicBezTo>
                    <a:pt x="1" y="65"/>
                    <a:pt x="17" y="130"/>
                    <a:pt x="65" y="178"/>
                  </a:cubicBezTo>
                  <a:lnTo>
                    <a:pt x="65" y="243"/>
                  </a:lnTo>
                  <a:cubicBezTo>
                    <a:pt x="74" y="247"/>
                    <a:pt x="84" y="249"/>
                    <a:pt x="93" y="249"/>
                  </a:cubicBezTo>
                  <a:cubicBezTo>
                    <a:pt x="120" y="249"/>
                    <a:pt x="146" y="234"/>
                    <a:pt x="146" y="210"/>
                  </a:cubicBezTo>
                  <a:lnTo>
                    <a:pt x="146" y="194"/>
                  </a:lnTo>
                  <a:lnTo>
                    <a:pt x="146" y="162"/>
                  </a:lnTo>
                  <a:cubicBezTo>
                    <a:pt x="130" y="146"/>
                    <a:pt x="130" y="81"/>
                    <a:pt x="146" y="49"/>
                  </a:cubicBezTo>
                  <a:lnTo>
                    <a:pt x="194" y="49"/>
                  </a:lnTo>
                  <a:cubicBezTo>
                    <a:pt x="210" y="17"/>
                    <a:pt x="113"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607625" y="1213200"/>
              <a:ext cx="6475" cy="5475"/>
            </a:xfrm>
            <a:custGeom>
              <a:avLst/>
              <a:gdLst/>
              <a:ahLst/>
              <a:cxnLst/>
              <a:rect l="l" t="t" r="r" b="b"/>
              <a:pathLst>
                <a:path w="259" h="219" extrusionOk="0">
                  <a:moveTo>
                    <a:pt x="243" y="0"/>
                  </a:moveTo>
                  <a:cubicBezTo>
                    <a:pt x="211" y="0"/>
                    <a:pt x="178" y="0"/>
                    <a:pt x="162" y="16"/>
                  </a:cubicBezTo>
                  <a:lnTo>
                    <a:pt x="162" y="33"/>
                  </a:lnTo>
                  <a:cubicBezTo>
                    <a:pt x="162" y="82"/>
                    <a:pt x="162" y="103"/>
                    <a:pt x="126" y="103"/>
                  </a:cubicBezTo>
                  <a:cubicBezTo>
                    <a:pt x="115" y="103"/>
                    <a:pt x="101" y="101"/>
                    <a:pt x="82" y="97"/>
                  </a:cubicBezTo>
                  <a:lnTo>
                    <a:pt x="49" y="97"/>
                  </a:lnTo>
                  <a:cubicBezTo>
                    <a:pt x="17" y="97"/>
                    <a:pt x="1" y="129"/>
                    <a:pt x="1" y="145"/>
                  </a:cubicBezTo>
                  <a:lnTo>
                    <a:pt x="17" y="178"/>
                  </a:lnTo>
                  <a:cubicBezTo>
                    <a:pt x="37" y="198"/>
                    <a:pt x="58" y="219"/>
                    <a:pt x="86" y="219"/>
                  </a:cubicBezTo>
                  <a:cubicBezTo>
                    <a:pt x="103" y="219"/>
                    <a:pt x="122" y="212"/>
                    <a:pt x="146" y="194"/>
                  </a:cubicBezTo>
                  <a:lnTo>
                    <a:pt x="162" y="178"/>
                  </a:lnTo>
                  <a:cubicBezTo>
                    <a:pt x="211" y="162"/>
                    <a:pt x="259" y="113"/>
                    <a:pt x="259" y="65"/>
                  </a:cubicBezTo>
                  <a:lnTo>
                    <a:pt x="259" y="16"/>
                  </a:ln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5328250" y="1192550"/>
              <a:ext cx="11325" cy="2600"/>
            </a:xfrm>
            <a:custGeom>
              <a:avLst/>
              <a:gdLst/>
              <a:ahLst/>
              <a:cxnLst/>
              <a:rect l="l" t="t" r="r" b="b"/>
              <a:pathLst>
                <a:path w="453" h="104" extrusionOk="0">
                  <a:moveTo>
                    <a:pt x="286" y="0"/>
                  </a:moveTo>
                  <a:cubicBezTo>
                    <a:pt x="228" y="0"/>
                    <a:pt x="91" y="38"/>
                    <a:pt x="49" y="52"/>
                  </a:cubicBezTo>
                  <a:cubicBezTo>
                    <a:pt x="17" y="68"/>
                    <a:pt x="1" y="100"/>
                    <a:pt x="49" y="100"/>
                  </a:cubicBezTo>
                  <a:cubicBezTo>
                    <a:pt x="56" y="103"/>
                    <a:pt x="67" y="104"/>
                    <a:pt x="79" y="104"/>
                  </a:cubicBezTo>
                  <a:cubicBezTo>
                    <a:pt x="139" y="104"/>
                    <a:pt x="252" y="81"/>
                    <a:pt x="320" y="81"/>
                  </a:cubicBezTo>
                  <a:cubicBezTo>
                    <a:pt x="334" y="81"/>
                    <a:pt x="346" y="82"/>
                    <a:pt x="356" y="84"/>
                  </a:cubicBezTo>
                  <a:cubicBezTo>
                    <a:pt x="404" y="100"/>
                    <a:pt x="452" y="100"/>
                    <a:pt x="452" y="100"/>
                  </a:cubicBezTo>
                  <a:cubicBezTo>
                    <a:pt x="452" y="100"/>
                    <a:pt x="340" y="36"/>
                    <a:pt x="307" y="4"/>
                  </a:cubicBezTo>
                  <a:cubicBezTo>
                    <a:pt x="303" y="1"/>
                    <a:pt x="295"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142275" y="1171550"/>
              <a:ext cx="6800" cy="3800"/>
            </a:xfrm>
            <a:custGeom>
              <a:avLst/>
              <a:gdLst/>
              <a:ahLst/>
              <a:cxnLst/>
              <a:rect l="l" t="t" r="r" b="b"/>
              <a:pathLst>
                <a:path w="272" h="152" extrusionOk="0">
                  <a:moveTo>
                    <a:pt x="194" y="1"/>
                  </a:moveTo>
                  <a:cubicBezTo>
                    <a:pt x="139" y="1"/>
                    <a:pt x="59" y="27"/>
                    <a:pt x="33" y="53"/>
                  </a:cubicBezTo>
                  <a:cubicBezTo>
                    <a:pt x="0" y="86"/>
                    <a:pt x="49" y="118"/>
                    <a:pt x="129" y="150"/>
                  </a:cubicBezTo>
                  <a:cubicBezTo>
                    <a:pt x="135" y="151"/>
                    <a:pt x="141" y="151"/>
                    <a:pt x="146" y="151"/>
                  </a:cubicBezTo>
                  <a:cubicBezTo>
                    <a:pt x="232" y="151"/>
                    <a:pt x="272" y="35"/>
                    <a:pt x="226" y="5"/>
                  </a:cubicBezTo>
                  <a:cubicBezTo>
                    <a:pt x="217" y="2"/>
                    <a:pt x="206"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729825" y="1199900"/>
              <a:ext cx="3650" cy="3850"/>
            </a:xfrm>
            <a:custGeom>
              <a:avLst/>
              <a:gdLst/>
              <a:ahLst/>
              <a:cxnLst/>
              <a:rect l="l" t="t" r="r" b="b"/>
              <a:pathLst>
                <a:path w="146" h="154" extrusionOk="0">
                  <a:moveTo>
                    <a:pt x="97" y="0"/>
                  </a:moveTo>
                  <a:cubicBezTo>
                    <a:pt x="65" y="0"/>
                    <a:pt x="17" y="97"/>
                    <a:pt x="0" y="145"/>
                  </a:cubicBezTo>
                  <a:cubicBezTo>
                    <a:pt x="0" y="151"/>
                    <a:pt x="3" y="154"/>
                    <a:pt x="8" y="154"/>
                  </a:cubicBezTo>
                  <a:cubicBezTo>
                    <a:pt x="29" y="154"/>
                    <a:pt x="87" y="104"/>
                    <a:pt x="113" y="65"/>
                  </a:cubicBezTo>
                  <a:cubicBezTo>
                    <a:pt x="146" y="32"/>
                    <a:pt x="129"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995975" y="1198975"/>
              <a:ext cx="6475" cy="4975"/>
            </a:xfrm>
            <a:custGeom>
              <a:avLst/>
              <a:gdLst/>
              <a:ahLst/>
              <a:cxnLst/>
              <a:rect l="l" t="t" r="r" b="b"/>
              <a:pathLst>
                <a:path w="259" h="199" extrusionOk="0">
                  <a:moveTo>
                    <a:pt x="196" y="0"/>
                  </a:moveTo>
                  <a:cubicBezTo>
                    <a:pt x="171" y="0"/>
                    <a:pt x="126" y="24"/>
                    <a:pt x="113" y="37"/>
                  </a:cubicBezTo>
                  <a:cubicBezTo>
                    <a:pt x="102" y="48"/>
                    <a:pt x="91" y="60"/>
                    <a:pt x="79" y="60"/>
                  </a:cubicBezTo>
                  <a:cubicBezTo>
                    <a:pt x="74" y="60"/>
                    <a:pt x="70" y="58"/>
                    <a:pt x="65" y="53"/>
                  </a:cubicBezTo>
                  <a:cubicBezTo>
                    <a:pt x="49" y="53"/>
                    <a:pt x="0" y="69"/>
                    <a:pt x="0" y="85"/>
                  </a:cubicBezTo>
                  <a:lnTo>
                    <a:pt x="17" y="102"/>
                  </a:lnTo>
                  <a:cubicBezTo>
                    <a:pt x="65" y="134"/>
                    <a:pt x="113" y="166"/>
                    <a:pt x="178" y="198"/>
                  </a:cubicBezTo>
                  <a:lnTo>
                    <a:pt x="194" y="198"/>
                  </a:lnTo>
                  <a:cubicBezTo>
                    <a:pt x="226" y="198"/>
                    <a:pt x="258" y="182"/>
                    <a:pt x="258" y="150"/>
                  </a:cubicBezTo>
                  <a:lnTo>
                    <a:pt x="258" y="134"/>
                  </a:lnTo>
                  <a:cubicBezTo>
                    <a:pt x="242" y="85"/>
                    <a:pt x="226" y="53"/>
                    <a:pt x="210" y="5"/>
                  </a:cubicBezTo>
                  <a:cubicBezTo>
                    <a:pt x="207" y="2"/>
                    <a:pt x="202" y="0"/>
                    <a:pt x="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629000" y="1195450"/>
              <a:ext cx="4875" cy="5275"/>
            </a:xfrm>
            <a:custGeom>
              <a:avLst/>
              <a:gdLst/>
              <a:ahLst/>
              <a:cxnLst/>
              <a:rect l="l" t="t" r="r" b="b"/>
              <a:pathLst>
                <a:path w="195" h="211" extrusionOk="0">
                  <a:moveTo>
                    <a:pt x="114" y="1"/>
                  </a:moveTo>
                  <a:cubicBezTo>
                    <a:pt x="49" y="1"/>
                    <a:pt x="1" y="17"/>
                    <a:pt x="1" y="49"/>
                  </a:cubicBezTo>
                  <a:cubicBezTo>
                    <a:pt x="1" y="81"/>
                    <a:pt x="98" y="194"/>
                    <a:pt x="146" y="210"/>
                  </a:cubicBezTo>
                  <a:cubicBezTo>
                    <a:pt x="194" y="210"/>
                    <a:pt x="194" y="178"/>
                    <a:pt x="130" y="130"/>
                  </a:cubicBezTo>
                  <a:lnTo>
                    <a:pt x="130" y="97"/>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5200025" y="1190025"/>
              <a:ext cx="8500" cy="2750"/>
            </a:xfrm>
            <a:custGeom>
              <a:avLst/>
              <a:gdLst/>
              <a:ahLst/>
              <a:cxnLst/>
              <a:rect l="l" t="t" r="r" b="b"/>
              <a:pathLst>
                <a:path w="340" h="110" extrusionOk="0">
                  <a:moveTo>
                    <a:pt x="38" y="0"/>
                  </a:moveTo>
                  <a:cubicBezTo>
                    <a:pt x="27" y="0"/>
                    <a:pt x="19" y="3"/>
                    <a:pt x="17" y="8"/>
                  </a:cubicBezTo>
                  <a:cubicBezTo>
                    <a:pt x="0" y="40"/>
                    <a:pt x="81" y="72"/>
                    <a:pt x="113" y="89"/>
                  </a:cubicBezTo>
                  <a:cubicBezTo>
                    <a:pt x="139" y="89"/>
                    <a:pt x="237" y="109"/>
                    <a:pt x="292" y="109"/>
                  </a:cubicBezTo>
                  <a:cubicBezTo>
                    <a:pt x="306" y="109"/>
                    <a:pt x="317" y="108"/>
                    <a:pt x="323" y="105"/>
                  </a:cubicBezTo>
                  <a:cubicBezTo>
                    <a:pt x="339" y="89"/>
                    <a:pt x="323" y="72"/>
                    <a:pt x="291" y="72"/>
                  </a:cubicBezTo>
                  <a:cubicBezTo>
                    <a:pt x="250" y="59"/>
                    <a:pt x="97"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304375" y="1234525"/>
              <a:ext cx="8100" cy="4650"/>
            </a:xfrm>
            <a:custGeom>
              <a:avLst/>
              <a:gdLst/>
              <a:ahLst/>
              <a:cxnLst/>
              <a:rect l="l" t="t" r="r" b="b"/>
              <a:pathLst>
                <a:path w="324" h="186" extrusionOk="0">
                  <a:moveTo>
                    <a:pt x="122" y="1"/>
                  </a:moveTo>
                  <a:cubicBezTo>
                    <a:pt x="119" y="1"/>
                    <a:pt x="116" y="1"/>
                    <a:pt x="114" y="2"/>
                  </a:cubicBezTo>
                  <a:cubicBezTo>
                    <a:pt x="81" y="18"/>
                    <a:pt x="33" y="34"/>
                    <a:pt x="1" y="51"/>
                  </a:cubicBezTo>
                  <a:cubicBezTo>
                    <a:pt x="1" y="51"/>
                    <a:pt x="1" y="83"/>
                    <a:pt x="1" y="83"/>
                  </a:cubicBezTo>
                  <a:lnTo>
                    <a:pt x="1" y="99"/>
                  </a:lnTo>
                  <a:cubicBezTo>
                    <a:pt x="17" y="99"/>
                    <a:pt x="65" y="83"/>
                    <a:pt x="114" y="67"/>
                  </a:cubicBezTo>
                  <a:lnTo>
                    <a:pt x="146" y="83"/>
                  </a:lnTo>
                  <a:cubicBezTo>
                    <a:pt x="178" y="99"/>
                    <a:pt x="194" y="131"/>
                    <a:pt x="227" y="164"/>
                  </a:cubicBezTo>
                  <a:lnTo>
                    <a:pt x="243" y="180"/>
                  </a:lnTo>
                  <a:cubicBezTo>
                    <a:pt x="251" y="184"/>
                    <a:pt x="260" y="186"/>
                    <a:pt x="268" y="186"/>
                  </a:cubicBezTo>
                  <a:cubicBezTo>
                    <a:pt x="291" y="186"/>
                    <a:pt x="312" y="171"/>
                    <a:pt x="323" y="147"/>
                  </a:cubicBezTo>
                  <a:lnTo>
                    <a:pt x="323" y="131"/>
                  </a:lnTo>
                  <a:cubicBezTo>
                    <a:pt x="323" y="101"/>
                    <a:pt x="169"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4889700" y="1179725"/>
              <a:ext cx="3875" cy="5825"/>
            </a:xfrm>
            <a:custGeom>
              <a:avLst/>
              <a:gdLst/>
              <a:ahLst/>
              <a:cxnLst/>
              <a:rect l="l" t="t" r="r" b="b"/>
              <a:pathLst>
                <a:path w="155" h="233" extrusionOk="0">
                  <a:moveTo>
                    <a:pt x="106" y="0"/>
                  </a:moveTo>
                  <a:cubicBezTo>
                    <a:pt x="90" y="0"/>
                    <a:pt x="41" y="146"/>
                    <a:pt x="9" y="194"/>
                  </a:cubicBezTo>
                  <a:cubicBezTo>
                    <a:pt x="0" y="221"/>
                    <a:pt x="6" y="233"/>
                    <a:pt x="24" y="233"/>
                  </a:cubicBezTo>
                  <a:cubicBezTo>
                    <a:pt x="38" y="233"/>
                    <a:pt x="61" y="225"/>
                    <a:pt x="90" y="210"/>
                  </a:cubicBezTo>
                  <a:cubicBezTo>
                    <a:pt x="154" y="178"/>
                    <a:pt x="138" y="0"/>
                    <a:pt x="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5325425" y="1174075"/>
              <a:ext cx="10125" cy="3650"/>
            </a:xfrm>
            <a:custGeom>
              <a:avLst/>
              <a:gdLst/>
              <a:ahLst/>
              <a:cxnLst/>
              <a:rect l="l" t="t" r="r" b="b"/>
              <a:pathLst>
                <a:path w="405" h="146" extrusionOk="0">
                  <a:moveTo>
                    <a:pt x="114" y="1"/>
                  </a:moveTo>
                  <a:cubicBezTo>
                    <a:pt x="98" y="17"/>
                    <a:pt x="114" y="49"/>
                    <a:pt x="114" y="65"/>
                  </a:cubicBezTo>
                  <a:cubicBezTo>
                    <a:pt x="130" y="65"/>
                    <a:pt x="65" y="97"/>
                    <a:pt x="33" y="114"/>
                  </a:cubicBezTo>
                  <a:cubicBezTo>
                    <a:pt x="1" y="130"/>
                    <a:pt x="33" y="146"/>
                    <a:pt x="114" y="146"/>
                  </a:cubicBezTo>
                  <a:lnTo>
                    <a:pt x="162" y="130"/>
                  </a:lnTo>
                  <a:lnTo>
                    <a:pt x="178" y="130"/>
                  </a:lnTo>
                  <a:cubicBezTo>
                    <a:pt x="186" y="122"/>
                    <a:pt x="199" y="118"/>
                    <a:pt x="213" y="118"/>
                  </a:cubicBezTo>
                  <a:cubicBezTo>
                    <a:pt x="227" y="118"/>
                    <a:pt x="243" y="122"/>
                    <a:pt x="259" y="130"/>
                  </a:cubicBezTo>
                  <a:cubicBezTo>
                    <a:pt x="267" y="138"/>
                    <a:pt x="295" y="142"/>
                    <a:pt x="324" y="142"/>
                  </a:cubicBezTo>
                  <a:cubicBezTo>
                    <a:pt x="352" y="142"/>
                    <a:pt x="380" y="138"/>
                    <a:pt x="388" y="130"/>
                  </a:cubicBezTo>
                  <a:cubicBezTo>
                    <a:pt x="404" y="114"/>
                    <a:pt x="324" y="65"/>
                    <a:pt x="211" y="33"/>
                  </a:cubicBez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5053225" y="1175000"/>
              <a:ext cx="6200" cy="3425"/>
            </a:xfrm>
            <a:custGeom>
              <a:avLst/>
              <a:gdLst/>
              <a:ahLst/>
              <a:cxnLst/>
              <a:rect l="l" t="t" r="r" b="b"/>
              <a:pathLst>
                <a:path w="248" h="137" extrusionOk="0">
                  <a:moveTo>
                    <a:pt x="113" y="1"/>
                  </a:moveTo>
                  <a:cubicBezTo>
                    <a:pt x="66" y="1"/>
                    <a:pt x="21" y="26"/>
                    <a:pt x="1" y="77"/>
                  </a:cubicBezTo>
                  <a:lnTo>
                    <a:pt x="114" y="109"/>
                  </a:lnTo>
                  <a:lnTo>
                    <a:pt x="178" y="125"/>
                  </a:lnTo>
                  <a:cubicBezTo>
                    <a:pt x="187" y="133"/>
                    <a:pt x="195" y="137"/>
                    <a:pt x="202" y="137"/>
                  </a:cubicBezTo>
                  <a:cubicBezTo>
                    <a:pt x="235" y="137"/>
                    <a:pt x="248" y="55"/>
                    <a:pt x="194" y="28"/>
                  </a:cubicBezTo>
                  <a:cubicBezTo>
                    <a:pt x="170" y="10"/>
                    <a:pt x="142"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455600" y="1228525"/>
              <a:ext cx="5675" cy="5325"/>
            </a:xfrm>
            <a:custGeom>
              <a:avLst/>
              <a:gdLst/>
              <a:ahLst/>
              <a:cxnLst/>
              <a:rect l="l" t="t" r="r" b="b"/>
              <a:pathLst>
                <a:path w="227" h="213" extrusionOk="0">
                  <a:moveTo>
                    <a:pt x="114" y="0"/>
                  </a:moveTo>
                  <a:cubicBezTo>
                    <a:pt x="49" y="16"/>
                    <a:pt x="1" y="81"/>
                    <a:pt x="1" y="129"/>
                  </a:cubicBezTo>
                  <a:cubicBezTo>
                    <a:pt x="15" y="158"/>
                    <a:pt x="132" y="213"/>
                    <a:pt x="192" y="213"/>
                  </a:cubicBezTo>
                  <a:cubicBezTo>
                    <a:pt x="199" y="213"/>
                    <a:pt x="205" y="212"/>
                    <a:pt x="210" y="210"/>
                  </a:cubicBezTo>
                  <a:cubicBezTo>
                    <a:pt x="227" y="194"/>
                    <a:pt x="227" y="178"/>
                    <a:pt x="227" y="162"/>
                  </a:cubicBezTo>
                  <a:cubicBezTo>
                    <a:pt x="227" y="162"/>
                    <a:pt x="178" y="129"/>
                    <a:pt x="114" y="113"/>
                  </a:cubicBezTo>
                  <a:lnTo>
                    <a:pt x="162" y="49"/>
                  </a:lnTo>
                  <a:cubicBezTo>
                    <a:pt x="178" y="49"/>
                    <a:pt x="130"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5210100" y="1157100"/>
              <a:ext cx="4475" cy="5875"/>
            </a:xfrm>
            <a:custGeom>
              <a:avLst/>
              <a:gdLst/>
              <a:ahLst/>
              <a:cxnLst/>
              <a:rect l="l" t="t" r="r" b="b"/>
              <a:pathLst>
                <a:path w="179" h="235" extrusionOk="0">
                  <a:moveTo>
                    <a:pt x="71" y="0"/>
                  </a:moveTo>
                  <a:cubicBezTo>
                    <a:pt x="31" y="0"/>
                    <a:pt x="17" y="86"/>
                    <a:pt x="17" y="131"/>
                  </a:cubicBezTo>
                  <a:cubicBezTo>
                    <a:pt x="1" y="163"/>
                    <a:pt x="17" y="212"/>
                    <a:pt x="17" y="228"/>
                  </a:cubicBezTo>
                  <a:lnTo>
                    <a:pt x="33" y="228"/>
                  </a:lnTo>
                  <a:cubicBezTo>
                    <a:pt x="38" y="233"/>
                    <a:pt x="45" y="235"/>
                    <a:pt x="53" y="235"/>
                  </a:cubicBezTo>
                  <a:cubicBezTo>
                    <a:pt x="73" y="235"/>
                    <a:pt x="97" y="223"/>
                    <a:pt x="97" y="212"/>
                  </a:cubicBezTo>
                  <a:lnTo>
                    <a:pt x="146" y="163"/>
                  </a:lnTo>
                  <a:cubicBezTo>
                    <a:pt x="178" y="83"/>
                    <a:pt x="178" y="18"/>
                    <a:pt x="146" y="18"/>
                  </a:cubicBezTo>
                  <a:lnTo>
                    <a:pt x="114" y="18"/>
                  </a:lnTo>
                  <a:lnTo>
                    <a:pt x="81" y="2"/>
                  </a:lnTo>
                  <a:cubicBezTo>
                    <a:pt x="78" y="1"/>
                    <a:pt x="74"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5325025" y="1148625"/>
              <a:ext cx="8500" cy="4925"/>
            </a:xfrm>
            <a:custGeom>
              <a:avLst/>
              <a:gdLst/>
              <a:ahLst/>
              <a:cxnLst/>
              <a:rect l="l" t="t" r="r" b="b"/>
              <a:pathLst>
                <a:path w="340" h="197" extrusionOk="0">
                  <a:moveTo>
                    <a:pt x="22" y="1"/>
                  </a:moveTo>
                  <a:cubicBezTo>
                    <a:pt x="20" y="1"/>
                    <a:pt x="18" y="1"/>
                    <a:pt x="17" y="2"/>
                  </a:cubicBezTo>
                  <a:cubicBezTo>
                    <a:pt x="1" y="19"/>
                    <a:pt x="33" y="51"/>
                    <a:pt x="65" y="51"/>
                  </a:cubicBezTo>
                  <a:cubicBezTo>
                    <a:pt x="81" y="67"/>
                    <a:pt x="194" y="196"/>
                    <a:pt x="259" y="196"/>
                  </a:cubicBezTo>
                  <a:cubicBezTo>
                    <a:pt x="340" y="180"/>
                    <a:pt x="340" y="148"/>
                    <a:pt x="259" y="131"/>
                  </a:cubicBezTo>
                  <a:cubicBezTo>
                    <a:pt x="184" y="101"/>
                    <a:pt x="52" y="1"/>
                    <a:pt x="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095650" y="1135125"/>
              <a:ext cx="8350" cy="3800"/>
            </a:xfrm>
            <a:custGeom>
              <a:avLst/>
              <a:gdLst/>
              <a:ahLst/>
              <a:cxnLst/>
              <a:rect l="l" t="t" r="r" b="b"/>
              <a:pathLst>
                <a:path w="334" h="152" extrusionOk="0">
                  <a:moveTo>
                    <a:pt x="59" y="0"/>
                  </a:moveTo>
                  <a:cubicBezTo>
                    <a:pt x="29" y="0"/>
                    <a:pt x="0" y="12"/>
                    <a:pt x="10" y="42"/>
                  </a:cubicBezTo>
                  <a:cubicBezTo>
                    <a:pt x="10" y="59"/>
                    <a:pt x="43" y="91"/>
                    <a:pt x="59" y="91"/>
                  </a:cubicBezTo>
                  <a:cubicBezTo>
                    <a:pt x="91" y="107"/>
                    <a:pt x="139" y="107"/>
                    <a:pt x="156" y="123"/>
                  </a:cubicBezTo>
                  <a:lnTo>
                    <a:pt x="188" y="139"/>
                  </a:lnTo>
                  <a:cubicBezTo>
                    <a:pt x="196" y="147"/>
                    <a:pt x="216" y="151"/>
                    <a:pt x="238" y="151"/>
                  </a:cubicBezTo>
                  <a:cubicBezTo>
                    <a:pt x="260" y="151"/>
                    <a:pt x="285" y="147"/>
                    <a:pt x="301" y="139"/>
                  </a:cubicBezTo>
                  <a:cubicBezTo>
                    <a:pt x="333" y="123"/>
                    <a:pt x="285" y="75"/>
                    <a:pt x="188" y="26"/>
                  </a:cubicBezTo>
                  <a:lnTo>
                    <a:pt x="107" y="10"/>
                  </a:lnTo>
                  <a:cubicBezTo>
                    <a:pt x="95" y="4"/>
                    <a:pt x="77" y="0"/>
                    <a:pt x="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5273825" y="1193800"/>
              <a:ext cx="4050" cy="5350"/>
            </a:xfrm>
            <a:custGeom>
              <a:avLst/>
              <a:gdLst/>
              <a:ahLst/>
              <a:cxnLst/>
              <a:rect l="l" t="t" r="r" b="b"/>
              <a:pathLst>
                <a:path w="162" h="214" extrusionOk="0">
                  <a:moveTo>
                    <a:pt x="160" y="0"/>
                  </a:moveTo>
                  <a:cubicBezTo>
                    <a:pt x="147" y="0"/>
                    <a:pt x="62" y="85"/>
                    <a:pt x="32" y="115"/>
                  </a:cubicBezTo>
                  <a:cubicBezTo>
                    <a:pt x="0" y="147"/>
                    <a:pt x="0" y="179"/>
                    <a:pt x="32" y="196"/>
                  </a:cubicBezTo>
                  <a:lnTo>
                    <a:pt x="65" y="212"/>
                  </a:lnTo>
                  <a:lnTo>
                    <a:pt x="97" y="212"/>
                  </a:lnTo>
                  <a:cubicBezTo>
                    <a:pt x="99" y="213"/>
                    <a:pt x="101" y="213"/>
                    <a:pt x="102" y="213"/>
                  </a:cubicBezTo>
                  <a:cubicBezTo>
                    <a:pt x="121" y="213"/>
                    <a:pt x="68" y="114"/>
                    <a:pt x="113" y="99"/>
                  </a:cubicBezTo>
                  <a:cubicBezTo>
                    <a:pt x="145" y="67"/>
                    <a:pt x="162" y="18"/>
                    <a:pt x="162" y="2"/>
                  </a:cubicBezTo>
                  <a:cubicBezTo>
                    <a:pt x="162" y="1"/>
                    <a:pt x="161"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633950" y="1213450"/>
              <a:ext cx="2275" cy="5500"/>
            </a:xfrm>
            <a:custGeom>
              <a:avLst/>
              <a:gdLst/>
              <a:ahLst/>
              <a:cxnLst/>
              <a:rect l="l" t="t" r="r" b="b"/>
              <a:pathLst>
                <a:path w="91" h="220" extrusionOk="0">
                  <a:moveTo>
                    <a:pt x="29" y="0"/>
                  </a:moveTo>
                  <a:cubicBezTo>
                    <a:pt x="6" y="0"/>
                    <a:pt x="1" y="15"/>
                    <a:pt x="12" y="39"/>
                  </a:cubicBezTo>
                  <a:lnTo>
                    <a:pt x="12" y="71"/>
                  </a:lnTo>
                  <a:cubicBezTo>
                    <a:pt x="29" y="119"/>
                    <a:pt x="12" y="168"/>
                    <a:pt x="29" y="200"/>
                  </a:cubicBezTo>
                  <a:lnTo>
                    <a:pt x="29" y="216"/>
                  </a:lnTo>
                  <a:cubicBezTo>
                    <a:pt x="32" y="218"/>
                    <a:pt x="35" y="219"/>
                    <a:pt x="38" y="219"/>
                  </a:cubicBezTo>
                  <a:cubicBezTo>
                    <a:pt x="79" y="219"/>
                    <a:pt x="91" y="21"/>
                    <a:pt x="61" y="6"/>
                  </a:cubicBezTo>
                  <a:cubicBezTo>
                    <a:pt x="48" y="2"/>
                    <a:pt x="37"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316475" y="1237550"/>
              <a:ext cx="8100" cy="2950"/>
            </a:xfrm>
            <a:custGeom>
              <a:avLst/>
              <a:gdLst/>
              <a:ahLst/>
              <a:cxnLst/>
              <a:rect l="l" t="t" r="r" b="b"/>
              <a:pathLst>
                <a:path w="324" h="118" extrusionOk="0">
                  <a:moveTo>
                    <a:pt x="21" y="1"/>
                  </a:moveTo>
                  <a:cubicBezTo>
                    <a:pt x="13" y="1"/>
                    <a:pt x="7" y="7"/>
                    <a:pt x="1" y="26"/>
                  </a:cubicBezTo>
                  <a:cubicBezTo>
                    <a:pt x="1" y="43"/>
                    <a:pt x="33" y="75"/>
                    <a:pt x="49" y="75"/>
                  </a:cubicBezTo>
                  <a:lnTo>
                    <a:pt x="130" y="107"/>
                  </a:lnTo>
                  <a:cubicBezTo>
                    <a:pt x="155" y="114"/>
                    <a:pt x="178" y="117"/>
                    <a:pt x="199" y="117"/>
                  </a:cubicBezTo>
                  <a:cubicBezTo>
                    <a:pt x="274" y="117"/>
                    <a:pt x="323" y="77"/>
                    <a:pt x="323" y="26"/>
                  </a:cubicBezTo>
                  <a:lnTo>
                    <a:pt x="323" y="26"/>
                  </a:lnTo>
                  <a:lnTo>
                    <a:pt x="162" y="43"/>
                  </a:lnTo>
                  <a:cubicBezTo>
                    <a:pt x="130" y="43"/>
                    <a:pt x="98" y="43"/>
                    <a:pt x="65" y="26"/>
                  </a:cubicBezTo>
                  <a:cubicBezTo>
                    <a:pt x="46" y="17"/>
                    <a:pt x="32"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4671350" y="1189800"/>
              <a:ext cx="7475" cy="3700"/>
            </a:xfrm>
            <a:custGeom>
              <a:avLst/>
              <a:gdLst/>
              <a:ahLst/>
              <a:cxnLst/>
              <a:rect l="l" t="t" r="r" b="b"/>
              <a:pathLst>
                <a:path w="299" h="148" extrusionOk="0">
                  <a:moveTo>
                    <a:pt x="81" y="1"/>
                  </a:moveTo>
                  <a:cubicBezTo>
                    <a:pt x="33" y="17"/>
                    <a:pt x="0" y="49"/>
                    <a:pt x="17" y="65"/>
                  </a:cubicBezTo>
                  <a:cubicBezTo>
                    <a:pt x="17" y="65"/>
                    <a:pt x="194" y="65"/>
                    <a:pt x="242" y="114"/>
                  </a:cubicBezTo>
                  <a:cubicBezTo>
                    <a:pt x="272" y="134"/>
                    <a:pt x="290" y="147"/>
                    <a:pt x="295" y="147"/>
                  </a:cubicBezTo>
                  <a:cubicBezTo>
                    <a:pt x="298" y="147"/>
                    <a:pt x="297" y="142"/>
                    <a:pt x="291" y="130"/>
                  </a:cubicBezTo>
                  <a:cubicBezTo>
                    <a:pt x="259" y="114"/>
                    <a:pt x="194" y="1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5034675" y="1189375"/>
              <a:ext cx="2850" cy="7425"/>
            </a:xfrm>
            <a:custGeom>
              <a:avLst/>
              <a:gdLst/>
              <a:ahLst/>
              <a:cxnLst/>
              <a:rect l="l" t="t" r="r" b="b"/>
              <a:pathLst>
                <a:path w="114" h="297" extrusionOk="0">
                  <a:moveTo>
                    <a:pt x="10" y="0"/>
                  </a:moveTo>
                  <a:cubicBezTo>
                    <a:pt x="7" y="0"/>
                    <a:pt x="4" y="1"/>
                    <a:pt x="1" y="2"/>
                  </a:cubicBezTo>
                  <a:lnTo>
                    <a:pt x="65" y="66"/>
                  </a:lnTo>
                  <a:lnTo>
                    <a:pt x="69" y="69"/>
                  </a:lnTo>
                  <a:lnTo>
                    <a:pt x="69" y="69"/>
                  </a:lnTo>
                  <a:cubicBezTo>
                    <a:pt x="56" y="30"/>
                    <a:pt x="36" y="0"/>
                    <a:pt x="10" y="0"/>
                  </a:cubicBezTo>
                  <a:close/>
                  <a:moveTo>
                    <a:pt x="69" y="69"/>
                  </a:moveTo>
                  <a:lnTo>
                    <a:pt x="69" y="69"/>
                  </a:lnTo>
                  <a:cubicBezTo>
                    <a:pt x="75" y="87"/>
                    <a:pt x="80" y="109"/>
                    <a:pt x="83" y="129"/>
                  </a:cubicBezTo>
                  <a:lnTo>
                    <a:pt x="83" y="129"/>
                  </a:lnTo>
                  <a:cubicBezTo>
                    <a:pt x="92" y="117"/>
                    <a:pt x="102" y="107"/>
                    <a:pt x="114" y="98"/>
                  </a:cubicBezTo>
                  <a:lnTo>
                    <a:pt x="69" y="69"/>
                  </a:lnTo>
                  <a:close/>
                  <a:moveTo>
                    <a:pt x="83" y="129"/>
                  </a:moveTo>
                  <a:cubicBezTo>
                    <a:pt x="39" y="184"/>
                    <a:pt x="20" y="265"/>
                    <a:pt x="33" y="292"/>
                  </a:cubicBezTo>
                  <a:cubicBezTo>
                    <a:pt x="33" y="295"/>
                    <a:pt x="34" y="296"/>
                    <a:pt x="36" y="296"/>
                  </a:cubicBezTo>
                  <a:cubicBezTo>
                    <a:pt x="44" y="296"/>
                    <a:pt x="68" y="265"/>
                    <a:pt x="82" y="211"/>
                  </a:cubicBezTo>
                  <a:cubicBezTo>
                    <a:pt x="87" y="191"/>
                    <a:pt x="87" y="160"/>
                    <a:pt x="83" y="1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5405275" y="1187375"/>
              <a:ext cx="7700" cy="6550"/>
            </a:xfrm>
            <a:custGeom>
              <a:avLst/>
              <a:gdLst/>
              <a:ahLst/>
              <a:cxnLst/>
              <a:rect l="l" t="t" r="r" b="b"/>
              <a:pathLst>
                <a:path w="308" h="262" extrusionOk="0">
                  <a:moveTo>
                    <a:pt x="49" y="1"/>
                  </a:moveTo>
                  <a:cubicBezTo>
                    <a:pt x="49" y="1"/>
                    <a:pt x="1" y="17"/>
                    <a:pt x="1" y="33"/>
                  </a:cubicBezTo>
                  <a:cubicBezTo>
                    <a:pt x="1" y="49"/>
                    <a:pt x="17" y="82"/>
                    <a:pt x="17" y="98"/>
                  </a:cubicBezTo>
                  <a:lnTo>
                    <a:pt x="65" y="98"/>
                  </a:lnTo>
                  <a:cubicBezTo>
                    <a:pt x="98" y="98"/>
                    <a:pt x="210" y="162"/>
                    <a:pt x="227" y="195"/>
                  </a:cubicBezTo>
                  <a:cubicBezTo>
                    <a:pt x="259" y="227"/>
                    <a:pt x="275" y="259"/>
                    <a:pt x="291" y="259"/>
                  </a:cubicBezTo>
                  <a:cubicBezTo>
                    <a:pt x="293" y="260"/>
                    <a:pt x="294" y="261"/>
                    <a:pt x="295" y="261"/>
                  </a:cubicBezTo>
                  <a:cubicBezTo>
                    <a:pt x="307" y="261"/>
                    <a:pt x="307" y="192"/>
                    <a:pt x="307" y="162"/>
                  </a:cubicBezTo>
                  <a:cubicBezTo>
                    <a:pt x="307" y="130"/>
                    <a:pt x="243" y="82"/>
                    <a:pt x="146" y="33"/>
                  </a:cubicBezTo>
                  <a:lnTo>
                    <a:pt x="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782700" y="1214875"/>
              <a:ext cx="2800" cy="5150"/>
            </a:xfrm>
            <a:custGeom>
              <a:avLst/>
              <a:gdLst/>
              <a:ahLst/>
              <a:cxnLst/>
              <a:rect l="l" t="t" r="r" b="b"/>
              <a:pathLst>
                <a:path w="112" h="206" extrusionOk="0">
                  <a:moveTo>
                    <a:pt x="24" y="1"/>
                  </a:moveTo>
                  <a:cubicBezTo>
                    <a:pt x="8" y="1"/>
                    <a:pt x="3" y="27"/>
                    <a:pt x="15" y="62"/>
                  </a:cubicBezTo>
                  <a:lnTo>
                    <a:pt x="15" y="111"/>
                  </a:lnTo>
                  <a:lnTo>
                    <a:pt x="15" y="175"/>
                  </a:lnTo>
                  <a:cubicBezTo>
                    <a:pt x="0" y="197"/>
                    <a:pt x="8" y="206"/>
                    <a:pt x="24" y="206"/>
                  </a:cubicBezTo>
                  <a:cubicBezTo>
                    <a:pt x="42" y="206"/>
                    <a:pt x="70" y="193"/>
                    <a:pt x="79" y="175"/>
                  </a:cubicBezTo>
                  <a:cubicBezTo>
                    <a:pt x="111" y="143"/>
                    <a:pt x="79" y="30"/>
                    <a:pt x="47" y="14"/>
                  </a:cubicBezTo>
                  <a:cubicBezTo>
                    <a:pt x="38" y="5"/>
                    <a:pt x="30" y="1"/>
                    <a:pt x="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4743525" y="1216125"/>
              <a:ext cx="6475" cy="1125"/>
            </a:xfrm>
            <a:custGeom>
              <a:avLst/>
              <a:gdLst/>
              <a:ahLst/>
              <a:cxnLst/>
              <a:rect l="l" t="t" r="r" b="b"/>
              <a:pathLst>
                <a:path w="259" h="45" extrusionOk="0">
                  <a:moveTo>
                    <a:pt x="144" y="0"/>
                  </a:moveTo>
                  <a:cubicBezTo>
                    <a:pt x="85" y="0"/>
                    <a:pt x="25" y="4"/>
                    <a:pt x="17" y="12"/>
                  </a:cubicBezTo>
                  <a:cubicBezTo>
                    <a:pt x="1" y="28"/>
                    <a:pt x="114" y="45"/>
                    <a:pt x="162" y="45"/>
                  </a:cubicBezTo>
                  <a:cubicBezTo>
                    <a:pt x="227" y="45"/>
                    <a:pt x="259" y="28"/>
                    <a:pt x="259" y="12"/>
                  </a:cubicBezTo>
                  <a:cubicBezTo>
                    <a:pt x="259" y="4"/>
                    <a:pt x="202" y="0"/>
                    <a:pt x="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4701200" y="1214400"/>
              <a:ext cx="6475" cy="4950"/>
            </a:xfrm>
            <a:custGeom>
              <a:avLst/>
              <a:gdLst/>
              <a:ahLst/>
              <a:cxnLst/>
              <a:rect l="l" t="t" r="r" b="b"/>
              <a:pathLst>
                <a:path w="259" h="198" extrusionOk="0">
                  <a:moveTo>
                    <a:pt x="178" y="1"/>
                  </a:moveTo>
                  <a:lnTo>
                    <a:pt x="178" y="17"/>
                  </a:lnTo>
                  <a:lnTo>
                    <a:pt x="161" y="33"/>
                  </a:lnTo>
                  <a:cubicBezTo>
                    <a:pt x="161" y="59"/>
                    <a:pt x="151" y="86"/>
                    <a:pt x="120" y="86"/>
                  </a:cubicBezTo>
                  <a:cubicBezTo>
                    <a:pt x="114" y="86"/>
                    <a:pt x="106" y="84"/>
                    <a:pt x="97" y="81"/>
                  </a:cubicBezTo>
                  <a:lnTo>
                    <a:pt x="81" y="97"/>
                  </a:lnTo>
                  <a:cubicBezTo>
                    <a:pt x="0" y="114"/>
                    <a:pt x="0" y="146"/>
                    <a:pt x="49" y="178"/>
                  </a:cubicBezTo>
                  <a:lnTo>
                    <a:pt x="97" y="194"/>
                  </a:lnTo>
                  <a:cubicBezTo>
                    <a:pt x="103" y="196"/>
                    <a:pt x="110" y="197"/>
                    <a:pt x="117" y="197"/>
                  </a:cubicBezTo>
                  <a:cubicBezTo>
                    <a:pt x="165" y="197"/>
                    <a:pt x="228" y="152"/>
                    <a:pt x="242" y="81"/>
                  </a:cubicBezTo>
                  <a:lnTo>
                    <a:pt x="258" y="33"/>
                  </a:lnTo>
                  <a:lnTo>
                    <a:pt x="258" y="17"/>
                  </a:lnTo>
                  <a:cubicBezTo>
                    <a:pt x="242" y="1"/>
                    <a:pt x="210" y="1"/>
                    <a:pt x="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4109600" y="1177300"/>
              <a:ext cx="6075" cy="4350"/>
            </a:xfrm>
            <a:custGeom>
              <a:avLst/>
              <a:gdLst/>
              <a:ahLst/>
              <a:cxnLst/>
              <a:rect l="l" t="t" r="r" b="b"/>
              <a:pathLst>
                <a:path w="243" h="174" extrusionOk="0">
                  <a:moveTo>
                    <a:pt x="49" y="1"/>
                  </a:moveTo>
                  <a:cubicBezTo>
                    <a:pt x="33" y="17"/>
                    <a:pt x="1" y="17"/>
                    <a:pt x="1" y="17"/>
                  </a:cubicBezTo>
                  <a:lnTo>
                    <a:pt x="1" y="33"/>
                  </a:lnTo>
                  <a:cubicBezTo>
                    <a:pt x="1" y="53"/>
                    <a:pt x="49" y="78"/>
                    <a:pt x="83" y="103"/>
                  </a:cubicBezTo>
                  <a:lnTo>
                    <a:pt x="83" y="103"/>
                  </a:lnTo>
                  <a:cubicBezTo>
                    <a:pt x="82" y="101"/>
                    <a:pt x="82" y="99"/>
                    <a:pt x="82" y="97"/>
                  </a:cubicBezTo>
                  <a:lnTo>
                    <a:pt x="227" y="97"/>
                  </a:lnTo>
                  <a:cubicBezTo>
                    <a:pt x="243" y="65"/>
                    <a:pt x="227" y="17"/>
                    <a:pt x="178" y="17"/>
                  </a:cubicBezTo>
                  <a:cubicBezTo>
                    <a:pt x="160" y="35"/>
                    <a:pt x="144" y="42"/>
                    <a:pt x="130" y="42"/>
                  </a:cubicBezTo>
                  <a:cubicBezTo>
                    <a:pt x="95" y="42"/>
                    <a:pt x="72" y="1"/>
                    <a:pt x="49" y="1"/>
                  </a:cubicBezTo>
                  <a:close/>
                  <a:moveTo>
                    <a:pt x="83" y="103"/>
                  </a:moveTo>
                  <a:lnTo>
                    <a:pt x="83" y="103"/>
                  </a:lnTo>
                  <a:cubicBezTo>
                    <a:pt x="92" y="150"/>
                    <a:pt x="102" y="173"/>
                    <a:pt x="108" y="173"/>
                  </a:cubicBezTo>
                  <a:cubicBezTo>
                    <a:pt x="112" y="173"/>
                    <a:pt x="114" y="164"/>
                    <a:pt x="114" y="146"/>
                  </a:cubicBezTo>
                  <a:cubicBezTo>
                    <a:pt x="120" y="133"/>
                    <a:pt x="104" y="118"/>
                    <a:pt x="8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4821775" y="1213025"/>
              <a:ext cx="3250" cy="7050"/>
            </a:xfrm>
            <a:custGeom>
              <a:avLst/>
              <a:gdLst/>
              <a:ahLst/>
              <a:cxnLst/>
              <a:rect l="l" t="t" r="r" b="b"/>
              <a:pathLst>
                <a:path w="130" h="282" extrusionOk="0">
                  <a:moveTo>
                    <a:pt x="34" y="1"/>
                  </a:moveTo>
                  <a:cubicBezTo>
                    <a:pt x="27" y="1"/>
                    <a:pt x="21" y="3"/>
                    <a:pt x="16" y="7"/>
                  </a:cubicBezTo>
                  <a:lnTo>
                    <a:pt x="0" y="23"/>
                  </a:lnTo>
                  <a:cubicBezTo>
                    <a:pt x="0" y="40"/>
                    <a:pt x="48" y="217"/>
                    <a:pt x="48" y="282"/>
                  </a:cubicBezTo>
                  <a:cubicBezTo>
                    <a:pt x="48" y="256"/>
                    <a:pt x="48" y="212"/>
                    <a:pt x="48" y="152"/>
                  </a:cubicBezTo>
                  <a:lnTo>
                    <a:pt x="129" y="72"/>
                  </a:lnTo>
                  <a:cubicBezTo>
                    <a:pt x="129" y="72"/>
                    <a:pt x="113" y="40"/>
                    <a:pt x="81" y="23"/>
                  </a:cubicBezTo>
                  <a:cubicBezTo>
                    <a:pt x="69" y="12"/>
                    <a:pt x="50"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4609650" y="1229225"/>
              <a:ext cx="5675" cy="2875"/>
            </a:xfrm>
            <a:custGeom>
              <a:avLst/>
              <a:gdLst/>
              <a:ahLst/>
              <a:cxnLst/>
              <a:rect l="l" t="t" r="r" b="b"/>
              <a:pathLst>
                <a:path w="227" h="115" extrusionOk="0">
                  <a:moveTo>
                    <a:pt x="203" y="0"/>
                  </a:moveTo>
                  <a:cubicBezTo>
                    <a:pt x="155" y="0"/>
                    <a:pt x="52" y="21"/>
                    <a:pt x="1" y="21"/>
                  </a:cubicBezTo>
                  <a:lnTo>
                    <a:pt x="1" y="53"/>
                  </a:lnTo>
                  <a:cubicBezTo>
                    <a:pt x="10" y="101"/>
                    <a:pt x="37" y="114"/>
                    <a:pt x="67" y="114"/>
                  </a:cubicBezTo>
                  <a:cubicBezTo>
                    <a:pt x="87" y="114"/>
                    <a:pt x="110" y="108"/>
                    <a:pt x="130" y="101"/>
                  </a:cubicBezTo>
                  <a:cubicBezTo>
                    <a:pt x="162" y="85"/>
                    <a:pt x="194" y="53"/>
                    <a:pt x="226" y="21"/>
                  </a:cubicBezTo>
                  <a:lnTo>
                    <a:pt x="226" y="5"/>
                  </a:lnTo>
                  <a:cubicBezTo>
                    <a:pt x="223" y="1"/>
                    <a:pt x="215"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4795950" y="1203925"/>
              <a:ext cx="5275" cy="4500"/>
            </a:xfrm>
            <a:custGeom>
              <a:avLst/>
              <a:gdLst/>
              <a:ahLst/>
              <a:cxnLst/>
              <a:rect l="l" t="t" r="r" b="b"/>
              <a:pathLst>
                <a:path w="211" h="180" extrusionOk="0">
                  <a:moveTo>
                    <a:pt x="81" y="0"/>
                  </a:moveTo>
                  <a:cubicBezTo>
                    <a:pt x="33" y="49"/>
                    <a:pt x="1" y="97"/>
                    <a:pt x="49" y="97"/>
                  </a:cubicBezTo>
                  <a:cubicBezTo>
                    <a:pt x="78" y="112"/>
                    <a:pt x="148" y="180"/>
                    <a:pt x="172" y="180"/>
                  </a:cubicBezTo>
                  <a:cubicBezTo>
                    <a:pt x="175" y="180"/>
                    <a:pt x="177" y="179"/>
                    <a:pt x="178" y="178"/>
                  </a:cubicBezTo>
                  <a:cubicBezTo>
                    <a:pt x="210" y="162"/>
                    <a:pt x="210" y="129"/>
                    <a:pt x="178" y="97"/>
                  </a:cubicBezTo>
                  <a:lnTo>
                    <a:pt x="146" y="65"/>
                  </a:lnTo>
                  <a:lnTo>
                    <a:pt x="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4510050" y="1227150"/>
              <a:ext cx="7275" cy="5825"/>
            </a:xfrm>
            <a:custGeom>
              <a:avLst/>
              <a:gdLst/>
              <a:ahLst/>
              <a:cxnLst/>
              <a:rect l="l" t="t" r="r" b="b"/>
              <a:pathLst>
                <a:path w="291" h="233" extrusionOk="0">
                  <a:moveTo>
                    <a:pt x="222" y="1"/>
                  </a:moveTo>
                  <a:cubicBezTo>
                    <a:pt x="175" y="1"/>
                    <a:pt x="105" y="19"/>
                    <a:pt x="81" y="55"/>
                  </a:cubicBezTo>
                  <a:lnTo>
                    <a:pt x="16" y="88"/>
                  </a:lnTo>
                  <a:cubicBezTo>
                    <a:pt x="0" y="88"/>
                    <a:pt x="0" y="168"/>
                    <a:pt x="16" y="200"/>
                  </a:cubicBezTo>
                  <a:cubicBezTo>
                    <a:pt x="16" y="217"/>
                    <a:pt x="65" y="233"/>
                    <a:pt x="81" y="233"/>
                  </a:cubicBezTo>
                  <a:cubicBezTo>
                    <a:pt x="145" y="217"/>
                    <a:pt x="97" y="200"/>
                    <a:pt x="81" y="184"/>
                  </a:cubicBezTo>
                  <a:cubicBezTo>
                    <a:pt x="49" y="152"/>
                    <a:pt x="49" y="120"/>
                    <a:pt x="113" y="104"/>
                  </a:cubicBezTo>
                  <a:lnTo>
                    <a:pt x="162" y="88"/>
                  </a:lnTo>
                  <a:cubicBezTo>
                    <a:pt x="242" y="55"/>
                    <a:pt x="291" y="23"/>
                    <a:pt x="258" y="7"/>
                  </a:cubicBezTo>
                  <a:cubicBezTo>
                    <a:pt x="250" y="3"/>
                    <a:pt x="237"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5308900" y="1147975"/>
              <a:ext cx="5675" cy="3250"/>
            </a:xfrm>
            <a:custGeom>
              <a:avLst/>
              <a:gdLst/>
              <a:ahLst/>
              <a:cxnLst/>
              <a:rect l="l" t="t" r="r" b="b"/>
              <a:pathLst>
                <a:path w="227" h="130" extrusionOk="0">
                  <a:moveTo>
                    <a:pt x="111" y="0"/>
                  </a:moveTo>
                  <a:cubicBezTo>
                    <a:pt x="73" y="0"/>
                    <a:pt x="33" y="4"/>
                    <a:pt x="17" y="12"/>
                  </a:cubicBezTo>
                  <a:cubicBezTo>
                    <a:pt x="1" y="28"/>
                    <a:pt x="17" y="93"/>
                    <a:pt x="33" y="125"/>
                  </a:cubicBezTo>
                  <a:cubicBezTo>
                    <a:pt x="36" y="128"/>
                    <a:pt x="41" y="130"/>
                    <a:pt x="46" y="130"/>
                  </a:cubicBezTo>
                  <a:cubicBezTo>
                    <a:pt x="66" y="130"/>
                    <a:pt x="97" y="109"/>
                    <a:pt x="97" y="109"/>
                  </a:cubicBezTo>
                  <a:cubicBezTo>
                    <a:pt x="101" y="105"/>
                    <a:pt x="108" y="104"/>
                    <a:pt x="117" y="104"/>
                  </a:cubicBezTo>
                  <a:cubicBezTo>
                    <a:pt x="132" y="104"/>
                    <a:pt x="154" y="108"/>
                    <a:pt x="172" y="108"/>
                  </a:cubicBezTo>
                  <a:cubicBezTo>
                    <a:pt x="190" y="108"/>
                    <a:pt x="204" y="105"/>
                    <a:pt x="210" y="93"/>
                  </a:cubicBezTo>
                  <a:cubicBezTo>
                    <a:pt x="226" y="77"/>
                    <a:pt x="226" y="28"/>
                    <a:pt x="194" y="12"/>
                  </a:cubicBezTo>
                  <a:cubicBezTo>
                    <a:pt x="186" y="4"/>
                    <a:pt x="150"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4186625" y="1061275"/>
              <a:ext cx="4675" cy="4450"/>
            </a:xfrm>
            <a:custGeom>
              <a:avLst/>
              <a:gdLst/>
              <a:ahLst/>
              <a:cxnLst/>
              <a:rect l="l" t="t" r="r" b="b"/>
              <a:pathLst>
                <a:path w="187" h="178" extrusionOk="0">
                  <a:moveTo>
                    <a:pt x="182" y="0"/>
                  </a:moveTo>
                  <a:cubicBezTo>
                    <a:pt x="178" y="0"/>
                    <a:pt x="162" y="4"/>
                    <a:pt x="130" y="12"/>
                  </a:cubicBezTo>
                  <a:cubicBezTo>
                    <a:pt x="81" y="12"/>
                    <a:pt x="1" y="141"/>
                    <a:pt x="17" y="157"/>
                  </a:cubicBezTo>
                  <a:cubicBezTo>
                    <a:pt x="25" y="174"/>
                    <a:pt x="41" y="178"/>
                    <a:pt x="57" y="178"/>
                  </a:cubicBezTo>
                  <a:cubicBezTo>
                    <a:pt x="73" y="178"/>
                    <a:pt x="89" y="174"/>
                    <a:pt x="98" y="174"/>
                  </a:cubicBezTo>
                  <a:cubicBezTo>
                    <a:pt x="114" y="157"/>
                    <a:pt x="98" y="125"/>
                    <a:pt x="81" y="109"/>
                  </a:cubicBezTo>
                  <a:cubicBezTo>
                    <a:pt x="81" y="109"/>
                    <a:pt x="130" y="28"/>
                    <a:pt x="162" y="12"/>
                  </a:cubicBezTo>
                  <a:cubicBezTo>
                    <a:pt x="178" y="4"/>
                    <a:pt x="186"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4581825" y="1221675"/>
              <a:ext cx="8500" cy="3200"/>
            </a:xfrm>
            <a:custGeom>
              <a:avLst/>
              <a:gdLst/>
              <a:ahLst/>
              <a:cxnLst/>
              <a:rect l="l" t="t" r="r" b="b"/>
              <a:pathLst>
                <a:path w="340" h="128" extrusionOk="0">
                  <a:moveTo>
                    <a:pt x="49" y="0"/>
                  </a:moveTo>
                  <a:cubicBezTo>
                    <a:pt x="1" y="16"/>
                    <a:pt x="1" y="65"/>
                    <a:pt x="17" y="97"/>
                  </a:cubicBezTo>
                  <a:lnTo>
                    <a:pt x="33" y="113"/>
                  </a:lnTo>
                  <a:cubicBezTo>
                    <a:pt x="38" y="118"/>
                    <a:pt x="44" y="120"/>
                    <a:pt x="51" y="120"/>
                  </a:cubicBezTo>
                  <a:cubicBezTo>
                    <a:pt x="68" y="120"/>
                    <a:pt x="91" y="108"/>
                    <a:pt x="113" y="97"/>
                  </a:cubicBezTo>
                  <a:lnTo>
                    <a:pt x="194" y="81"/>
                  </a:lnTo>
                  <a:cubicBezTo>
                    <a:pt x="221" y="116"/>
                    <a:pt x="253" y="127"/>
                    <a:pt x="278" y="127"/>
                  </a:cubicBezTo>
                  <a:cubicBezTo>
                    <a:pt x="299" y="127"/>
                    <a:pt x="316" y="120"/>
                    <a:pt x="323" y="113"/>
                  </a:cubicBezTo>
                  <a:cubicBezTo>
                    <a:pt x="339" y="81"/>
                    <a:pt x="307" y="48"/>
                    <a:pt x="242" y="32"/>
                  </a:cubicBezTo>
                  <a:lnTo>
                    <a:pt x="178" y="16"/>
                  </a:lnTo>
                  <a:cubicBezTo>
                    <a:pt x="156" y="16"/>
                    <a:pt x="128" y="38"/>
                    <a:pt x="97" y="38"/>
                  </a:cubicBezTo>
                  <a:cubicBezTo>
                    <a:pt x="81" y="38"/>
                    <a:pt x="65" y="32"/>
                    <a:pt x="49" y="16"/>
                  </a:cubicBezTo>
                  <a:lnTo>
                    <a:pt x="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4890725" y="1198275"/>
              <a:ext cx="5500" cy="2375"/>
            </a:xfrm>
            <a:custGeom>
              <a:avLst/>
              <a:gdLst/>
              <a:ahLst/>
              <a:cxnLst/>
              <a:rect l="l" t="t" r="r" b="b"/>
              <a:pathLst>
                <a:path w="220" h="95" extrusionOk="0">
                  <a:moveTo>
                    <a:pt x="113" y="0"/>
                  </a:moveTo>
                  <a:cubicBezTo>
                    <a:pt x="33" y="17"/>
                    <a:pt x="0" y="49"/>
                    <a:pt x="49" y="81"/>
                  </a:cubicBezTo>
                  <a:cubicBezTo>
                    <a:pt x="62" y="88"/>
                    <a:pt x="94" y="94"/>
                    <a:pt x="126" y="94"/>
                  </a:cubicBezTo>
                  <a:cubicBezTo>
                    <a:pt x="173" y="94"/>
                    <a:pt x="220" y="80"/>
                    <a:pt x="210" y="33"/>
                  </a:cubicBezTo>
                  <a:lnTo>
                    <a:pt x="194" y="17"/>
                  </a:lnTo>
                  <a:lnTo>
                    <a:pt x="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5082275" y="1157600"/>
              <a:ext cx="5800" cy="4000"/>
            </a:xfrm>
            <a:custGeom>
              <a:avLst/>
              <a:gdLst/>
              <a:ahLst/>
              <a:cxnLst/>
              <a:rect l="l" t="t" r="r" b="b"/>
              <a:pathLst>
                <a:path w="232" h="160" extrusionOk="0">
                  <a:moveTo>
                    <a:pt x="206" y="0"/>
                  </a:moveTo>
                  <a:cubicBezTo>
                    <a:pt x="174" y="0"/>
                    <a:pt x="113" y="14"/>
                    <a:pt x="81" y="14"/>
                  </a:cubicBezTo>
                  <a:cubicBezTo>
                    <a:pt x="16" y="14"/>
                    <a:pt x="0" y="79"/>
                    <a:pt x="16" y="95"/>
                  </a:cubicBezTo>
                  <a:cubicBezTo>
                    <a:pt x="33" y="111"/>
                    <a:pt x="49" y="127"/>
                    <a:pt x="49" y="143"/>
                  </a:cubicBezTo>
                  <a:cubicBezTo>
                    <a:pt x="49" y="143"/>
                    <a:pt x="113" y="143"/>
                    <a:pt x="145" y="160"/>
                  </a:cubicBezTo>
                  <a:cubicBezTo>
                    <a:pt x="162" y="160"/>
                    <a:pt x="194" y="143"/>
                    <a:pt x="194" y="143"/>
                  </a:cubicBezTo>
                  <a:cubicBezTo>
                    <a:pt x="194" y="127"/>
                    <a:pt x="210" y="111"/>
                    <a:pt x="210" y="79"/>
                  </a:cubicBezTo>
                  <a:lnTo>
                    <a:pt x="226" y="47"/>
                  </a:lnTo>
                  <a:lnTo>
                    <a:pt x="226" y="14"/>
                  </a:lnTo>
                  <a:cubicBezTo>
                    <a:pt x="232" y="4"/>
                    <a:pt x="223"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4508025" y="1169650"/>
              <a:ext cx="8100" cy="4450"/>
            </a:xfrm>
            <a:custGeom>
              <a:avLst/>
              <a:gdLst/>
              <a:ahLst/>
              <a:cxnLst/>
              <a:rect l="l" t="t" r="r" b="b"/>
              <a:pathLst>
                <a:path w="324" h="178" extrusionOk="0">
                  <a:moveTo>
                    <a:pt x="243" y="0"/>
                  </a:moveTo>
                  <a:lnTo>
                    <a:pt x="162" y="16"/>
                  </a:lnTo>
                  <a:cubicBezTo>
                    <a:pt x="65" y="49"/>
                    <a:pt x="1" y="113"/>
                    <a:pt x="33" y="178"/>
                  </a:cubicBezTo>
                  <a:lnTo>
                    <a:pt x="114" y="178"/>
                  </a:lnTo>
                  <a:cubicBezTo>
                    <a:pt x="130" y="178"/>
                    <a:pt x="194" y="162"/>
                    <a:pt x="194" y="162"/>
                  </a:cubicBezTo>
                  <a:cubicBezTo>
                    <a:pt x="178" y="97"/>
                    <a:pt x="243" y="97"/>
                    <a:pt x="291" y="81"/>
                  </a:cubicBezTo>
                  <a:cubicBezTo>
                    <a:pt x="307" y="81"/>
                    <a:pt x="323" y="49"/>
                    <a:pt x="307" y="32"/>
                  </a:cubicBezTo>
                  <a:cubicBezTo>
                    <a:pt x="307" y="16"/>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484650" y="1170375"/>
              <a:ext cx="7975" cy="2925"/>
            </a:xfrm>
            <a:custGeom>
              <a:avLst/>
              <a:gdLst/>
              <a:ahLst/>
              <a:cxnLst/>
              <a:rect l="l" t="t" r="r" b="b"/>
              <a:pathLst>
                <a:path w="319" h="117" extrusionOk="0">
                  <a:moveTo>
                    <a:pt x="239" y="0"/>
                  </a:moveTo>
                  <a:cubicBezTo>
                    <a:pt x="230" y="0"/>
                    <a:pt x="220" y="1"/>
                    <a:pt x="210" y="3"/>
                  </a:cubicBezTo>
                  <a:lnTo>
                    <a:pt x="145" y="20"/>
                  </a:lnTo>
                  <a:lnTo>
                    <a:pt x="81" y="36"/>
                  </a:lnTo>
                  <a:cubicBezTo>
                    <a:pt x="0" y="36"/>
                    <a:pt x="16" y="68"/>
                    <a:pt x="97" y="100"/>
                  </a:cubicBezTo>
                  <a:lnTo>
                    <a:pt x="178" y="100"/>
                  </a:lnTo>
                  <a:lnTo>
                    <a:pt x="290" y="116"/>
                  </a:lnTo>
                  <a:cubicBezTo>
                    <a:pt x="319" y="46"/>
                    <a:pt x="298"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 name="Google Shape;409;p7"/>
          <p:cNvPicPr preferRelativeResize="0"/>
          <p:nvPr/>
        </p:nvPicPr>
        <p:blipFill rotWithShape="1">
          <a:blip r:embed="rId6">
            <a:alphaModFix amt="19000"/>
          </a:blip>
          <a:srcRect t="159" b="159"/>
          <a:stretch/>
        </p:blipFill>
        <p:spPr>
          <a:xfrm>
            <a:off x="-1" y="0"/>
            <a:ext cx="9173673" cy="5143501"/>
          </a:xfrm>
          <a:prstGeom prst="rect">
            <a:avLst/>
          </a:prstGeom>
          <a:noFill/>
          <a:ln>
            <a:noFill/>
          </a:ln>
        </p:spPr>
      </p:pic>
      <p:sp>
        <p:nvSpPr>
          <p:cNvPr id="410" name="Google Shape;410;p7"/>
          <p:cNvSpPr txBox="1">
            <a:spLocks noGrp="1"/>
          </p:cNvSpPr>
          <p:nvPr>
            <p:ph type="title"/>
          </p:nvPr>
        </p:nvSpPr>
        <p:spPr>
          <a:xfrm>
            <a:off x="3516925" y="1254000"/>
            <a:ext cx="49173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11" name="Google Shape;411;p7"/>
          <p:cNvSpPr txBox="1">
            <a:spLocks noGrp="1"/>
          </p:cNvSpPr>
          <p:nvPr>
            <p:ph type="subTitle" idx="1"/>
          </p:nvPr>
        </p:nvSpPr>
        <p:spPr>
          <a:xfrm>
            <a:off x="3516925" y="1902900"/>
            <a:ext cx="4917300" cy="1986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sz="1400">
                <a:solidFill>
                  <a:schemeClr val="dk1"/>
                </a:solidFill>
              </a:defRPr>
            </a:lvl1pPr>
            <a:lvl2pPr lvl="1" algn="ctr" rtl="0">
              <a:lnSpc>
                <a:spcPct val="100000"/>
              </a:lnSpc>
              <a:spcBef>
                <a:spcPts val="0"/>
              </a:spcBef>
              <a:spcAft>
                <a:spcPts val="0"/>
              </a:spcAft>
              <a:buClr>
                <a:schemeClr val="dk1"/>
              </a:buClr>
              <a:buSzPts val="1400"/>
              <a:buChar char="○"/>
              <a:defRPr>
                <a:solidFill>
                  <a:schemeClr val="dk1"/>
                </a:solidFill>
              </a:defRPr>
            </a:lvl2pPr>
            <a:lvl3pPr lvl="2" algn="ctr" rtl="0">
              <a:lnSpc>
                <a:spcPct val="100000"/>
              </a:lnSpc>
              <a:spcBef>
                <a:spcPts val="0"/>
              </a:spcBef>
              <a:spcAft>
                <a:spcPts val="0"/>
              </a:spcAft>
              <a:buClr>
                <a:schemeClr val="dk1"/>
              </a:buClr>
              <a:buSzPts val="1400"/>
              <a:buChar char="■"/>
              <a:defRPr>
                <a:solidFill>
                  <a:schemeClr val="dk1"/>
                </a:solidFill>
              </a:defRPr>
            </a:lvl3pPr>
            <a:lvl4pPr lvl="3" algn="ctr" rtl="0">
              <a:lnSpc>
                <a:spcPct val="100000"/>
              </a:lnSpc>
              <a:spcBef>
                <a:spcPts val="0"/>
              </a:spcBef>
              <a:spcAft>
                <a:spcPts val="0"/>
              </a:spcAft>
              <a:buClr>
                <a:schemeClr val="dk1"/>
              </a:buClr>
              <a:buSzPts val="1400"/>
              <a:buChar char="●"/>
              <a:defRPr>
                <a:solidFill>
                  <a:schemeClr val="dk1"/>
                </a:solidFill>
              </a:defRPr>
            </a:lvl4pPr>
            <a:lvl5pPr lvl="4" algn="ctr" rtl="0">
              <a:lnSpc>
                <a:spcPct val="100000"/>
              </a:lnSpc>
              <a:spcBef>
                <a:spcPts val="0"/>
              </a:spcBef>
              <a:spcAft>
                <a:spcPts val="0"/>
              </a:spcAft>
              <a:buClr>
                <a:schemeClr val="dk1"/>
              </a:buClr>
              <a:buSzPts val="1400"/>
              <a:buChar char="○"/>
              <a:defRPr>
                <a:solidFill>
                  <a:schemeClr val="dk1"/>
                </a:solidFill>
              </a:defRPr>
            </a:lvl5pPr>
            <a:lvl6pPr lvl="5" algn="ctr" rtl="0">
              <a:lnSpc>
                <a:spcPct val="100000"/>
              </a:lnSpc>
              <a:spcBef>
                <a:spcPts val="0"/>
              </a:spcBef>
              <a:spcAft>
                <a:spcPts val="0"/>
              </a:spcAft>
              <a:buClr>
                <a:schemeClr val="dk1"/>
              </a:buClr>
              <a:buSzPts val="1400"/>
              <a:buChar char="■"/>
              <a:defRPr>
                <a:solidFill>
                  <a:schemeClr val="dk1"/>
                </a:solidFill>
              </a:defRPr>
            </a:lvl6pPr>
            <a:lvl7pPr lvl="6" algn="ctr" rtl="0">
              <a:lnSpc>
                <a:spcPct val="100000"/>
              </a:lnSpc>
              <a:spcBef>
                <a:spcPts val="0"/>
              </a:spcBef>
              <a:spcAft>
                <a:spcPts val="0"/>
              </a:spcAft>
              <a:buClr>
                <a:schemeClr val="dk1"/>
              </a:buClr>
              <a:buSzPts val="1400"/>
              <a:buChar char="●"/>
              <a:defRPr>
                <a:solidFill>
                  <a:schemeClr val="dk1"/>
                </a:solidFill>
              </a:defRPr>
            </a:lvl7pPr>
            <a:lvl8pPr lvl="7" algn="ctr" rtl="0">
              <a:lnSpc>
                <a:spcPct val="100000"/>
              </a:lnSpc>
              <a:spcBef>
                <a:spcPts val="0"/>
              </a:spcBef>
              <a:spcAft>
                <a:spcPts val="0"/>
              </a:spcAft>
              <a:buClr>
                <a:schemeClr val="dk1"/>
              </a:buClr>
              <a:buSzPts val="1400"/>
              <a:buChar char="○"/>
              <a:defRPr>
                <a:solidFill>
                  <a:schemeClr val="dk1"/>
                </a:solidFill>
              </a:defRPr>
            </a:lvl8pPr>
            <a:lvl9pPr lvl="8" algn="ctr" rtl="0">
              <a:lnSpc>
                <a:spcPct val="100000"/>
              </a:lnSpc>
              <a:spcBef>
                <a:spcPts val="0"/>
              </a:spcBef>
              <a:spcAft>
                <a:spcPts val="0"/>
              </a:spcAft>
              <a:buClr>
                <a:schemeClr val="dk1"/>
              </a:buClr>
              <a:buSzPts val="1400"/>
              <a:buChar char="■"/>
              <a:defRPr>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2"/>
        <p:cNvGrpSpPr/>
        <p:nvPr/>
      </p:nvGrpSpPr>
      <p:grpSpPr>
        <a:xfrm>
          <a:off x="0" y="0"/>
          <a:ext cx="0" cy="0"/>
          <a:chOff x="0" y="0"/>
          <a:chExt cx="0" cy="0"/>
        </a:xfrm>
      </p:grpSpPr>
      <p:grpSp>
        <p:nvGrpSpPr>
          <p:cNvPr id="413" name="Google Shape;413;p8"/>
          <p:cNvGrpSpPr/>
          <p:nvPr/>
        </p:nvGrpSpPr>
        <p:grpSpPr>
          <a:xfrm>
            <a:off x="7455900" y="2844277"/>
            <a:ext cx="2506685" cy="2060524"/>
            <a:chOff x="7455900" y="2844277"/>
            <a:chExt cx="2506685" cy="2060524"/>
          </a:xfrm>
        </p:grpSpPr>
        <p:pic>
          <p:nvPicPr>
            <p:cNvPr id="414" name="Google Shape;414;p8"/>
            <p:cNvPicPr preferRelativeResize="0"/>
            <p:nvPr/>
          </p:nvPicPr>
          <p:blipFill>
            <a:blip r:embed="rId2">
              <a:alphaModFix/>
            </a:blip>
            <a:stretch>
              <a:fillRect/>
            </a:stretch>
          </p:blipFill>
          <p:spPr>
            <a:xfrm flipH="1">
              <a:off x="7954949" y="3144375"/>
              <a:ext cx="1731600" cy="1760426"/>
            </a:xfrm>
            <a:prstGeom prst="rect">
              <a:avLst/>
            </a:prstGeom>
            <a:noFill/>
            <a:ln>
              <a:noFill/>
            </a:ln>
          </p:spPr>
        </p:pic>
        <p:pic>
          <p:nvPicPr>
            <p:cNvPr id="415" name="Google Shape;415;p8"/>
            <p:cNvPicPr preferRelativeResize="0"/>
            <p:nvPr/>
          </p:nvPicPr>
          <p:blipFill>
            <a:blip r:embed="rId3">
              <a:alphaModFix/>
            </a:blip>
            <a:stretch>
              <a:fillRect/>
            </a:stretch>
          </p:blipFill>
          <p:spPr>
            <a:xfrm>
              <a:off x="7455900" y="2844277"/>
              <a:ext cx="1949999" cy="1158423"/>
            </a:xfrm>
            <a:prstGeom prst="rect">
              <a:avLst/>
            </a:prstGeom>
            <a:noFill/>
            <a:ln>
              <a:noFill/>
            </a:ln>
          </p:spPr>
        </p:pic>
        <p:grpSp>
          <p:nvGrpSpPr>
            <p:cNvPr id="416" name="Google Shape;416;p8"/>
            <p:cNvGrpSpPr/>
            <p:nvPr/>
          </p:nvGrpSpPr>
          <p:grpSpPr>
            <a:xfrm>
              <a:off x="8315383" y="4106250"/>
              <a:ext cx="1647202" cy="319400"/>
              <a:chOff x="2107825" y="4361850"/>
              <a:chExt cx="1157800" cy="319400"/>
            </a:xfrm>
          </p:grpSpPr>
          <p:sp>
            <p:nvSpPr>
              <p:cNvPr id="417" name="Google Shape;417;p8"/>
              <p:cNvSpPr/>
              <p:nvPr/>
            </p:nvSpPr>
            <p:spPr>
              <a:xfrm>
                <a:off x="2123550" y="4373550"/>
                <a:ext cx="1142075" cy="307700"/>
              </a:xfrm>
              <a:custGeom>
                <a:avLst/>
                <a:gdLst/>
                <a:ahLst/>
                <a:cxnLst/>
                <a:rect l="l" t="t" r="r" b="b"/>
                <a:pathLst>
                  <a:path w="45683" h="12308" extrusionOk="0">
                    <a:moveTo>
                      <a:pt x="3291" y="178"/>
                    </a:moveTo>
                    <a:cubicBezTo>
                      <a:pt x="3356" y="258"/>
                      <a:pt x="3420" y="323"/>
                      <a:pt x="3469" y="371"/>
                    </a:cubicBezTo>
                    <a:cubicBezTo>
                      <a:pt x="3517" y="403"/>
                      <a:pt x="3598" y="355"/>
                      <a:pt x="3598" y="452"/>
                    </a:cubicBezTo>
                    <a:cubicBezTo>
                      <a:pt x="3570" y="473"/>
                      <a:pt x="3540" y="479"/>
                      <a:pt x="3511" y="479"/>
                    </a:cubicBezTo>
                    <a:cubicBezTo>
                      <a:pt x="3473" y="479"/>
                      <a:pt x="3439" y="468"/>
                      <a:pt x="3420" y="468"/>
                    </a:cubicBezTo>
                    <a:cubicBezTo>
                      <a:pt x="3340" y="420"/>
                      <a:pt x="3275" y="371"/>
                      <a:pt x="3227" y="339"/>
                    </a:cubicBezTo>
                    <a:cubicBezTo>
                      <a:pt x="3243" y="274"/>
                      <a:pt x="3259" y="226"/>
                      <a:pt x="3291" y="178"/>
                    </a:cubicBezTo>
                    <a:close/>
                    <a:moveTo>
                      <a:pt x="10211" y="484"/>
                    </a:moveTo>
                    <a:cubicBezTo>
                      <a:pt x="10244" y="484"/>
                      <a:pt x="10292" y="484"/>
                      <a:pt x="10324" y="500"/>
                    </a:cubicBezTo>
                    <a:cubicBezTo>
                      <a:pt x="10324" y="516"/>
                      <a:pt x="10324" y="533"/>
                      <a:pt x="10324" y="549"/>
                    </a:cubicBezTo>
                    <a:cubicBezTo>
                      <a:pt x="10292" y="565"/>
                      <a:pt x="10244" y="565"/>
                      <a:pt x="10211" y="565"/>
                    </a:cubicBezTo>
                    <a:cubicBezTo>
                      <a:pt x="10195" y="565"/>
                      <a:pt x="10179" y="533"/>
                      <a:pt x="10179" y="516"/>
                    </a:cubicBezTo>
                    <a:cubicBezTo>
                      <a:pt x="10179" y="500"/>
                      <a:pt x="10195" y="484"/>
                      <a:pt x="10211" y="484"/>
                    </a:cubicBezTo>
                    <a:close/>
                    <a:moveTo>
                      <a:pt x="2390" y="593"/>
                    </a:moveTo>
                    <a:cubicBezTo>
                      <a:pt x="2395" y="593"/>
                      <a:pt x="2407" y="613"/>
                      <a:pt x="2420" y="613"/>
                    </a:cubicBezTo>
                    <a:cubicBezTo>
                      <a:pt x="2388" y="629"/>
                      <a:pt x="2372" y="645"/>
                      <a:pt x="2356" y="645"/>
                    </a:cubicBezTo>
                    <a:cubicBezTo>
                      <a:pt x="2340" y="645"/>
                      <a:pt x="2340" y="629"/>
                      <a:pt x="2324" y="613"/>
                    </a:cubicBezTo>
                    <a:cubicBezTo>
                      <a:pt x="2340" y="613"/>
                      <a:pt x="2356" y="597"/>
                      <a:pt x="2388" y="597"/>
                    </a:cubicBezTo>
                    <a:cubicBezTo>
                      <a:pt x="2388" y="594"/>
                      <a:pt x="2389" y="593"/>
                      <a:pt x="2390" y="593"/>
                    </a:cubicBezTo>
                    <a:close/>
                    <a:moveTo>
                      <a:pt x="14771" y="571"/>
                    </a:moveTo>
                    <a:cubicBezTo>
                      <a:pt x="14833" y="571"/>
                      <a:pt x="14885" y="582"/>
                      <a:pt x="14938" y="597"/>
                    </a:cubicBezTo>
                    <a:cubicBezTo>
                      <a:pt x="14938" y="643"/>
                      <a:pt x="14938" y="662"/>
                      <a:pt x="14860" y="662"/>
                    </a:cubicBezTo>
                    <a:cubicBezTo>
                      <a:pt x="14799" y="662"/>
                      <a:pt x="14692" y="650"/>
                      <a:pt x="14502" y="629"/>
                    </a:cubicBezTo>
                    <a:cubicBezTo>
                      <a:pt x="14615" y="586"/>
                      <a:pt x="14699" y="571"/>
                      <a:pt x="14771" y="571"/>
                    </a:cubicBezTo>
                    <a:close/>
                    <a:moveTo>
                      <a:pt x="3195" y="484"/>
                    </a:moveTo>
                    <a:cubicBezTo>
                      <a:pt x="3227" y="581"/>
                      <a:pt x="3372" y="533"/>
                      <a:pt x="3404" y="645"/>
                    </a:cubicBezTo>
                    <a:cubicBezTo>
                      <a:pt x="3379" y="664"/>
                      <a:pt x="3354" y="668"/>
                      <a:pt x="3326" y="668"/>
                    </a:cubicBezTo>
                    <a:cubicBezTo>
                      <a:pt x="3304" y="668"/>
                      <a:pt x="3279" y="666"/>
                      <a:pt x="3251" y="666"/>
                    </a:cubicBezTo>
                    <a:cubicBezTo>
                      <a:pt x="3225" y="666"/>
                      <a:pt x="3196" y="668"/>
                      <a:pt x="3162" y="678"/>
                    </a:cubicBezTo>
                    <a:lnTo>
                      <a:pt x="3162" y="516"/>
                    </a:lnTo>
                    <a:cubicBezTo>
                      <a:pt x="3178" y="500"/>
                      <a:pt x="3195" y="484"/>
                      <a:pt x="3195" y="484"/>
                    </a:cubicBezTo>
                    <a:close/>
                    <a:moveTo>
                      <a:pt x="16061" y="662"/>
                    </a:moveTo>
                    <a:cubicBezTo>
                      <a:pt x="16127" y="662"/>
                      <a:pt x="16196" y="678"/>
                      <a:pt x="16276" y="710"/>
                    </a:cubicBezTo>
                    <a:cubicBezTo>
                      <a:pt x="16196" y="742"/>
                      <a:pt x="16127" y="758"/>
                      <a:pt x="16061" y="758"/>
                    </a:cubicBezTo>
                    <a:cubicBezTo>
                      <a:pt x="15994" y="758"/>
                      <a:pt x="15930" y="742"/>
                      <a:pt x="15857" y="710"/>
                    </a:cubicBezTo>
                    <a:cubicBezTo>
                      <a:pt x="15930" y="678"/>
                      <a:pt x="15994" y="662"/>
                      <a:pt x="16061" y="662"/>
                    </a:cubicBezTo>
                    <a:close/>
                    <a:moveTo>
                      <a:pt x="16615" y="662"/>
                    </a:moveTo>
                    <a:cubicBezTo>
                      <a:pt x="16688" y="662"/>
                      <a:pt x="16760" y="678"/>
                      <a:pt x="16889" y="710"/>
                    </a:cubicBezTo>
                    <a:cubicBezTo>
                      <a:pt x="16760" y="742"/>
                      <a:pt x="16688" y="758"/>
                      <a:pt x="16615" y="758"/>
                    </a:cubicBezTo>
                    <a:cubicBezTo>
                      <a:pt x="16543" y="758"/>
                      <a:pt x="16470" y="742"/>
                      <a:pt x="16341" y="710"/>
                    </a:cubicBezTo>
                    <a:cubicBezTo>
                      <a:pt x="16470" y="678"/>
                      <a:pt x="16543" y="662"/>
                      <a:pt x="16615" y="662"/>
                    </a:cubicBezTo>
                    <a:close/>
                    <a:moveTo>
                      <a:pt x="17486" y="662"/>
                    </a:moveTo>
                    <a:cubicBezTo>
                      <a:pt x="17502" y="694"/>
                      <a:pt x="17518" y="710"/>
                      <a:pt x="17518" y="726"/>
                    </a:cubicBezTo>
                    <a:cubicBezTo>
                      <a:pt x="17518" y="742"/>
                      <a:pt x="17502" y="742"/>
                      <a:pt x="17486" y="758"/>
                    </a:cubicBezTo>
                    <a:cubicBezTo>
                      <a:pt x="17486" y="742"/>
                      <a:pt x="17470" y="726"/>
                      <a:pt x="17454" y="694"/>
                    </a:cubicBezTo>
                    <a:cubicBezTo>
                      <a:pt x="17454" y="694"/>
                      <a:pt x="17486" y="678"/>
                      <a:pt x="17486" y="662"/>
                    </a:cubicBezTo>
                    <a:close/>
                    <a:moveTo>
                      <a:pt x="15099" y="565"/>
                    </a:moveTo>
                    <a:cubicBezTo>
                      <a:pt x="15309" y="565"/>
                      <a:pt x="15518" y="565"/>
                      <a:pt x="15744" y="581"/>
                    </a:cubicBezTo>
                    <a:cubicBezTo>
                      <a:pt x="15744" y="581"/>
                      <a:pt x="15760" y="597"/>
                      <a:pt x="15776" y="613"/>
                    </a:cubicBezTo>
                    <a:cubicBezTo>
                      <a:pt x="15744" y="662"/>
                      <a:pt x="15696" y="694"/>
                      <a:pt x="15663" y="742"/>
                    </a:cubicBezTo>
                    <a:cubicBezTo>
                      <a:pt x="15615" y="726"/>
                      <a:pt x="15567" y="694"/>
                      <a:pt x="15502" y="645"/>
                    </a:cubicBezTo>
                    <a:cubicBezTo>
                      <a:pt x="15438" y="694"/>
                      <a:pt x="15389" y="726"/>
                      <a:pt x="15357" y="758"/>
                    </a:cubicBezTo>
                    <a:cubicBezTo>
                      <a:pt x="15348" y="760"/>
                      <a:pt x="15340" y="760"/>
                      <a:pt x="15332" y="760"/>
                    </a:cubicBezTo>
                    <a:cubicBezTo>
                      <a:pt x="15254" y="760"/>
                      <a:pt x="15224" y="692"/>
                      <a:pt x="15179" y="678"/>
                    </a:cubicBezTo>
                    <a:cubicBezTo>
                      <a:pt x="15147" y="645"/>
                      <a:pt x="15067" y="694"/>
                      <a:pt x="15067" y="597"/>
                    </a:cubicBezTo>
                    <a:cubicBezTo>
                      <a:pt x="15067" y="597"/>
                      <a:pt x="15083" y="565"/>
                      <a:pt x="15099" y="565"/>
                    </a:cubicBezTo>
                    <a:close/>
                    <a:moveTo>
                      <a:pt x="17850" y="655"/>
                    </a:moveTo>
                    <a:cubicBezTo>
                      <a:pt x="17893" y="655"/>
                      <a:pt x="17934" y="664"/>
                      <a:pt x="17971" y="664"/>
                    </a:cubicBezTo>
                    <a:cubicBezTo>
                      <a:pt x="17982" y="664"/>
                      <a:pt x="17992" y="664"/>
                      <a:pt x="18002" y="662"/>
                    </a:cubicBezTo>
                    <a:cubicBezTo>
                      <a:pt x="18099" y="710"/>
                      <a:pt x="18180" y="758"/>
                      <a:pt x="18293" y="823"/>
                    </a:cubicBezTo>
                    <a:cubicBezTo>
                      <a:pt x="18212" y="847"/>
                      <a:pt x="18135" y="851"/>
                      <a:pt x="18063" y="851"/>
                    </a:cubicBezTo>
                    <a:cubicBezTo>
                      <a:pt x="18026" y="851"/>
                      <a:pt x="17991" y="850"/>
                      <a:pt x="17957" y="850"/>
                    </a:cubicBezTo>
                    <a:cubicBezTo>
                      <a:pt x="17923" y="850"/>
                      <a:pt x="17889" y="851"/>
                      <a:pt x="17857" y="855"/>
                    </a:cubicBezTo>
                    <a:cubicBezTo>
                      <a:pt x="17809" y="807"/>
                      <a:pt x="17760" y="758"/>
                      <a:pt x="17712" y="710"/>
                    </a:cubicBezTo>
                    <a:cubicBezTo>
                      <a:pt x="17756" y="666"/>
                      <a:pt x="17804" y="655"/>
                      <a:pt x="17850" y="655"/>
                    </a:cubicBezTo>
                    <a:close/>
                    <a:moveTo>
                      <a:pt x="18777" y="758"/>
                    </a:moveTo>
                    <a:cubicBezTo>
                      <a:pt x="18793" y="774"/>
                      <a:pt x="18809" y="807"/>
                      <a:pt x="18809" y="823"/>
                    </a:cubicBezTo>
                    <a:cubicBezTo>
                      <a:pt x="18793" y="839"/>
                      <a:pt x="18793" y="839"/>
                      <a:pt x="18777" y="855"/>
                    </a:cubicBezTo>
                    <a:cubicBezTo>
                      <a:pt x="18777" y="839"/>
                      <a:pt x="18760" y="807"/>
                      <a:pt x="18744" y="791"/>
                    </a:cubicBezTo>
                    <a:cubicBezTo>
                      <a:pt x="18744" y="791"/>
                      <a:pt x="18777" y="774"/>
                      <a:pt x="18777" y="758"/>
                    </a:cubicBezTo>
                    <a:close/>
                    <a:moveTo>
                      <a:pt x="19422" y="758"/>
                    </a:moveTo>
                    <a:cubicBezTo>
                      <a:pt x="19438" y="774"/>
                      <a:pt x="19454" y="807"/>
                      <a:pt x="19454" y="823"/>
                    </a:cubicBezTo>
                    <a:cubicBezTo>
                      <a:pt x="19438" y="839"/>
                      <a:pt x="19438" y="839"/>
                      <a:pt x="19422" y="855"/>
                    </a:cubicBezTo>
                    <a:cubicBezTo>
                      <a:pt x="19422" y="839"/>
                      <a:pt x="19406" y="807"/>
                      <a:pt x="19390" y="791"/>
                    </a:cubicBezTo>
                    <a:cubicBezTo>
                      <a:pt x="19390" y="791"/>
                      <a:pt x="19422" y="774"/>
                      <a:pt x="19422" y="758"/>
                    </a:cubicBezTo>
                    <a:close/>
                    <a:moveTo>
                      <a:pt x="20115" y="855"/>
                    </a:moveTo>
                    <a:cubicBezTo>
                      <a:pt x="20148" y="855"/>
                      <a:pt x="20180" y="871"/>
                      <a:pt x="20212" y="904"/>
                    </a:cubicBezTo>
                    <a:cubicBezTo>
                      <a:pt x="20180" y="936"/>
                      <a:pt x="20148" y="952"/>
                      <a:pt x="20115" y="952"/>
                    </a:cubicBezTo>
                    <a:cubicBezTo>
                      <a:pt x="20083" y="952"/>
                      <a:pt x="20051" y="936"/>
                      <a:pt x="20019" y="904"/>
                    </a:cubicBezTo>
                    <a:cubicBezTo>
                      <a:pt x="20051" y="871"/>
                      <a:pt x="20083" y="855"/>
                      <a:pt x="20115" y="855"/>
                    </a:cubicBezTo>
                    <a:close/>
                    <a:moveTo>
                      <a:pt x="22496" y="956"/>
                    </a:moveTo>
                    <a:cubicBezTo>
                      <a:pt x="22552" y="956"/>
                      <a:pt x="22637" y="965"/>
                      <a:pt x="22777" y="984"/>
                    </a:cubicBezTo>
                    <a:cubicBezTo>
                      <a:pt x="22664" y="1027"/>
                      <a:pt x="22580" y="1043"/>
                      <a:pt x="22508" y="1043"/>
                    </a:cubicBezTo>
                    <a:cubicBezTo>
                      <a:pt x="22446" y="1043"/>
                      <a:pt x="22394" y="1031"/>
                      <a:pt x="22341" y="1016"/>
                    </a:cubicBezTo>
                    <a:cubicBezTo>
                      <a:pt x="22390" y="977"/>
                      <a:pt x="22409" y="956"/>
                      <a:pt x="22496" y="956"/>
                    </a:cubicBezTo>
                    <a:close/>
                    <a:moveTo>
                      <a:pt x="24583" y="1049"/>
                    </a:moveTo>
                    <a:cubicBezTo>
                      <a:pt x="24600" y="1049"/>
                      <a:pt x="24616" y="1065"/>
                      <a:pt x="24616" y="1065"/>
                    </a:cubicBezTo>
                    <a:cubicBezTo>
                      <a:pt x="24616" y="1097"/>
                      <a:pt x="24600" y="1113"/>
                      <a:pt x="24583" y="1129"/>
                    </a:cubicBezTo>
                    <a:cubicBezTo>
                      <a:pt x="24583" y="1129"/>
                      <a:pt x="24567" y="1113"/>
                      <a:pt x="24551" y="1097"/>
                    </a:cubicBezTo>
                    <a:cubicBezTo>
                      <a:pt x="24567" y="1081"/>
                      <a:pt x="24583" y="1065"/>
                      <a:pt x="24583" y="1049"/>
                    </a:cubicBezTo>
                    <a:close/>
                    <a:moveTo>
                      <a:pt x="23944" y="1037"/>
                    </a:moveTo>
                    <a:cubicBezTo>
                      <a:pt x="24035" y="1037"/>
                      <a:pt x="24124" y="1041"/>
                      <a:pt x="24212" y="1049"/>
                    </a:cubicBezTo>
                    <a:cubicBezTo>
                      <a:pt x="24229" y="1049"/>
                      <a:pt x="24245" y="1065"/>
                      <a:pt x="24245" y="1065"/>
                    </a:cubicBezTo>
                    <a:cubicBezTo>
                      <a:pt x="24183" y="1118"/>
                      <a:pt x="24155" y="1142"/>
                      <a:pt x="24053" y="1142"/>
                    </a:cubicBezTo>
                    <a:cubicBezTo>
                      <a:pt x="23971" y="1142"/>
                      <a:pt x="23839" y="1126"/>
                      <a:pt x="23600" y="1097"/>
                    </a:cubicBezTo>
                    <a:cubicBezTo>
                      <a:pt x="23648" y="1065"/>
                      <a:pt x="23664" y="1049"/>
                      <a:pt x="23664" y="1049"/>
                    </a:cubicBezTo>
                    <a:cubicBezTo>
                      <a:pt x="23761" y="1041"/>
                      <a:pt x="23854" y="1037"/>
                      <a:pt x="23944" y="1037"/>
                    </a:cubicBezTo>
                    <a:close/>
                    <a:moveTo>
                      <a:pt x="24890" y="1049"/>
                    </a:moveTo>
                    <a:cubicBezTo>
                      <a:pt x="24906" y="1097"/>
                      <a:pt x="24906" y="1145"/>
                      <a:pt x="24906" y="1178"/>
                    </a:cubicBezTo>
                    <a:cubicBezTo>
                      <a:pt x="24906" y="1194"/>
                      <a:pt x="24874" y="1210"/>
                      <a:pt x="24842" y="1210"/>
                    </a:cubicBezTo>
                    <a:cubicBezTo>
                      <a:pt x="24842" y="1210"/>
                      <a:pt x="24825" y="1194"/>
                      <a:pt x="24825" y="1178"/>
                    </a:cubicBezTo>
                    <a:cubicBezTo>
                      <a:pt x="24825" y="1145"/>
                      <a:pt x="24825" y="1097"/>
                      <a:pt x="24842" y="1049"/>
                    </a:cubicBezTo>
                    <a:close/>
                    <a:moveTo>
                      <a:pt x="25614" y="1129"/>
                    </a:moveTo>
                    <a:cubicBezTo>
                      <a:pt x="25655" y="1129"/>
                      <a:pt x="25694" y="1141"/>
                      <a:pt x="25729" y="1162"/>
                    </a:cubicBezTo>
                    <a:cubicBezTo>
                      <a:pt x="25691" y="1199"/>
                      <a:pt x="25675" y="1215"/>
                      <a:pt x="25623" y="1215"/>
                    </a:cubicBezTo>
                    <a:cubicBezTo>
                      <a:pt x="25587" y="1215"/>
                      <a:pt x="25532" y="1207"/>
                      <a:pt x="25438" y="1194"/>
                    </a:cubicBezTo>
                    <a:cubicBezTo>
                      <a:pt x="25502" y="1148"/>
                      <a:pt x="25561" y="1129"/>
                      <a:pt x="25614" y="1129"/>
                    </a:cubicBezTo>
                    <a:close/>
                    <a:moveTo>
                      <a:pt x="25213" y="1049"/>
                    </a:moveTo>
                    <a:lnTo>
                      <a:pt x="25213" y="1049"/>
                    </a:lnTo>
                    <a:cubicBezTo>
                      <a:pt x="25325" y="1097"/>
                      <a:pt x="25293" y="1145"/>
                      <a:pt x="25229" y="1242"/>
                    </a:cubicBezTo>
                    <a:cubicBezTo>
                      <a:pt x="25180" y="1162"/>
                      <a:pt x="25164" y="1113"/>
                      <a:pt x="25213" y="1049"/>
                    </a:cubicBezTo>
                    <a:close/>
                    <a:moveTo>
                      <a:pt x="33068" y="1516"/>
                    </a:moveTo>
                    <a:cubicBezTo>
                      <a:pt x="33084" y="1516"/>
                      <a:pt x="33084" y="1533"/>
                      <a:pt x="33100" y="1549"/>
                    </a:cubicBezTo>
                    <a:cubicBezTo>
                      <a:pt x="33100" y="1565"/>
                      <a:pt x="33084" y="1581"/>
                      <a:pt x="33068" y="1597"/>
                    </a:cubicBezTo>
                    <a:cubicBezTo>
                      <a:pt x="33068" y="1597"/>
                      <a:pt x="33036" y="1581"/>
                      <a:pt x="33036" y="1581"/>
                    </a:cubicBezTo>
                    <a:cubicBezTo>
                      <a:pt x="33052" y="1549"/>
                      <a:pt x="33068" y="1533"/>
                      <a:pt x="33068" y="1516"/>
                    </a:cubicBezTo>
                    <a:close/>
                    <a:moveTo>
                      <a:pt x="44311" y="2162"/>
                    </a:moveTo>
                    <a:cubicBezTo>
                      <a:pt x="44327" y="2178"/>
                      <a:pt x="44343" y="2194"/>
                      <a:pt x="44343" y="2194"/>
                    </a:cubicBezTo>
                    <a:cubicBezTo>
                      <a:pt x="44343" y="2226"/>
                      <a:pt x="44327" y="2242"/>
                      <a:pt x="44311" y="2258"/>
                    </a:cubicBezTo>
                    <a:cubicBezTo>
                      <a:pt x="44311" y="2258"/>
                      <a:pt x="44295" y="2242"/>
                      <a:pt x="44279" y="2226"/>
                    </a:cubicBezTo>
                    <a:cubicBezTo>
                      <a:pt x="44295" y="2210"/>
                      <a:pt x="44311" y="2194"/>
                      <a:pt x="44311" y="2162"/>
                    </a:cubicBezTo>
                    <a:close/>
                    <a:moveTo>
                      <a:pt x="10368" y="2527"/>
                    </a:moveTo>
                    <a:lnTo>
                      <a:pt x="10368" y="2527"/>
                    </a:lnTo>
                    <a:cubicBezTo>
                      <a:pt x="10364" y="2529"/>
                      <a:pt x="10360" y="2531"/>
                      <a:pt x="10357" y="2533"/>
                    </a:cubicBezTo>
                    <a:lnTo>
                      <a:pt x="10373" y="2533"/>
                    </a:lnTo>
                    <a:cubicBezTo>
                      <a:pt x="10371" y="2531"/>
                      <a:pt x="10369" y="2529"/>
                      <a:pt x="10368" y="2527"/>
                    </a:cubicBezTo>
                    <a:close/>
                    <a:moveTo>
                      <a:pt x="16018" y="2823"/>
                    </a:moveTo>
                    <a:cubicBezTo>
                      <a:pt x="16018" y="2839"/>
                      <a:pt x="16034" y="2871"/>
                      <a:pt x="16034" y="2888"/>
                    </a:cubicBezTo>
                    <a:cubicBezTo>
                      <a:pt x="16051" y="2904"/>
                      <a:pt x="16018" y="2904"/>
                      <a:pt x="16018" y="2920"/>
                    </a:cubicBezTo>
                    <a:cubicBezTo>
                      <a:pt x="16002" y="2904"/>
                      <a:pt x="15986" y="2871"/>
                      <a:pt x="15986" y="2855"/>
                    </a:cubicBezTo>
                    <a:cubicBezTo>
                      <a:pt x="15986" y="2855"/>
                      <a:pt x="16002" y="2839"/>
                      <a:pt x="16018" y="2823"/>
                    </a:cubicBezTo>
                    <a:close/>
                    <a:moveTo>
                      <a:pt x="19422" y="2823"/>
                    </a:moveTo>
                    <a:cubicBezTo>
                      <a:pt x="19438" y="2839"/>
                      <a:pt x="19454" y="2871"/>
                      <a:pt x="19454" y="2888"/>
                    </a:cubicBezTo>
                    <a:cubicBezTo>
                      <a:pt x="19454" y="2904"/>
                      <a:pt x="19438" y="2904"/>
                      <a:pt x="19422" y="2920"/>
                    </a:cubicBezTo>
                    <a:cubicBezTo>
                      <a:pt x="19422" y="2904"/>
                      <a:pt x="19406" y="2871"/>
                      <a:pt x="19390" y="2855"/>
                    </a:cubicBezTo>
                    <a:cubicBezTo>
                      <a:pt x="19390" y="2855"/>
                      <a:pt x="19422" y="2839"/>
                      <a:pt x="19422" y="2823"/>
                    </a:cubicBezTo>
                    <a:close/>
                    <a:moveTo>
                      <a:pt x="16472" y="2811"/>
                    </a:moveTo>
                    <a:cubicBezTo>
                      <a:pt x="16518" y="2811"/>
                      <a:pt x="16567" y="2831"/>
                      <a:pt x="16615" y="2871"/>
                    </a:cubicBezTo>
                    <a:cubicBezTo>
                      <a:pt x="16567" y="2912"/>
                      <a:pt x="16518" y="2932"/>
                      <a:pt x="16472" y="2932"/>
                    </a:cubicBezTo>
                    <a:cubicBezTo>
                      <a:pt x="16426" y="2932"/>
                      <a:pt x="16381" y="2912"/>
                      <a:pt x="16341" y="2871"/>
                    </a:cubicBezTo>
                    <a:cubicBezTo>
                      <a:pt x="16381" y="2831"/>
                      <a:pt x="16426" y="2811"/>
                      <a:pt x="16472" y="2811"/>
                    </a:cubicBezTo>
                    <a:close/>
                    <a:moveTo>
                      <a:pt x="12147" y="2452"/>
                    </a:moveTo>
                    <a:cubicBezTo>
                      <a:pt x="12195" y="2549"/>
                      <a:pt x="12244" y="2629"/>
                      <a:pt x="12292" y="2710"/>
                    </a:cubicBezTo>
                    <a:cubicBezTo>
                      <a:pt x="12344" y="2719"/>
                      <a:pt x="12395" y="2737"/>
                      <a:pt x="12442" y="2737"/>
                    </a:cubicBezTo>
                    <a:cubicBezTo>
                      <a:pt x="12483" y="2737"/>
                      <a:pt x="12520" y="2723"/>
                      <a:pt x="12550" y="2678"/>
                    </a:cubicBezTo>
                    <a:cubicBezTo>
                      <a:pt x="12593" y="2635"/>
                      <a:pt x="12643" y="2635"/>
                      <a:pt x="12696" y="2635"/>
                    </a:cubicBezTo>
                    <a:cubicBezTo>
                      <a:pt x="12722" y="2635"/>
                      <a:pt x="12749" y="2635"/>
                      <a:pt x="12776" y="2629"/>
                    </a:cubicBezTo>
                    <a:cubicBezTo>
                      <a:pt x="12808" y="2662"/>
                      <a:pt x="12841" y="2694"/>
                      <a:pt x="12873" y="2726"/>
                    </a:cubicBezTo>
                    <a:lnTo>
                      <a:pt x="13792" y="2726"/>
                    </a:lnTo>
                    <a:cubicBezTo>
                      <a:pt x="13921" y="2646"/>
                      <a:pt x="14131" y="2549"/>
                      <a:pt x="14212" y="2549"/>
                    </a:cubicBezTo>
                    <a:cubicBezTo>
                      <a:pt x="14212" y="2507"/>
                      <a:pt x="14224" y="2465"/>
                      <a:pt x="14258" y="2465"/>
                    </a:cubicBezTo>
                    <a:cubicBezTo>
                      <a:pt x="14264" y="2465"/>
                      <a:pt x="14270" y="2466"/>
                      <a:pt x="14276" y="2468"/>
                    </a:cubicBezTo>
                    <a:cubicBezTo>
                      <a:pt x="14292" y="2468"/>
                      <a:pt x="14292" y="2517"/>
                      <a:pt x="14308" y="2549"/>
                    </a:cubicBezTo>
                    <a:cubicBezTo>
                      <a:pt x="14421" y="2565"/>
                      <a:pt x="14454" y="2694"/>
                      <a:pt x="14550" y="2726"/>
                    </a:cubicBezTo>
                    <a:cubicBezTo>
                      <a:pt x="14561" y="2728"/>
                      <a:pt x="14572" y="2728"/>
                      <a:pt x="14581" y="2728"/>
                    </a:cubicBezTo>
                    <a:cubicBezTo>
                      <a:pt x="14684" y="2728"/>
                      <a:pt x="14708" y="2652"/>
                      <a:pt x="14663" y="2549"/>
                    </a:cubicBezTo>
                    <a:lnTo>
                      <a:pt x="15018" y="2549"/>
                    </a:lnTo>
                    <a:cubicBezTo>
                      <a:pt x="15034" y="2597"/>
                      <a:pt x="15050" y="2646"/>
                      <a:pt x="15050" y="2694"/>
                    </a:cubicBezTo>
                    <a:cubicBezTo>
                      <a:pt x="15099" y="2710"/>
                      <a:pt x="15147" y="2726"/>
                      <a:pt x="15196" y="2759"/>
                    </a:cubicBezTo>
                    <a:cubicBezTo>
                      <a:pt x="15309" y="2936"/>
                      <a:pt x="15099" y="2936"/>
                      <a:pt x="15083" y="3065"/>
                    </a:cubicBezTo>
                    <a:cubicBezTo>
                      <a:pt x="14954" y="2968"/>
                      <a:pt x="14889" y="2904"/>
                      <a:pt x="14808" y="2839"/>
                    </a:cubicBezTo>
                    <a:cubicBezTo>
                      <a:pt x="14776" y="2855"/>
                      <a:pt x="14760" y="2871"/>
                      <a:pt x="14728" y="2904"/>
                    </a:cubicBezTo>
                    <a:lnTo>
                      <a:pt x="14437" y="2904"/>
                    </a:lnTo>
                    <a:cubicBezTo>
                      <a:pt x="14405" y="2888"/>
                      <a:pt x="14389" y="2855"/>
                      <a:pt x="14373" y="2839"/>
                    </a:cubicBezTo>
                    <a:lnTo>
                      <a:pt x="14341" y="2839"/>
                    </a:lnTo>
                    <a:cubicBezTo>
                      <a:pt x="14260" y="2904"/>
                      <a:pt x="14228" y="3000"/>
                      <a:pt x="14099" y="3017"/>
                    </a:cubicBezTo>
                    <a:cubicBezTo>
                      <a:pt x="14034" y="2968"/>
                      <a:pt x="13954" y="2904"/>
                      <a:pt x="13889" y="2839"/>
                    </a:cubicBezTo>
                    <a:cubicBezTo>
                      <a:pt x="13857" y="2855"/>
                      <a:pt x="13841" y="2871"/>
                      <a:pt x="13825" y="2904"/>
                    </a:cubicBezTo>
                    <a:cubicBezTo>
                      <a:pt x="13743" y="2881"/>
                      <a:pt x="13679" y="2824"/>
                      <a:pt x="13595" y="2824"/>
                    </a:cubicBezTo>
                    <a:cubicBezTo>
                      <a:pt x="13562" y="2824"/>
                      <a:pt x="13527" y="2833"/>
                      <a:pt x="13486" y="2855"/>
                    </a:cubicBezTo>
                    <a:cubicBezTo>
                      <a:pt x="13486" y="2888"/>
                      <a:pt x="13470" y="2920"/>
                      <a:pt x="13470" y="2968"/>
                    </a:cubicBezTo>
                    <a:cubicBezTo>
                      <a:pt x="13470" y="2984"/>
                      <a:pt x="13454" y="3000"/>
                      <a:pt x="13437" y="3000"/>
                    </a:cubicBezTo>
                    <a:lnTo>
                      <a:pt x="12873" y="3000"/>
                    </a:lnTo>
                    <a:cubicBezTo>
                      <a:pt x="12857" y="2984"/>
                      <a:pt x="12824" y="2952"/>
                      <a:pt x="12792" y="2920"/>
                    </a:cubicBezTo>
                    <a:cubicBezTo>
                      <a:pt x="12760" y="2952"/>
                      <a:pt x="12728" y="2984"/>
                      <a:pt x="12695" y="3017"/>
                    </a:cubicBezTo>
                    <a:lnTo>
                      <a:pt x="12518" y="3017"/>
                    </a:lnTo>
                    <a:cubicBezTo>
                      <a:pt x="12470" y="2984"/>
                      <a:pt x="12437" y="2952"/>
                      <a:pt x="12421" y="2920"/>
                    </a:cubicBezTo>
                    <a:lnTo>
                      <a:pt x="12147" y="2920"/>
                    </a:lnTo>
                    <a:cubicBezTo>
                      <a:pt x="12099" y="2952"/>
                      <a:pt x="12066" y="2984"/>
                      <a:pt x="12050" y="3000"/>
                    </a:cubicBezTo>
                    <a:cubicBezTo>
                      <a:pt x="11986" y="2952"/>
                      <a:pt x="11937" y="2888"/>
                      <a:pt x="11873" y="2823"/>
                    </a:cubicBezTo>
                    <a:cubicBezTo>
                      <a:pt x="11841" y="2855"/>
                      <a:pt x="11808" y="2888"/>
                      <a:pt x="11776" y="2920"/>
                    </a:cubicBezTo>
                    <a:cubicBezTo>
                      <a:pt x="11744" y="2888"/>
                      <a:pt x="11711" y="2855"/>
                      <a:pt x="11663" y="2807"/>
                    </a:cubicBezTo>
                    <a:cubicBezTo>
                      <a:pt x="11582" y="2855"/>
                      <a:pt x="11502" y="2888"/>
                      <a:pt x="11389" y="2936"/>
                    </a:cubicBezTo>
                    <a:cubicBezTo>
                      <a:pt x="11373" y="2871"/>
                      <a:pt x="11357" y="2839"/>
                      <a:pt x="11357" y="2791"/>
                    </a:cubicBezTo>
                    <a:cubicBezTo>
                      <a:pt x="11389" y="2742"/>
                      <a:pt x="11437" y="2694"/>
                      <a:pt x="11486" y="2646"/>
                    </a:cubicBezTo>
                    <a:lnTo>
                      <a:pt x="11695" y="2646"/>
                    </a:lnTo>
                    <a:cubicBezTo>
                      <a:pt x="11711" y="2678"/>
                      <a:pt x="11744" y="2694"/>
                      <a:pt x="11760" y="2726"/>
                    </a:cubicBezTo>
                    <a:cubicBezTo>
                      <a:pt x="11792" y="2694"/>
                      <a:pt x="11824" y="2678"/>
                      <a:pt x="11857" y="2646"/>
                    </a:cubicBezTo>
                    <a:cubicBezTo>
                      <a:pt x="11921" y="2678"/>
                      <a:pt x="11970" y="2710"/>
                      <a:pt x="12066" y="2759"/>
                    </a:cubicBezTo>
                    <a:cubicBezTo>
                      <a:pt x="12082" y="2646"/>
                      <a:pt x="12099" y="2565"/>
                      <a:pt x="12115" y="2484"/>
                    </a:cubicBezTo>
                    <a:lnTo>
                      <a:pt x="12147" y="2452"/>
                    </a:lnTo>
                    <a:close/>
                    <a:moveTo>
                      <a:pt x="16551" y="3033"/>
                    </a:moveTo>
                    <a:cubicBezTo>
                      <a:pt x="16567" y="3033"/>
                      <a:pt x="16599" y="3049"/>
                      <a:pt x="16615" y="3065"/>
                    </a:cubicBezTo>
                    <a:cubicBezTo>
                      <a:pt x="16599" y="3065"/>
                      <a:pt x="16599" y="3081"/>
                      <a:pt x="16583" y="3097"/>
                    </a:cubicBezTo>
                    <a:cubicBezTo>
                      <a:pt x="16567" y="3081"/>
                      <a:pt x="16534" y="3065"/>
                      <a:pt x="16518" y="3065"/>
                    </a:cubicBezTo>
                    <a:cubicBezTo>
                      <a:pt x="16534" y="3049"/>
                      <a:pt x="16551" y="3033"/>
                      <a:pt x="16551" y="3033"/>
                    </a:cubicBezTo>
                    <a:close/>
                    <a:moveTo>
                      <a:pt x="18147" y="2936"/>
                    </a:moveTo>
                    <a:cubicBezTo>
                      <a:pt x="18164" y="2952"/>
                      <a:pt x="18164" y="2984"/>
                      <a:pt x="18180" y="3017"/>
                    </a:cubicBezTo>
                    <a:cubicBezTo>
                      <a:pt x="18180" y="3033"/>
                      <a:pt x="18180" y="3049"/>
                      <a:pt x="18180" y="3113"/>
                    </a:cubicBezTo>
                    <a:cubicBezTo>
                      <a:pt x="18099" y="3097"/>
                      <a:pt x="18051" y="3097"/>
                      <a:pt x="17986" y="3081"/>
                    </a:cubicBezTo>
                    <a:cubicBezTo>
                      <a:pt x="18035" y="3033"/>
                      <a:pt x="18051" y="3000"/>
                      <a:pt x="18083" y="2968"/>
                    </a:cubicBezTo>
                    <a:cubicBezTo>
                      <a:pt x="18099" y="2952"/>
                      <a:pt x="18131" y="2952"/>
                      <a:pt x="18147" y="2936"/>
                    </a:cubicBezTo>
                    <a:close/>
                    <a:moveTo>
                      <a:pt x="1356" y="4049"/>
                    </a:moveTo>
                    <a:cubicBezTo>
                      <a:pt x="1356" y="4065"/>
                      <a:pt x="1372" y="4081"/>
                      <a:pt x="1388" y="4113"/>
                    </a:cubicBezTo>
                    <a:cubicBezTo>
                      <a:pt x="1388" y="4113"/>
                      <a:pt x="1372" y="4130"/>
                      <a:pt x="1356" y="4146"/>
                    </a:cubicBezTo>
                    <a:cubicBezTo>
                      <a:pt x="1340" y="4113"/>
                      <a:pt x="1324" y="4097"/>
                      <a:pt x="1324" y="4081"/>
                    </a:cubicBezTo>
                    <a:cubicBezTo>
                      <a:pt x="1324" y="4065"/>
                      <a:pt x="1340" y="4049"/>
                      <a:pt x="1356" y="4049"/>
                    </a:cubicBezTo>
                    <a:close/>
                    <a:moveTo>
                      <a:pt x="1533" y="4049"/>
                    </a:moveTo>
                    <a:cubicBezTo>
                      <a:pt x="1549" y="4065"/>
                      <a:pt x="1565" y="4081"/>
                      <a:pt x="1565" y="4113"/>
                    </a:cubicBezTo>
                    <a:cubicBezTo>
                      <a:pt x="1565" y="4113"/>
                      <a:pt x="1549" y="4130"/>
                      <a:pt x="1533" y="4146"/>
                    </a:cubicBezTo>
                    <a:cubicBezTo>
                      <a:pt x="1533" y="4113"/>
                      <a:pt x="1517" y="4097"/>
                      <a:pt x="1517" y="4081"/>
                    </a:cubicBezTo>
                    <a:cubicBezTo>
                      <a:pt x="1501" y="4065"/>
                      <a:pt x="1533" y="4049"/>
                      <a:pt x="1533" y="4049"/>
                    </a:cubicBezTo>
                    <a:close/>
                    <a:moveTo>
                      <a:pt x="44682" y="4146"/>
                    </a:moveTo>
                    <a:cubicBezTo>
                      <a:pt x="44698" y="4146"/>
                      <a:pt x="44714" y="4162"/>
                      <a:pt x="44714" y="4178"/>
                    </a:cubicBezTo>
                    <a:cubicBezTo>
                      <a:pt x="44714" y="4194"/>
                      <a:pt x="44698" y="4210"/>
                      <a:pt x="44682" y="4226"/>
                    </a:cubicBezTo>
                    <a:cubicBezTo>
                      <a:pt x="44682" y="4226"/>
                      <a:pt x="44650" y="4210"/>
                      <a:pt x="44666" y="4210"/>
                    </a:cubicBezTo>
                    <a:cubicBezTo>
                      <a:pt x="44666" y="4178"/>
                      <a:pt x="44682" y="4162"/>
                      <a:pt x="44682" y="4146"/>
                    </a:cubicBezTo>
                    <a:close/>
                    <a:moveTo>
                      <a:pt x="1001" y="4388"/>
                    </a:moveTo>
                    <a:cubicBezTo>
                      <a:pt x="1017" y="4468"/>
                      <a:pt x="1017" y="4517"/>
                      <a:pt x="1033" y="4565"/>
                    </a:cubicBezTo>
                    <a:cubicBezTo>
                      <a:pt x="993" y="4605"/>
                      <a:pt x="953" y="4610"/>
                      <a:pt x="910" y="4610"/>
                    </a:cubicBezTo>
                    <a:cubicBezTo>
                      <a:pt x="900" y="4610"/>
                      <a:pt x="889" y="4609"/>
                      <a:pt x="878" y="4609"/>
                    </a:cubicBezTo>
                    <a:cubicBezTo>
                      <a:pt x="845" y="4609"/>
                      <a:pt x="811" y="4612"/>
                      <a:pt x="775" y="4630"/>
                    </a:cubicBezTo>
                    <a:cubicBezTo>
                      <a:pt x="775" y="4646"/>
                      <a:pt x="743" y="4678"/>
                      <a:pt x="711" y="4710"/>
                    </a:cubicBezTo>
                    <a:lnTo>
                      <a:pt x="598" y="4710"/>
                    </a:lnTo>
                    <a:cubicBezTo>
                      <a:pt x="582" y="4662"/>
                      <a:pt x="582" y="4597"/>
                      <a:pt x="565" y="4549"/>
                    </a:cubicBezTo>
                    <a:cubicBezTo>
                      <a:pt x="614" y="4521"/>
                      <a:pt x="663" y="4514"/>
                      <a:pt x="712" y="4514"/>
                    </a:cubicBezTo>
                    <a:cubicBezTo>
                      <a:pt x="758" y="4514"/>
                      <a:pt x="804" y="4520"/>
                      <a:pt x="850" y="4520"/>
                    </a:cubicBezTo>
                    <a:cubicBezTo>
                      <a:pt x="868" y="4520"/>
                      <a:pt x="886" y="4519"/>
                      <a:pt x="904" y="4517"/>
                    </a:cubicBezTo>
                    <a:cubicBezTo>
                      <a:pt x="920" y="4484"/>
                      <a:pt x="953" y="4452"/>
                      <a:pt x="1001" y="4388"/>
                    </a:cubicBezTo>
                    <a:close/>
                    <a:moveTo>
                      <a:pt x="356" y="5468"/>
                    </a:moveTo>
                    <a:cubicBezTo>
                      <a:pt x="372" y="5485"/>
                      <a:pt x="372" y="5485"/>
                      <a:pt x="388" y="5501"/>
                    </a:cubicBezTo>
                    <a:cubicBezTo>
                      <a:pt x="372" y="5517"/>
                      <a:pt x="340" y="5533"/>
                      <a:pt x="323" y="5533"/>
                    </a:cubicBezTo>
                    <a:cubicBezTo>
                      <a:pt x="323" y="5533"/>
                      <a:pt x="307" y="5517"/>
                      <a:pt x="291" y="5501"/>
                    </a:cubicBezTo>
                    <a:cubicBezTo>
                      <a:pt x="307" y="5485"/>
                      <a:pt x="340" y="5485"/>
                      <a:pt x="356" y="5468"/>
                    </a:cubicBezTo>
                    <a:close/>
                    <a:moveTo>
                      <a:pt x="2630" y="6598"/>
                    </a:moveTo>
                    <a:cubicBezTo>
                      <a:pt x="2646" y="6598"/>
                      <a:pt x="2662" y="6614"/>
                      <a:pt x="2695" y="6630"/>
                    </a:cubicBezTo>
                    <a:cubicBezTo>
                      <a:pt x="2678" y="6646"/>
                      <a:pt x="2662" y="6646"/>
                      <a:pt x="2662" y="6662"/>
                    </a:cubicBezTo>
                    <a:cubicBezTo>
                      <a:pt x="2646" y="6646"/>
                      <a:pt x="2614" y="6646"/>
                      <a:pt x="2598" y="6630"/>
                    </a:cubicBezTo>
                    <a:cubicBezTo>
                      <a:pt x="2614" y="6614"/>
                      <a:pt x="2614" y="6598"/>
                      <a:pt x="2630" y="6598"/>
                    </a:cubicBezTo>
                    <a:close/>
                    <a:moveTo>
                      <a:pt x="2501" y="6565"/>
                    </a:moveTo>
                    <a:lnTo>
                      <a:pt x="2501" y="6743"/>
                    </a:lnTo>
                    <a:cubicBezTo>
                      <a:pt x="2453" y="6759"/>
                      <a:pt x="2404" y="6759"/>
                      <a:pt x="2356" y="6775"/>
                    </a:cubicBezTo>
                    <a:cubicBezTo>
                      <a:pt x="2340" y="6727"/>
                      <a:pt x="2324" y="6662"/>
                      <a:pt x="2324" y="6598"/>
                    </a:cubicBezTo>
                    <a:cubicBezTo>
                      <a:pt x="2372" y="6598"/>
                      <a:pt x="2420" y="6581"/>
                      <a:pt x="2501" y="6565"/>
                    </a:cubicBezTo>
                    <a:close/>
                    <a:moveTo>
                      <a:pt x="18147" y="6791"/>
                    </a:moveTo>
                    <a:cubicBezTo>
                      <a:pt x="18164" y="6791"/>
                      <a:pt x="18164" y="6807"/>
                      <a:pt x="18180" y="6823"/>
                    </a:cubicBezTo>
                    <a:cubicBezTo>
                      <a:pt x="18164" y="6823"/>
                      <a:pt x="18147" y="6840"/>
                      <a:pt x="18115" y="6840"/>
                    </a:cubicBezTo>
                    <a:cubicBezTo>
                      <a:pt x="18115" y="6840"/>
                      <a:pt x="18099" y="6823"/>
                      <a:pt x="18083" y="6823"/>
                    </a:cubicBezTo>
                    <a:cubicBezTo>
                      <a:pt x="18115" y="6807"/>
                      <a:pt x="18131" y="6791"/>
                      <a:pt x="18147" y="6791"/>
                    </a:cubicBezTo>
                    <a:close/>
                    <a:moveTo>
                      <a:pt x="30174" y="9208"/>
                    </a:moveTo>
                    <a:cubicBezTo>
                      <a:pt x="30237" y="9208"/>
                      <a:pt x="30290" y="9220"/>
                      <a:pt x="30342" y="9243"/>
                    </a:cubicBezTo>
                    <a:cubicBezTo>
                      <a:pt x="30290" y="9278"/>
                      <a:pt x="30266" y="9294"/>
                      <a:pt x="30200" y="9294"/>
                    </a:cubicBezTo>
                    <a:cubicBezTo>
                      <a:pt x="30143" y="9294"/>
                      <a:pt x="30055" y="9282"/>
                      <a:pt x="29890" y="9259"/>
                    </a:cubicBezTo>
                    <a:cubicBezTo>
                      <a:pt x="30011" y="9225"/>
                      <a:pt x="30100" y="9208"/>
                      <a:pt x="30174" y="9208"/>
                    </a:cubicBezTo>
                    <a:close/>
                    <a:moveTo>
                      <a:pt x="38036" y="9404"/>
                    </a:moveTo>
                    <a:cubicBezTo>
                      <a:pt x="38052" y="9420"/>
                      <a:pt x="38068" y="9437"/>
                      <a:pt x="38101" y="9437"/>
                    </a:cubicBezTo>
                    <a:cubicBezTo>
                      <a:pt x="38085" y="9453"/>
                      <a:pt x="38068" y="9469"/>
                      <a:pt x="38068" y="9469"/>
                    </a:cubicBezTo>
                    <a:cubicBezTo>
                      <a:pt x="38036" y="9469"/>
                      <a:pt x="38020" y="9453"/>
                      <a:pt x="38004" y="9437"/>
                    </a:cubicBezTo>
                    <a:cubicBezTo>
                      <a:pt x="38020" y="9437"/>
                      <a:pt x="38020" y="9420"/>
                      <a:pt x="38036" y="9404"/>
                    </a:cubicBezTo>
                    <a:close/>
                    <a:moveTo>
                      <a:pt x="35762" y="9420"/>
                    </a:moveTo>
                    <a:cubicBezTo>
                      <a:pt x="35762" y="9420"/>
                      <a:pt x="35778" y="9437"/>
                      <a:pt x="35794" y="9437"/>
                    </a:cubicBezTo>
                    <a:cubicBezTo>
                      <a:pt x="35778" y="9453"/>
                      <a:pt x="35746" y="9469"/>
                      <a:pt x="35730" y="9485"/>
                    </a:cubicBezTo>
                    <a:cubicBezTo>
                      <a:pt x="35713" y="9469"/>
                      <a:pt x="35713" y="9453"/>
                      <a:pt x="35697" y="9437"/>
                    </a:cubicBezTo>
                    <a:cubicBezTo>
                      <a:pt x="35713" y="9437"/>
                      <a:pt x="35746" y="9420"/>
                      <a:pt x="35762" y="9420"/>
                    </a:cubicBezTo>
                    <a:close/>
                    <a:moveTo>
                      <a:pt x="28552" y="9388"/>
                    </a:moveTo>
                    <a:cubicBezTo>
                      <a:pt x="28600" y="9388"/>
                      <a:pt x="28648" y="9404"/>
                      <a:pt x="28697" y="9437"/>
                    </a:cubicBezTo>
                    <a:cubicBezTo>
                      <a:pt x="28648" y="9477"/>
                      <a:pt x="28600" y="9497"/>
                      <a:pt x="28552" y="9497"/>
                    </a:cubicBezTo>
                    <a:cubicBezTo>
                      <a:pt x="28503" y="9497"/>
                      <a:pt x="28455" y="9477"/>
                      <a:pt x="28406" y="9437"/>
                    </a:cubicBezTo>
                    <a:cubicBezTo>
                      <a:pt x="28455" y="9404"/>
                      <a:pt x="28503" y="9388"/>
                      <a:pt x="28552" y="9388"/>
                    </a:cubicBezTo>
                    <a:close/>
                    <a:moveTo>
                      <a:pt x="38310" y="9404"/>
                    </a:moveTo>
                    <a:cubicBezTo>
                      <a:pt x="38407" y="9420"/>
                      <a:pt x="38359" y="9485"/>
                      <a:pt x="38375" y="9533"/>
                    </a:cubicBezTo>
                    <a:cubicBezTo>
                      <a:pt x="38344" y="9571"/>
                      <a:pt x="38314" y="9588"/>
                      <a:pt x="38283" y="9588"/>
                    </a:cubicBezTo>
                    <a:cubicBezTo>
                      <a:pt x="38249" y="9588"/>
                      <a:pt x="38215" y="9567"/>
                      <a:pt x="38181" y="9533"/>
                    </a:cubicBezTo>
                    <a:cubicBezTo>
                      <a:pt x="38230" y="9501"/>
                      <a:pt x="38278" y="9453"/>
                      <a:pt x="38310" y="9404"/>
                    </a:cubicBezTo>
                    <a:close/>
                    <a:moveTo>
                      <a:pt x="29455" y="9695"/>
                    </a:moveTo>
                    <a:cubicBezTo>
                      <a:pt x="29487" y="9695"/>
                      <a:pt x="29503" y="9711"/>
                      <a:pt x="29519" y="9727"/>
                    </a:cubicBezTo>
                    <a:cubicBezTo>
                      <a:pt x="29503" y="9743"/>
                      <a:pt x="29503" y="9743"/>
                      <a:pt x="29487" y="9759"/>
                    </a:cubicBezTo>
                    <a:cubicBezTo>
                      <a:pt x="29471" y="9743"/>
                      <a:pt x="29455" y="9743"/>
                      <a:pt x="29423" y="9727"/>
                    </a:cubicBezTo>
                    <a:cubicBezTo>
                      <a:pt x="29439" y="9711"/>
                      <a:pt x="29455" y="9695"/>
                      <a:pt x="29455" y="9695"/>
                    </a:cubicBezTo>
                    <a:close/>
                    <a:moveTo>
                      <a:pt x="985" y="9953"/>
                    </a:moveTo>
                    <a:cubicBezTo>
                      <a:pt x="1001" y="9969"/>
                      <a:pt x="1017" y="9985"/>
                      <a:pt x="1017" y="9985"/>
                    </a:cubicBezTo>
                    <a:cubicBezTo>
                      <a:pt x="1001" y="10017"/>
                      <a:pt x="1001" y="10033"/>
                      <a:pt x="985" y="10049"/>
                    </a:cubicBezTo>
                    <a:cubicBezTo>
                      <a:pt x="969" y="10049"/>
                      <a:pt x="969" y="10033"/>
                      <a:pt x="953" y="10017"/>
                    </a:cubicBezTo>
                    <a:cubicBezTo>
                      <a:pt x="969" y="10001"/>
                      <a:pt x="969" y="9985"/>
                      <a:pt x="985" y="9953"/>
                    </a:cubicBezTo>
                    <a:close/>
                    <a:moveTo>
                      <a:pt x="3178" y="0"/>
                    </a:moveTo>
                    <a:cubicBezTo>
                      <a:pt x="3167" y="3"/>
                      <a:pt x="3155" y="4"/>
                      <a:pt x="3142" y="4"/>
                    </a:cubicBezTo>
                    <a:cubicBezTo>
                      <a:pt x="3123" y="4"/>
                      <a:pt x="3102" y="2"/>
                      <a:pt x="3081" y="2"/>
                    </a:cubicBezTo>
                    <a:cubicBezTo>
                      <a:pt x="3038" y="2"/>
                      <a:pt x="2996" y="11"/>
                      <a:pt x="2969" y="65"/>
                    </a:cubicBezTo>
                    <a:cubicBezTo>
                      <a:pt x="3033" y="81"/>
                      <a:pt x="3082" y="113"/>
                      <a:pt x="3146" y="145"/>
                    </a:cubicBezTo>
                    <a:cubicBezTo>
                      <a:pt x="3098" y="194"/>
                      <a:pt x="3066" y="242"/>
                      <a:pt x="3017" y="291"/>
                    </a:cubicBezTo>
                    <a:cubicBezTo>
                      <a:pt x="2985" y="258"/>
                      <a:pt x="2953" y="226"/>
                      <a:pt x="2920" y="194"/>
                    </a:cubicBezTo>
                    <a:cubicBezTo>
                      <a:pt x="2872" y="242"/>
                      <a:pt x="2824" y="291"/>
                      <a:pt x="2791" y="339"/>
                    </a:cubicBezTo>
                    <a:cubicBezTo>
                      <a:pt x="2807" y="371"/>
                      <a:pt x="2840" y="403"/>
                      <a:pt x="2872" y="436"/>
                    </a:cubicBezTo>
                    <a:cubicBezTo>
                      <a:pt x="2775" y="533"/>
                      <a:pt x="2775" y="533"/>
                      <a:pt x="2646" y="581"/>
                    </a:cubicBezTo>
                    <a:cubicBezTo>
                      <a:pt x="2598" y="484"/>
                      <a:pt x="2566" y="403"/>
                      <a:pt x="2517" y="323"/>
                    </a:cubicBezTo>
                    <a:cubicBezTo>
                      <a:pt x="2614" y="210"/>
                      <a:pt x="2614" y="210"/>
                      <a:pt x="2549" y="113"/>
                    </a:cubicBezTo>
                    <a:lnTo>
                      <a:pt x="2549" y="113"/>
                    </a:lnTo>
                    <a:cubicBezTo>
                      <a:pt x="2517" y="145"/>
                      <a:pt x="2485" y="162"/>
                      <a:pt x="2453" y="194"/>
                    </a:cubicBezTo>
                    <a:cubicBezTo>
                      <a:pt x="2407" y="148"/>
                      <a:pt x="2369" y="103"/>
                      <a:pt x="2323" y="103"/>
                    </a:cubicBezTo>
                    <a:cubicBezTo>
                      <a:pt x="2304" y="103"/>
                      <a:pt x="2283" y="110"/>
                      <a:pt x="2259" y="129"/>
                    </a:cubicBezTo>
                    <a:cubicBezTo>
                      <a:pt x="2243" y="178"/>
                      <a:pt x="2211" y="226"/>
                      <a:pt x="2195" y="291"/>
                    </a:cubicBezTo>
                    <a:cubicBezTo>
                      <a:pt x="2178" y="291"/>
                      <a:pt x="2162" y="290"/>
                      <a:pt x="2147" y="290"/>
                    </a:cubicBezTo>
                    <a:cubicBezTo>
                      <a:pt x="2101" y="290"/>
                      <a:pt x="2061" y="299"/>
                      <a:pt x="2049" y="371"/>
                    </a:cubicBezTo>
                    <a:cubicBezTo>
                      <a:pt x="2082" y="484"/>
                      <a:pt x="2162" y="597"/>
                      <a:pt x="2146" y="742"/>
                    </a:cubicBezTo>
                    <a:cubicBezTo>
                      <a:pt x="2259" y="855"/>
                      <a:pt x="2388" y="984"/>
                      <a:pt x="2501" y="1097"/>
                    </a:cubicBezTo>
                    <a:cubicBezTo>
                      <a:pt x="2501" y="1129"/>
                      <a:pt x="2517" y="1162"/>
                      <a:pt x="2517" y="1194"/>
                    </a:cubicBezTo>
                    <a:cubicBezTo>
                      <a:pt x="2598" y="1242"/>
                      <a:pt x="2695" y="1275"/>
                      <a:pt x="2775" y="1323"/>
                    </a:cubicBezTo>
                    <a:cubicBezTo>
                      <a:pt x="2870" y="1364"/>
                      <a:pt x="2954" y="1427"/>
                      <a:pt x="3074" y="1427"/>
                    </a:cubicBezTo>
                    <a:cubicBezTo>
                      <a:pt x="3097" y="1427"/>
                      <a:pt x="3121" y="1425"/>
                      <a:pt x="3146" y="1420"/>
                    </a:cubicBezTo>
                    <a:cubicBezTo>
                      <a:pt x="3178" y="1468"/>
                      <a:pt x="3243" y="1549"/>
                      <a:pt x="3275" y="1597"/>
                    </a:cubicBezTo>
                    <a:cubicBezTo>
                      <a:pt x="3372" y="1597"/>
                      <a:pt x="3437" y="1613"/>
                      <a:pt x="3485" y="1613"/>
                    </a:cubicBezTo>
                    <a:cubicBezTo>
                      <a:pt x="3549" y="1678"/>
                      <a:pt x="3598" y="1726"/>
                      <a:pt x="3662" y="1807"/>
                    </a:cubicBezTo>
                    <a:lnTo>
                      <a:pt x="4033" y="1807"/>
                    </a:lnTo>
                    <a:cubicBezTo>
                      <a:pt x="4082" y="1839"/>
                      <a:pt x="4098" y="1871"/>
                      <a:pt x="4114" y="1887"/>
                    </a:cubicBezTo>
                    <a:lnTo>
                      <a:pt x="4388" y="1887"/>
                    </a:lnTo>
                    <a:cubicBezTo>
                      <a:pt x="4421" y="1920"/>
                      <a:pt x="4469" y="1952"/>
                      <a:pt x="4501" y="1984"/>
                    </a:cubicBezTo>
                    <a:lnTo>
                      <a:pt x="4856" y="1984"/>
                    </a:lnTo>
                    <a:cubicBezTo>
                      <a:pt x="4888" y="2017"/>
                      <a:pt x="4921" y="2049"/>
                      <a:pt x="4953" y="2065"/>
                    </a:cubicBezTo>
                    <a:cubicBezTo>
                      <a:pt x="4985" y="2033"/>
                      <a:pt x="5017" y="2017"/>
                      <a:pt x="5050" y="1984"/>
                    </a:cubicBezTo>
                    <a:cubicBezTo>
                      <a:pt x="5082" y="2017"/>
                      <a:pt x="5098" y="2049"/>
                      <a:pt x="5146" y="2081"/>
                    </a:cubicBezTo>
                    <a:lnTo>
                      <a:pt x="5501" y="2081"/>
                    </a:lnTo>
                    <a:cubicBezTo>
                      <a:pt x="5550" y="2113"/>
                      <a:pt x="5566" y="2146"/>
                      <a:pt x="5582" y="2162"/>
                    </a:cubicBezTo>
                    <a:cubicBezTo>
                      <a:pt x="5638" y="2162"/>
                      <a:pt x="5695" y="2170"/>
                      <a:pt x="5749" y="2170"/>
                    </a:cubicBezTo>
                    <a:cubicBezTo>
                      <a:pt x="5804" y="2170"/>
                      <a:pt x="5856" y="2162"/>
                      <a:pt x="5905" y="2129"/>
                    </a:cubicBezTo>
                    <a:cubicBezTo>
                      <a:pt x="5921" y="2113"/>
                      <a:pt x="5937" y="2097"/>
                      <a:pt x="5953" y="2081"/>
                    </a:cubicBezTo>
                    <a:cubicBezTo>
                      <a:pt x="6001" y="2113"/>
                      <a:pt x="6034" y="2146"/>
                      <a:pt x="6066" y="2178"/>
                    </a:cubicBezTo>
                    <a:lnTo>
                      <a:pt x="6969" y="2178"/>
                    </a:lnTo>
                    <a:cubicBezTo>
                      <a:pt x="7018" y="2210"/>
                      <a:pt x="7050" y="2226"/>
                      <a:pt x="7066" y="2242"/>
                    </a:cubicBezTo>
                    <a:cubicBezTo>
                      <a:pt x="7130" y="2210"/>
                      <a:pt x="7179" y="2178"/>
                      <a:pt x="7211" y="2162"/>
                    </a:cubicBezTo>
                    <a:cubicBezTo>
                      <a:pt x="7280" y="2189"/>
                      <a:pt x="7326" y="2265"/>
                      <a:pt x="7399" y="2265"/>
                    </a:cubicBezTo>
                    <a:cubicBezTo>
                      <a:pt x="7411" y="2265"/>
                      <a:pt x="7423" y="2263"/>
                      <a:pt x="7437" y="2258"/>
                    </a:cubicBezTo>
                    <a:cubicBezTo>
                      <a:pt x="7453" y="2226"/>
                      <a:pt x="7501" y="2210"/>
                      <a:pt x="7534" y="2162"/>
                    </a:cubicBezTo>
                    <a:lnTo>
                      <a:pt x="7711" y="2162"/>
                    </a:lnTo>
                    <a:cubicBezTo>
                      <a:pt x="7743" y="2194"/>
                      <a:pt x="7776" y="2226"/>
                      <a:pt x="7808" y="2258"/>
                    </a:cubicBezTo>
                    <a:lnTo>
                      <a:pt x="7985" y="2258"/>
                    </a:lnTo>
                    <a:cubicBezTo>
                      <a:pt x="8018" y="2226"/>
                      <a:pt x="8050" y="2194"/>
                      <a:pt x="8082" y="2178"/>
                    </a:cubicBezTo>
                    <a:cubicBezTo>
                      <a:pt x="8114" y="2194"/>
                      <a:pt x="8131" y="2226"/>
                      <a:pt x="8163" y="2258"/>
                    </a:cubicBezTo>
                    <a:lnTo>
                      <a:pt x="8824" y="2258"/>
                    </a:lnTo>
                    <a:cubicBezTo>
                      <a:pt x="8856" y="2226"/>
                      <a:pt x="8873" y="2210"/>
                      <a:pt x="8905" y="2178"/>
                    </a:cubicBezTo>
                    <a:lnTo>
                      <a:pt x="9195" y="2178"/>
                    </a:lnTo>
                    <a:cubicBezTo>
                      <a:pt x="9244" y="2210"/>
                      <a:pt x="9276" y="2242"/>
                      <a:pt x="9292" y="2258"/>
                    </a:cubicBezTo>
                    <a:lnTo>
                      <a:pt x="9550" y="2258"/>
                    </a:lnTo>
                    <a:cubicBezTo>
                      <a:pt x="9582" y="2226"/>
                      <a:pt x="9615" y="2194"/>
                      <a:pt x="9647" y="2162"/>
                    </a:cubicBezTo>
                    <a:lnTo>
                      <a:pt x="9840" y="2162"/>
                    </a:lnTo>
                    <a:cubicBezTo>
                      <a:pt x="9873" y="2194"/>
                      <a:pt x="9905" y="2226"/>
                      <a:pt x="9937" y="2258"/>
                    </a:cubicBezTo>
                    <a:lnTo>
                      <a:pt x="10115" y="2258"/>
                    </a:lnTo>
                    <a:cubicBezTo>
                      <a:pt x="10194" y="2353"/>
                      <a:pt x="10288" y="2433"/>
                      <a:pt x="10368" y="2527"/>
                    </a:cubicBezTo>
                    <a:lnTo>
                      <a:pt x="10368" y="2527"/>
                    </a:lnTo>
                    <a:cubicBezTo>
                      <a:pt x="10457" y="2482"/>
                      <a:pt x="10504" y="2451"/>
                      <a:pt x="10550" y="2436"/>
                    </a:cubicBezTo>
                    <a:cubicBezTo>
                      <a:pt x="10598" y="2484"/>
                      <a:pt x="10631" y="2517"/>
                      <a:pt x="10663" y="2549"/>
                    </a:cubicBezTo>
                    <a:lnTo>
                      <a:pt x="10937" y="2549"/>
                    </a:lnTo>
                    <a:cubicBezTo>
                      <a:pt x="11002" y="2662"/>
                      <a:pt x="11163" y="2629"/>
                      <a:pt x="11228" y="2742"/>
                    </a:cubicBezTo>
                    <a:cubicBezTo>
                      <a:pt x="11276" y="2807"/>
                      <a:pt x="11276" y="2839"/>
                      <a:pt x="11244" y="2904"/>
                    </a:cubicBezTo>
                    <a:cubicBezTo>
                      <a:pt x="11219" y="2916"/>
                      <a:pt x="11198" y="2921"/>
                      <a:pt x="11179" y="2921"/>
                    </a:cubicBezTo>
                    <a:cubicBezTo>
                      <a:pt x="11123" y="2921"/>
                      <a:pt x="11086" y="2875"/>
                      <a:pt x="11050" y="2839"/>
                    </a:cubicBezTo>
                    <a:lnTo>
                      <a:pt x="10647" y="2839"/>
                    </a:lnTo>
                    <a:cubicBezTo>
                      <a:pt x="10631" y="2871"/>
                      <a:pt x="10598" y="2888"/>
                      <a:pt x="10582" y="2920"/>
                    </a:cubicBezTo>
                    <a:cubicBezTo>
                      <a:pt x="10550" y="2888"/>
                      <a:pt x="10518" y="2855"/>
                      <a:pt x="10486" y="2823"/>
                    </a:cubicBezTo>
                    <a:lnTo>
                      <a:pt x="10018" y="2823"/>
                    </a:lnTo>
                    <a:cubicBezTo>
                      <a:pt x="10018" y="2823"/>
                      <a:pt x="10002" y="2855"/>
                      <a:pt x="9986" y="2871"/>
                    </a:cubicBezTo>
                    <a:cubicBezTo>
                      <a:pt x="9969" y="2904"/>
                      <a:pt x="9953" y="2968"/>
                      <a:pt x="9937" y="3017"/>
                    </a:cubicBezTo>
                    <a:lnTo>
                      <a:pt x="9744" y="3017"/>
                    </a:lnTo>
                    <a:cubicBezTo>
                      <a:pt x="9711" y="2984"/>
                      <a:pt x="9679" y="2952"/>
                      <a:pt x="9647" y="2920"/>
                    </a:cubicBezTo>
                    <a:cubicBezTo>
                      <a:pt x="9615" y="2952"/>
                      <a:pt x="9582" y="2984"/>
                      <a:pt x="9550" y="3017"/>
                    </a:cubicBezTo>
                    <a:cubicBezTo>
                      <a:pt x="9469" y="3017"/>
                      <a:pt x="9421" y="3017"/>
                      <a:pt x="9356" y="3000"/>
                    </a:cubicBezTo>
                    <a:cubicBezTo>
                      <a:pt x="9340" y="2936"/>
                      <a:pt x="9324" y="2888"/>
                      <a:pt x="9292" y="2823"/>
                    </a:cubicBezTo>
                    <a:cubicBezTo>
                      <a:pt x="9260" y="2855"/>
                      <a:pt x="9227" y="2888"/>
                      <a:pt x="9195" y="2920"/>
                    </a:cubicBezTo>
                    <a:cubicBezTo>
                      <a:pt x="9163" y="2888"/>
                      <a:pt x="9131" y="2855"/>
                      <a:pt x="9098" y="2839"/>
                    </a:cubicBezTo>
                    <a:cubicBezTo>
                      <a:pt x="9002" y="2888"/>
                      <a:pt x="8905" y="2968"/>
                      <a:pt x="8808" y="3000"/>
                    </a:cubicBezTo>
                    <a:cubicBezTo>
                      <a:pt x="8784" y="3017"/>
                      <a:pt x="8752" y="3021"/>
                      <a:pt x="8721" y="3021"/>
                    </a:cubicBezTo>
                    <a:cubicBezTo>
                      <a:pt x="8691" y="3021"/>
                      <a:pt x="8663" y="3017"/>
                      <a:pt x="8647" y="3017"/>
                    </a:cubicBezTo>
                    <a:cubicBezTo>
                      <a:pt x="8598" y="2968"/>
                      <a:pt x="8566" y="2936"/>
                      <a:pt x="8534" y="2920"/>
                    </a:cubicBezTo>
                    <a:lnTo>
                      <a:pt x="7985" y="2920"/>
                    </a:lnTo>
                    <a:cubicBezTo>
                      <a:pt x="7953" y="2952"/>
                      <a:pt x="7937" y="2984"/>
                      <a:pt x="7889" y="3017"/>
                    </a:cubicBezTo>
                    <a:lnTo>
                      <a:pt x="6792" y="3017"/>
                    </a:lnTo>
                    <a:cubicBezTo>
                      <a:pt x="6743" y="3049"/>
                      <a:pt x="6727" y="3081"/>
                      <a:pt x="6695" y="3113"/>
                    </a:cubicBezTo>
                    <a:lnTo>
                      <a:pt x="5598" y="3113"/>
                    </a:lnTo>
                    <a:cubicBezTo>
                      <a:pt x="5582" y="3113"/>
                      <a:pt x="5582" y="3130"/>
                      <a:pt x="5566" y="3146"/>
                    </a:cubicBezTo>
                    <a:cubicBezTo>
                      <a:pt x="5550" y="3162"/>
                      <a:pt x="5517" y="3178"/>
                      <a:pt x="5501" y="3194"/>
                    </a:cubicBezTo>
                    <a:lnTo>
                      <a:pt x="4582" y="3194"/>
                    </a:lnTo>
                    <a:cubicBezTo>
                      <a:pt x="4550" y="3226"/>
                      <a:pt x="4517" y="3259"/>
                      <a:pt x="4485" y="3291"/>
                    </a:cubicBezTo>
                    <a:cubicBezTo>
                      <a:pt x="4453" y="3259"/>
                      <a:pt x="4421" y="3226"/>
                      <a:pt x="4388" y="3210"/>
                    </a:cubicBezTo>
                    <a:cubicBezTo>
                      <a:pt x="4356" y="3226"/>
                      <a:pt x="4340" y="3259"/>
                      <a:pt x="4308" y="3291"/>
                    </a:cubicBezTo>
                    <a:lnTo>
                      <a:pt x="3662" y="3291"/>
                    </a:lnTo>
                    <a:cubicBezTo>
                      <a:pt x="3614" y="3339"/>
                      <a:pt x="3598" y="3355"/>
                      <a:pt x="3566" y="3388"/>
                    </a:cubicBezTo>
                    <a:lnTo>
                      <a:pt x="3098" y="3388"/>
                    </a:lnTo>
                    <a:cubicBezTo>
                      <a:pt x="3066" y="3436"/>
                      <a:pt x="3033" y="3452"/>
                      <a:pt x="3017" y="3484"/>
                    </a:cubicBezTo>
                    <a:lnTo>
                      <a:pt x="2469" y="3484"/>
                    </a:lnTo>
                    <a:cubicBezTo>
                      <a:pt x="2436" y="3517"/>
                      <a:pt x="2404" y="3549"/>
                      <a:pt x="2372" y="3581"/>
                    </a:cubicBezTo>
                    <a:lnTo>
                      <a:pt x="2098" y="3581"/>
                    </a:lnTo>
                    <a:cubicBezTo>
                      <a:pt x="2049" y="3613"/>
                      <a:pt x="2017" y="3646"/>
                      <a:pt x="1985" y="3678"/>
                    </a:cubicBezTo>
                    <a:lnTo>
                      <a:pt x="1582" y="3678"/>
                    </a:lnTo>
                    <a:cubicBezTo>
                      <a:pt x="1485" y="3710"/>
                      <a:pt x="1436" y="3742"/>
                      <a:pt x="1388" y="3759"/>
                    </a:cubicBezTo>
                    <a:cubicBezTo>
                      <a:pt x="1340" y="3791"/>
                      <a:pt x="1291" y="3839"/>
                      <a:pt x="1227" y="3855"/>
                    </a:cubicBezTo>
                    <a:cubicBezTo>
                      <a:pt x="1211" y="3861"/>
                      <a:pt x="1193" y="3863"/>
                      <a:pt x="1175" y="3863"/>
                    </a:cubicBezTo>
                    <a:cubicBezTo>
                      <a:pt x="1139" y="3863"/>
                      <a:pt x="1103" y="3855"/>
                      <a:pt x="1082" y="3855"/>
                    </a:cubicBezTo>
                    <a:cubicBezTo>
                      <a:pt x="1017" y="3920"/>
                      <a:pt x="969" y="3968"/>
                      <a:pt x="936" y="4001"/>
                    </a:cubicBezTo>
                    <a:cubicBezTo>
                      <a:pt x="920" y="4113"/>
                      <a:pt x="985" y="4226"/>
                      <a:pt x="904" y="4323"/>
                    </a:cubicBezTo>
                    <a:cubicBezTo>
                      <a:pt x="823" y="4323"/>
                      <a:pt x="727" y="4323"/>
                      <a:pt x="678" y="4355"/>
                    </a:cubicBezTo>
                    <a:cubicBezTo>
                      <a:pt x="598" y="4436"/>
                      <a:pt x="469" y="4404"/>
                      <a:pt x="420" y="4517"/>
                    </a:cubicBezTo>
                    <a:cubicBezTo>
                      <a:pt x="404" y="4581"/>
                      <a:pt x="388" y="4630"/>
                      <a:pt x="356" y="4678"/>
                    </a:cubicBezTo>
                    <a:cubicBezTo>
                      <a:pt x="307" y="4694"/>
                      <a:pt x="259" y="4726"/>
                      <a:pt x="194" y="4743"/>
                    </a:cubicBezTo>
                    <a:lnTo>
                      <a:pt x="194" y="4888"/>
                    </a:lnTo>
                    <a:cubicBezTo>
                      <a:pt x="202" y="4889"/>
                      <a:pt x="208" y="4890"/>
                      <a:pt x="215" y="4890"/>
                    </a:cubicBezTo>
                    <a:cubicBezTo>
                      <a:pt x="278" y="4890"/>
                      <a:pt x="296" y="4822"/>
                      <a:pt x="340" y="4807"/>
                    </a:cubicBezTo>
                    <a:cubicBezTo>
                      <a:pt x="372" y="4839"/>
                      <a:pt x="404" y="4855"/>
                      <a:pt x="436" y="4888"/>
                    </a:cubicBezTo>
                    <a:cubicBezTo>
                      <a:pt x="469" y="4855"/>
                      <a:pt x="501" y="4823"/>
                      <a:pt x="533" y="4807"/>
                    </a:cubicBezTo>
                    <a:cubicBezTo>
                      <a:pt x="582" y="4904"/>
                      <a:pt x="598" y="4985"/>
                      <a:pt x="533" y="5081"/>
                    </a:cubicBezTo>
                    <a:cubicBezTo>
                      <a:pt x="501" y="5049"/>
                      <a:pt x="469" y="5017"/>
                      <a:pt x="420" y="4985"/>
                    </a:cubicBezTo>
                    <a:cubicBezTo>
                      <a:pt x="404" y="5049"/>
                      <a:pt x="372" y="5114"/>
                      <a:pt x="340" y="5178"/>
                    </a:cubicBezTo>
                    <a:cubicBezTo>
                      <a:pt x="326" y="5181"/>
                      <a:pt x="313" y="5182"/>
                      <a:pt x="299" y="5182"/>
                    </a:cubicBezTo>
                    <a:cubicBezTo>
                      <a:pt x="273" y="5182"/>
                      <a:pt x="246" y="5178"/>
                      <a:pt x="221" y="5178"/>
                    </a:cubicBezTo>
                    <a:cubicBezTo>
                      <a:pt x="182" y="5178"/>
                      <a:pt x="146" y="5186"/>
                      <a:pt x="114" y="5226"/>
                    </a:cubicBezTo>
                    <a:cubicBezTo>
                      <a:pt x="114" y="5259"/>
                      <a:pt x="130" y="5339"/>
                      <a:pt x="98" y="5388"/>
                    </a:cubicBezTo>
                    <a:cubicBezTo>
                      <a:pt x="81" y="5452"/>
                      <a:pt x="33" y="5517"/>
                      <a:pt x="1" y="5565"/>
                    </a:cubicBezTo>
                    <a:cubicBezTo>
                      <a:pt x="49" y="5614"/>
                      <a:pt x="81" y="5646"/>
                      <a:pt x="98" y="5694"/>
                    </a:cubicBezTo>
                    <a:cubicBezTo>
                      <a:pt x="81" y="5727"/>
                      <a:pt x="49" y="5759"/>
                      <a:pt x="17" y="5791"/>
                    </a:cubicBezTo>
                    <a:lnTo>
                      <a:pt x="17" y="6033"/>
                    </a:lnTo>
                    <a:cubicBezTo>
                      <a:pt x="98" y="6210"/>
                      <a:pt x="178" y="6339"/>
                      <a:pt x="243" y="6485"/>
                    </a:cubicBezTo>
                    <a:cubicBezTo>
                      <a:pt x="275" y="6452"/>
                      <a:pt x="307" y="6420"/>
                      <a:pt x="340" y="6404"/>
                    </a:cubicBezTo>
                    <a:lnTo>
                      <a:pt x="888" y="6404"/>
                    </a:lnTo>
                    <a:cubicBezTo>
                      <a:pt x="920" y="6420"/>
                      <a:pt x="936" y="6436"/>
                      <a:pt x="985" y="6485"/>
                    </a:cubicBezTo>
                    <a:lnTo>
                      <a:pt x="1598" y="6485"/>
                    </a:lnTo>
                    <a:cubicBezTo>
                      <a:pt x="1630" y="6485"/>
                      <a:pt x="1646" y="6517"/>
                      <a:pt x="1678" y="6533"/>
                    </a:cubicBezTo>
                    <a:lnTo>
                      <a:pt x="1678" y="6710"/>
                    </a:lnTo>
                    <a:cubicBezTo>
                      <a:pt x="1711" y="6759"/>
                      <a:pt x="1743" y="6791"/>
                      <a:pt x="1775" y="6823"/>
                    </a:cubicBezTo>
                    <a:cubicBezTo>
                      <a:pt x="1791" y="6888"/>
                      <a:pt x="1727" y="6985"/>
                      <a:pt x="1807" y="7033"/>
                    </a:cubicBezTo>
                    <a:cubicBezTo>
                      <a:pt x="1840" y="7049"/>
                      <a:pt x="1888" y="7065"/>
                      <a:pt x="1920" y="7065"/>
                    </a:cubicBezTo>
                    <a:cubicBezTo>
                      <a:pt x="1953" y="7130"/>
                      <a:pt x="1969" y="7178"/>
                      <a:pt x="1985" y="7227"/>
                    </a:cubicBezTo>
                    <a:cubicBezTo>
                      <a:pt x="2066" y="7243"/>
                      <a:pt x="2146" y="7243"/>
                      <a:pt x="2211" y="7243"/>
                    </a:cubicBezTo>
                    <a:cubicBezTo>
                      <a:pt x="2227" y="7307"/>
                      <a:pt x="2227" y="7356"/>
                      <a:pt x="2243" y="7388"/>
                    </a:cubicBezTo>
                    <a:cubicBezTo>
                      <a:pt x="2291" y="7420"/>
                      <a:pt x="2356" y="7436"/>
                      <a:pt x="2404" y="7469"/>
                    </a:cubicBezTo>
                    <a:cubicBezTo>
                      <a:pt x="2453" y="7501"/>
                      <a:pt x="2501" y="7565"/>
                      <a:pt x="2549" y="7614"/>
                    </a:cubicBezTo>
                    <a:cubicBezTo>
                      <a:pt x="2582" y="7582"/>
                      <a:pt x="2614" y="7565"/>
                      <a:pt x="2646" y="7517"/>
                    </a:cubicBezTo>
                    <a:cubicBezTo>
                      <a:pt x="2695" y="7565"/>
                      <a:pt x="2743" y="7630"/>
                      <a:pt x="2791" y="7662"/>
                    </a:cubicBezTo>
                    <a:cubicBezTo>
                      <a:pt x="2856" y="7711"/>
                      <a:pt x="2937" y="7743"/>
                      <a:pt x="3049" y="7807"/>
                    </a:cubicBezTo>
                    <a:lnTo>
                      <a:pt x="3243" y="7807"/>
                    </a:lnTo>
                    <a:cubicBezTo>
                      <a:pt x="3275" y="7759"/>
                      <a:pt x="3324" y="7678"/>
                      <a:pt x="3388" y="7565"/>
                    </a:cubicBezTo>
                    <a:cubicBezTo>
                      <a:pt x="3420" y="7662"/>
                      <a:pt x="3420" y="7711"/>
                      <a:pt x="3437" y="7759"/>
                    </a:cubicBezTo>
                    <a:cubicBezTo>
                      <a:pt x="3469" y="7791"/>
                      <a:pt x="3517" y="7840"/>
                      <a:pt x="3566" y="7888"/>
                    </a:cubicBezTo>
                    <a:cubicBezTo>
                      <a:pt x="3615" y="7897"/>
                      <a:pt x="3666" y="7900"/>
                      <a:pt x="3719" y="7900"/>
                    </a:cubicBezTo>
                    <a:cubicBezTo>
                      <a:pt x="3804" y="7900"/>
                      <a:pt x="3892" y="7892"/>
                      <a:pt x="3977" y="7892"/>
                    </a:cubicBezTo>
                    <a:cubicBezTo>
                      <a:pt x="4030" y="7892"/>
                      <a:pt x="4081" y="7895"/>
                      <a:pt x="4130" y="7904"/>
                    </a:cubicBezTo>
                    <a:cubicBezTo>
                      <a:pt x="4162" y="7936"/>
                      <a:pt x="4179" y="7969"/>
                      <a:pt x="4211" y="7985"/>
                    </a:cubicBezTo>
                    <a:cubicBezTo>
                      <a:pt x="4243" y="7953"/>
                      <a:pt x="4275" y="7920"/>
                      <a:pt x="4308" y="7904"/>
                    </a:cubicBezTo>
                    <a:cubicBezTo>
                      <a:pt x="4340" y="7936"/>
                      <a:pt x="4372" y="7969"/>
                      <a:pt x="4404" y="8001"/>
                    </a:cubicBezTo>
                    <a:lnTo>
                      <a:pt x="4679" y="8001"/>
                    </a:lnTo>
                    <a:cubicBezTo>
                      <a:pt x="4695" y="8017"/>
                      <a:pt x="4727" y="8049"/>
                      <a:pt x="4759" y="8082"/>
                    </a:cubicBezTo>
                    <a:lnTo>
                      <a:pt x="5082" y="8082"/>
                    </a:lnTo>
                    <a:cubicBezTo>
                      <a:pt x="5227" y="8162"/>
                      <a:pt x="5324" y="8211"/>
                      <a:pt x="5404" y="8243"/>
                    </a:cubicBezTo>
                    <a:cubicBezTo>
                      <a:pt x="5485" y="8211"/>
                      <a:pt x="5534" y="8178"/>
                      <a:pt x="5582" y="8162"/>
                    </a:cubicBezTo>
                    <a:cubicBezTo>
                      <a:pt x="5630" y="8211"/>
                      <a:pt x="5663" y="8243"/>
                      <a:pt x="5695" y="8275"/>
                    </a:cubicBezTo>
                    <a:lnTo>
                      <a:pt x="5969" y="8275"/>
                    </a:lnTo>
                    <a:cubicBezTo>
                      <a:pt x="6001" y="8307"/>
                      <a:pt x="6034" y="8340"/>
                      <a:pt x="6050" y="8356"/>
                    </a:cubicBezTo>
                    <a:lnTo>
                      <a:pt x="6324" y="8356"/>
                    </a:lnTo>
                    <a:cubicBezTo>
                      <a:pt x="6372" y="8324"/>
                      <a:pt x="6405" y="8291"/>
                      <a:pt x="6437" y="8259"/>
                    </a:cubicBezTo>
                    <a:cubicBezTo>
                      <a:pt x="6517" y="8291"/>
                      <a:pt x="6598" y="8243"/>
                      <a:pt x="6647" y="8324"/>
                    </a:cubicBezTo>
                    <a:cubicBezTo>
                      <a:pt x="6695" y="8372"/>
                      <a:pt x="6759" y="8356"/>
                      <a:pt x="6824" y="8372"/>
                    </a:cubicBezTo>
                    <a:cubicBezTo>
                      <a:pt x="6854" y="8372"/>
                      <a:pt x="6887" y="8362"/>
                      <a:pt x="6920" y="8362"/>
                    </a:cubicBezTo>
                    <a:cubicBezTo>
                      <a:pt x="6959" y="8362"/>
                      <a:pt x="6999" y="8376"/>
                      <a:pt x="7034" y="8436"/>
                    </a:cubicBezTo>
                    <a:cubicBezTo>
                      <a:pt x="6959" y="8455"/>
                      <a:pt x="6886" y="8459"/>
                      <a:pt x="6816" y="8459"/>
                    </a:cubicBezTo>
                    <a:cubicBezTo>
                      <a:pt x="6759" y="8459"/>
                      <a:pt x="6703" y="8457"/>
                      <a:pt x="6649" y="8457"/>
                    </a:cubicBezTo>
                    <a:cubicBezTo>
                      <a:pt x="6599" y="8457"/>
                      <a:pt x="6549" y="8459"/>
                      <a:pt x="6501" y="8469"/>
                    </a:cubicBezTo>
                    <a:cubicBezTo>
                      <a:pt x="6469" y="8501"/>
                      <a:pt x="6453" y="8533"/>
                      <a:pt x="6421" y="8549"/>
                    </a:cubicBezTo>
                    <a:lnTo>
                      <a:pt x="5969" y="8549"/>
                    </a:lnTo>
                    <a:cubicBezTo>
                      <a:pt x="5953" y="8549"/>
                      <a:pt x="5937" y="8565"/>
                      <a:pt x="5937" y="8582"/>
                    </a:cubicBezTo>
                    <a:cubicBezTo>
                      <a:pt x="5905" y="8598"/>
                      <a:pt x="5888" y="8630"/>
                      <a:pt x="5872" y="8646"/>
                    </a:cubicBezTo>
                    <a:lnTo>
                      <a:pt x="5324" y="8646"/>
                    </a:lnTo>
                    <a:cubicBezTo>
                      <a:pt x="5275" y="8678"/>
                      <a:pt x="5243" y="8711"/>
                      <a:pt x="5211" y="8743"/>
                    </a:cubicBezTo>
                    <a:lnTo>
                      <a:pt x="4856" y="8743"/>
                    </a:lnTo>
                    <a:cubicBezTo>
                      <a:pt x="4824" y="8775"/>
                      <a:pt x="4808" y="8791"/>
                      <a:pt x="4759" y="8824"/>
                    </a:cubicBezTo>
                    <a:lnTo>
                      <a:pt x="4211" y="8824"/>
                    </a:lnTo>
                    <a:cubicBezTo>
                      <a:pt x="4179" y="8872"/>
                      <a:pt x="4146" y="8888"/>
                      <a:pt x="4114" y="8936"/>
                    </a:cubicBezTo>
                    <a:lnTo>
                      <a:pt x="3840" y="8936"/>
                    </a:lnTo>
                    <a:cubicBezTo>
                      <a:pt x="3808" y="8969"/>
                      <a:pt x="3775" y="8985"/>
                      <a:pt x="3743" y="9033"/>
                    </a:cubicBezTo>
                    <a:lnTo>
                      <a:pt x="3372" y="9033"/>
                    </a:lnTo>
                    <a:cubicBezTo>
                      <a:pt x="3340" y="9066"/>
                      <a:pt x="3308" y="9098"/>
                      <a:pt x="3291" y="9114"/>
                    </a:cubicBezTo>
                    <a:lnTo>
                      <a:pt x="2646" y="9114"/>
                    </a:lnTo>
                    <a:cubicBezTo>
                      <a:pt x="2630" y="9114"/>
                      <a:pt x="2630" y="9130"/>
                      <a:pt x="2598" y="9162"/>
                    </a:cubicBezTo>
                    <a:cubicBezTo>
                      <a:pt x="2598" y="9162"/>
                      <a:pt x="2566" y="9195"/>
                      <a:pt x="2549" y="9211"/>
                    </a:cubicBezTo>
                    <a:lnTo>
                      <a:pt x="2098" y="9211"/>
                    </a:lnTo>
                    <a:cubicBezTo>
                      <a:pt x="2049" y="9243"/>
                      <a:pt x="2017" y="9275"/>
                      <a:pt x="1985" y="9307"/>
                    </a:cubicBezTo>
                    <a:lnTo>
                      <a:pt x="1630" y="9307"/>
                    </a:lnTo>
                    <a:cubicBezTo>
                      <a:pt x="1453" y="9453"/>
                      <a:pt x="1194" y="9469"/>
                      <a:pt x="1082" y="9678"/>
                    </a:cubicBezTo>
                    <a:cubicBezTo>
                      <a:pt x="1049" y="9646"/>
                      <a:pt x="1017" y="9614"/>
                      <a:pt x="985" y="9582"/>
                    </a:cubicBezTo>
                    <a:lnTo>
                      <a:pt x="791" y="9582"/>
                    </a:lnTo>
                    <a:cubicBezTo>
                      <a:pt x="759" y="9646"/>
                      <a:pt x="678" y="9662"/>
                      <a:pt x="678" y="9759"/>
                    </a:cubicBezTo>
                    <a:cubicBezTo>
                      <a:pt x="775" y="9775"/>
                      <a:pt x="856" y="9791"/>
                      <a:pt x="953" y="9808"/>
                    </a:cubicBezTo>
                    <a:cubicBezTo>
                      <a:pt x="904" y="9856"/>
                      <a:pt x="872" y="9888"/>
                      <a:pt x="840" y="9920"/>
                    </a:cubicBezTo>
                    <a:lnTo>
                      <a:pt x="840" y="10098"/>
                    </a:lnTo>
                    <a:cubicBezTo>
                      <a:pt x="759" y="10146"/>
                      <a:pt x="694" y="10195"/>
                      <a:pt x="582" y="10243"/>
                    </a:cubicBezTo>
                    <a:lnTo>
                      <a:pt x="340" y="10243"/>
                    </a:lnTo>
                    <a:cubicBezTo>
                      <a:pt x="291" y="10291"/>
                      <a:pt x="259" y="10324"/>
                      <a:pt x="211" y="10372"/>
                    </a:cubicBezTo>
                    <a:cubicBezTo>
                      <a:pt x="243" y="10485"/>
                      <a:pt x="404" y="10517"/>
                      <a:pt x="388" y="10662"/>
                    </a:cubicBezTo>
                    <a:cubicBezTo>
                      <a:pt x="323" y="10695"/>
                      <a:pt x="259" y="10727"/>
                      <a:pt x="194" y="10759"/>
                    </a:cubicBezTo>
                    <a:cubicBezTo>
                      <a:pt x="211" y="10808"/>
                      <a:pt x="211" y="10856"/>
                      <a:pt x="227" y="10888"/>
                    </a:cubicBezTo>
                    <a:lnTo>
                      <a:pt x="501" y="10888"/>
                    </a:lnTo>
                    <a:cubicBezTo>
                      <a:pt x="565" y="10969"/>
                      <a:pt x="662" y="10985"/>
                      <a:pt x="743" y="11017"/>
                    </a:cubicBezTo>
                    <a:cubicBezTo>
                      <a:pt x="807" y="11162"/>
                      <a:pt x="711" y="11243"/>
                      <a:pt x="662" y="11356"/>
                    </a:cubicBezTo>
                    <a:cubicBezTo>
                      <a:pt x="743" y="11501"/>
                      <a:pt x="549" y="11566"/>
                      <a:pt x="565" y="11711"/>
                    </a:cubicBezTo>
                    <a:cubicBezTo>
                      <a:pt x="614" y="11743"/>
                      <a:pt x="662" y="11775"/>
                      <a:pt x="727" y="11840"/>
                    </a:cubicBezTo>
                    <a:cubicBezTo>
                      <a:pt x="748" y="11840"/>
                      <a:pt x="784" y="11833"/>
                      <a:pt x="820" y="11833"/>
                    </a:cubicBezTo>
                    <a:cubicBezTo>
                      <a:pt x="838" y="11833"/>
                      <a:pt x="856" y="11835"/>
                      <a:pt x="872" y="11840"/>
                    </a:cubicBezTo>
                    <a:cubicBezTo>
                      <a:pt x="936" y="11872"/>
                      <a:pt x="1001" y="11921"/>
                      <a:pt x="1049" y="11953"/>
                    </a:cubicBezTo>
                    <a:cubicBezTo>
                      <a:pt x="1065" y="11937"/>
                      <a:pt x="1082" y="11921"/>
                      <a:pt x="1082" y="11904"/>
                    </a:cubicBezTo>
                    <a:cubicBezTo>
                      <a:pt x="1178" y="12017"/>
                      <a:pt x="1259" y="12130"/>
                      <a:pt x="1324" y="12211"/>
                    </a:cubicBezTo>
                    <a:lnTo>
                      <a:pt x="1533" y="12211"/>
                    </a:lnTo>
                    <a:cubicBezTo>
                      <a:pt x="1582" y="12259"/>
                      <a:pt x="1614" y="12275"/>
                      <a:pt x="1630" y="12308"/>
                    </a:cubicBezTo>
                    <a:lnTo>
                      <a:pt x="2082" y="12308"/>
                    </a:lnTo>
                    <a:cubicBezTo>
                      <a:pt x="2130" y="12259"/>
                      <a:pt x="2178" y="12243"/>
                      <a:pt x="2211" y="12211"/>
                    </a:cubicBezTo>
                    <a:lnTo>
                      <a:pt x="3904" y="12211"/>
                    </a:lnTo>
                    <a:cubicBezTo>
                      <a:pt x="4001" y="12163"/>
                      <a:pt x="4050" y="12130"/>
                      <a:pt x="4098" y="12098"/>
                    </a:cubicBezTo>
                    <a:cubicBezTo>
                      <a:pt x="4146" y="12146"/>
                      <a:pt x="4179" y="12179"/>
                      <a:pt x="4211" y="12211"/>
                    </a:cubicBezTo>
                    <a:lnTo>
                      <a:pt x="5033" y="12211"/>
                    </a:lnTo>
                    <a:cubicBezTo>
                      <a:pt x="5066" y="12179"/>
                      <a:pt x="5098" y="12146"/>
                      <a:pt x="5130" y="12114"/>
                    </a:cubicBezTo>
                    <a:lnTo>
                      <a:pt x="6324" y="12114"/>
                    </a:lnTo>
                    <a:cubicBezTo>
                      <a:pt x="6372" y="12082"/>
                      <a:pt x="6405" y="12050"/>
                      <a:pt x="6437" y="12017"/>
                    </a:cubicBezTo>
                    <a:lnTo>
                      <a:pt x="7534" y="12017"/>
                    </a:lnTo>
                    <a:cubicBezTo>
                      <a:pt x="7566" y="12001"/>
                      <a:pt x="7582" y="11969"/>
                      <a:pt x="7614" y="11937"/>
                    </a:cubicBezTo>
                    <a:lnTo>
                      <a:pt x="8001" y="11937"/>
                    </a:lnTo>
                    <a:cubicBezTo>
                      <a:pt x="8018" y="11969"/>
                      <a:pt x="8050" y="11985"/>
                      <a:pt x="8082" y="12034"/>
                    </a:cubicBezTo>
                    <a:lnTo>
                      <a:pt x="8631" y="12034"/>
                    </a:lnTo>
                    <a:cubicBezTo>
                      <a:pt x="8679" y="12082"/>
                      <a:pt x="8727" y="12098"/>
                      <a:pt x="8743" y="12114"/>
                    </a:cubicBezTo>
                    <a:lnTo>
                      <a:pt x="8985" y="12114"/>
                    </a:lnTo>
                    <a:cubicBezTo>
                      <a:pt x="9037" y="12088"/>
                      <a:pt x="9068" y="12020"/>
                      <a:pt x="9129" y="12020"/>
                    </a:cubicBezTo>
                    <a:cubicBezTo>
                      <a:pt x="9144" y="12020"/>
                      <a:pt x="9160" y="12024"/>
                      <a:pt x="9179" y="12034"/>
                    </a:cubicBezTo>
                    <a:cubicBezTo>
                      <a:pt x="9211" y="12050"/>
                      <a:pt x="9244" y="12082"/>
                      <a:pt x="9276" y="12114"/>
                    </a:cubicBezTo>
                    <a:lnTo>
                      <a:pt x="9550" y="12114"/>
                    </a:lnTo>
                    <a:cubicBezTo>
                      <a:pt x="9598" y="12082"/>
                      <a:pt x="9631" y="12050"/>
                      <a:pt x="9663" y="12017"/>
                    </a:cubicBezTo>
                    <a:lnTo>
                      <a:pt x="12050" y="12017"/>
                    </a:lnTo>
                    <a:cubicBezTo>
                      <a:pt x="12082" y="12001"/>
                      <a:pt x="12099" y="11969"/>
                      <a:pt x="12131" y="11937"/>
                    </a:cubicBezTo>
                    <a:lnTo>
                      <a:pt x="12873" y="11937"/>
                    </a:lnTo>
                    <a:cubicBezTo>
                      <a:pt x="12937" y="11985"/>
                      <a:pt x="12986" y="12017"/>
                      <a:pt x="13034" y="12050"/>
                    </a:cubicBezTo>
                    <a:cubicBezTo>
                      <a:pt x="13083" y="12001"/>
                      <a:pt x="13115" y="11969"/>
                      <a:pt x="13163" y="11921"/>
                    </a:cubicBezTo>
                    <a:lnTo>
                      <a:pt x="14583" y="11921"/>
                    </a:lnTo>
                    <a:cubicBezTo>
                      <a:pt x="14696" y="11872"/>
                      <a:pt x="14744" y="11840"/>
                      <a:pt x="14792" y="11824"/>
                    </a:cubicBezTo>
                    <a:cubicBezTo>
                      <a:pt x="14841" y="11872"/>
                      <a:pt x="14873" y="11904"/>
                      <a:pt x="14905" y="11937"/>
                    </a:cubicBezTo>
                    <a:lnTo>
                      <a:pt x="16018" y="11937"/>
                    </a:lnTo>
                    <a:cubicBezTo>
                      <a:pt x="16051" y="11904"/>
                      <a:pt x="16083" y="11872"/>
                      <a:pt x="16115" y="11840"/>
                    </a:cubicBezTo>
                    <a:cubicBezTo>
                      <a:pt x="16129" y="11835"/>
                      <a:pt x="16141" y="11833"/>
                      <a:pt x="16152" y="11833"/>
                    </a:cubicBezTo>
                    <a:cubicBezTo>
                      <a:pt x="16221" y="11833"/>
                      <a:pt x="16251" y="11907"/>
                      <a:pt x="16292" y="11921"/>
                    </a:cubicBezTo>
                    <a:lnTo>
                      <a:pt x="16841" y="11921"/>
                    </a:lnTo>
                    <a:cubicBezTo>
                      <a:pt x="16873" y="11904"/>
                      <a:pt x="16889" y="11872"/>
                      <a:pt x="16922" y="11840"/>
                    </a:cubicBezTo>
                    <a:lnTo>
                      <a:pt x="17680" y="11840"/>
                    </a:lnTo>
                    <a:cubicBezTo>
                      <a:pt x="17712" y="11872"/>
                      <a:pt x="17728" y="11904"/>
                      <a:pt x="17760" y="11921"/>
                    </a:cubicBezTo>
                    <a:cubicBezTo>
                      <a:pt x="17793" y="11904"/>
                      <a:pt x="17825" y="11872"/>
                      <a:pt x="17857" y="11840"/>
                    </a:cubicBezTo>
                    <a:cubicBezTo>
                      <a:pt x="17970" y="11835"/>
                      <a:pt x="18085" y="11833"/>
                      <a:pt x="18199" y="11833"/>
                    </a:cubicBezTo>
                    <a:cubicBezTo>
                      <a:pt x="18429" y="11833"/>
                      <a:pt x="18658" y="11840"/>
                      <a:pt x="18873" y="11840"/>
                    </a:cubicBezTo>
                    <a:cubicBezTo>
                      <a:pt x="18922" y="11792"/>
                      <a:pt x="18938" y="11759"/>
                      <a:pt x="18954" y="11743"/>
                    </a:cubicBezTo>
                    <a:cubicBezTo>
                      <a:pt x="18986" y="11775"/>
                      <a:pt x="19019" y="11808"/>
                      <a:pt x="19051" y="11840"/>
                    </a:cubicBezTo>
                    <a:cubicBezTo>
                      <a:pt x="19083" y="11808"/>
                      <a:pt x="19115" y="11775"/>
                      <a:pt x="19148" y="11759"/>
                    </a:cubicBezTo>
                    <a:cubicBezTo>
                      <a:pt x="19196" y="11792"/>
                      <a:pt x="19228" y="11824"/>
                      <a:pt x="19244" y="11824"/>
                    </a:cubicBezTo>
                    <a:lnTo>
                      <a:pt x="19696" y="11824"/>
                    </a:lnTo>
                    <a:cubicBezTo>
                      <a:pt x="19744" y="11792"/>
                      <a:pt x="19777" y="11775"/>
                      <a:pt x="19809" y="11759"/>
                    </a:cubicBezTo>
                    <a:cubicBezTo>
                      <a:pt x="19841" y="11792"/>
                      <a:pt x="19857" y="11808"/>
                      <a:pt x="19890" y="11840"/>
                    </a:cubicBezTo>
                    <a:lnTo>
                      <a:pt x="20164" y="11840"/>
                    </a:lnTo>
                    <a:cubicBezTo>
                      <a:pt x="20204" y="11799"/>
                      <a:pt x="20245" y="11736"/>
                      <a:pt x="20305" y="11736"/>
                    </a:cubicBezTo>
                    <a:cubicBezTo>
                      <a:pt x="20316" y="11736"/>
                      <a:pt x="20328" y="11738"/>
                      <a:pt x="20341" y="11743"/>
                    </a:cubicBezTo>
                    <a:cubicBezTo>
                      <a:pt x="20373" y="11775"/>
                      <a:pt x="20406" y="11808"/>
                      <a:pt x="20454" y="11840"/>
                    </a:cubicBezTo>
                    <a:lnTo>
                      <a:pt x="21454" y="11840"/>
                    </a:lnTo>
                    <a:cubicBezTo>
                      <a:pt x="21486" y="11872"/>
                      <a:pt x="21519" y="11904"/>
                      <a:pt x="21551" y="11921"/>
                    </a:cubicBezTo>
                    <a:lnTo>
                      <a:pt x="21728" y="11921"/>
                    </a:lnTo>
                    <a:cubicBezTo>
                      <a:pt x="21777" y="11888"/>
                      <a:pt x="21809" y="11856"/>
                      <a:pt x="21841" y="11824"/>
                    </a:cubicBezTo>
                    <a:lnTo>
                      <a:pt x="22712" y="11824"/>
                    </a:lnTo>
                    <a:cubicBezTo>
                      <a:pt x="22809" y="11775"/>
                      <a:pt x="22858" y="11759"/>
                      <a:pt x="22906" y="11727"/>
                    </a:cubicBezTo>
                    <a:cubicBezTo>
                      <a:pt x="22954" y="11775"/>
                      <a:pt x="22987" y="11808"/>
                      <a:pt x="23035" y="11840"/>
                    </a:cubicBezTo>
                    <a:cubicBezTo>
                      <a:pt x="23057" y="11837"/>
                      <a:pt x="23080" y="11837"/>
                      <a:pt x="23104" y="11837"/>
                    </a:cubicBezTo>
                    <a:cubicBezTo>
                      <a:pt x="23177" y="11837"/>
                      <a:pt x="23254" y="11846"/>
                      <a:pt x="23332" y="11846"/>
                    </a:cubicBezTo>
                    <a:cubicBezTo>
                      <a:pt x="23388" y="11846"/>
                      <a:pt x="23445" y="11841"/>
                      <a:pt x="23503" y="11824"/>
                    </a:cubicBezTo>
                    <a:cubicBezTo>
                      <a:pt x="23535" y="11792"/>
                      <a:pt x="23551" y="11759"/>
                      <a:pt x="23567" y="11743"/>
                    </a:cubicBezTo>
                    <a:lnTo>
                      <a:pt x="24487" y="11743"/>
                    </a:lnTo>
                    <a:cubicBezTo>
                      <a:pt x="24519" y="11775"/>
                      <a:pt x="24551" y="11808"/>
                      <a:pt x="24583" y="11840"/>
                    </a:cubicBezTo>
                    <a:cubicBezTo>
                      <a:pt x="24632" y="11808"/>
                      <a:pt x="24664" y="11775"/>
                      <a:pt x="24696" y="11743"/>
                    </a:cubicBezTo>
                    <a:lnTo>
                      <a:pt x="26245" y="11743"/>
                    </a:lnTo>
                    <a:cubicBezTo>
                      <a:pt x="26293" y="11711"/>
                      <a:pt x="26309" y="11679"/>
                      <a:pt x="26342" y="11663"/>
                    </a:cubicBezTo>
                    <a:cubicBezTo>
                      <a:pt x="26374" y="11695"/>
                      <a:pt x="26406" y="11711"/>
                      <a:pt x="26438" y="11743"/>
                    </a:cubicBezTo>
                    <a:lnTo>
                      <a:pt x="28229" y="11743"/>
                    </a:lnTo>
                    <a:cubicBezTo>
                      <a:pt x="28342" y="11808"/>
                      <a:pt x="28390" y="11824"/>
                      <a:pt x="28439" y="11856"/>
                    </a:cubicBezTo>
                    <a:cubicBezTo>
                      <a:pt x="28519" y="11775"/>
                      <a:pt x="28584" y="11711"/>
                      <a:pt x="28648" y="11646"/>
                    </a:cubicBezTo>
                    <a:cubicBezTo>
                      <a:pt x="28664" y="11679"/>
                      <a:pt x="28697" y="11695"/>
                      <a:pt x="28729" y="11727"/>
                    </a:cubicBezTo>
                    <a:lnTo>
                      <a:pt x="29294" y="11727"/>
                    </a:lnTo>
                    <a:cubicBezTo>
                      <a:pt x="29326" y="11711"/>
                      <a:pt x="29342" y="11695"/>
                      <a:pt x="29374" y="11646"/>
                    </a:cubicBezTo>
                    <a:lnTo>
                      <a:pt x="30213" y="11646"/>
                    </a:lnTo>
                    <a:cubicBezTo>
                      <a:pt x="30245" y="11614"/>
                      <a:pt x="30278" y="11598"/>
                      <a:pt x="30294" y="11566"/>
                    </a:cubicBezTo>
                    <a:cubicBezTo>
                      <a:pt x="30326" y="11582"/>
                      <a:pt x="30358" y="11614"/>
                      <a:pt x="30390" y="11646"/>
                    </a:cubicBezTo>
                    <a:cubicBezTo>
                      <a:pt x="30446" y="11646"/>
                      <a:pt x="30506" y="11657"/>
                      <a:pt x="30566" y="11657"/>
                    </a:cubicBezTo>
                    <a:cubicBezTo>
                      <a:pt x="30611" y="11657"/>
                      <a:pt x="30655" y="11651"/>
                      <a:pt x="30697" y="11630"/>
                    </a:cubicBezTo>
                    <a:cubicBezTo>
                      <a:pt x="30713" y="11598"/>
                      <a:pt x="30745" y="11582"/>
                      <a:pt x="30761" y="11566"/>
                    </a:cubicBezTo>
                    <a:lnTo>
                      <a:pt x="31132" y="11566"/>
                    </a:lnTo>
                    <a:cubicBezTo>
                      <a:pt x="31165" y="11582"/>
                      <a:pt x="31197" y="11614"/>
                      <a:pt x="31229" y="11646"/>
                    </a:cubicBezTo>
                    <a:lnTo>
                      <a:pt x="31407" y="11646"/>
                    </a:lnTo>
                    <a:cubicBezTo>
                      <a:pt x="31455" y="11614"/>
                      <a:pt x="31487" y="11582"/>
                      <a:pt x="31503" y="11566"/>
                    </a:cubicBezTo>
                    <a:lnTo>
                      <a:pt x="31874" y="11566"/>
                    </a:lnTo>
                    <a:cubicBezTo>
                      <a:pt x="31907" y="11598"/>
                      <a:pt x="31939" y="11614"/>
                      <a:pt x="31971" y="11646"/>
                    </a:cubicBezTo>
                    <a:cubicBezTo>
                      <a:pt x="32003" y="11614"/>
                      <a:pt x="32020" y="11598"/>
                      <a:pt x="32068" y="11550"/>
                    </a:cubicBezTo>
                    <a:lnTo>
                      <a:pt x="32649" y="11550"/>
                    </a:lnTo>
                    <a:cubicBezTo>
                      <a:pt x="32762" y="11501"/>
                      <a:pt x="32810" y="11469"/>
                      <a:pt x="32858" y="11453"/>
                    </a:cubicBezTo>
                    <a:cubicBezTo>
                      <a:pt x="32907" y="11501"/>
                      <a:pt x="32939" y="11517"/>
                      <a:pt x="32971" y="11550"/>
                    </a:cubicBezTo>
                    <a:cubicBezTo>
                      <a:pt x="33004" y="11517"/>
                      <a:pt x="33036" y="11501"/>
                      <a:pt x="33084" y="11469"/>
                    </a:cubicBezTo>
                    <a:lnTo>
                      <a:pt x="33891" y="11469"/>
                    </a:lnTo>
                    <a:cubicBezTo>
                      <a:pt x="33939" y="11421"/>
                      <a:pt x="33971" y="11404"/>
                      <a:pt x="33987" y="11372"/>
                    </a:cubicBezTo>
                    <a:lnTo>
                      <a:pt x="34278" y="11372"/>
                    </a:lnTo>
                    <a:cubicBezTo>
                      <a:pt x="34294" y="11404"/>
                      <a:pt x="34326" y="11421"/>
                      <a:pt x="34342" y="11453"/>
                    </a:cubicBezTo>
                    <a:cubicBezTo>
                      <a:pt x="34413" y="11417"/>
                      <a:pt x="34485" y="11364"/>
                      <a:pt x="34569" y="11364"/>
                    </a:cubicBezTo>
                    <a:cubicBezTo>
                      <a:pt x="34599" y="11364"/>
                      <a:pt x="34631" y="11371"/>
                      <a:pt x="34665" y="11388"/>
                    </a:cubicBezTo>
                    <a:cubicBezTo>
                      <a:pt x="34681" y="11421"/>
                      <a:pt x="34697" y="11437"/>
                      <a:pt x="34729" y="11453"/>
                    </a:cubicBezTo>
                    <a:cubicBezTo>
                      <a:pt x="34762" y="11437"/>
                      <a:pt x="34794" y="11404"/>
                      <a:pt x="34826" y="11372"/>
                    </a:cubicBezTo>
                    <a:lnTo>
                      <a:pt x="35746" y="11372"/>
                    </a:lnTo>
                    <a:cubicBezTo>
                      <a:pt x="35778" y="11340"/>
                      <a:pt x="35810" y="11308"/>
                      <a:pt x="35842" y="11275"/>
                    </a:cubicBezTo>
                    <a:lnTo>
                      <a:pt x="36004" y="11275"/>
                    </a:lnTo>
                    <a:cubicBezTo>
                      <a:pt x="36068" y="11227"/>
                      <a:pt x="36117" y="11195"/>
                      <a:pt x="36149" y="11162"/>
                    </a:cubicBezTo>
                    <a:cubicBezTo>
                      <a:pt x="36213" y="11211"/>
                      <a:pt x="36262" y="11243"/>
                      <a:pt x="36310" y="11259"/>
                    </a:cubicBezTo>
                    <a:cubicBezTo>
                      <a:pt x="36423" y="11146"/>
                      <a:pt x="36278" y="11114"/>
                      <a:pt x="36262" y="11033"/>
                    </a:cubicBezTo>
                    <a:cubicBezTo>
                      <a:pt x="36294" y="10985"/>
                      <a:pt x="36343" y="10937"/>
                      <a:pt x="36391" y="10904"/>
                    </a:cubicBezTo>
                    <a:lnTo>
                      <a:pt x="36601" y="10904"/>
                    </a:lnTo>
                    <a:cubicBezTo>
                      <a:pt x="36633" y="10872"/>
                      <a:pt x="36649" y="10840"/>
                      <a:pt x="36681" y="10808"/>
                    </a:cubicBezTo>
                    <a:lnTo>
                      <a:pt x="36681" y="10808"/>
                    </a:lnTo>
                    <a:cubicBezTo>
                      <a:pt x="36730" y="10904"/>
                      <a:pt x="36665" y="10888"/>
                      <a:pt x="36601" y="10904"/>
                    </a:cubicBezTo>
                    <a:cubicBezTo>
                      <a:pt x="36601" y="10921"/>
                      <a:pt x="36601" y="10969"/>
                      <a:pt x="36584" y="10985"/>
                    </a:cubicBezTo>
                    <a:cubicBezTo>
                      <a:pt x="36536" y="11001"/>
                      <a:pt x="36488" y="11017"/>
                      <a:pt x="36423" y="11033"/>
                    </a:cubicBezTo>
                    <a:cubicBezTo>
                      <a:pt x="36504" y="11082"/>
                      <a:pt x="36520" y="11179"/>
                      <a:pt x="36649" y="11179"/>
                    </a:cubicBezTo>
                    <a:cubicBezTo>
                      <a:pt x="36665" y="11162"/>
                      <a:pt x="36714" y="11130"/>
                      <a:pt x="36762" y="11082"/>
                    </a:cubicBezTo>
                    <a:lnTo>
                      <a:pt x="36923" y="11082"/>
                    </a:lnTo>
                    <a:cubicBezTo>
                      <a:pt x="37036" y="11017"/>
                      <a:pt x="37133" y="10969"/>
                      <a:pt x="37246" y="10904"/>
                    </a:cubicBezTo>
                    <a:cubicBezTo>
                      <a:pt x="37256" y="10902"/>
                      <a:pt x="37266" y="10902"/>
                      <a:pt x="37277" y="10902"/>
                    </a:cubicBezTo>
                    <a:cubicBezTo>
                      <a:pt x="37314" y="10902"/>
                      <a:pt x="37356" y="10911"/>
                      <a:pt x="37398" y="10911"/>
                    </a:cubicBezTo>
                    <a:cubicBezTo>
                      <a:pt x="37445" y="10911"/>
                      <a:pt x="37492" y="10900"/>
                      <a:pt x="37536" y="10856"/>
                    </a:cubicBezTo>
                    <a:cubicBezTo>
                      <a:pt x="37504" y="10824"/>
                      <a:pt x="37472" y="10791"/>
                      <a:pt x="37456" y="10759"/>
                    </a:cubicBezTo>
                    <a:cubicBezTo>
                      <a:pt x="37536" y="10711"/>
                      <a:pt x="37617" y="10662"/>
                      <a:pt x="37730" y="10614"/>
                    </a:cubicBezTo>
                    <a:lnTo>
                      <a:pt x="37972" y="10614"/>
                    </a:lnTo>
                    <a:cubicBezTo>
                      <a:pt x="38004" y="10550"/>
                      <a:pt x="38020" y="10485"/>
                      <a:pt x="38036" y="10437"/>
                    </a:cubicBezTo>
                    <a:cubicBezTo>
                      <a:pt x="38117" y="10437"/>
                      <a:pt x="38181" y="10420"/>
                      <a:pt x="38246" y="10420"/>
                    </a:cubicBezTo>
                    <a:cubicBezTo>
                      <a:pt x="38278" y="10388"/>
                      <a:pt x="38294" y="10356"/>
                      <a:pt x="38327" y="10340"/>
                    </a:cubicBezTo>
                    <a:cubicBezTo>
                      <a:pt x="38359" y="10372"/>
                      <a:pt x="38391" y="10404"/>
                      <a:pt x="38423" y="10420"/>
                    </a:cubicBezTo>
                    <a:cubicBezTo>
                      <a:pt x="38456" y="10388"/>
                      <a:pt x="38488" y="10372"/>
                      <a:pt x="38520" y="10340"/>
                    </a:cubicBezTo>
                    <a:lnTo>
                      <a:pt x="38714" y="10340"/>
                    </a:lnTo>
                    <a:cubicBezTo>
                      <a:pt x="38730" y="10259"/>
                      <a:pt x="38843" y="10243"/>
                      <a:pt x="38827" y="10162"/>
                    </a:cubicBezTo>
                    <a:cubicBezTo>
                      <a:pt x="38810" y="10001"/>
                      <a:pt x="38665" y="9969"/>
                      <a:pt x="38569" y="9904"/>
                    </a:cubicBezTo>
                    <a:cubicBezTo>
                      <a:pt x="38596" y="9876"/>
                      <a:pt x="38627" y="9870"/>
                      <a:pt x="38659" y="9870"/>
                    </a:cubicBezTo>
                    <a:cubicBezTo>
                      <a:pt x="38688" y="9870"/>
                      <a:pt x="38718" y="9876"/>
                      <a:pt x="38746" y="9876"/>
                    </a:cubicBezTo>
                    <a:cubicBezTo>
                      <a:pt x="38757" y="9876"/>
                      <a:pt x="38768" y="9875"/>
                      <a:pt x="38778" y="9872"/>
                    </a:cubicBezTo>
                    <a:cubicBezTo>
                      <a:pt x="38810" y="9904"/>
                      <a:pt x="38843" y="9920"/>
                      <a:pt x="38891" y="9969"/>
                    </a:cubicBezTo>
                    <a:cubicBezTo>
                      <a:pt x="38907" y="9920"/>
                      <a:pt x="38923" y="9888"/>
                      <a:pt x="38923" y="9856"/>
                    </a:cubicBezTo>
                    <a:cubicBezTo>
                      <a:pt x="38859" y="9791"/>
                      <a:pt x="38794" y="9727"/>
                      <a:pt x="38730" y="9662"/>
                    </a:cubicBezTo>
                    <a:cubicBezTo>
                      <a:pt x="38778" y="9598"/>
                      <a:pt x="38794" y="9566"/>
                      <a:pt x="38827" y="9533"/>
                    </a:cubicBezTo>
                    <a:cubicBezTo>
                      <a:pt x="38827" y="9437"/>
                      <a:pt x="38859" y="9324"/>
                      <a:pt x="38794" y="9211"/>
                    </a:cubicBezTo>
                    <a:cubicBezTo>
                      <a:pt x="38762" y="9243"/>
                      <a:pt x="38730" y="9259"/>
                      <a:pt x="38698" y="9291"/>
                    </a:cubicBezTo>
                    <a:cubicBezTo>
                      <a:pt x="38633" y="9195"/>
                      <a:pt x="38617" y="9049"/>
                      <a:pt x="38456" y="9017"/>
                    </a:cubicBezTo>
                    <a:cubicBezTo>
                      <a:pt x="38391" y="9049"/>
                      <a:pt x="38343" y="9082"/>
                      <a:pt x="38262" y="9130"/>
                    </a:cubicBezTo>
                    <a:cubicBezTo>
                      <a:pt x="38214" y="9098"/>
                      <a:pt x="38181" y="9066"/>
                      <a:pt x="38133" y="9033"/>
                    </a:cubicBezTo>
                    <a:cubicBezTo>
                      <a:pt x="38117" y="9049"/>
                      <a:pt x="38085" y="9082"/>
                      <a:pt x="38068" y="9098"/>
                    </a:cubicBezTo>
                    <a:cubicBezTo>
                      <a:pt x="38025" y="9106"/>
                      <a:pt x="37978" y="9124"/>
                      <a:pt x="37930" y="9124"/>
                    </a:cubicBezTo>
                    <a:cubicBezTo>
                      <a:pt x="37889" y="9124"/>
                      <a:pt x="37848" y="9111"/>
                      <a:pt x="37810" y="9066"/>
                    </a:cubicBezTo>
                    <a:lnTo>
                      <a:pt x="37810" y="8920"/>
                    </a:lnTo>
                    <a:cubicBezTo>
                      <a:pt x="37802" y="8923"/>
                      <a:pt x="37794" y="8925"/>
                      <a:pt x="37788" y="8925"/>
                    </a:cubicBezTo>
                    <a:cubicBezTo>
                      <a:pt x="37756" y="8925"/>
                      <a:pt x="37743" y="8896"/>
                      <a:pt x="37730" y="8856"/>
                    </a:cubicBezTo>
                    <a:cubicBezTo>
                      <a:pt x="37714" y="8824"/>
                      <a:pt x="37697" y="8775"/>
                      <a:pt x="37697" y="8759"/>
                    </a:cubicBezTo>
                    <a:cubicBezTo>
                      <a:pt x="37601" y="8791"/>
                      <a:pt x="37520" y="8840"/>
                      <a:pt x="37456" y="8872"/>
                    </a:cubicBezTo>
                    <a:cubicBezTo>
                      <a:pt x="37488" y="8920"/>
                      <a:pt x="37504" y="8953"/>
                      <a:pt x="37536" y="8985"/>
                    </a:cubicBezTo>
                    <a:cubicBezTo>
                      <a:pt x="37488" y="9017"/>
                      <a:pt x="37456" y="9066"/>
                      <a:pt x="37407" y="9114"/>
                    </a:cubicBezTo>
                    <a:cubicBezTo>
                      <a:pt x="37375" y="9049"/>
                      <a:pt x="37343" y="8985"/>
                      <a:pt x="37310" y="8920"/>
                    </a:cubicBezTo>
                    <a:cubicBezTo>
                      <a:pt x="37278" y="8969"/>
                      <a:pt x="37246" y="9001"/>
                      <a:pt x="37214" y="9033"/>
                    </a:cubicBezTo>
                    <a:lnTo>
                      <a:pt x="37036" y="9033"/>
                    </a:lnTo>
                    <a:cubicBezTo>
                      <a:pt x="37004" y="9066"/>
                      <a:pt x="36972" y="9082"/>
                      <a:pt x="36939" y="9114"/>
                    </a:cubicBezTo>
                    <a:cubicBezTo>
                      <a:pt x="36891" y="9066"/>
                      <a:pt x="36859" y="9049"/>
                      <a:pt x="36843" y="9033"/>
                    </a:cubicBezTo>
                    <a:lnTo>
                      <a:pt x="36601" y="9033"/>
                    </a:lnTo>
                    <a:cubicBezTo>
                      <a:pt x="36504" y="9082"/>
                      <a:pt x="36455" y="9114"/>
                      <a:pt x="36407" y="9130"/>
                    </a:cubicBezTo>
                    <a:cubicBezTo>
                      <a:pt x="36359" y="9082"/>
                      <a:pt x="36326" y="9066"/>
                      <a:pt x="36294" y="9017"/>
                    </a:cubicBezTo>
                    <a:lnTo>
                      <a:pt x="36117" y="9017"/>
                    </a:lnTo>
                    <a:cubicBezTo>
                      <a:pt x="36084" y="9049"/>
                      <a:pt x="36052" y="9082"/>
                      <a:pt x="36020" y="9114"/>
                    </a:cubicBezTo>
                    <a:lnTo>
                      <a:pt x="35842" y="9114"/>
                    </a:lnTo>
                    <a:cubicBezTo>
                      <a:pt x="35794" y="9082"/>
                      <a:pt x="35762" y="9049"/>
                      <a:pt x="35746" y="9033"/>
                    </a:cubicBezTo>
                    <a:lnTo>
                      <a:pt x="35471" y="9033"/>
                    </a:lnTo>
                    <a:cubicBezTo>
                      <a:pt x="35423" y="9066"/>
                      <a:pt x="35391" y="9098"/>
                      <a:pt x="35375" y="9098"/>
                    </a:cubicBezTo>
                    <a:cubicBezTo>
                      <a:pt x="35340" y="9119"/>
                      <a:pt x="35310" y="9127"/>
                      <a:pt x="35283" y="9127"/>
                    </a:cubicBezTo>
                    <a:cubicBezTo>
                      <a:pt x="35183" y="9127"/>
                      <a:pt x="35121" y="9017"/>
                      <a:pt x="35020" y="9017"/>
                    </a:cubicBezTo>
                    <a:cubicBezTo>
                      <a:pt x="34988" y="9049"/>
                      <a:pt x="34939" y="9082"/>
                      <a:pt x="34907" y="9098"/>
                    </a:cubicBezTo>
                    <a:cubicBezTo>
                      <a:pt x="34875" y="9066"/>
                      <a:pt x="34842" y="9049"/>
                      <a:pt x="34826" y="9017"/>
                    </a:cubicBezTo>
                    <a:cubicBezTo>
                      <a:pt x="34794" y="9049"/>
                      <a:pt x="34762" y="9082"/>
                      <a:pt x="34729" y="9114"/>
                    </a:cubicBezTo>
                    <a:cubicBezTo>
                      <a:pt x="34716" y="9118"/>
                      <a:pt x="34703" y="9120"/>
                      <a:pt x="34692" y="9120"/>
                    </a:cubicBezTo>
                    <a:cubicBezTo>
                      <a:pt x="34623" y="9120"/>
                      <a:pt x="34591" y="9047"/>
                      <a:pt x="34536" y="9033"/>
                    </a:cubicBezTo>
                    <a:cubicBezTo>
                      <a:pt x="34504" y="9066"/>
                      <a:pt x="34471" y="9098"/>
                      <a:pt x="34439" y="9130"/>
                    </a:cubicBezTo>
                    <a:lnTo>
                      <a:pt x="32971" y="9130"/>
                    </a:lnTo>
                    <a:cubicBezTo>
                      <a:pt x="32939" y="9162"/>
                      <a:pt x="32891" y="9195"/>
                      <a:pt x="32858" y="9227"/>
                    </a:cubicBezTo>
                    <a:lnTo>
                      <a:pt x="31858" y="9227"/>
                    </a:lnTo>
                    <a:cubicBezTo>
                      <a:pt x="31826" y="9259"/>
                      <a:pt x="31810" y="9275"/>
                      <a:pt x="31778" y="9307"/>
                    </a:cubicBezTo>
                    <a:lnTo>
                      <a:pt x="31503" y="9307"/>
                    </a:lnTo>
                    <a:cubicBezTo>
                      <a:pt x="31463" y="9267"/>
                      <a:pt x="31422" y="9203"/>
                      <a:pt x="31353" y="9203"/>
                    </a:cubicBezTo>
                    <a:cubicBezTo>
                      <a:pt x="31339" y="9203"/>
                      <a:pt x="31325" y="9206"/>
                      <a:pt x="31310" y="9211"/>
                    </a:cubicBezTo>
                    <a:cubicBezTo>
                      <a:pt x="31294" y="9243"/>
                      <a:pt x="31261" y="9275"/>
                      <a:pt x="31229" y="9307"/>
                    </a:cubicBezTo>
                    <a:lnTo>
                      <a:pt x="31036" y="9307"/>
                    </a:lnTo>
                    <a:cubicBezTo>
                      <a:pt x="31003" y="9275"/>
                      <a:pt x="30971" y="9243"/>
                      <a:pt x="30971" y="9243"/>
                    </a:cubicBezTo>
                    <a:cubicBezTo>
                      <a:pt x="30941" y="9224"/>
                      <a:pt x="30916" y="9217"/>
                      <a:pt x="30895" y="9217"/>
                    </a:cubicBezTo>
                    <a:cubicBezTo>
                      <a:pt x="30825" y="9217"/>
                      <a:pt x="30795" y="9295"/>
                      <a:pt x="30745" y="9307"/>
                    </a:cubicBezTo>
                    <a:cubicBezTo>
                      <a:pt x="30733" y="9306"/>
                      <a:pt x="30721" y="9305"/>
                      <a:pt x="30709" y="9305"/>
                    </a:cubicBezTo>
                    <a:cubicBezTo>
                      <a:pt x="30667" y="9305"/>
                      <a:pt x="30622" y="9314"/>
                      <a:pt x="30578" y="9314"/>
                    </a:cubicBezTo>
                    <a:cubicBezTo>
                      <a:pt x="30530" y="9314"/>
                      <a:pt x="30483" y="9303"/>
                      <a:pt x="30439" y="9259"/>
                    </a:cubicBezTo>
                    <a:cubicBezTo>
                      <a:pt x="30439" y="9227"/>
                      <a:pt x="30439" y="9195"/>
                      <a:pt x="30439" y="9162"/>
                    </a:cubicBezTo>
                    <a:cubicBezTo>
                      <a:pt x="30439" y="9146"/>
                      <a:pt x="30471" y="9146"/>
                      <a:pt x="30487" y="9114"/>
                    </a:cubicBezTo>
                    <a:lnTo>
                      <a:pt x="30858" y="9114"/>
                    </a:lnTo>
                    <a:cubicBezTo>
                      <a:pt x="30907" y="9066"/>
                      <a:pt x="30923" y="9049"/>
                      <a:pt x="30939" y="9033"/>
                    </a:cubicBezTo>
                    <a:cubicBezTo>
                      <a:pt x="31010" y="9021"/>
                      <a:pt x="31084" y="9018"/>
                      <a:pt x="31157" y="9018"/>
                    </a:cubicBezTo>
                    <a:cubicBezTo>
                      <a:pt x="31236" y="9018"/>
                      <a:pt x="31314" y="9022"/>
                      <a:pt x="31387" y="9022"/>
                    </a:cubicBezTo>
                    <a:cubicBezTo>
                      <a:pt x="31428" y="9022"/>
                      <a:pt x="31467" y="9021"/>
                      <a:pt x="31503" y="9017"/>
                    </a:cubicBezTo>
                    <a:cubicBezTo>
                      <a:pt x="31552" y="8969"/>
                      <a:pt x="31568" y="8953"/>
                      <a:pt x="31600" y="8936"/>
                    </a:cubicBezTo>
                    <a:lnTo>
                      <a:pt x="32149" y="8936"/>
                    </a:lnTo>
                    <a:cubicBezTo>
                      <a:pt x="32181" y="8904"/>
                      <a:pt x="32213" y="8872"/>
                      <a:pt x="32245" y="8840"/>
                    </a:cubicBezTo>
                    <a:lnTo>
                      <a:pt x="32600" y="8840"/>
                    </a:lnTo>
                    <a:cubicBezTo>
                      <a:pt x="32649" y="8791"/>
                      <a:pt x="32681" y="8775"/>
                      <a:pt x="32713" y="8743"/>
                    </a:cubicBezTo>
                    <a:lnTo>
                      <a:pt x="33165" y="8743"/>
                    </a:lnTo>
                    <a:cubicBezTo>
                      <a:pt x="33197" y="8711"/>
                      <a:pt x="33213" y="8678"/>
                      <a:pt x="33245" y="8646"/>
                    </a:cubicBezTo>
                    <a:lnTo>
                      <a:pt x="33987" y="8646"/>
                    </a:lnTo>
                    <a:cubicBezTo>
                      <a:pt x="34036" y="8614"/>
                      <a:pt x="34052" y="8582"/>
                      <a:pt x="34084" y="8549"/>
                    </a:cubicBezTo>
                    <a:lnTo>
                      <a:pt x="34552" y="8549"/>
                    </a:lnTo>
                    <a:cubicBezTo>
                      <a:pt x="34584" y="8501"/>
                      <a:pt x="34617" y="8485"/>
                      <a:pt x="34649" y="8453"/>
                    </a:cubicBezTo>
                    <a:lnTo>
                      <a:pt x="35100" y="8453"/>
                    </a:lnTo>
                    <a:cubicBezTo>
                      <a:pt x="35149" y="8404"/>
                      <a:pt x="35165" y="8388"/>
                      <a:pt x="35197" y="8372"/>
                    </a:cubicBezTo>
                    <a:lnTo>
                      <a:pt x="35649" y="8372"/>
                    </a:lnTo>
                    <a:cubicBezTo>
                      <a:pt x="35681" y="8340"/>
                      <a:pt x="35713" y="8307"/>
                      <a:pt x="35746" y="8275"/>
                    </a:cubicBezTo>
                    <a:lnTo>
                      <a:pt x="36391" y="8275"/>
                    </a:lnTo>
                    <a:cubicBezTo>
                      <a:pt x="36423" y="8227"/>
                      <a:pt x="36455" y="8211"/>
                      <a:pt x="36504" y="8178"/>
                    </a:cubicBezTo>
                    <a:lnTo>
                      <a:pt x="36762" y="8178"/>
                    </a:lnTo>
                    <a:cubicBezTo>
                      <a:pt x="36794" y="8146"/>
                      <a:pt x="36810" y="8114"/>
                      <a:pt x="36843" y="8082"/>
                    </a:cubicBezTo>
                    <a:lnTo>
                      <a:pt x="37310" y="8082"/>
                    </a:lnTo>
                    <a:cubicBezTo>
                      <a:pt x="37343" y="8049"/>
                      <a:pt x="37375" y="8017"/>
                      <a:pt x="37407" y="7985"/>
                    </a:cubicBezTo>
                    <a:lnTo>
                      <a:pt x="37778" y="7985"/>
                    </a:lnTo>
                    <a:cubicBezTo>
                      <a:pt x="37810" y="7953"/>
                      <a:pt x="37843" y="7920"/>
                      <a:pt x="37859" y="7904"/>
                    </a:cubicBezTo>
                    <a:lnTo>
                      <a:pt x="38310" y="7904"/>
                    </a:lnTo>
                    <a:cubicBezTo>
                      <a:pt x="38359" y="7872"/>
                      <a:pt x="38391" y="7840"/>
                      <a:pt x="38423" y="7807"/>
                    </a:cubicBezTo>
                    <a:lnTo>
                      <a:pt x="38698" y="7807"/>
                    </a:lnTo>
                    <a:cubicBezTo>
                      <a:pt x="38730" y="7840"/>
                      <a:pt x="38762" y="7872"/>
                      <a:pt x="38794" y="7888"/>
                    </a:cubicBezTo>
                    <a:cubicBezTo>
                      <a:pt x="38811" y="7896"/>
                      <a:pt x="38826" y="7900"/>
                      <a:pt x="38839" y="7900"/>
                    </a:cubicBezTo>
                    <a:cubicBezTo>
                      <a:pt x="38904" y="7900"/>
                      <a:pt x="38937" y="7818"/>
                      <a:pt x="39004" y="7791"/>
                    </a:cubicBezTo>
                    <a:lnTo>
                      <a:pt x="39343" y="7791"/>
                    </a:lnTo>
                    <a:cubicBezTo>
                      <a:pt x="39375" y="7775"/>
                      <a:pt x="39391" y="7743"/>
                      <a:pt x="39440" y="7711"/>
                    </a:cubicBezTo>
                    <a:lnTo>
                      <a:pt x="40085" y="7711"/>
                    </a:lnTo>
                    <a:cubicBezTo>
                      <a:pt x="40117" y="7662"/>
                      <a:pt x="40133" y="7646"/>
                      <a:pt x="40165" y="7614"/>
                    </a:cubicBezTo>
                    <a:lnTo>
                      <a:pt x="40795" y="7614"/>
                    </a:lnTo>
                    <a:cubicBezTo>
                      <a:pt x="40843" y="7582"/>
                      <a:pt x="40875" y="7549"/>
                      <a:pt x="40907" y="7517"/>
                    </a:cubicBezTo>
                    <a:lnTo>
                      <a:pt x="41085" y="7517"/>
                    </a:lnTo>
                    <a:cubicBezTo>
                      <a:pt x="41117" y="7485"/>
                      <a:pt x="41149" y="7452"/>
                      <a:pt x="41182" y="7420"/>
                    </a:cubicBezTo>
                    <a:cubicBezTo>
                      <a:pt x="41214" y="7452"/>
                      <a:pt x="41246" y="7485"/>
                      <a:pt x="41246" y="7485"/>
                    </a:cubicBezTo>
                    <a:cubicBezTo>
                      <a:pt x="41284" y="7506"/>
                      <a:pt x="41313" y="7514"/>
                      <a:pt x="41336" y="7514"/>
                    </a:cubicBezTo>
                    <a:cubicBezTo>
                      <a:pt x="41402" y="7514"/>
                      <a:pt x="41420" y="7448"/>
                      <a:pt x="41456" y="7436"/>
                    </a:cubicBezTo>
                    <a:lnTo>
                      <a:pt x="42295" y="7436"/>
                    </a:lnTo>
                    <a:cubicBezTo>
                      <a:pt x="42327" y="7452"/>
                      <a:pt x="42343" y="7485"/>
                      <a:pt x="42391" y="7517"/>
                    </a:cubicBezTo>
                    <a:cubicBezTo>
                      <a:pt x="42407" y="7512"/>
                      <a:pt x="42424" y="7510"/>
                      <a:pt x="42442" y="7510"/>
                    </a:cubicBezTo>
                    <a:cubicBezTo>
                      <a:pt x="42483" y="7510"/>
                      <a:pt x="42529" y="7519"/>
                      <a:pt x="42575" y="7519"/>
                    </a:cubicBezTo>
                    <a:cubicBezTo>
                      <a:pt x="42634" y="7519"/>
                      <a:pt x="42693" y="7504"/>
                      <a:pt x="42746" y="7436"/>
                    </a:cubicBezTo>
                    <a:cubicBezTo>
                      <a:pt x="42762" y="7440"/>
                      <a:pt x="42778" y="7442"/>
                      <a:pt x="42793" y="7442"/>
                    </a:cubicBezTo>
                    <a:cubicBezTo>
                      <a:pt x="42913" y="7442"/>
                      <a:pt x="43002" y="7338"/>
                      <a:pt x="43117" y="7323"/>
                    </a:cubicBezTo>
                    <a:cubicBezTo>
                      <a:pt x="43246" y="7259"/>
                      <a:pt x="43311" y="7114"/>
                      <a:pt x="43456" y="7049"/>
                    </a:cubicBezTo>
                    <a:cubicBezTo>
                      <a:pt x="43601" y="6985"/>
                      <a:pt x="43714" y="6840"/>
                      <a:pt x="43924" y="6775"/>
                    </a:cubicBezTo>
                    <a:lnTo>
                      <a:pt x="44101" y="6775"/>
                    </a:lnTo>
                    <a:cubicBezTo>
                      <a:pt x="44198" y="6710"/>
                      <a:pt x="44279" y="6678"/>
                      <a:pt x="44359" y="6630"/>
                    </a:cubicBezTo>
                    <a:cubicBezTo>
                      <a:pt x="44359" y="6598"/>
                      <a:pt x="44375" y="6549"/>
                      <a:pt x="44392" y="6517"/>
                    </a:cubicBezTo>
                    <a:cubicBezTo>
                      <a:pt x="44456" y="6436"/>
                      <a:pt x="44553" y="6372"/>
                      <a:pt x="44601" y="6275"/>
                    </a:cubicBezTo>
                    <a:cubicBezTo>
                      <a:pt x="44666" y="6178"/>
                      <a:pt x="44682" y="6081"/>
                      <a:pt x="44779" y="6017"/>
                    </a:cubicBezTo>
                    <a:lnTo>
                      <a:pt x="44875" y="6017"/>
                    </a:lnTo>
                    <a:cubicBezTo>
                      <a:pt x="44940" y="5888"/>
                      <a:pt x="45005" y="5759"/>
                      <a:pt x="45053" y="5630"/>
                    </a:cubicBezTo>
                    <a:lnTo>
                      <a:pt x="45246" y="5630"/>
                    </a:lnTo>
                    <a:cubicBezTo>
                      <a:pt x="45311" y="5581"/>
                      <a:pt x="45359" y="5517"/>
                      <a:pt x="45408" y="5468"/>
                    </a:cubicBezTo>
                    <a:cubicBezTo>
                      <a:pt x="45456" y="5452"/>
                      <a:pt x="45537" y="5468"/>
                      <a:pt x="45553" y="5404"/>
                    </a:cubicBezTo>
                    <a:lnTo>
                      <a:pt x="45553" y="5210"/>
                    </a:lnTo>
                    <a:cubicBezTo>
                      <a:pt x="45505" y="5178"/>
                      <a:pt x="45456" y="5162"/>
                      <a:pt x="45392" y="5146"/>
                    </a:cubicBezTo>
                    <a:cubicBezTo>
                      <a:pt x="45392" y="5130"/>
                      <a:pt x="45392" y="5114"/>
                      <a:pt x="45392" y="5114"/>
                    </a:cubicBezTo>
                    <a:cubicBezTo>
                      <a:pt x="45472" y="5017"/>
                      <a:pt x="45569" y="4936"/>
                      <a:pt x="45650" y="4839"/>
                    </a:cubicBezTo>
                    <a:cubicBezTo>
                      <a:pt x="45585" y="4775"/>
                      <a:pt x="45537" y="4710"/>
                      <a:pt x="45472" y="4646"/>
                    </a:cubicBezTo>
                    <a:cubicBezTo>
                      <a:pt x="45521" y="4581"/>
                      <a:pt x="45682" y="4646"/>
                      <a:pt x="45650" y="4436"/>
                    </a:cubicBezTo>
                    <a:cubicBezTo>
                      <a:pt x="45617" y="4420"/>
                      <a:pt x="45569" y="4388"/>
                      <a:pt x="45505" y="4339"/>
                    </a:cubicBezTo>
                    <a:cubicBezTo>
                      <a:pt x="45472" y="4372"/>
                      <a:pt x="45440" y="4388"/>
                      <a:pt x="45440" y="4388"/>
                    </a:cubicBezTo>
                    <a:cubicBezTo>
                      <a:pt x="45410" y="4407"/>
                      <a:pt x="45386" y="4414"/>
                      <a:pt x="45365" y="4414"/>
                    </a:cubicBezTo>
                    <a:cubicBezTo>
                      <a:pt x="45297" y="4414"/>
                      <a:pt x="45265" y="4336"/>
                      <a:pt x="45166" y="4323"/>
                    </a:cubicBezTo>
                    <a:lnTo>
                      <a:pt x="44956" y="4323"/>
                    </a:lnTo>
                    <a:cubicBezTo>
                      <a:pt x="44908" y="4275"/>
                      <a:pt x="44859" y="4226"/>
                      <a:pt x="44795" y="4146"/>
                    </a:cubicBezTo>
                    <a:cubicBezTo>
                      <a:pt x="44875" y="4097"/>
                      <a:pt x="44956" y="4049"/>
                      <a:pt x="45053" y="3984"/>
                    </a:cubicBezTo>
                    <a:cubicBezTo>
                      <a:pt x="44988" y="3904"/>
                      <a:pt x="44956" y="3855"/>
                      <a:pt x="44924" y="3807"/>
                    </a:cubicBezTo>
                    <a:cubicBezTo>
                      <a:pt x="44924" y="3742"/>
                      <a:pt x="44892" y="3662"/>
                      <a:pt x="44956" y="3581"/>
                    </a:cubicBezTo>
                    <a:cubicBezTo>
                      <a:pt x="45053" y="3581"/>
                      <a:pt x="45150" y="3581"/>
                      <a:pt x="45214" y="3565"/>
                    </a:cubicBezTo>
                    <a:cubicBezTo>
                      <a:pt x="45327" y="3517"/>
                      <a:pt x="45392" y="3468"/>
                      <a:pt x="45472" y="3436"/>
                    </a:cubicBezTo>
                    <a:cubicBezTo>
                      <a:pt x="45408" y="3307"/>
                      <a:pt x="45634" y="3275"/>
                      <a:pt x="45569" y="3162"/>
                    </a:cubicBezTo>
                    <a:cubicBezTo>
                      <a:pt x="45505" y="3097"/>
                      <a:pt x="45472" y="3049"/>
                      <a:pt x="45440" y="3017"/>
                    </a:cubicBezTo>
                    <a:cubicBezTo>
                      <a:pt x="45376" y="3017"/>
                      <a:pt x="45343" y="3000"/>
                      <a:pt x="45279" y="2984"/>
                    </a:cubicBezTo>
                    <a:cubicBezTo>
                      <a:pt x="45311" y="2936"/>
                      <a:pt x="45343" y="2904"/>
                      <a:pt x="45376" y="2871"/>
                    </a:cubicBezTo>
                    <a:cubicBezTo>
                      <a:pt x="45376" y="2662"/>
                      <a:pt x="45376" y="2436"/>
                      <a:pt x="45376" y="2226"/>
                    </a:cubicBezTo>
                    <a:cubicBezTo>
                      <a:pt x="45376" y="2210"/>
                      <a:pt x="45359" y="2194"/>
                      <a:pt x="45343" y="2178"/>
                    </a:cubicBezTo>
                    <a:cubicBezTo>
                      <a:pt x="45295" y="2210"/>
                      <a:pt x="45230" y="2242"/>
                      <a:pt x="45166" y="2275"/>
                    </a:cubicBezTo>
                    <a:cubicBezTo>
                      <a:pt x="45134" y="2242"/>
                      <a:pt x="45101" y="2210"/>
                      <a:pt x="45053" y="2178"/>
                    </a:cubicBezTo>
                    <a:lnTo>
                      <a:pt x="44875" y="2178"/>
                    </a:lnTo>
                    <a:cubicBezTo>
                      <a:pt x="44843" y="2146"/>
                      <a:pt x="44811" y="2113"/>
                      <a:pt x="44779" y="2081"/>
                    </a:cubicBezTo>
                    <a:lnTo>
                      <a:pt x="44601" y="2081"/>
                    </a:lnTo>
                    <a:cubicBezTo>
                      <a:pt x="44569" y="2097"/>
                      <a:pt x="44537" y="2129"/>
                      <a:pt x="44440" y="2210"/>
                    </a:cubicBezTo>
                    <a:cubicBezTo>
                      <a:pt x="44408" y="2129"/>
                      <a:pt x="44375" y="2049"/>
                      <a:pt x="44327" y="1968"/>
                    </a:cubicBezTo>
                    <a:cubicBezTo>
                      <a:pt x="44279" y="2017"/>
                      <a:pt x="44263" y="2033"/>
                      <a:pt x="44246" y="2065"/>
                    </a:cubicBezTo>
                    <a:cubicBezTo>
                      <a:pt x="44182" y="2033"/>
                      <a:pt x="44117" y="2000"/>
                      <a:pt x="44069" y="1968"/>
                    </a:cubicBezTo>
                    <a:cubicBezTo>
                      <a:pt x="44021" y="2000"/>
                      <a:pt x="43988" y="2033"/>
                      <a:pt x="43956" y="2065"/>
                    </a:cubicBezTo>
                    <a:cubicBezTo>
                      <a:pt x="43924" y="2033"/>
                      <a:pt x="43892" y="2017"/>
                      <a:pt x="43843" y="1984"/>
                    </a:cubicBezTo>
                    <a:lnTo>
                      <a:pt x="42843" y="1984"/>
                    </a:lnTo>
                    <a:cubicBezTo>
                      <a:pt x="42811" y="1952"/>
                      <a:pt x="42779" y="1920"/>
                      <a:pt x="42746" y="1904"/>
                    </a:cubicBezTo>
                    <a:cubicBezTo>
                      <a:pt x="42698" y="1936"/>
                      <a:pt x="42650" y="1968"/>
                      <a:pt x="42617" y="1984"/>
                    </a:cubicBezTo>
                    <a:cubicBezTo>
                      <a:pt x="42537" y="1952"/>
                      <a:pt x="42488" y="1920"/>
                      <a:pt x="42440" y="1871"/>
                    </a:cubicBezTo>
                    <a:lnTo>
                      <a:pt x="41456" y="1871"/>
                    </a:lnTo>
                    <a:cubicBezTo>
                      <a:pt x="41424" y="1839"/>
                      <a:pt x="41391" y="1823"/>
                      <a:pt x="41375" y="1791"/>
                    </a:cubicBezTo>
                    <a:lnTo>
                      <a:pt x="40456" y="1791"/>
                    </a:lnTo>
                    <a:cubicBezTo>
                      <a:pt x="40440" y="1791"/>
                      <a:pt x="40424" y="1775"/>
                      <a:pt x="40424" y="1758"/>
                    </a:cubicBezTo>
                    <a:cubicBezTo>
                      <a:pt x="40391" y="1742"/>
                      <a:pt x="40375" y="1726"/>
                      <a:pt x="40359" y="1694"/>
                    </a:cubicBezTo>
                    <a:cubicBezTo>
                      <a:pt x="40327" y="1726"/>
                      <a:pt x="40294" y="1758"/>
                      <a:pt x="40278" y="1758"/>
                    </a:cubicBezTo>
                    <a:cubicBezTo>
                      <a:pt x="40245" y="1779"/>
                      <a:pt x="40219" y="1787"/>
                      <a:pt x="40198" y="1787"/>
                    </a:cubicBezTo>
                    <a:cubicBezTo>
                      <a:pt x="40138" y="1787"/>
                      <a:pt x="40116" y="1722"/>
                      <a:pt x="40069" y="1710"/>
                    </a:cubicBezTo>
                    <a:lnTo>
                      <a:pt x="39891" y="1710"/>
                    </a:lnTo>
                    <a:cubicBezTo>
                      <a:pt x="39843" y="1742"/>
                      <a:pt x="39811" y="1775"/>
                      <a:pt x="39778" y="1791"/>
                    </a:cubicBezTo>
                    <a:cubicBezTo>
                      <a:pt x="39633" y="1791"/>
                      <a:pt x="39472" y="1791"/>
                      <a:pt x="39327" y="1775"/>
                    </a:cubicBezTo>
                    <a:cubicBezTo>
                      <a:pt x="39290" y="1701"/>
                      <a:pt x="39232" y="1696"/>
                      <a:pt x="39171" y="1696"/>
                    </a:cubicBezTo>
                    <a:cubicBezTo>
                      <a:pt x="39161" y="1696"/>
                      <a:pt x="39150" y="1696"/>
                      <a:pt x="39140" y="1696"/>
                    </a:cubicBezTo>
                    <a:cubicBezTo>
                      <a:pt x="39104" y="1696"/>
                      <a:pt x="39069" y="1694"/>
                      <a:pt x="39036" y="1678"/>
                    </a:cubicBezTo>
                    <a:cubicBezTo>
                      <a:pt x="39020" y="1662"/>
                      <a:pt x="39004" y="1629"/>
                      <a:pt x="38972" y="1613"/>
                    </a:cubicBezTo>
                    <a:lnTo>
                      <a:pt x="38698" y="1613"/>
                    </a:lnTo>
                    <a:cubicBezTo>
                      <a:pt x="38665" y="1629"/>
                      <a:pt x="38633" y="1662"/>
                      <a:pt x="38617" y="1694"/>
                    </a:cubicBezTo>
                    <a:cubicBezTo>
                      <a:pt x="38488" y="1629"/>
                      <a:pt x="38375" y="1565"/>
                      <a:pt x="38278" y="1500"/>
                    </a:cubicBezTo>
                    <a:cubicBezTo>
                      <a:pt x="38214" y="1533"/>
                      <a:pt x="38165" y="1565"/>
                      <a:pt x="38133" y="1597"/>
                    </a:cubicBezTo>
                    <a:cubicBezTo>
                      <a:pt x="38101" y="1565"/>
                      <a:pt x="38085" y="1549"/>
                      <a:pt x="38052" y="1516"/>
                    </a:cubicBezTo>
                    <a:lnTo>
                      <a:pt x="37117" y="1516"/>
                    </a:lnTo>
                    <a:cubicBezTo>
                      <a:pt x="37085" y="1549"/>
                      <a:pt x="37068" y="1581"/>
                      <a:pt x="37036" y="1597"/>
                    </a:cubicBezTo>
                    <a:cubicBezTo>
                      <a:pt x="36972" y="1533"/>
                      <a:pt x="36907" y="1484"/>
                      <a:pt x="36843" y="1420"/>
                    </a:cubicBezTo>
                    <a:cubicBezTo>
                      <a:pt x="36810" y="1452"/>
                      <a:pt x="36778" y="1484"/>
                      <a:pt x="36778" y="1484"/>
                    </a:cubicBezTo>
                    <a:cubicBezTo>
                      <a:pt x="36752" y="1497"/>
                      <a:pt x="36730" y="1502"/>
                      <a:pt x="36712" y="1502"/>
                    </a:cubicBezTo>
                    <a:cubicBezTo>
                      <a:pt x="36637" y="1502"/>
                      <a:pt x="36617" y="1420"/>
                      <a:pt x="36617" y="1420"/>
                    </a:cubicBezTo>
                    <a:lnTo>
                      <a:pt x="36326" y="1420"/>
                    </a:lnTo>
                    <a:cubicBezTo>
                      <a:pt x="36230" y="1468"/>
                      <a:pt x="36181" y="1500"/>
                      <a:pt x="36133" y="1533"/>
                    </a:cubicBezTo>
                    <a:cubicBezTo>
                      <a:pt x="36084" y="1484"/>
                      <a:pt x="36052" y="1452"/>
                      <a:pt x="36004" y="1404"/>
                    </a:cubicBezTo>
                    <a:lnTo>
                      <a:pt x="35633" y="1404"/>
                    </a:lnTo>
                    <a:cubicBezTo>
                      <a:pt x="35601" y="1371"/>
                      <a:pt x="35584" y="1339"/>
                      <a:pt x="35568" y="1323"/>
                    </a:cubicBezTo>
                    <a:lnTo>
                      <a:pt x="35278" y="1323"/>
                    </a:lnTo>
                    <a:cubicBezTo>
                      <a:pt x="35246" y="1355"/>
                      <a:pt x="35213" y="1387"/>
                      <a:pt x="35197" y="1404"/>
                    </a:cubicBezTo>
                    <a:cubicBezTo>
                      <a:pt x="35133" y="1371"/>
                      <a:pt x="35100" y="1339"/>
                      <a:pt x="35052" y="1307"/>
                    </a:cubicBezTo>
                    <a:cubicBezTo>
                      <a:pt x="34988" y="1355"/>
                      <a:pt x="34939" y="1387"/>
                      <a:pt x="34875" y="1420"/>
                    </a:cubicBezTo>
                    <a:cubicBezTo>
                      <a:pt x="34826" y="1387"/>
                      <a:pt x="34762" y="1355"/>
                      <a:pt x="34697" y="1323"/>
                    </a:cubicBezTo>
                    <a:lnTo>
                      <a:pt x="34552" y="1323"/>
                    </a:lnTo>
                    <a:cubicBezTo>
                      <a:pt x="34520" y="1291"/>
                      <a:pt x="34488" y="1258"/>
                      <a:pt x="34455" y="1226"/>
                    </a:cubicBezTo>
                    <a:cubicBezTo>
                      <a:pt x="34407" y="1275"/>
                      <a:pt x="34375" y="1307"/>
                      <a:pt x="34326" y="1339"/>
                    </a:cubicBezTo>
                    <a:cubicBezTo>
                      <a:pt x="34246" y="1291"/>
                      <a:pt x="34181" y="1258"/>
                      <a:pt x="34133" y="1226"/>
                    </a:cubicBezTo>
                    <a:cubicBezTo>
                      <a:pt x="34052" y="1258"/>
                      <a:pt x="33987" y="1291"/>
                      <a:pt x="33939" y="1323"/>
                    </a:cubicBezTo>
                    <a:cubicBezTo>
                      <a:pt x="33875" y="1291"/>
                      <a:pt x="33826" y="1258"/>
                      <a:pt x="33794" y="1242"/>
                    </a:cubicBezTo>
                    <a:lnTo>
                      <a:pt x="33245" y="1242"/>
                    </a:lnTo>
                    <a:cubicBezTo>
                      <a:pt x="33213" y="1275"/>
                      <a:pt x="33197" y="1291"/>
                      <a:pt x="33165" y="1323"/>
                    </a:cubicBezTo>
                    <a:cubicBezTo>
                      <a:pt x="33133" y="1291"/>
                      <a:pt x="33100" y="1258"/>
                      <a:pt x="33068" y="1226"/>
                    </a:cubicBezTo>
                    <a:cubicBezTo>
                      <a:pt x="33036" y="1258"/>
                      <a:pt x="33004" y="1291"/>
                      <a:pt x="32971" y="1323"/>
                    </a:cubicBezTo>
                    <a:cubicBezTo>
                      <a:pt x="32939" y="1291"/>
                      <a:pt x="32907" y="1258"/>
                      <a:pt x="32874" y="1226"/>
                    </a:cubicBezTo>
                    <a:lnTo>
                      <a:pt x="32616" y="1226"/>
                    </a:lnTo>
                    <a:cubicBezTo>
                      <a:pt x="32568" y="1194"/>
                      <a:pt x="32536" y="1162"/>
                      <a:pt x="32520" y="1145"/>
                    </a:cubicBezTo>
                    <a:lnTo>
                      <a:pt x="32229" y="1145"/>
                    </a:lnTo>
                    <a:cubicBezTo>
                      <a:pt x="32197" y="1178"/>
                      <a:pt x="32181" y="1194"/>
                      <a:pt x="32149" y="1226"/>
                    </a:cubicBezTo>
                    <a:cubicBezTo>
                      <a:pt x="32127" y="1226"/>
                      <a:pt x="32098" y="1233"/>
                      <a:pt x="32072" y="1233"/>
                    </a:cubicBezTo>
                    <a:cubicBezTo>
                      <a:pt x="32059" y="1233"/>
                      <a:pt x="32046" y="1232"/>
                      <a:pt x="32036" y="1226"/>
                    </a:cubicBezTo>
                    <a:cubicBezTo>
                      <a:pt x="31907" y="1178"/>
                      <a:pt x="31794" y="1113"/>
                      <a:pt x="31649" y="1049"/>
                    </a:cubicBezTo>
                    <a:lnTo>
                      <a:pt x="30858" y="1049"/>
                    </a:lnTo>
                    <a:cubicBezTo>
                      <a:pt x="30826" y="1065"/>
                      <a:pt x="30794" y="1097"/>
                      <a:pt x="30761" y="1129"/>
                    </a:cubicBezTo>
                    <a:lnTo>
                      <a:pt x="30536" y="1129"/>
                    </a:lnTo>
                    <a:cubicBezTo>
                      <a:pt x="30503" y="1081"/>
                      <a:pt x="30455" y="1000"/>
                      <a:pt x="30423" y="952"/>
                    </a:cubicBezTo>
                    <a:cubicBezTo>
                      <a:pt x="30399" y="947"/>
                      <a:pt x="30377" y="944"/>
                      <a:pt x="30356" y="944"/>
                    </a:cubicBezTo>
                    <a:cubicBezTo>
                      <a:pt x="30251" y="944"/>
                      <a:pt x="30181" y="1003"/>
                      <a:pt x="30100" y="1016"/>
                    </a:cubicBezTo>
                    <a:cubicBezTo>
                      <a:pt x="30084" y="1000"/>
                      <a:pt x="30052" y="968"/>
                      <a:pt x="30036" y="952"/>
                    </a:cubicBezTo>
                    <a:lnTo>
                      <a:pt x="29390" y="952"/>
                    </a:lnTo>
                    <a:cubicBezTo>
                      <a:pt x="29342" y="984"/>
                      <a:pt x="29294" y="1016"/>
                      <a:pt x="29245" y="1065"/>
                    </a:cubicBezTo>
                    <a:cubicBezTo>
                      <a:pt x="29181" y="1016"/>
                      <a:pt x="29148" y="984"/>
                      <a:pt x="29100" y="952"/>
                    </a:cubicBezTo>
                    <a:lnTo>
                      <a:pt x="28552" y="952"/>
                    </a:lnTo>
                    <a:cubicBezTo>
                      <a:pt x="28519" y="984"/>
                      <a:pt x="28487" y="1016"/>
                      <a:pt x="28487" y="1016"/>
                    </a:cubicBezTo>
                    <a:cubicBezTo>
                      <a:pt x="28456" y="1030"/>
                      <a:pt x="28430" y="1036"/>
                      <a:pt x="28409" y="1036"/>
                    </a:cubicBezTo>
                    <a:cubicBezTo>
                      <a:pt x="28330" y="1036"/>
                      <a:pt x="28301" y="961"/>
                      <a:pt x="28213" y="936"/>
                    </a:cubicBezTo>
                    <a:lnTo>
                      <a:pt x="26826" y="936"/>
                    </a:lnTo>
                    <a:cubicBezTo>
                      <a:pt x="26745" y="887"/>
                      <a:pt x="26697" y="871"/>
                      <a:pt x="26648" y="839"/>
                    </a:cubicBezTo>
                    <a:cubicBezTo>
                      <a:pt x="26600" y="887"/>
                      <a:pt x="26568" y="904"/>
                      <a:pt x="26519" y="936"/>
                    </a:cubicBezTo>
                    <a:cubicBezTo>
                      <a:pt x="26487" y="920"/>
                      <a:pt x="26471" y="887"/>
                      <a:pt x="26422" y="855"/>
                    </a:cubicBezTo>
                    <a:lnTo>
                      <a:pt x="24583" y="855"/>
                    </a:lnTo>
                    <a:cubicBezTo>
                      <a:pt x="24551" y="823"/>
                      <a:pt x="24519" y="791"/>
                      <a:pt x="24487" y="758"/>
                    </a:cubicBezTo>
                    <a:lnTo>
                      <a:pt x="24212" y="758"/>
                    </a:lnTo>
                    <a:cubicBezTo>
                      <a:pt x="24180" y="791"/>
                      <a:pt x="24148" y="823"/>
                      <a:pt x="24132" y="839"/>
                    </a:cubicBezTo>
                    <a:cubicBezTo>
                      <a:pt x="24083" y="807"/>
                      <a:pt x="24051" y="774"/>
                      <a:pt x="24019" y="758"/>
                    </a:cubicBezTo>
                    <a:lnTo>
                      <a:pt x="22922" y="758"/>
                    </a:lnTo>
                    <a:cubicBezTo>
                      <a:pt x="22890" y="726"/>
                      <a:pt x="22874" y="694"/>
                      <a:pt x="22841" y="678"/>
                    </a:cubicBezTo>
                    <a:lnTo>
                      <a:pt x="22454" y="678"/>
                    </a:lnTo>
                    <a:cubicBezTo>
                      <a:pt x="22422" y="710"/>
                      <a:pt x="22406" y="726"/>
                      <a:pt x="22374" y="758"/>
                    </a:cubicBezTo>
                    <a:cubicBezTo>
                      <a:pt x="22341" y="726"/>
                      <a:pt x="22309" y="694"/>
                      <a:pt x="22277" y="662"/>
                    </a:cubicBezTo>
                    <a:lnTo>
                      <a:pt x="21728" y="662"/>
                    </a:lnTo>
                    <a:cubicBezTo>
                      <a:pt x="21696" y="629"/>
                      <a:pt x="21664" y="597"/>
                      <a:pt x="21632" y="581"/>
                    </a:cubicBezTo>
                    <a:cubicBezTo>
                      <a:pt x="21599" y="613"/>
                      <a:pt x="21567" y="645"/>
                      <a:pt x="21535" y="662"/>
                    </a:cubicBezTo>
                    <a:lnTo>
                      <a:pt x="21357" y="662"/>
                    </a:lnTo>
                    <a:cubicBezTo>
                      <a:pt x="21309" y="629"/>
                      <a:pt x="21277" y="597"/>
                      <a:pt x="21245" y="565"/>
                    </a:cubicBezTo>
                    <a:lnTo>
                      <a:pt x="20535" y="565"/>
                    </a:lnTo>
                    <a:cubicBezTo>
                      <a:pt x="20486" y="533"/>
                      <a:pt x="20454" y="500"/>
                      <a:pt x="20438" y="484"/>
                    </a:cubicBezTo>
                    <a:cubicBezTo>
                      <a:pt x="20390" y="516"/>
                      <a:pt x="20373" y="549"/>
                      <a:pt x="20341" y="565"/>
                    </a:cubicBezTo>
                    <a:cubicBezTo>
                      <a:pt x="20309" y="533"/>
                      <a:pt x="20277" y="516"/>
                      <a:pt x="20244" y="484"/>
                    </a:cubicBezTo>
                    <a:lnTo>
                      <a:pt x="19793" y="484"/>
                    </a:lnTo>
                    <a:cubicBezTo>
                      <a:pt x="19761" y="516"/>
                      <a:pt x="19728" y="533"/>
                      <a:pt x="19696" y="565"/>
                    </a:cubicBezTo>
                    <a:cubicBezTo>
                      <a:pt x="19680" y="549"/>
                      <a:pt x="19648" y="516"/>
                      <a:pt x="19615" y="484"/>
                    </a:cubicBezTo>
                    <a:lnTo>
                      <a:pt x="18631" y="484"/>
                    </a:lnTo>
                    <a:cubicBezTo>
                      <a:pt x="18535" y="420"/>
                      <a:pt x="18486" y="403"/>
                      <a:pt x="18438" y="371"/>
                    </a:cubicBezTo>
                    <a:cubicBezTo>
                      <a:pt x="18389" y="403"/>
                      <a:pt x="18357" y="436"/>
                      <a:pt x="18309" y="484"/>
                    </a:cubicBezTo>
                    <a:cubicBezTo>
                      <a:pt x="18269" y="480"/>
                      <a:pt x="18228" y="479"/>
                      <a:pt x="18186" y="479"/>
                    </a:cubicBezTo>
                    <a:cubicBezTo>
                      <a:pt x="18112" y="479"/>
                      <a:pt x="18037" y="483"/>
                      <a:pt x="17962" y="483"/>
                    </a:cubicBezTo>
                    <a:cubicBezTo>
                      <a:pt x="17894" y="483"/>
                      <a:pt x="17826" y="480"/>
                      <a:pt x="17760" y="468"/>
                    </a:cubicBezTo>
                    <a:cubicBezTo>
                      <a:pt x="17712" y="436"/>
                      <a:pt x="17696" y="403"/>
                      <a:pt x="17680" y="387"/>
                    </a:cubicBezTo>
                    <a:lnTo>
                      <a:pt x="17583" y="387"/>
                    </a:lnTo>
                    <a:cubicBezTo>
                      <a:pt x="17551" y="420"/>
                      <a:pt x="17518" y="452"/>
                      <a:pt x="17486" y="468"/>
                    </a:cubicBezTo>
                    <a:cubicBezTo>
                      <a:pt x="17454" y="436"/>
                      <a:pt x="17422" y="420"/>
                      <a:pt x="17389" y="387"/>
                    </a:cubicBezTo>
                    <a:lnTo>
                      <a:pt x="16389" y="387"/>
                    </a:lnTo>
                    <a:cubicBezTo>
                      <a:pt x="16341" y="355"/>
                      <a:pt x="16309" y="323"/>
                      <a:pt x="16292" y="307"/>
                    </a:cubicBezTo>
                    <a:cubicBezTo>
                      <a:pt x="16228" y="339"/>
                      <a:pt x="16180" y="371"/>
                      <a:pt x="16147" y="387"/>
                    </a:cubicBezTo>
                    <a:cubicBezTo>
                      <a:pt x="16063" y="373"/>
                      <a:pt x="16040" y="285"/>
                      <a:pt x="15959" y="285"/>
                    </a:cubicBezTo>
                    <a:cubicBezTo>
                      <a:pt x="15948" y="285"/>
                      <a:pt x="15935" y="287"/>
                      <a:pt x="15921" y="291"/>
                    </a:cubicBezTo>
                    <a:cubicBezTo>
                      <a:pt x="15889" y="323"/>
                      <a:pt x="15857" y="355"/>
                      <a:pt x="15825" y="387"/>
                    </a:cubicBezTo>
                    <a:lnTo>
                      <a:pt x="15228" y="387"/>
                    </a:lnTo>
                    <a:cubicBezTo>
                      <a:pt x="15212" y="387"/>
                      <a:pt x="15179" y="371"/>
                      <a:pt x="15147" y="355"/>
                    </a:cubicBezTo>
                    <a:cubicBezTo>
                      <a:pt x="15131" y="339"/>
                      <a:pt x="15115" y="307"/>
                      <a:pt x="15099" y="291"/>
                    </a:cubicBezTo>
                    <a:cubicBezTo>
                      <a:pt x="15050" y="339"/>
                      <a:pt x="15002" y="371"/>
                      <a:pt x="14954" y="387"/>
                    </a:cubicBezTo>
                    <a:cubicBezTo>
                      <a:pt x="14889" y="355"/>
                      <a:pt x="14841" y="323"/>
                      <a:pt x="14808" y="307"/>
                    </a:cubicBezTo>
                    <a:cubicBezTo>
                      <a:pt x="14760" y="339"/>
                      <a:pt x="14728" y="355"/>
                      <a:pt x="14712" y="371"/>
                    </a:cubicBezTo>
                    <a:lnTo>
                      <a:pt x="14470" y="371"/>
                    </a:lnTo>
                    <a:cubicBezTo>
                      <a:pt x="14373" y="323"/>
                      <a:pt x="14325" y="307"/>
                      <a:pt x="14276" y="274"/>
                    </a:cubicBezTo>
                    <a:cubicBezTo>
                      <a:pt x="14228" y="323"/>
                      <a:pt x="14196" y="355"/>
                      <a:pt x="14163" y="387"/>
                    </a:cubicBezTo>
                    <a:cubicBezTo>
                      <a:pt x="14131" y="355"/>
                      <a:pt x="14099" y="323"/>
                      <a:pt x="14066" y="291"/>
                    </a:cubicBezTo>
                    <a:lnTo>
                      <a:pt x="12147" y="291"/>
                    </a:lnTo>
                    <a:cubicBezTo>
                      <a:pt x="12099" y="258"/>
                      <a:pt x="12066" y="226"/>
                      <a:pt x="12050" y="194"/>
                    </a:cubicBezTo>
                    <a:lnTo>
                      <a:pt x="11873" y="194"/>
                    </a:lnTo>
                    <a:cubicBezTo>
                      <a:pt x="11808" y="242"/>
                      <a:pt x="11760" y="274"/>
                      <a:pt x="11728" y="291"/>
                    </a:cubicBezTo>
                    <a:cubicBezTo>
                      <a:pt x="11643" y="276"/>
                      <a:pt x="11608" y="188"/>
                      <a:pt x="11535" y="188"/>
                    </a:cubicBezTo>
                    <a:cubicBezTo>
                      <a:pt x="11525" y="188"/>
                      <a:pt x="11514" y="190"/>
                      <a:pt x="11502" y="194"/>
                    </a:cubicBezTo>
                    <a:cubicBezTo>
                      <a:pt x="11470" y="226"/>
                      <a:pt x="11437" y="258"/>
                      <a:pt x="11405" y="291"/>
                    </a:cubicBezTo>
                    <a:lnTo>
                      <a:pt x="11002" y="291"/>
                    </a:lnTo>
                    <a:cubicBezTo>
                      <a:pt x="10969" y="291"/>
                      <a:pt x="10937" y="274"/>
                      <a:pt x="10921" y="258"/>
                    </a:cubicBezTo>
                    <a:cubicBezTo>
                      <a:pt x="10889" y="242"/>
                      <a:pt x="10873" y="226"/>
                      <a:pt x="10857" y="194"/>
                    </a:cubicBezTo>
                    <a:lnTo>
                      <a:pt x="10566" y="194"/>
                    </a:lnTo>
                    <a:cubicBezTo>
                      <a:pt x="10534" y="226"/>
                      <a:pt x="10502" y="258"/>
                      <a:pt x="10486" y="291"/>
                    </a:cubicBezTo>
                    <a:lnTo>
                      <a:pt x="9744" y="291"/>
                    </a:lnTo>
                    <a:cubicBezTo>
                      <a:pt x="9711" y="258"/>
                      <a:pt x="9695" y="242"/>
                      <a:pt x="9663" y="210"/>
                    </a:cubicBezTo>
                    <a:lnTo>
                      <a:pt x="9082" y="210"/>
                    </a:lnTo>
                    <a:cubicBezTo>
                      <a:pt x="9066" y="226"/>
                      <a:pt x="9050" y="258"/>
                      <a:pt x="9002" y="291"/>
                    </a:cubicBezTo>
                    <a:lnTo>
                      <a:pt x="8647" y="291"/>
                    </a:lnTo>
                    <a:cubicBezTo>
                      <a:pt x="8598" y="339"/>
                      <a:pt x="8566" y="355"/>
                      <a:pt x="8534" y="371"/>
                    </a:cubicBezTo>
                    <a:cubicBezTo>
                      <a:pt x="8502" y="339"/>
                      <a:pt x="8485" y="323"/>
                      <a:pt x="8453" y="291"/>
                    </a:cubicBezTo>
                    <a:cubicBezTo>
                      <a:pt x="8409" y="287"/>
                      <a:pt x="8365" y="286"/>
                      <a:pt x="8322" y="286"/>
                    </a:cubicBezTo>
                    <a:cubicBezTo>
                      <a:pt x="8244" y="286"/>
                      <a:pt x="8167" y="289"/>
                      <a:pt x="8091" y="289"/>
                    </a:cubicBezTo>
                    <a:cubicBezTo>
                      <a:pt x="8022" y="289"/>
                      <a:pt x="7954" y="286"/>
                      <a:pt x="7889" y="274"/>
                    </a:cubicBezTo>
                    <a:cubicBezTo>
                      <a:pt x="7856" y="242"/>
                      <a:pt x="7824" y="226"/>
                      <a:pt x="7808" y="194"/>
                    </a:cubicBezTo>
                    <a:cubicBezTo>
                      <a:pt x="7760" y="242"/>
                      <a:pt x="7711" y="274"/>
                      <a:pt x="7679" y="307"/>
                    </a:cubicBezTo>
                    <a:cubicBezTo>
                      <a:pt x="7614" y="274"/>
                      <a:pt x="7566" y="242"/>
                      <a:pt x="7518" y="210"/>
                    </a:cubicBezTo>
                    <a:cubicBezTo>
                      <a:pt x="7485" y="242"/>
                      <a:pt x="7453" y="274"/>
                      <a:pt x="7437" y="274"/>
                    </a:cubicBezTo>
                    <a:lnTo>
                      <a:pt x="7066" y="274"/>
                    </a:lnTo>
                    <a:cubicBezTo>
                      <a:pt x="7018" y="242"/>
                      <a:pt x="7001" y="226"/>
                      <a:pt x="6985" y="226"/>
                    </a:cubicBezTo>
                    <a:cubicBezTo>
                      <a:pt x="6905" y="258"/>
                      <a:pt x="6856" y="274"/>
                      <a:pt x="6808" y="307"/>
                    </a:cubicBezTo>
                    <a:cubicBezTo>
                      <a:pt x="6759" y="258"/>
                      <a:pt x="6727" y="226"/>
                      <a:pt x="6695" y="194"/>
                    </a:cubicBezTo>
                    <a:lnTo>
                      <a:pt x="5872" y="194"/>
                    </a:lnTo>
                    <a:cubicBezTo>
                      <a:pt x="5840" y="226"/>
                      <a:pt x="5808" y="258"/>
                      <a:pt x="5775" y="291"/>
                    </a:cubicBezTo>
                    <a:cubicBezTo>
                      <a:pt x="5743" y="258"/>
                      <a:pt x="5711" y="226"/>
                      <a:pt x="5679" y="194"/>
                    </a:cubicBezTo>
                    <a:cubicBezTo>
                      <a:pt x="5646" y="226"/>
                      <a:pt x="5630" y="258"/>
                      <a:pt x="5598" y="274"/>
                    </a:cubicBezTo>
                    <a:lnTo>
                      <a:pt x="5308" y="274"/>
                    </a:lnTo>
                    <a:cubicBezTo>
                      <a:pt x="5275" y="242"/>
                      <a:pt x="5259" y="226"/>
                      <a:pt x="5243" y="210"/>
                    </a:cubicBezTo>
                    <a:lnTo>
                      <a:pt x="4662" y="210"/>
                    </a:lnTo>
                    <a:cubicBezTo>
                      <a:pt x="4630" y="242"/>
                      <a:pt x="4614" y="258"/>
                      <a:pt x="4582" y="291"/>
                    </a:cubicBezTo>
                    <a:cubicBezTo>
                      <a:pt x="4550" y="258"/>
                      <a:pt x="4517" y="226"/>
                      <a:pt x="4485" y="194"/>
                    </a:cubicBezTo>
                    <a:lnTo>
                      <a:pt x="3566" y="194"/>
                    </a:lnTo>
                    <a:cubicBezTo>
                      <a:pt x="3533" y="162"/>
                      <a:pt x="3501" y="129"/>
                      <a:pt x="3469" y="97"/>
                    </a:cubicBezTo>
                    <a:lnTo>
                      <a:pt x="3291" y="97"/>
                    </a:lnTo>
                    <a:cubicBezTo>
                      <a:pt x="3243" y="65"/>
                      <a:pt x="3211" y="32"/>
                      <a:pt x="3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3098650" y="4592100"/>
                <a:ext cx="20975" cy="12125"/>
              </a:xfrm>
              <a:custGeom>
                <a:avLst/>
                <a:gdLst/>
                <a:ahLst/>
                <a:cxnLst/>
                <a:rect l="l" t="t" r="r" b="b"/>
                <a:pathLst>
                  <a:path w="839" h="485" extrusionOk="0">
                    <a:moveTo>
                      <a:pt x="177" y="1"/>
                    </a:moveTo>
                    <a:cubicBezTo>
                      <a:pt x="97" y="65"/>
                      <a:pt x="48" y="98"/>
                      <a:pt x="0" y="146"/>
                    </a:cubicBezTo>
                    <a:cubicBezTo>
                      <a:pt x="65" y="178"/>
                      <a:pt x="129" y="194"/>
                      <a:pt x="145" y="194"/>
                    </a:cubicBezTo>
                    <a:cubicBezTo>
                      <a:pt x="210" y="307"/>
                      <a:pt x="274" y="388"/>
                      <a:pt x="323" y="485"/>
                    </a:cubicBezTo>
                    <a:cubicBezTo>
                      <a:pt x="387" y="356"/>
                      <a:pt x="516" y="388"/>
                      <a:pt x="597" y="307"/>
                    </a:cubicBezTo>
                    <a:cubicBezTo>
                      <a:pt x="645" y="259"/>
                      <a:pt x="758" y="275"/>
                      <a:pt x="839" y="259"/>
                    </a:cubicBezTo>
                    <a:cubicBezTo>
                      <a:pt x="839" y="211"/>
                      <a:pt x="839" y="178"/>
                      <a:pt x="839" y="130"/>
                    </a:cubicBezTo>
                    <a:cubicBezTo>
                      <a:pt x="807" y="98"/>
                      <a:pt x="758" y="65"/>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2123950" y="4615400"/>
                <a:ext cx="11725" cy="9400"/>
              </a:xfrm>
              <a:custGeom>
                <a:avLst/>
                <a:gdLst/>
                <a:ahLst/>
                <a:cxnLst/>
                <a:rect l="l" t="t" r="r" b="b"/>
                <a:pathLst>
                  <a:path w="469" h="376" extrusionOk="0">
                    <a:moveTo>
                      <a:pt x="165" y="1"/>
                    </a:moveTo>
                    <a:cubicBezTo>
                      <a:pt x="154" y="1"/>
                      <a:pt x="142" y="2"/>
                      <a:pt x="130" y="4"/>
                    </a:cubicBezTo>
                    <a:cubicBezTo>
                      <a:pt x="82" y="101"/>
                      <a:pt x="33" y="182"/>
                      <a:pt x="1" y="279"/>
                    </a:cubicBezTo>
                    <a:cubicBezTo>
                      <a:pt x="1" y="295"/>
                      <a:pt x="33" y="343"/>
                      <a:pt x="49" y="375"/>
                    </a:cubicBezTo>
                    <a:cubicBezTo>
                      <a:pt x="82" y="343"/>
                      <a:pt x="130" y="311"/>
                      <a:pt x="162" y="279"/>
                    </a:cubicBezTo>
                    <a:cubicBezTo>
                      <a:pt x="184" y="257"/>
                      <a:pt x="205" y="248"/>
                      <a:pt x="225" y="248"/>
                    </a:cubicBezTo>
                    <a:cubicBezTo>
                      <a:pt x="295" y="248"/>
                      <a:pt x="356" y="354"/>
                      <a:pt x="429" y="354"/>
                    </a:cubicBezTo>
                    <a:cubicBezTo>
                      <a:pt x="442" y="354"/>
                      <a:pt x="455" y="351"/>
                      <a:pt x="469" y="343"/>
                    </a:cubicBezTo>
                    <a:lnTo>
                      <a:pt x="469" y="214"/>
                    </a:lnTo>
                    <a:cubicBezTo>
                      <a:pt x="350" y="169"/>
                      <a:pt x="2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2178800" y="4361850"/>
                <a:ext cx="4875" cy="9300"/>
              </a:xfrm>
              <a:custGeom>
                <a:avLst/>
                <a:gdLst/>
                <a:ahLst/>
                <a:cxnLst/>
                <a:rect l="l" t="t" r="r" b="b"/>
                <a:pathLst>
                  <a:path w="195" h="372" extrusionOk="0">
                    <a:moveTo>
                      <a:pt x="65" y="0"/>
                    </a:moveTo>
                    <a:cubicBezTo>
                      <a:pt x="1" y="130"/>
                      <a:pt x="1" y="259"/>
                      <a:pt x="49" y="371"/>
                    </a:cubicBezTo>
                    <a:cubicBezTo>
                      <a:pt x="97" y="323"/>
                      <a:pt x="162" y="291"/>
                      <a:pt x="194" y="275"/>
                    </a:cubicBezTo>
                    <a:cubicBezTo>
                      <a:pt x="146" y="162"/>
                      <a:pt x="97" y="81"/>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2123950" y="4495725"/>
                <a:ext cx="6900" cy="5000"/>
              </a:xfrm>
              <a:custGeom>
                <a:avLst/>
                <a:gdLst/>
                <a:ahLst/>
                <a:cxnLst/>
                <a:rect l="l" t="t" r="r" b="b"/>
                <a:pathLst>
                  <a:path w="276" h="200" extrusionOk="0">
                    <a:moveTo>
                      <a:pt x="162" y="1"/>
                    </a:moveTo>
                    <a:cubicBezTo>
                      <a:pt x="130" y="1"/>
                      <a:pt x="82" y="17"/>
                      <a:pt x="1" y="17"/>
                    </a:cubicBezTo>
                    <a:cubicBezTo>
                      <a:pt x="1" y="81"/>
                      <a:pt x="17" y="130"/>
                      <a:pt x="17" y="178"/>
                    </a:cubicBezTo>
                    <a:cubicBezTo>
                      <a:pt x="72" y="178"/>
                      <a:pt x="128" y="199"/>
                      <a:pt x="177" y="199"/>
                    </a:cubicBezTo>
                    <a:cubicBezTo>
                      <a:pt x="214" y="199"/>
                      <a:pt x="248" y="187"/>
                      <a:pt x="275" y="146"/>
                    </a:cubicBezTo>
                    <a:cubicBezTo>
                      <a:pt x="243" y="98"/>
                      <a:pt x="211" y="65"/>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3080500" y="4589300"/>
                <a:ext cx="6075" cy="4875"/>
              </a:xfrm>
              <a:custGeom>
                <a:avLst/>
                <a:gdLst/>
                <a:ahLst/>
                <a:cxnLst/>
                <a:rect l="l" t="t" r="r" b="b"/>
                <a:pathLst>
                  <a:path w="243" h="195" extrusionOk="0">
                    <a:moveTo>
                      <a:pt x="145" y="0"/>
                    </a:moveTo>
                    <a:cubicBezTo>
                      <a:pt x="81" y="16"/>
                      <a:pt x="32" y="32"/>
                      <a:pt x="0" y="48"/>
                    </a:cubicBezTo>
                    <a:cubicBezTo>
                      <a:pt x="100" y="160"/>
                      <a:pt x="131" y="194"/>
                      <a:pt x="173" y="194"/>
                    </a:cubicBezTo>
                    <a:cubicBezTo>
                      <a:pt x="192" y="194"/>
                      <a:pt x="212" y="187"/>
                      <a:pt x="242" y="177"/>
                    </a:cubicBezTo>
                    <a:cubicBezTo>
                      <a:pt x="210" y="129"/>
                      <a:pt x="178" y="65"/>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3073625" y="4591700"/>
                <a:ext cx="6900" cy="5175"/>
              </a:xfrm>
              <a:custGeom>
                <a:avLst/>
                <a:gdLst/>
                <a:ahLst/>
                <a:cxnLst/>
                <a:rect l="l" t="t" r="r" b="b"/>
                <a:pathLst>
                  <a:path w="276" h="207" extrusionOk="0">
                    <a:moveTo>
                      <a:pt x="275" y="1"/>
                    </a:moveTo>
                    <a:cubicBezTo>
                      <a:pt x="178" y="65"/>
                      <a:pt x="98" y="114"/>
                      <a:pt x="1" y="162"/>
                    </a:cubicBezTo>
                    <a:cubicBezTo>
                      <a:pt x="41" y="194"/>
                      <a:pt x="82" y="206"/>
                      <a:pt x="126" y="206"/>
                    </a:cubicBezTo>
                    <a:cubicBezTo>
                      <a:pt x="170" y="206"/>
                      <a:pt x="219" y="194"/>
                      <a:pt x="275" y="178"/>
                    </a:cubicBezTo>
                    <a:cubicBezTo>
                      <a:pt x="275" y="130"/>
                      <a:pt x="275" y="65"/>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2107825" y="4507850"/>
                <a:ext cx="4475" cy="2025"/>
              </a:xfrm>
              <a:custGeom>
                <a:avLst/>
                <a:gdLst/>
                <a:ahLst/>
                <a:cxnLst/>
                <a:rect l="l" t="t" r="r" b="b"/>
                <a:pathLst>
                  <a:path w="179" h="81" extrusionOk="0">
                    <a:moveTo>
                      <a:pt x="107" y="0"/>
                    </a:moveTo>
                    <a:cubicBezTo>
                      <a:pt x="85" y="0"/>
                      <a:pt x="54" y="12"/>
                      <a:pt x="1" y="32"/>
                    </a:cubicBezTo>
                    <a:cubicBezTo>
                      <a:pt x="25" y="72"/>
                      <a:pt x="57" y="80"/>
                      <a:pt x="89" y="80"/>
                    </a:cubicBezTo>
                    <a:cubicBezTo>
                      <a:pt x="111" y="80"/>
                      <a:pt x="132" y="77"/>
                      <a:pt x="152" y="77"/>
                    </a:cubicBezTo>
                    <a:cubicBezTo>
                      <a:pt x="161" y="77"/>
                      <a:pt x="170" y="78"/>
                      <a:pt x="178" y="80"/>
                    </a:cubicBezTo>
                    <a:cubicBezTo>
                      <a:pt x="150" y="24"/>
                      <a:pt x="13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2195350" y="4367100"/>
                <a:ext cx="2425" cy="4050"/>
              </a:xfrm>
              <a:custGeom>
                <a:avLst/>
                <a:gdLst/>
                <a:ahLst/>
                <a:cxnLst/>
                <a:rect l="l" t="t" r="r" b="b"/>
                <a:pathLst>
                  <a:path w="97" h="162" extrusionOk="0">
                    <a:moveTo>
                      <a:pt x="65" y="0"/>
                    </a:moveTo>
                    <a:cubicBezTo>
                      <a:pt x="48" y="0"/>
                      <a:pt x="0" y="16"/>
                      <a:pt x="0" y="32"/>
                    </a:cubicBezTo>
                    <a:cubicBezTo>
                      <a:pt x="0" y="81"/>
                      <a:pt x="16" y="113"/>
                      <a:pt x="16" y="161"/>
                    </a:cubicBezTo>
                    <a:lnTo>
                      <a:pt x="81" y="161"/>
                    </a:lnTo>
                    <a:cubicBezTo>
                      <a:pt x="81" y="113"/>
                      <a:pt x="97" y="81"/>
                      <a:pt x="97" y="32"/>
                    </a:cubicBezTo>
                    <a:cubicBezTo>
                      <a:pt x="97"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3068000" y="4592100"/>
                <a:ext cx="3250" cy="4475"/>
              </a:xfrm>
              <a:custGeom>
                <a:avLst/>
                <a:gdLst/>
                <a:ahLst/>
                <a:cxnLst/>
                <a:rect l="l" t="t" r="r" b="b"/>
                <a:pathLst>
                  <a:path w="130" h="179" extrusionOk="0">
                    <a:moveTo>
                      <a:pt x="97" y="1"/>
                    </a:moveTo>
                    <a:lnTo>
                      <a:pt x="97" y="1"/>
                    </a:lnTo>
                    <a:cubicBezTo>
                      <a:pt x="0" y="33"/>
                      <a:pt x="65" y="130"/>
                      <a:pt x="32" y="178"/>
                    </a:cubicBezTo>
                    <a:cubicBezTo>
                      <a:pt x="129" y="130"/>
                      <a:pt x="129" y="130"/>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2193325" y="4373550"/>
                <a:ext cx="1625" cy="2450"/>
              </a:xfrm>
              <a:custGeom>
                <a:avLst/>
                <a:gdLst/>
                <a:ahLst/>
                <a:cxnLst/>
                <a:rect l="l" t="t" r="r" b="b"/>
                <a:pathLst>
                  <a:path w="65" h="98" extrusionOk="0">
                    <a:moveTo>
                      <a:pt x="33" y="0"/>
                    </a:moveTo>
                    <a:cubicBezTo>
                      <a:pt x="33" y="32"/>
                      <a:pt x="16" y="49"/>
                      <a:pt x="16" y="65"/>
                    </a:cubicBezTo>
                    <a:cubicBezTo>
                      <a:pt x="0" y="81"/>
                      <a:pt x="33" y="97"/>
                      <a:pt x="33" y="97"/>
                    </a:cubicBezTo>
                    <a:cubicBezTo>
                      <a:pt x="49" y="81"/>
                      <a:pt x="65" y="65"/>
                      <a:pt x="65" y="49"/>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2112275" y="4509050"/>
                <a:ext cx="2425" cy="2850"/>
              </a:xfrm>
              <a:custGeom>
                <a:avLst/>
                <a:gdLst/>
                <a:ahLst/>
                <a:cxnLst/>
                <a:rect l="l" t="t" r="r" b="b"/>
                <a:pathLst>
                  <a:path w="97" h="114" extrusionOk="0">
                    <a:moveTo>
                      <a:pt x="0" y="0"/>
                    </a:moveTo>
                    <a:lnTo>
                      <a:pt x="0" y="0"/>
                    </a:lnTo>
                    <a:cubicBezTo>
                      <a:pt x="12" y="61"/>
                      <a:pt x="15" y="114"/>
                      <a:pt x="52" y="114"/>
                    </a:cubicBezTo>
                    <a:cubicBezTo>
                      <a:pt x="63" y="114"/>
                      <a:pt x="78" y="108"/>
                      <a:pt x="97" y="97"/>
                    </a:cubicBezTo>
                    <a:cubicBezTo>
                      <a:pt x="65" y="65"/>
                      <a:pt x="32"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2114675" y="4515100"/>
                <a:ext cx="2450" cy="1325"/>
              </a:xfrm>
              <a:custGeom>
                <a:avLst/>
                <a:gdLst/>
                <a:ahLst/>
                <a:cxnLst/>
                <a:rect l="l" t="t" r="r" b="b"/>
                <a:pathLst>
                  <a:path w="98" h="53" extrusionOk="0">
                    <a:moveTo>
                      <a:pt x="65" y="0"/>
                    </a:moveTo>
                    <a:cubicBezTo>
                      <a:pt x="49" y="0"/>
                      <a:pt x="17" y="16"/>
                      <a:pt x="1" y="32"/>
                    </a:cubicBezTo>
                    <a:cubicBezTo>
                      <a:pt x="14" y="32"/>
                      <a:pt x="27" y="53"/>
                      <a:pt x="31" y="53"/>
                    </a:cubicBezTo>
                    <a:cubicBezTo>
                      <a:pt x="33" y="53"/>
                      <a:pt x="33" y="52"/>
                      <a:pt x="33" y="48"/>
                    </a:cubicBezTo>
                    <a:cubicBezTo>
                      <a:pt x="49" y="48"/>
                      <a:pt x="82" y="32"/>
                      <a:pt x="98" y="32"/>
                    </a:cubicBezTo>
                    <a:cubicBezTo>
                      <a:pt x="82"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3074050" y="4589700"/>
                <a:ext cx="1625" cy="2425"/>
              </a:xfrm>
              <a:custGeom>
                <a:avLst/>
                <a:gdLst/>
                <a:ahLst/>
                <a:cxnLst/>
                <a:rect l="l" t="t" r="r" b="b"/>
                <a:pathLst>
                  <a:path w="65" h="97" extrusionOk="0">
                    <a:moveTo>
                      <a:pt x="32" y="0"/>
                    </a:moveTo>
                    <a:cubicBezTo>
                      <a:pt x="16" y="16"/>
                      <a:pt x="0" y="49"/>
                      <a:pt x="0" y="65"/>
                    </a:cubicBezTo>
                    <a:cubicBezTo>
                      <a:pt x="16" y="81"/>
                      <a:pt x="16" y="81"/>
                      <a:pt x="32" y="97"/>
                    </a:cubicBezTo>
                    <a:cubicBezTo>
                      <a:pt x="32" y="81"/>
                      <a:pt x="48" y="49"/>
                      <a:pt x="65" y="32"/>
                    </a:cubicBezTo>
                    <a:cubicBezTo>
                      <a:pt x="65" y="16"/>
                      <a:pt x="32" y="16"/>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3051050" y="4594525"/>
                <a:ext cx="1650" cy="2050"/>
              </a:xfrm>
              <a:custGeom>
                <a:avLst/>
                <a:gdLst/>
                <a:ahLst/>
                <a:cxnLst/>
                <a:rect l="l" t="t" r="r" b="b"/>
                <a:pathLst>
                  <a:path w="66" h="82" extrusionOk="0">
                    <a:moveTo>
                      <a:pt x="33" y="1"/>
                    </a:moveTo>
                    <a:cubicBezTo>
                      <a:pt x="17" y="1"/>
                      <a:pt x="1" y="17"/>
                      <a:pt x="1" y="33"/>
                    </a:cubicBezTo>
                    <a:cubicBezTo>
                      <a:pt x="1" y="49"/>
                      <a:pt x="17" y="65"/>
                      <a:pt x="33" y="81"/>
                    </a:cubicBezTo>
                    <a:cubicBezTo>
                      <a:pt x="33" y="81"/>
                      <a:pt x="49" y="65"/>
                      <a:pt x="65" y="49"/>
                    </a:cubicBezTo>
                    <a:cubicBezTo>
                      <a:pt x="49" y="33"/>
                      <a:pt x="33"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3101450" y="4611075"/>
                <a:ext cx="2050" cy="1625"/>
              </a:xfrm>
              <a:custGeom>
                <a:avLst/>
                <a:gdLst/>
                <a:ahLst/>
                <a:cxnLst/>
                <a:rect l="l" t="t" r="r" b="b"/>
                <a:pathLst>
                  <a:path w="82" h="65" extrusionOk="0">
                    <a:moveTo>
                      <a:pt x="33" y="0"/>
                    </a:moveTo>
                    <a:cubicBezTo>
                      <a:pt x="17" y="16"/>
                      <a:pt x="1" y="32"/>
                      <a:pt x="1" y="32"/>
                    </a:cubicBezTo>
                    <a:cubicBezTo>
                      <a:pt x="17" y="48"/>
                      <a:pt x="33" y="65"/>
                      <a:pt x="49" y="65"/>
                    </a:cubicBezTo>
                    <a:cubicBezTo>
                      <a:pt x="65" y="65"/>
                      <a:pt x="82" y="48"/>
                      <a:pt x="82" y="32"/>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3097025" y="4613075"/>
                <a:ext cx="1650" cy="2450"/>
              </a:xfrm>
              <a:custGeom>
                <a:avLst/>
                <a:gdLst/>
                <a:ahLst/>
                <a:cxnLst/>
                <a:rect l="l" t="t" r="r" b="b"/>
                <a:pathLst>
                  <a:path w="66" h="98" extrusionOk="0">
                    <a:moveTo>
                      <a:pt x="33" y="1"/>
                    </a:moveTo>
                    <a:cubicBezTo>
                      <a:pt x="17" y="17"/>
                      <a:pt x="1" y="33"/>
                      <a:pt x="1" y="33"/>
                    </a:cubicBezTo>
                    <a:cubicBezTo>
                      <a:pt x="1" y="65"/>
                      <a:pt x="17" y="81"/>
                      <a:pt x="33" y="97"/>
                    </a:cubicBezTo>
                    <a:cubicBezTo>
                      <a:pt x="49" y="81"/>
                      <a:pt x="49" y="81"/>
                      <a:pt x="65" y="65"/>
                    </a:cubicBezTo>
                    <a:cubicBezTo>
                      <a:pt x="49" y="49"/>
                      <a:pt x="49"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2134850" y="4617925"/>
                <a:ext cx="3650" cy="2450"/>
              </a:xfrm>
              <a:custGeom>
                <a:avLst/>
                <a:gdLst/>
                <a:ahLst/>
                <a:cxnLst/>
                <a:rect l="l" t="t" r="r" b="b"/>
                <a:pathLst>
                  <a:path w="146" h="98" extrusionOk="0">
                    <a:moveTo>
                      <a:pt x="81" y="0"/>
                    </a:moveTo>
                    <a:cubicBezTo>
                      <a:pt x="65" y="33"/>
                      <a:pt x="33" y="65"/>
                      <a:pt x="0" y="97"/>
                    </a:cubicBezTo>
                    <a:cubicBezTo>
                      <a:pt x="65" y="81"/>
                      <a:pt x="146" y="81"/>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2478825" y="4437250"/>
                <a:ext cx="2450" cy="1725"/>
              </a:xfrm>
              <a:custGeom>
                <a:avLst/>
                <a:gdLst/>
                <a:ahLst/>
                <a:cxnLst/>
                <a:rect l="l" t="t" r="r" b="b"/>
                <a:pathLst>
                  <a:path w="98" h="69" extrusionOk="0">
                    <a:moveTo>
                      <a:pt x="1" y="1"/>
                    </a:moveTo>
                    <a:cubicBezTo>
                      <a:pt x="17" y="17"/>
                      <a:pt x="17" y="65"/>
                      <a:pt x="33" y="65"/>
                    </a:cubicBezTo>
                    <a:cubicBezTo>
                      <a:pt x="42" y="68"/>
                      <a:pt x="49" y="69"/>
                      <a:pt x="56" y="69"/>
                    </a:cubicBezTo>
                    <a:cubicBezTo>
                      <a:pt x="97" y="69"/>
                      <a:pt x="97" y="29"/>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2453425" y="4444525"/>
                <a:ext cx="2450" cy="1625"/>
              </a:xfrm>
              <a:custGeom>
                <a:avLst/>
                <a:gdLst/>
                <a:ahLst/>
                <a:cxnLst/>
                <a:rect l="l" t="t" r="r" b="b"/>
                <a:pathLst>
                  <a:path w="98" h="65" extrusionOk="0">
                    <a:moveTo>
                      <a:pt x="33" y="0"/>
                    </a:moveTo>
                    <a:cubicBezTo>
                      <a:pt x="33" y="0"/>
                      <a:pt x="17" y="16"/>
                      <a:pt x="0" y="32"/>
                    </a:cubicBezTo>
                    <a:cubicBezTo>
                      <a:pt x="33" y="49"/>
                      <a:pt x="49" y="49"/>
                      <a:pt x="65" y="65"/>
                    </a:cubicBezTo>
                    <a:cubicBezTo>
                      <a:pt x="81" y="49"/>
                      <a:pt x="81" y="49"/>
                      <a:pt x="97" y="32"/>
                    </a:cubicBezTo>
                    <a:cubicBezTo>
                      <a:pt x="81" y="16"/>
                      <a:pt x="65"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37" name="Google Shape;437;p8"/>
          <p:cNvPicPr preferRelativeResize="0"/>
          <p:nvPr/>
        </p:nvPicPr>
        <p:blipFill>
          <a:blip r:embed="rId4">
            <a:alphaModFix/>
          </a:blip>
          <a:stretch>
            <a:fillRect/>
          </a:stretch>
        </p:blipFill>
        <p:spPr>
          <a:xfrm>
            <a:off x="288679" y="1187978"/>
            <a:ext cx="1099425" cy="897000"/>
          </a:xfrm>
          <a:prstGeom prst="rect">
            <a:avLst/>
          </a:prstGeom>
          <a:noFill/>
          <a:ln>
            <a:noFill/>
          </a:ln>
        </p:spPr>
      </p:pic>
      <p:pic>
        <p:nvPicPr>
          <p:cNvPr id="438" name="Google Shape;438;p8"/>
          <p:cNvPicPr preferRelativeResize="0"/>
          <p:nvPr/>
        </p:nvPicPr>
        <p:blipFill rotWithShape="1">
          <a:blip r:embed="rId5">
            <a:alphaModFix/>
          </a:blip>
          <a:srcRect/>
          <a:stretch/>
        </p:blipFill>
        <p:spPr>
          <a:xfrm>
            <a:off x="6844450" y="274400"/>
            <a:ext cx="1586450" cy="762850"/>
          </a:xfrm>
          <a:prstGeom prst="rect">
            <a:avLst/>
          </a:prstGeom>
          <a:noFill/>
          <a:ln>
            <a:noFill/>
          </a:ln>
        </p:spPr>
      </p:pic>
      <p:pic>
        <p:nvPicPr>
          <p:cNvPr id="439" name="Google Shape;439;p8"/>
          <p:cNvPicPr preferRelativeResize="0"/>
          <p:nvPr/>
        </p:nvPicPr>
        <p:blipFill>
          <a:blip r:embed="rId6">
            <a:alphaModFix/>
          </a:blip>
          <a:stretch>
            <a:fillRect/>
          </a:stretch>
        </p:blipFill>
        <p:spPr>
          <a:xfrm rot="835498" flipH="1">
            <a:off x="-1069471" y="3464495"/>
            <a:ext cx="2557272" cy="2279215"/>
          </a:xfrm>
          <a:prstGeom prst="rect">
            <a:avLst/>
          </a:prstGeom>
          <a:noFill/>
          <a:ln>
            <a:noFill/>
          </a:ln>
        </p:spPr>
      </p:pic>
      <p:pic>
        <p:nvPicPr>
          <p:cNvPr id="440" name="Google Shape;440;p8"/>
          <p:cNvPicPr preferRelativeResize="0"/>
          <p:nvPr/>
        </p:nvPicPr>
        <p:blipFill rotWithShape="1">
          <a:blip r:embed="rId7">
            <a:alphaModFix amt="19000"/>
          </a:blip>
          <a:srcRect t="159" b="159"/>
          <a:stretch/>
        </p:blipFill>
        <p:spPr>
          <a:xfrm>
            <a:off x="-1" y="0"/>
            <a:ext cx="9173673" cy="5143501"/>
          </a:xfrm>
          <a:prstGeom prst="rect">
            <a:avLst/>
          </a:prstGeom>
          <a:noFill/>
          <a:ln>
            <a:noFill/>
          </a:ln>
        </p:spPr>
      </p:pic>
      <p:sp>
        <p:nvSpPr>
          <p:cNvPr id="441" name="Google Shape;441;p8"/>
          <p:cNvSpPr txBox="1">
            <a:spLocks noGrp="1"/>
          </p:cNvSpPr>
          <p:nvPr>
            <p:ph type="title"/>
          </p:nvPr>
        </p:nvSpPr>
        <p:spPr>
          <a:xfrm>
            <a:off x="1388100" y="1037250"/>
            <a:ext cx="6367800" cy="3069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8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42" name="Google Shape;442;p8"/>
          <p:cNvSpPr txBox="1">
            <a:spLocks noGrp="1"/>
          </p:cNvSpPr>
          <p:nvPr>
            <p:ph type="subTitle" idx="1"/>
          </p:nvPr>
        </p:nvSpPr>
        <p:spPr>
          <a:xfrm>
            <a:off x="714900" y="405986"/>
            <a:ext cx="1950000" cy="25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3"/>
        <p:cNvGrpSpPr/>
        <p:nvPr/>
      </p:nvGrpSpPr>
      <p:grpSpPr>
        <a:xfrm>
          <a:off x="0" y="0"/>
          <a:ext cx="0" cy="0"/>
          <a:chOff x="0" y="0"/>
          <a:chExt cx="0" cy="0"/>
        </a:xfrm>
      </p:grpSpPr>
      <p:grpSp>
        <p:nvGrpSpPr>
          <p:cNvPr id="444" name="Google Shape;444;p9"/>
          <p:cNvGrpSpPr/>
          <p:nvPr/>
        </p:nvGrpSpPr>
        <p:grpSpPr>
          <a:xfrm>
            <a:off x="-302221" y="3010151"/>
            <a:ext cx="2662915" cy="2148002"/>
            <a:chOff x="-277100" y="2571750"/>
            <a:chExt cx="3206400" cy="2586396"/>
          </a:xfrm>
        </p:grpSpPr>
        <p:pic>
          <p:nvPicPr>
            <p:cNvPr id="445" name="Google Shape;445;p9"/>
            <p:cNvPicPr preferRelativeResize="0"/>
            <p:nvPr/>
          </p:nvPicPr>
          <p:blipFill rotWithShape="1">
            <a:blip r:embed="rId2">
              <a:alphaModFix/>
            </a:blip>
            <a:srcRect l="58865" t="3067" r="5221" b="68888"/>
            <a:stretch/>
          </p:blipFill>
          <p:spPr>
            <a:xfrm flipH="1">
              <a:off x="-277100" y="2571750"/>
              <a:ext cx="2212525" cy="2571751"/>
            </a:xfrm>
            <a:prstGeom prst="rect">
              <a:avLst/>
            </a:prstGeom>
            <a:noFill/>
            <a:ln>
              <a:noFill/>
            </a:ln>
          </p:spPr>
        </p:pic>
        <p:pic>
          <p:nvPicPr>
            <p:cNvPr id="446" name="Google Shape;446;p9"/>
            <p:cNvPicPr preferRelativeResize="0"/>
            <p:nvPr/>
          </p:nvPicPr>
          <p:blipFill rotWithShape="1">
            <a:blip r:embed="rId3">
              <a:alphaModFix/>
            </a:blip>
            <a:srcRect r="37706"/>
            <a:stretch/>
          </p:blipFill>
          <p:spPr>
            <a:xfrm rot="-5400000" flipH="1">
              <a:off x="1485025" y="3713871"/>
              <a:ext cx="1501150" cy="1387400"/>
            </a:xfrm>
            <a:prstGeom prst="rect">
              <a:avLst/>
            </a:prstGeom>
            <a:noFill/>
            <a:ln>
              <a:noFill/>
            </a:ln>
          </p:spPr>
        </p:pic>
      </p:grpSp>
      <p:grpSp>
        <p:nvGrpSpPr>
          <p:cNvPr id="447" name="Google Shape;447;p9"/>
          <p:cNvGrpSpPr/>
          <p:nvPr/>
        </p:nvGrpSpPr>
        <p:grpSpPr>
          <a:xfrm>
            <a:off x="6783588" y="3033575"/>
            <a:ext cx="3476912" cy="2896636"/>
            <a:chOff x="6561593" y="2848750"/>
            <a:chExt cx="3698450" cy="3081200"/>
          </a:xfrm>
        </p:grpSpPr>
        <p:pic>
          <p:nvPicPr>
            <p:cNvPr id="448" name="Google Shape;448;p9"/>
            <p:cNvPicPr preferRelativeResize="0"/>
            <p:nvPr/>
          </p:nvPicPr>
          <p:blipFill>
            <a:blip r:embed="rId4">
              <a:alphaModFix/>
            </a:blip>
            <a:stretch>
              <a:fillRect/>
            </a:stretch>
          </p:blipFill>
          <p:spPr>
            <a:xfrm rot="793230" flipH="1">
              <a:off x="6807301" y="3050836"/>
              <a:ext cx="2043712" cy="2385602"/>
            </a:xfrm>
            <a:prstGeom prst="rect">
              <a:avLst/>
            </a:prstGeom>
            <a:noFill/>
            <a:ln>
              <a:noFill/>
            </a:ln>
          </p:spPr>
        </p:pic>
        <p:pic>
          <p:nvPicPr>
            <p:cNvPr id="449" name="Google Shape;449;p9"/>
            <p:cNvPicPr preferRelativeResize="0"/>
            <p:nvPr/>
          </p:nvPicPr>
          <p:blipFill>
            <a:blip r:embed="rId5">
              <a:alphaModFix/>
            </a:blip>
            <a:stretch>
              <a:fillRect/>
            </a:stretch>
          </p:blipFill>
          <p:spPr>
            <a:xfrm rot="835498" flipH="1">
              <a:off x="7466104" y="3376520"/>
              <a:ext cx="2557272" cy="2279215"/>
            </a:xfrm>
            <a:prstGeom prst="rect">
              <a:avLst/>
            </a:prstGeom>
            <a:noFill/>
            <a:ln>
              <a:noFill/>
            </a:ln>
          </p:spPr>
        </p:pic>
      </p:grpSp>
      <p:grpSp>
        <p:nvGrpSpPr>
          <p:cNvPr id="450" name="Google Shape;450;p9"/>
          <p:cNvGrpSpPr/>
          <p:nvPr/>
        </p:nvGrpSpPr>
        <p:grpSpPr>
          <a:xfrm>
            <a:off x="-438250" y="1352704"/>
            <a:ext cx="1501000" cy="573136"/>
            <a:chOff x="-438250" y="4235704"/>
            <a:chExt cx="1501000" cy="573136"/>
          </a:xfrm>
        </p:grpSpPr>
        <p:grpSp>
          <p:nvGrpSpPr>
            <p:cNvPr id="451" name="Google Shape;451;p9"/>
            <p:cNvGrpSpPr/>
            <p:nvPr/>
          </p:nvGrpSpPr>
          <p:grpSpPr>
            <a:xfrm>
              <a:off x="-228100" y="4235704"/>
              <a:ext cx="1290850" cy="257086"/>
              <a:chOff x="2038075" y="1398200"/>
              <a:chExt cx="1290850" cy="292475"/>
            </a:xfrm>
          </p:grpSpPr>
          <p:sp>
            <p:nvSpPr>
              <p:cNvPr id="452" name="Google Shape;452;p9"/>
              <p:cNvSpPr/>
              <p:nvPr/>
            </p:nvSpPr>
            <p:spPr>
              <a:xfrm>
                <a:off x="2038075" y="1398200"/>
                <a:ext cx="1285200" cy="292475"/>
              </a:xfrm>
              <a:custGeom>
                <a:avLst/>
                <a:gdLst/>
                <a:ahLst/>
                <a:cxnLst/>
                <a:rect l="l" t="t" r="r" b="b"/>
                <a:pathLst>
                  <a:path w="51408" h="11699" extrusionOk="0">
                    <a:moveTo>
                      <a:pt x="49166" y="5085"/>
                    </a:moveTo>
                    <a:cubicBezTo>
                      <a:pt x="49214" y="5166"/>
                      <a:pt x="49295" y="5295"/>
                      <a:pt x="49327" y="5343"/>
                    </a:cubicBezTo>
                    <a:cubicBezTo>
                      <a:pt x="49339" y="5367"/>
                      <a:pt x="49333" y="5382"/>
                      <a:pt x="49304" y="5382"/>
                    </a:cubicBezTo>
                    <a:cubicBezTo>
                      <a:pt x="49293" y="5382"/>
                      <a:pt x="49280" y="5380"/>
                      <a:pt x="49262" y="5376"/>
                    </a:cubicBezTo>
                    <a:cubicBezTo>
                      <a:pt x="49219" y="5361"/>
                      <a:pt x="49060" y="5269"/>
                      <a:pt x="48992" y="5239"/>
                    </a:cubicBezTo>
                    <a:lnTo>
                      <a:pt x="48992" y="5239"/>
                    </a:lnTo>
                    <a:cubicBezTo>
                      <a:pt x="49000" y="5241"/>
                      <a:pt x="49009" y="5244"/>
                      <a:pt x="49020" y="5247"/>
                    </a:cubicBezTo>
                    <a:lnTo>
                      <a:pt x="49085" y="5182"/>
                    </a:lnTo>
                    <a:lnTo>
                      <a:pt x="49166" y="5085"/>
                    </a:lnTo>
                    <a:close/>
                    <a:moveTo>
                      <a:pt x="50085" y="5279"/>
                    </a:moveTo>
                    <a:cubicBezTo>
                      <a:pt x="50093" y="5279"/>
                      <a:pt x="50109" y="5295"/>
                      <a:pt x="50133" y="5327"/>
                    </a:cubicBezTo>
                    <a:lnTo>
                      <a:pt x="50182" y="5343"/>
                    </a:lnTo>
                    <a:lnTo>
                      <a:pt x="50214" y="5359"/>
                    </a:lnTo>
                    <a:cubicBezTo>
                      <a:pt x="50262" y="5335"/>
                      <a:pt x="50299" y="5323"/>
                      <a:pt x="50317" y="5323"/>
                    </a:cubicBezTo>
                    <a:cubicBezTo>
                      <a:pt x="50335" y="5323"/>
                      <a:pt x="50335" y="5335"/>
                      <a:pt x="50311" y="5359"/>
                    </a:cubicBezTo>
                    <a:lnTo>
                      <a:pt x="50311" y="5392"/>
                    </a:lnTo>
                    <a:lnTo>
                      <a:pt x="50311" y="5440"/>
                    </a:lnTo>
                    <a:cubicBezTo>
                      <a:pt x="50262" y="5440"/>
                      <a:pt x="50101" y="5376"/>
                      <a:pt x="50085" y="5327"/>
                    </a:cubicBezTo>
                    <a:cubicBezTo>
                      <a:pt x="50077" y="5295"/>
                      <a:pt x="50077" y="5279"/>
                      <a:pt x="50085" y="5279"/>
                    </a:cubicBezTo>
                    <a:close/>
                    <a:moveTo>
                      <a:pt x="1457" y="7338"/>
                    </a:moveTo>
                    <a:cubicBezTo>
                      <a:pt x="1468" y="7338"/>
                      <a:pt x="1477" y="7346"/>
                      <a:pt x="1484" y="7360"/>
                    </a:cubicBezTo>
                    <a:lnTo>
                      <a:pt x="1484" y="7392"/>
                    </a:lnTo>
                    <a:cubicBezTo>
                      <a:pt x="1468" y="7456"/>
                      <a:pt x="1484" y="7489"/>
                      <a:pt x="1565" y="7489"/>
                    </a:cubicBezTo>
                    <a:lnTo>
                      <a:pt x="1581" y="7489"/>
                    </a:lnTo>
                    <a:cubicBezTo>
                      <a:pt x="1594" y="7515"/>
                      <a:pt x="1575" y="7541"/>
                      <a:pt x="1550" y="7541"/>
                    </a:cubicBezTo>
                    <a:cubicBezTo>
                      <a:pt x="1544" y="7541"/>
                      <a:pt x="1538" y="7540"/>
                      <a:pt x="1533" y="7537"/>
                    </a:cubicBezTo>
                    <a:cubicBezTo>
                      <a:pt x="1484" y="7537"/>
                      <a:pt x="1371" y="7440"/>
                      <a:pt x="1404" y="7392"/>
                    </a:cubicBezTo>
                    <a:cubicBezTo>
                      <a:pt x="1422" y="7354"/>
                      <a:pt x="1441" y="7338"/>
                      <a:pt x="1457" y="7338"/>
                    </a:cubicBezTo>
                    <a:close/>
                    <a:moveTo>
                      <a:pt x="690" y="8419"/>
                    </a:moveTo>
                    <a:cubicBezTo>
                      <a:pt x="706" y="8419"/>
                      <a:pt x="721" y="8440"/>
                      <a:pt x="742" y="8440"/>
                    </a:cubicBezTo>
                    <a:lnTo>
                      <a:pt x="758" y="8456"/>
                    </a:lnTo>
                    <a:cubicBezTo>
                      <a:pt x="791" y="8473"/>
                      <a:pt x="823" y="8489"/>
                      <a:pt x="823" y="8521"/>
                    </a:cubicBezTo>
                    <a:cubicBezTo>
                      <a:pt x="791" y="8553"/>
                      <a:pt x="758" y="8618"/>
                      <a:pt x="710" y="8634"/>
                    </a:cubicBezTo>
                    <a:cubicBezTo>
                      <a:pt x="613" y="8634"/>
                      <a:pt x="694" y="8537"/>
                      <a:pt x="645" y="8521"/>
                    </a:cubicBezTo>
                    <a:cubicBezTo>
                      <a:pt x="597" y="8473"/>
                      <a:pt x="629" y="8456"/>
                      <a:pt x="662" y="8440"/>
                    </a:cubicBezTo>
                    <a:cubicBezTo>
                      <a:pt x="672" y="8424"/>
                      <a:pt x="681" y="8419"/>
                      <a:pt x="690" y="8419"/>
                    </a:cubicBezTo>
                    <a:close/>
                    <a:moveTo>
                      <a:pt x="15872" y="10892"/>
                    </a:moveTo>
                    <a:cubicBezTo>
                      <a:pt x="15921" y="10908"/>
                      <a:pt x="15937" y="10941"/>
                      <a:pt x="15905" y="10989"/>
                    </a:cubicBezTo>
                    <a:lnTo>
                      <a:pt x="15872" y="11005"/>
                    </a:lnTo>
                    <a:cubicBezTo>
                      <a:pt x="15872" y="11016"/>
                      <a:pt x="15856" y="11028"/>
                      <a:pt x="15847" y="11028"/>
                    </a:cubicBezTo>
                    <a:cubicBezTo>
                      <a:pt x="15843" y="11028"/>
                      <a:pt x="15840" y="11026"/>
                      <a:pt x="15840" y="11021"/>
                    </a:cubicBezTo>
                    <a:lnTo>
                      <a:pt x="15760" y="10973"/>
                    </a:lnTo>
                    <a:cubicBezTo>
                      <a:pt x="15725" y="10986"/>
                      <a:pt x="15680" y="10991"/>
                      <a:pt x="15636" y="10991"/>
                    </a:cubicBezTo>
                    <a:cubicBezTo>
                      <a:pt x="15576" y="10991"/>
                      <a:pt x="15520" y="10982"/>
                      <a:pt x="15501" y="10973"/>
                    </a:cubicBezTo>
                    <a:cubicBezTo>
                      <a:pt x="15469" y="10941"/>
                      <a:pt x="15453" y="10908"/>
                      <a:pt x="15453" y="10908"/>
                    </a:cubicBezTo>
                    <a:cubicBezTo>
                      <a:pt x="15458" y="10904"/>
                      <a:pt x="15464" y="10902"/>
                      <a:pt x="15471" y="10902"/>
                    </a:cubicBezTo>
                    <a:cubicBezTo>
                      <a:pt x="15489" y="10902"/>
                      <a:pt x="15516" y="10913"/>
                      <a:pt x="15550" y="10924"/>
                    </a:cubicBezTo>
                    <a:cubicBezTo>
                      <a:pt x="15559" y="10927"/>
                      <a:pt x="15571" y="10928"/>
                      <a:pt x="15585" y="10928"/>
                    </a:cubicBezTo>
                    <a:cubicBezTo>
                      <a:pt x="15671" y="10928"/>
                      <a:pt x="15831" y="10892"/>
                      <a:pt x="15872" y="10892"/>
                    </a:cubicBezTo>
                    <a:close/>
                    <a:moveTo>
                      <a:pt x="14211" y="10957"/>
                    </a:moveTo>
                    <a:cubicBezTo>
                      <a:pt x="14257" y="10968"/>
                      <a:pt x="14318" y="10980"/>
                      <a:pt x="14362" y="10980"/>
                    </a:cubicBezTo>
                    <a:cubicBezTo>
                      <a:pt x="14380" y="10980"/>
                      <a:pt x="14395" y="10978"/>
                      <a:pt x="14405" y="10973"/>
                    </a:cubicBezTo>
                    <a:cubicBezTo>
                      <a:pt x="14426" y="10973"/>
                      <a:pt x="14498" y="10958"/>
                      <a:pt x="14548" y="10958"/>
                    </a:cubicBezTo>
                    <a:cubicBezTo>
                      <a:pt x="14573" y="10958"/>
                      <a:pt x="14593" y="10962"/>
                      <a:pt x="14598" y="10973"/>
                    </a:cubicBezTo>
                    <a:cubicBezTo>
                      <a:pt x="14630" y="11005"/>
                      <a:pt x="14485" y="11021"/>
                      <a:pt x="14421" y="11021"/>
                    </a:cubicBezTo>
                    <a:cubicBezTo>
                      <a:pt x="14372" y="11021"/>
                      <a:pt x="14227" y="11037"/>
                      <a:pt x="14195" y="11053"/>
                    </a:cubicBezTo>
                    <a:cubicBezTo>
                      <a:pt x="14169" y="11066"/>
                      <a:pt x="14091" y="11111"/>
                      <a:pt x="14044" y="11111"/>
                    </a:cubicBezTo>
                    <a:cubicBezTo>
                      <a:pt x="14033" y="11111"/>
                      <a:pt x="14024" y="11108"/>
                      <a:pt x="14017" y="11102"/>
                    </a:cubicBezTo>
                    <a:cubicBezTo>
                      <a:pt x="13985" y="11070"/>
                      <a:pt x="14017" y="11037"/>
                      <a:pt x="14098" y="11005"/>
                    </a:cubicBezTo>
                    <a:lnTo>
                      <a:pt x="14147" y="10989"/>
                    </a:lnTo>
                    <a:lnTo>
                      <a:pt x="14211" y="10957"/>
                    </a:lnTo>
                    <a:close/>
                    <a:moveTo>
                      <a:pt x="13646" y="10957"/>
                    </a:moveTo>
                    <a:lnTo>
                      <a:pt x="13743" y="11021"/>
                    </a:lnTo>
                    <a:lnTo>
                      <a:pt x="13743" y="11037"/>
                    </a:lnTo>
                    <a:cubicBezTo>
                      <a:pt x="13756" y="11031"/>
                      <a:pt x="13767" y="11029"/>
                      <a:pt x="13778" y="11029"/>
                    </a:cubicBezTo>
                    <a:cubicBezTo>
                      <a:pt x="13824" y="11029"/>
                      <a:pt x="13856" y="11076"/>
                      <a:pt x="13856" y="11102"/>
                    </a:cubicBezTo>
                    <a:cubicBezTo>
                      <a:pt x="13856" y="11114"/>
                      <a:pt x="13842" y="11119"/>
                      <a:pt x="13823" y="11119"/>
                    </a:cubicBezTo>
                    <a:cubicBezTo>
                      <a:pt x="13792" y="11119"/>
                      <a:pt x="13747" y="11106"/>
                      <a:pt x="13727" y="11086"/>
                    </a:cubicBezTo>
                    <a:cubicBezTo>
                      <a:pt x="13695" y="11070"/>
                      <a:pt x="13550" y="11005"/>
                      <a:pt x="13517" y="11005"/>
                    </a:cubicBezTo>
                    <a:cubicBezTo>
                      <a:pt x="13469" y="11005"/>
                      <a:pt x="13534" y="10973"/>
                      <a:pt x="13646" y="10957"/>
                    </a:cubicBezTo>
                    <a:close/>
                    <a:moveTo>
                      <a:pt x="34836" y="10983"/>
                    </a:moveTo>
                    <a:cubicBezTo>
                      <a:pt x="34846" y="10983"/>
                      <a:pt x="34854" y="10985"/>
                      <a:pt x="34858" y="10989"/>
                    </a:cubicBezTo>
                    <a:cubicBezTo>
                      <a:pt x="34874" y="11005"/>
                      <a:pt x="34939" y="11070"/>
                      <a:pt x="34971" y="11086"/>
                    </a:cubicBezTo>
                    <a:cubicBezTo>
                      <a:pt x="35003" y="11102"/>
                      <a:pt x="34987" y="11134"/>
                      <a:pt x="34955" y="11150"/>
                    </a:cubicBezTo>
                    <a:cubicBezTo>
                      <a:pt x="34952" y="11152"/>
                      <a:pt x="34948" y="11152"/>
                      <a:pt x="34944" y="11152"/>
                    </a:cubicBezTo>
                    <a:cubicBezTo>
                      <a:pt x="34900" y="11152"/>
                      <a:pt x="34792" y="11081"/>
                      <a:pt x="34777" y="11037"/>
                    </a:cubicBezTo>
                    <a:cubicBezTo>
                      <a:pt x="34765" y="11001"/>
                      <a:pt x="34807" y="10983"/>
                      <a:pt x="34836" y="10983"/>
                    </a:cubicBezTo>
                    <a:close/>
                    <a:moveTo>
                      <a:pt x="25857" y="11037"/>
                    </a:moveTo>
                    <a:cubicBezTo>
                      <a:pt x="25922" y="11037"/>
                      <a:pt x="25954" y="11150"/>
                      <a:pt x="25906" y="11150"/>
                    </a:cubicBezTo>
                    <a:cubicBezTo>
                      <a:pt x="25864" y="11164"/>
                      <a:pt x="25786" y="11202"/>
                      <a:pt x="25755" y="11202"/>
                    </a:cubicBezTo>
                    <a:cubicBezTo>
                      <a:pt x="25750" y="11202"/>
                      <a:pt x="25746" y="11201"/>
                      <a:pt x="25744" y="11199"/>
                    </a:cubicBezTo>
                    <a:cubicBezTo>
                      <a:pt x="25712" y="11183"/>
                      <a:pt x="25712" y="11150"/>
                      <a:pt x="25728" y="11118"/>
                    </a:cubicBezTo>
                    <a:lnTo>
                      <a:pt x="25712" y="11070"/>
                    </a:lnTo>
                    <a:lnTo>
                      <a:pt x="25696" y="11070"/>
                    </a:lnTo>
                    <a:cubicBezTo>
                      <a:pt x="25712" y="11053"/>
                      <a:pt x="25777" y="11037"/>
                      <a:pt x="25857" y="11037"/>
                    </a:cubicBezTo>
                    <a:close/>
                    <a:moveTo>
                      <a:pt x="16963" y="11213"/>
                    </a:moveTo>
                    <a:cubicBezTo>
                      <a:pt x="16964" y="11213"/>
                      <a:pt x="16968" y="11223"/>
                      <a:pt x="16969" y="11246"/>
                    </a:cubicBezTo>
                    <a:lnTo>
                      <a:pt x="16969" y="11246"/>
                    </a:lnTo>
                    <a:cubicBezTo>
                      <a:pt x="16962" y="11224"/>
                      <a:pt x="16961" y="11213"/>
                      <a:pt x="16963" y="11213"/>
                    </a:cubicBezTo>
                    <a:close/>
                    <a:moveTo>
                      <a:pt x="18594" y="11164"/>
                    </a:moveTo>
                    <a:cubicBezTo>
                      <a:pt x="18595" y="11164"/>
                      <a:pt x="18597" y="11165"/>
                      <a:pt x="18598" y="11166"/>
                    </a:cubicBezTo>
                    <a:cubicBezTo>
                      <a:pt x="18631" y="11166"/>
                      <a:pt x="18695" y="11231"/>
                      <a:pt x="18728" y="11263"/>
                    </a:cubicBezTo>
                    <a:lnTo>
                      <a:pt x="18760" y="11295"/>
                    </a:lnTo>
                    <a:lnTo>
                      <a:pt x="18808" y="11312"/>
                    </a:lnTo>
                    <a:cubicBezTo>
                      <a:pt x="18820" y="11309"/>
                      <a:pt x="18832" y="11307"/>
                      <a:pt x="18843" y="11307"/>
                    </a:cubicBezTo>
                    <a:cubicBezTo>
                      <a:pt x="18895" y="11307"/>
                      <a:pt x="18940" y="11334"/>
                      <a:pt x="18953" y="11360"/>
                    </a:cubicBezTo>
                    <a:lnTo>
                      <a:pt x="18937" y="11392"/>
                    </a:lnTo>
                    <a:lnTo>
                      <a:pt x="18921" y="11408"/>
                    </a:lnTo>
                    <a:cubicBezTo>
                      <a:pt x="18915" y="11411"/>
                      <a:pt x="18908" y="11413"/>
                      <a:pt x="18899" y="11413"/>
                    </a:cubicBezTo>
                    <a:cubicBezTo>
                      <a:pt x="18860" y="11413"/>
                      <a:pt x="18796" y="11386"/>
                      <a:pt x="18744" y="11360"/>
                    </a:cubicBezTo>
                    <a:lnTo>
                      <a:pt x="18679" y="11328"/>
                    </a:lnTo>
                    <a:lnTo>
                      <a:pt x="18631" y="11295"/>
                    </a:lnTo>
                    <a:cubicBezTo>
                      <a:pt x="18587" y="11223"/>
                      <a:pt x="18583" y="11164"/>
                      <a:pt x="18594" y="11164"/>
                    </a:cubicBezTo>
                    <a:close/>
                    <a:moveTo>
                      <a:pt x="16969" y="11254"/>
                    </a:moveTo>
                    <a:cubicBezTo>
                      <a:pt x="16969" y="11257"/>
                      <a:pt x="16969" y="11260"/>
                      <a:pt x="16969" y="11263"/>
                    </a:cubicBezTo>
                    <a:cubicBezTo>
                      <a:pt x="16985" y="11312"/>
                      <a:pt x="17034" y="11424"/>
                      <a:pt x="16985" y="11424"/>
                    </a:cubicBezTo>
                    <a:cubicBezTo>
                      <a:pt x="16955" y="11424"/>
                      <a:pt x="16968" y="11307"/>
                      <a:pt x="16969" y="11254"/>
                    </a:cubicBezTo>
                    <a:close/>
                    <a:moveTo>
                      <a:pt x="45070" y="1"/>
                    </a:moveTo>
                    <a:cubicBezTo>
                      <a:pt x="45063" y="1"/>
                      <a:pt x="45057" y="2"/>
                      <a:pt x="45052" y="4"/>
                    </a:cubicBezTo>
                    <a:cubicBezTo>
                      <a:pt x="45036" y="20"/>
                      <a:pt x="45004" y="36"/>
                      <a:pt x="44988" y="36"/>
                    </a:cubicBezTo>
                    <a:cubicBezTo>
                      <a:pt x="44988" y="36"/>
                      <a:pt x="44939" y="69"/>
                      <a:pt x="44875" y="117"/>
                    </a:cubicBezTo>
                    <a:lnTo>
                      <a:pt x="44794" y="85"/>
                    </a:lnTo>
                    <a:lnTo>
                      <a:pt x="44714" y="53"/>
                    </a:lnTo>
                    <a:cubicBezTo>
                      <a:pt x="44643" y="95"/>
                      <a:pt x="44535" y="187"/>
                      <a:pt x="44487" y="187"/>
                    </a:cubicBezTo>
                    <a:cubicBezTo>
                      <a:pt x="44481" y="187"/>
                      <a:pt x="44476" y="186"/>
                      <a:pt x="44472" y="182"/>
                    </a:cubicBezTo>
                    <a:cubicBezTo>
                      <a:pt x="44423" y="165"/>
                      <a:pt x="44343" y="165"/>
                      <a:pt x="44262" y="165"/>
                    </a:cubicBezTo>
                    <a:lnTo>
                      <a:pt x="44197" y="133"/>
                    </a:lnTo>
                    <a:cubicBezTo>
                      <a:pt x="44194" y="135"/>
                      <a:pt x="44188" y="136"/>
                      <a:pt x="44181" y="136"/>
                    </a:cubicBezTo>
                    <a:cubicBezTo>
                      <a:pt x="44134" y="136"/>
                      <a:pt x="44016" y="98"/>
                      <a:pt x="43949" y="98"/>
                    </a:cubicBezTo>
                    <a:cubicBezTo>
                      <a:pt x="43939" y="98"/>
                      <a:pt x="43930" y="99"/>
                      <a:pt x="43923" y="101"/>
                    </a:cubicBezTo>
                    <a:cubicBezTo>
                      <a:pt x="43859" y="101"/>
                      <a:pt x="43778" y="117"/>
                      <a:pt x="43778" y="133"/>
                    </a:cubicBezTo>
                    <a:cubicBezTo>
                      <a:pt x="43762" y="133"/>
                      <a:pt x="43794" y="198"/>
                      <a:pt x="43794" y="214"/>
                    </a:cubicBezTo>
                    <a:cubicBezTo>
                      <a:pt x="43801" y="221"/>
                      <a:pt x="43794" y="224"/>
                      <a:pt x="43776" y="224"/>
                    </a:cubicBezTo>
                    <a:cubicBezTo>
                      <a:pt x="43751" y="224"/>
                      <a:pt x="43706" y="217"/>
                      <a:pt x="43649" y="198"/>
                    </a:cubicBezTo>
                    <a:lnTo>
                      <a:pt x="43633" y="214"/>
                    </a:lnTo>
                    <a:lnTo>
                      <a:pt x="43568" y="278"/>
                    </a:lnTo>
                    <a:cubicBezTo>
                      <a:pt x="43472" y="278"/>
                      <a:pt x="43359" y="262"/>
                      <a:pt x="43359" y="262"/>
                    </a:cubicBezTo>
                    <a:cubicBezTo>
                      <a:pt x="43342" y="262"/>
                      <a:pt x="43294" y="230"/>
                      <a:pt x="43262" y="198"/>
                    </a:cubicBezTo>
                    <a:lnTo>
                      <a:pt x="43197" y="198"/>
                    </a:lnTo>
                    <a:cubicBezTo>
                      <a:pt x="43154" y="198"/>
                      <a:pt x="43090" y="191"/>
                      <a:pt x="43042" y="191"/>
                    </a:cubicBezTo>
                    <a:cubicBezTo>
                      <a:pt x="43018" y="191"/>
                      <a:pt x="42998" y="192"/>
                      <a:pt x="42988" y="198"/>
                    </a:cubicBezTo>
                    <a:lnTo>
                      <a:pt x="42923" y="278"/>
                    </a:lnTo>
                    <a:cubicBezTo>
                      <a:pt x="42892" y="266"/>
                      <a:pt x="42873" y="261"/>
                      <a:pt x="42862" y="261"/>
                    </a:cubicBezTo>
                    <a:cubicBezTo>
                      <a:pt x="42845" y="261"/>
                      <a:pt x="42849" y="275"/>
                      <a:pt x="42859" y="295"/>
                    </a:cubicBezTo>
                    <a:cubicBezTo>
                      <a:pt x="42865" y="298"/>
                      <a:pt x="42864" y="299"/>
                      <a:pt x="42858" y="299"/>
                    </a:cubicBezTo>
                    <a:cubicBezTo>
                      <a:pt x="42835" y="299"/>
                      <a:pt x="42726" y="275"/>
                      <a:pt x="42713" y="262"/>
                    </a:cubicBezTo>
                    <a:cubicBezTo>
                      <a:pt x="42697" y="246"/>
                      <a:pt x="42649" y="230"/>
                      <a:pt x="42649" y="214"/>
                    </a:cubicBezTo>
                    <a:cubicBezTo>
                      <a:pt x="42633" y="214"/>
                      <a:pt x="42536" y="262"/>
                      <a:pt x="42504" y="262"/>
                    </a:cubicBezTo>
                    <a:cubicBezTo>
                      <a:pt x="42455" y="246"/>
                      <a:pt x="42342" y="246"/>
                      <a:pt x="42310" y="230"/>
                    </a:cubicBezTo>
                    <a:cubicBezTo>
                      <a:pt x="42292" y="221"/>
                      <a:pt x="42246" y="211"/>
                      <a:pt x="42208" y="211"/>
                    </a:cubicBezTo>
                    <a:cubicBezTo>
                      <a:pt x="42180" y="211"/>
                      <a:pt x="42156" y="216"/>
                      <a:pt x="42149" y="230"/>
                    </a:cubicBezTo>
                    <a:cubicBezTo>
                      <a:pt x="42149" y="262"/>
                      <a:pt x="42068" y="295"/>
                      <a:pt x="41971" y="295"/>
                    </a:cubicBezTo>
                    <a:lnTo>
                      <a:pt x="41923" y="262"/>
                    </a:lnTo>
                    <a:lnTo>
                      <a:pt x="41826" y="198"/>
                    </a:lnTo>
                    <a:cubicBezTo>
                      <a:pt x="41744" y="221"/>
                      <a:pt x="41670" y="236"/>
                      <a:pt x="41623" y="236"/>
                    </a:cubicBezTo>
                    <a:cubicBezTo>
                      <a:pt x="41606" y="236"/>
                      <a:pt x="41593" y="234"/>
                      <a:pt x="41584" y="230"/>
                    </a:cubicBezTo>
                    <a:lnTo>
                      <a:pt x="41568" y="246"/>
                    </a:lnTo>
                    <a:lnTo>
                      <a:pt x="41520" y="262"/>
                    </a:lnTo>
                    <a:cubicBezTo>
                      <a:pt x="41471" y="262"/>
                      <a:pt x="41391" y="295"/>
                      <a:pt x="41342" y="311"/>
                    </a:cubicBezTo>
                    <a:lnTo>
                      <a:pt x="41278" y="295"/>
                    </a:lnTo>
                    <a:lnTo>
                      <a:pt x="41197" y="278"/>
                    </a:lnTo>
                    <a:cubicBezTo>
                      <a:pt x="41116" y="278"/>
                      <a:pt x="41020" y="246"/>
                      <a:pt x="40987" y="230"/>
                    </a:cubicBezTo>
                    <a:cubicBezTo>
                      <a:pt x="40980" y="222"/>
                      <a:pt x="40968" y="219"/>
                      <a:pt x="40955" y="219"/>
                    </a:cubicBezTo>
                    <a:cubicBezTo>
                      <a:pt x="40912" y="219"/>
                      <a:pt x="40851" y="250"/>
                      <a:pt x="40826" y="262"/>
                    </a:cubicBezTo>
                    <a:cubicBezTo>
                      <a:pt x="40817" y="272"/>
                      <a:pt x="40806" y="276"/>
                      <a:pt x="40795" y="276"/>
                    </a:cubicBezTo>
                    <a:cubicBezTo>
                      <a:pt x="40768" y="276"/>
                      <a:pt x="40741" y="253"/>
                      <a:pt x="40729" y="230"/>
                    </a:cubicBezTo>
                    <a:cubicBezTo>
                      <a:pt x="40721" y="226"/>
                      <a:pt x="40711" y="224"/>
                      <a:pt x="40700" y="224"/>
                    </a:cubicBezTo>
                    <a:cubicBezTo>
                      <a:pt x="40670" y="224"/>
                      <a:pt x="40631" y="239"/>
                      <a:pt x="40584" y="262"/>
                    </a:cubicBezTo>
                    <a:lnTo>
                      <a:pt x="40504" y="262"/>
                    </a:lnTo>
                    <a:cubicBezTo>
                      <a:pt x="40485" y="258"/>
                      <a:pt x="40463" y="256"/>
                      <a:pt x="40440" y="256"/>
                    </a:cubicBezTo>
                    <a:cubicBezTo>
                      <a:pt x="40384" y="256"/>
                      <a:pt x="40319" y="267"/>
                      <a:pt x="40262" y="278"/>
                    </a:cubicBezTo>
                    <a:lnTo>
                      <a:pt x="40197" y="295"/>
                    </a:lnTo>
                    <a:lnTo>
                      <a:pt x="40181" y="295"/>
                    </a:lnTo>
                    <a:cubicBezTo>
                      <a:pt x="40165" y="295"/>
                      <a:pt x="40068" y="262"/>
                      <a:pt x="40036" y="262"/>
                    </a:cubicBezTo>
                    <a:cubicBezTo>
                      <a:pt x="40003" y="262"/>
                      <a:pt x="39939" y="262"/>
                      <a:pt x="39874" y="246"/>
                    </a:cubicBezTo>
                    <a:lnTo>
                      <a:pt x="39842" y="262"/>
                    </a:lnTo>
                    <a:cubicBezTo>
                      <a:pt x="39808" y="282"/>
                      <a:pt x="39780" y="289"/>
                      <a:pt x="39756" y="289"/>
                    </a:cubicBezTo>
                    <a:cubicBezTo>
                      <a:pt x="39699" y="289"/>
                      <a:pt x="39661" y="248"/>
                      <a:pt x="39616" y="214"/>
                    </a:cubicBezTo>
                    <a:lnTo>
                      <a:pt x="39600" y="214"/>
                    </a:lnTo>
                    <a:cubicBezTo>
                      <a:pt x="39584" y="214"/>
                      <a:pt x="39568" y="278"/>
                      <a:pt x="39552" y="295"/>
                    </a:cubicBezTo>
                    <a:cubicBezTo>
                      <a:pt x="39552" y="303"/>
                      <a:pt x="39545" y="306"/>
                      <a:pt x="39535" y="306"/>
                    </a:cubicBezTo>
                    <a:cubicBezTo>
                      <a:pt x="39512" y="306"/>
                      <a:pt x="39469" y="291"/>
                      <a:pt x="39441" y="291"/>
                    </a:cubicBezTo>
                    <a:cubicBezTo>
                      <a:pt x="39434" y="291"/>
                      <a:pt x="39428" y="292"/>
                      <a:pt x="39423" y="295"/>
                    </a:cubicBezTo>
                    <a:cubicBezTo>
                      <a:pt x="39374" y="295"/>
                      <a:pt x="39229" y="343"/>
                      <a:pt x="39181" y="343"/>
                    </a:cubicBezTo>
                    <a:cubicBezTo>
                      <a:pt x="39168" y="347"/>
                      <a:pt x="39151" y="349"/>
                      <a:pt x="39133" y="349"/>
                    </a:cubicBezTo>
                    <a:cubicBezTo>
                      <a:pt x="39083" y="349"/>
                      <a:pt x="39018" y="334"/>
                      <a:pt x="38971" y="311"/>
                    </a:cubicBezTo>
                    <a:lnTo>
                      <a:pt x="38858" y="311"/>
                    </a:lnTo>
                    <a:cubicBezTo>
                      <a:pt x="38794" y="311"/>
                      <a:pt x="38745" y="375"/>
                      <a:pt x="38729" y="391"/>
                    </a:cubicBezTo>
                    <a:cubicBezTo>
                      <a:pt x="38729" y="396"/>
                      <a:pt x="38728" y="398"/>
                      <a:pt x="38725" y="398"/>
                    </a:cubicBezTo>
                    <a:cubicBezTo>
                      <a:pt x="38707" y="398"/>
                      <a:pt x="38646" y="327"/>
                      <a:pt x="38632" y="327"/>
                    </a:cubicBezTo>
                    <a:cubicBezTo>
                      <a:pt x="38619" y="341"/>
                      <a:pt x="38473" y="378"/>
                      <a:pt x="38392" y="378"/>
                    </a:cubicBezTo>
                    <a:cubicBezTo>
                      <a:pt x="38379" y="378"/>
                      <a:pt x="38367" y="377"/>
                      <a:pt x="38358" y="375"/>
                    </a:cubicBezTo>
                    <a:cubicBezTo>
                      <a:pt x="38319" y="362"/>
                      <a:pt x="38227" y="338"/>
                      <a:pt x="38185" y="338"/>
                    </a:cubicBezTo>
                    <a:cubicBezTo>
                      <a:pt x="38175" y="338"/>
                      <a:pt x="38168" y="340"/>
                      <a:pt x="38165" y="343"/>
                    </a:cubicBezTo>
                    <a:cubicBezTo>
                      <a:pt x="38148" y="359"/>
                      <a:pt x="38100" y="375"/>
                      <a:pt x="38068" y="375"/>
                    </a:cubicBezTo>
                    <a:cubicBezTo>
                      <a:pt x="38052" y="375"/>
                      <a:pt x="38003" y="359"/>
                      <a:pt x="37955" y="327"/>
                    </a:cubicBezTo>
                    <a:lnTo>
                      <a:pt x="37890" y="375"/>
                    </a:lnTo>
                    <a:lnTo>
                      <a:pt x="37842" y="407"/>
                    </a:lnTo>
                    <a:cubicBezTo>
                      <a:pt x="37761" y="407"/>
                      <a:pt x="37648" y="424"/>
                      <a:pt x="37600" y="424"/>
                    </a:cubicBezTo>
                    <a:lnTo>
                      <a:pt x="37568" y="407"/>
                    </a:lnTo>
                    <a:lnTo>
                      <a:pt x="37536" y="407"/>
                    </a:lnTo>
                    <a:cubicBezTo>
                      <a:pt x="37527" y="383"/>
                      <a:pt x="37515" y="375"/>
                      <a:pt x="37505" y="375"/>
                    </a:cubicBezTo>
                    <a:cubicBezTo>
                      <a:pt x="37495" y="375"/>
                      <a:pt x="37487" y="383"/>
                      <a:pt x="37487" y="391"/>
                    </a:cubicBezTo>
                    <a:cubicBezTo>
                      <a:pt x="37485" y="394"/>
                      <a:pt x="37482" y="395"/>
                      <a:pt x="37478" y="395"/>
                    </a:cubicBezTo>
                    <a:cubicBezTo>
                      <a:pt x="37453" y="395"/>
                      <a:pt x="37402" y="359"/>
                      <a:pt x="37374" y="359"/>
                    </a:cubicBezTo>
                    <a:cubicBezTo>
                      <a:pt x="37358" y="351"/>
                      <a:pt x="37298" y="351"/>
                      <a:pt x="37233" y="351"/>
                    </a:cubicBezTo>
                    <a:cubicBezTo>
                      <a:pt x="37169" y="351"/>
                      <a:pt x="37100" y="351"/>
                      <a:pt x="37068" y="343"/>
                    </a:cubicBezTo>
                    <a:cubicBezTo>
                      <a:pt x="36987" y="343"/>
                      <a:pt x="36858" y="375"/>
                      <a:pt x="36826" y="375"/>
                    </a:cubicBezTo>
                    <a:cubicBezTo>
                      <a:pt x="36820" y="372"/>
                      <a:pt x="36811" y="371"/>
                      <a:pt x="36800" y="371"/>
                    </a:cubicBezTo>
                    <a:cubicBezTo>
                      <a:pt x="36753" y="371"/>
                      <a:pt x="36671" y="394"/>
                      <a:pt x="36632" y="407"/>
                    </a:cubicBezTo>
                    <a:cubicBezTo>
                      <a:pt x="36611" y="407"/>
                      <a:pt x="36539" y="415"/>
                      <a:pt x="36484" y="415"/>
                    </a:cubicBezTo>
                    <a:cubicBezTo>
                      <a:pt x="36457" y="415"/>
                      <a:pt x="36433" y="413"/>
                      <a:pt x="36423" y="407"/>
                    </a:cubicBezTo>
                    <a:cubicBezTo>
                      <a:pt x="36386" y="407"/>
                      <a:pt x="36286" y="380"/>
                      <a:pt x="36239" y="380"/>
                    </a:cubicBezTo>
                    <a:cubicBezTo>
                      <a:pt x="36223" y="380"/>
                      <a:pt x="36213" y="383"/>
                      <a:pt x="36213" y="391"/>
                    </a:cubicBezTo>
                    <a:cubicBezTo>
                      <a:pt x="36213" y="428"/>
                      <a:pt x="36204" y="446"/>
                      <a:pt x="36192" y="446"/>
                    </a:cubicBezTo>
                    <a:cubicBezTo>
                      <a:pt x="36189" y="446"/>
                      <a:pt x="36185" y="444"/>
                      <a:pt x="36181" y="440"/>
                    </a:cubicBezTo>
                    <a:lnTo>
                      <a:pt x="36052" y="359"/>
                    </a:lnTo>
                    <a:cubicBezTo>
                      <a:pt x="35955" y="407"/>
                      <a:pt x="35858" y="456"/>
                      <a:pt x="35810" y="456"/>
                    </a:cubicBezTo>
                    <a:lnTo>
                      <a:pt x="35810" y="440"/>
                    </a:lnTo>
                    <a:cubicBezTo>
                      <a:pt x="35799" y="397"/>
                      <a:pt x="35788" y="375"/>
                      <a:pt x="35753" y="375"/>
                    </a:cubicBezTo>
                    <a:cubicBezTo>
                      <a:pt x="35736" y="375"/>
                      <a:pt x="35713" y="381"/>
                      <a:pt x="35681" y="391"/>
                    </a:cubicBezTo>
                    <a:lnTo>
                      <a:pt x="35664" y="407"/>
                    </a:lnTo>
                    <a:cubicBezTo>
                      <a:pt x="35646" y="403"/>
                      <a:pt x="35625" y="401"/>
                      <a:pt x="35605" y="401"/>
                    </a:cubicBezTo>
                    <a:cubicBezTo>
                      <a:pt x="35555" y="401"/>
                      <a:pt x="35505" y="412"/>
                      <a:pt x="35471" y="424"/>
                    </a:cubicBezTo>
                    <a:lnTo>
                      <a:pt x="35422" y="424"/>
                    </a:lnTo>
                    <a:cubicBezTo>
                      <a:pt x="35326" y="424"/>
                      <a:pt x="35245" y="440"/>
                      <a:pt x="35164" y="440"/>
                    </a:cubicBezTo>
                    <a:lnTo>
                      <a:pt x="35068" y="424"/>
                    </a:lnTo>
                    <a:cubicBezTo>
                      <a:pt x="34971" y="424"/>
                      <a:pt x="34777" y="504"/>
                      <a:pt x="34729" y="504"/>
                    </a:cubicBezTo>
                    <a:cubicBezTo>
                      <a:pt x="34664" y="504"/>
                      <a:pt x="34487" y="472"/>
                      <a:pt x="34439" y="440"/>
                    </a:cubicBezTo>
                    <a:cubicBezTo>
                      <a:pt x="34433" y="438"/>
                      <a:pt x="34428" y="437"/>
                      <a:pt x="34422" y="437"/>
                    </a:cubicBezTo>
                    <a:cubicBezTo>
                      <a:pt x="34377" y="437"/>
                      <a:pt x="34326" y="490"/>
                      <a:pt x="34326" y="504"/>
                    </a:cubicBezTo>
                    <a:cubicBezTo>
                      <a:pt x="34326" y="513"/>
                      <a:pt x="34322" y="517"/>
                      <a:pt x="34316" y="517"/>
                    </a:cubicBezTo>
                    <a:cubicBezTo>
                      <a:pt x="34301" y="517"/>
                      <a:pt x="34269" y="487"/>
                      <a:pt x="34245" y="440"/>
                    </a:cubicBezTo>
                    <a:lnTo>
                      <a:pt x="34148" y="488"/>
                    </a:lnTo>
                    <a:lnTo>
                      <a:pt x="34100" y="520"/>
                    </a:lnTo>
                    <a:cubicBezTo>
                      <a:pt x="34035" y="536"/>
                      <a:pt x="33938" y="553"/>
                      <a:pt x="33922" y="569"/>
                    </a:cubicBezTo>
                    <a:cubicBezTo>
                      <a:pt x="33913" y="573"/>
                      <a:pt x="33894" y="575"/>
                      <a:pt x="33870" y="575"/>
                    </a:cubicBezTo>
                    <a:cubicBezTo>
                      <a:pt x="33813" y="575"/>
                      <a:pt x="33731" y="564"/>
                      <a:pt x="33697" y="553"/>
                    </a:cubicBezTo>
                    <a:cubicBezTo>
                      <a:pt x="33655" y="553"/>
                      <a:pt x="33554" y="517"/>
                      <a:pt x="33506" y="517"/>
                    </a:cubicBezTo>
                    <a:cubicBezTo>
                      <a:pt x="33498" y="517"/>
                      <a:pt x="33491" y="518"/>
                      <a:pt x="33487" y="520"/>
                    </a:cubicBezTo>
                    <a:cubicBezTo>
                      <a:pt x="33438" y="536"/>
                      <a:pt x="33293" y="569"/>
                      <a:pt x="33245" y="569"/>
                    </a:cubicBezTo>
                    <a:cubicBezTo>
                      <a:pt x="33196" y="585"/>
                      <a:pt x="33116" y="601"/>
                      <a:pt x="33051" y="617"/>
                    </a:cubicBezTo>
                    <a:lnTo>
                      <a:pt x="33003" y="569"/>
                    </a:lnTo>
                    <a:lnTo>
                      <a:pt x="32971" y="536"/>
                    </a:lnTo>
                    <a:cubicBezTo>
                      <a:pt x="32938" y="569"/>
                      <a:pt x="32906" y="633"/>
                      <a:pt x="32906" y="666"/>
                    </a:cubicBezTo>
                    <a:lnTo>
                      <a:pt x="32858" y="617"/>
                    </a:lnTo>
                    <a:lnTo>
                      <a:pt x="32793" y="553"/>
                    </a:lnTo>
                    <a:cubicBezTo>
                      <a:pt x="32741" y="579"/>
                      <a:pt x="32666" y="605"/>
                      <a:pt x="32606" y="605"/>
                    </a:cubicBezTo>
                    <a:cubicBezTo>
                      <a:pt x="32592" y="605"/>
                      <a:pt x="32579" y="604"/>
                      <a:pt x="32567" y="601"/>
                    </a:cubicBezTo>
                    <a:lnTo>
                      <a:pt x="31616" y="601"/>
                    </a:lnTo>
                    <a:cubicBezTo>
                      <a:pt x="31551" y="617"/>
                      <a:pt x="31712" y="666"/>
                      <a:pt x="31616" y="682"/>
                    </a:cubicBezTo>
                    <a:lnTo>
                      <a:pt x="31519" y="714"/>
                    </a:lnTo>
                    <a:cubicBezTo>
                      <a:pt x="31503" y="674"/>
                      <a:pt x="31471" y="661"/>
                      <a:pt x="31440" y="661"/>
                    </a:cubicBezTo>
                    <a:cubicBezTo>
                      <a:pt x="31410" y="661"/>
                      <a:pt x="31382" y="674"/>
                      <a:pt x="31374" y="682"/>
                    </a:cubicBezTo>
                    <a:cubicBezTo>
                      <a:pt x="31361" y="695"/>
                      <a:pt x="31274" y="718"/>
                      <a:pt x="31232" y="718"/>
                    </a:cubicBezTo>
                    <a:cubicBezTo>
                      <a:pt x="31223" y="718"/>
                      <a:pt x="31216" y="717"/>
                      <a:pt x="31212" y="714"/>
                    </a:cubicBezTo>
                    <a:cubicBezTo>
                      <a:pt x="31212" y="700"/>
                      <a:pt x="31110" y="647"/>
                      <a:pt x="31054" y="647"/>
                    </a:cubicBezTo>
                    <a:cubicBezTo>
                      <a:pt x="31047" y="647"/>
                      <a:pt x="31040" y="648"/>
                      <a:pt x="31035" y="649"/>
                    </a:cubicBezTo>
                    <a:cubicBezTo>
                      <a:pt x="30996" y="649"/>
                      <a:pt x="30875" y="670"/>
                      <a:pt x="30803" y="670"/>
                    </a:cubicBezTo>
                    <a:cubicBezTo>
                      <a:pt x="30785" y="670"/>
                      <a:pt x="30770" y="669"/>
                      <a:pt x="30761" y="666"/>
                    </a:cubicBezTo>
                    <a:cubicBezTo>
                      <a:pt x="30747" y="656"/>
                      <a:pt x="30732" y="652"/>
                      <a:pt x="30719" y="652"/>
                    </a:cubicBezTo>
                    <a:cubicBezTo>
                      <a:pt x="30688" y="652"/>
                      <a:pt x="30664" y="675"/>
                      <a:pt x="30664" y="698"/>
                    </a:cubicBezTo>
                    <a:cubicBezTo>
                      <a:pt x="30664" y="701"/>
                      <a:pt x="30662" y="702"/>
                      <a:pt x="30659" y="702"/>
                    </a:cubicBezTo>
                    <a:cubicBezTo>
                      <a:pt x="30647" y="702"/>
                      <a:pt x="30613" y="679"/>
                      <a:pt x="30599" y="666"/>
                    </a:cubicBezTo>
                    <a:cubicBezTo>
                      <a:pt x="30583" y="666"/>
                      <a:pt x="30519" y="633"/>
                      <a:pt x="30454" y="617"/>
                    </a:cubicBezTo>
                    <a:lnTo>
                      <a:pt x="30454" y="698"/>
                    </a:lnTo>
                    <a:lnTo>
                      <a:pt x="30454" y="714"/>
                    </a:lnTo>
                    <a:cubicBezTo>
                      <a:pt x="30438" y="714"/>
                      <a:pt x="30277" y="649"/>
                      <a:pt x="30196" y="649"/>
                    </a:cubicBezTo>
                    <a:cubicBezTo>
                      <a:pt x="30179" y="654"/>
                      <a:pt x="30163" y="656"/>
                      <a:pt x="30149" y="656"/>
                    </a:cubicBezTo>
                    <a:cubicBezTo>
                      <a:pt x="30112" y="656"/>
                      <a:pt x="30092" y="641"/>
                      <a:pt x="30116" y="617"/>
                    </a:cubicBezTo>
                    <a:lnTo>
                      <a:pt x="30099" y="601"/>
                    </a:lnTo>
                    <a:lnTo>
                      <a:pt x="30003" y="569"/>
                    </a:lnTo>
                    <a:cubicBezTo>
                      <a:pt x="29990" y="618"/>
                      <a:pt x="29959" y="639"/>
                      <a:pt x="29938" y="639"/>
                    </a:cubicBezTo>
                    <a:cubicBezTo>
                      <a:pt x="29931" y="639"/>
                      <a:pt x="29926" y="637"/>
                      <a:pt x="29922" y="633"/>
                    </a:cubicBezTo>
                    <a:cubicBezTo>
                      <a:pt x="29913" y="629"/>
                      <a:pt x="29900" y="627"/>
                      <a:pt x="29887" y="627"/>
                    </a:cubicBezTo>
                    <a:cubicBezTo>
                      <a:pt x="29856" y="627"/>
                      <a:pt x="29820" y="638"/>
                      <a:pt x="29809" y="649"/>
                    </a:cubicBezTo>
                    <a:cubicBezTo>
                      <a:pt x="29793" y="666"/>
                      <a:pt x="29745" y="682"/>
                      <a:pt x="29728" y="682"/>
                    </a:cubicBezTo>
                    <a:cubicBezTo>
                      <a:pt x="29712" y="666"/>
                      <a:pt x="29680" y="633"/>
                      <a:pt x="29664" y="585"/>
                    </a:cubicBezTo>
                    <a:lnTo>
                      <a:pt x="29599" y="617"/>
                    </a:lnTo>
                    <a:cubicBezTo>
                      <a:pt x="29599" y="617"/>
                      <a:pt x="29632" y="666"/>
                      <a:pt x="29632" y="698"/>
                    </a:cubicBezTo>
                    <a:cubicBezTo>
                      <a:pt x="29627" y="702"/>
                      <a:pt x="29618" y="704"/>
                      <a:pt x="29607" y="704"/>
                    </a:cubicBezTo>
                    <a:cubicBezTo>
                      <a:pt x="29582" y="704"/>
                      <a:pt x="29546" y="693"/>
                      <a:pt x="29535" y="682"/>
                    </a:cubicBezTo>
                    <a:cubicBezTo>
                      <a:pt x="29530" y="679"/>
                      <a:pt x="29523" y="678"/>
                      <a:pt x="29515" y="678"/>
                    </a:cubicBezTo>
                    <a:cubicBezTo>
                      <a:pt x="29484" y="678"/>
                      <a:pt x="29434" y="693"/>
                      <a:pt x="29396" y="693"/>
                    </a:cubicBezTo>
                    <a:cubicBezTo>
                      <a:pt x="29380" y="693"/>
                      <a:pt x="29366" y="690"/>
                      <a:pt x="29357" y="682"/>
                    </a:cubicBezTo>
                    <a:cubicBezTo>
                      <a:pt x="29330" y="654"/>
                      <a:pt x="29278" y="614"/>
                      <a:pt x="29254" y="614"/>
                    </a:cubicBezTo>
                    <a:cubicBezTo>
                      <a:pt x="29250" y="614"/>
                      <a:pt x="29247" y="615"/>
                      <a:pt x="29245" y="617"/>
                    </a:cubicBezTo>
                    <a:cubicBezTo>
                      <a:pt x="29228" y="617"/>
                      <a:pt x="29115" y="617"/>
                      <a:pt x="29003" y="633"/>
                    </a:cubicBezTo>
                    <a:lnTo>
                      <a:pt x="28906" y="649"/>
                    </a:lnTo>
                    <a:lnTo>
                      <a:pt x="28841" y="649"/>
                    </a:lnTo>
                    <a:cubicBezTo>
                      <a:pt x="28777" y="649"/>
                      <a:pt x="28664" y="633"/>
                      <a:pt x="28599" y="617"/>
                    </a:cubicBezTo>
                    <a:lnTo>
                      <a:pt x="28519" y="633"/>
                    </a:lnTo>
                    <a:cubicBezTo>
                      <a:pt x="28512" y="636"/>
                      <a:pt x="28504" y="638"/>
                      <a:pt x="28496" y="638"/>
                    </a:cubicBezTo>
                    <a:cubicBezTo>
                      <a:pt x="28461" y="638"/>
                      <a:pt x="28412" y="617"/>
                      <a:pt x="28373" y="617"/>
                    </a:cubicBezTo>
                    <a:lnTo>
                      <a:pt x="28293" y="633"/>
                    </a:lnTo>
                    <a:cubicBezTo>
                      <a:pt x="28283" y="631"/>
                      <a:pt x="28272" y="630"/>
                      <a:pt x="28258" y="630"/>
                    </a:cubicBezTo>
                    <a:cubicBezTo>
                      <a:pt x="28193" y="630"/>
                      <a:pt x="28090" y="653"/>
                      <a:pt x="28041" y="653"/>
                    </a:cubicBezTo>
                    <a:cubicBezTo>
                      <a:pt x="28031" y="653"/>
                      <a:pt x="28023" y="652"/>
                      <a:pt x="28019" y="649"/>
                    </a:cubicBezTo>
                    <a:cubicBezTo>
                      <a:pt x="27970" y="633"/>
                      <a:pt x="27906" y="633"/>
                      <a:pt x="27890" y="617"/>
                    </a:cubicBezTo>
                    <a:cubicBezTo>
                      <a:pt x="27857" y="617"/>
                      <a:pt x="27809" y="633"/>
                      <a:pt x="27761" y="649"/>
                    </a:cubicBezTo>
                    <a:lnTo>
                      <a:pt x="27712" y="649"/>
                    </a:lnTo>
                    <a:cubicBezTo>
                      <a:pt x="27672" y="649"/>
                      <a:pt x="27625" y="618"/>
                      <a:pt x="27580" y="618"/>
                    </a:cubicBezTo>
                    <a:cubicBezTo>
                      <a:pt x="27553" y="618"/>
                      <a:pt x="27527" y="629"/>
                      <a:pt x="27502" y="666"/>
                    </a:cubicBezTo>
                    <a:lnTo>
                      <a:pt x="27502" y="682"/>
                    </a:lnTo>
                    <a:cubicBezTo>
                      <a:pt x="27486" y="682"/>
                      <a:pt x="27422" y="617"/>
                      <a:pt x="27406" y="585"/>
                    </a:cubicBezTo>
                    <a:cubicBezTo>
                      <a:pt x="27403" y="582"/>
                      <a:pt x="27397" y="580"/>
                      <a:pt x="27390" y="580"/>
                    </a:cubicBezTo>
                    <a:cubicBezTo>
                      <a:pt x="27361" y="580"/>
                      <a:pt x="27306" y="604"/>
                      <a:pt x="27293" y="617"/>
                    </a:cubicBezTo>
                    <a:cubicBezTo>
                      <a:pt x="27286" y="624"/>
                      <a:pt x="27260" y="628"/>
                      <a:pt x="27232" y="628"/>
                    </a:cubicBezTo>
                    <a:cubicBezTo>
                      <a:pt x="27192" y="628"/>
                      <a:pt x="27148" y="620"/>
                      <a:pt x="27148" y="601"/>
                    </a:cubicBezTo>
                    <a:cubicBezTo>
                      <a:pt x="27148" y="596"/>
                      <a:pt x="27143" y="594"/>
                      <a:pt x="27137" y="594"/>
                    </a:cubicBezTo>
                    <a:cubicBezTo>
                      <a:pt x="27122" y="594"/>
                      <a:pt x="27094" y="606"/>
                      <a:pt x="27083" y="617"/>
                    </a:cubicBezTo>
                    <a:cubicBezTo>
                      <a:pt x="27074" y="621"/>
                      <a:pt x="27066" y="623"/>
                      <a:pt x="27057" y="623"/>
                    </a:cubicBezTo>
                    <a:cubicBezTo>
                      <a:pt x="27034" y="623"/>
                      <a:pt x="27010" y="608"/>
                      <a:pt x="26986" y="585"/>
                    </a:cubicBezTo>
                    <a:lnTo>
                      <a:pt x="26954" y="569"/>
                    </a:lnTo>
                    <a:lnTo>
                      <a:pt x="26938" y="553"/>
                    </a:lnTo>
                    <a:cubicBezTo>
                      <a:pt x="26906" y="553"/>
                      <a:pt x="26841" y="585"/>
                      <a:pt x="26809" y="617"/>
                    </a:cubicBezTo>
                    <a:lnTo>
                      <a:pt x="26728" y="601"/>
                    </a:lnTo>
                    <a:cubicBezTo>
                      <a:pt x="26696" y="601"/>
                      <a:pt x="26631" y="633"/>
                      <a:pt x="26599" y="633"/>
                    </a:cubicBezTo>
                    <a:lnTo>
                      <a:pt x="26551" y="617"/>
                    </a:lnTo>
                    <a:cubicBezTo>
                      <a:pt x="26543" y="609"/>
                      <a:pt x="26532" y="606"/>
                      <a:pt x="26519" y="606"/>
                    </a:cubicBezTo>
                    <a:cubicBezTo>
                      <a:pt x="26482" y="606"/>
                      <a:pt x="26434" y="633"/>
                      <a:pt x="26422" y="633"/>
                    </a:cubicBezTo>
                    <a:cubicBezTo>
                      <a:pt x="26407" y="633"/>
                      <a:pt x="26282" y="551"/>
                      <a:pt x="26225" y="551"/>
                    </a:cubicBezTo>
                    <a:cubicBezTo>
                      <a:pt x="26220" y="551"/>
                      <a:pt x="26216" y="551"/>
                      <a:pt x="26212" y="553"/>
                    </a:cubicBezTo>
                    <a:cubicBezTo>
                      <a:pt x="26147" y="585"/>
                      <a:pt x="25970" y="601"/>
                      <a:pt x="25922" y="601"/>
                    </a:cubicBezTo>
                    <a:cubicBezTo>
                      <a:pt x="25877" y="601"/>
                      <a:pt x="25709" y="683"/>
                      <a:pt x="25620" y="683"/>
                    </a:cubicBezTo>
                    <a:cubicBezTo>
                      <a:pt x="25612" y="683"/>
                      <a:pt x="25605" y="683"/>
                      <a:pt x="25599" y="682"/>
                    </a:cubicBezTo>
                    <a:cubicBezTo>
                      <a:pt x="25535" y="666"/>
                      <a:pt x="25276" y="649"/>
                      <a:pt x="25228" y="649"/>
                    </a:cubicBezTo>
                    <a:cubicBezTo>
                      <a:pt x="25180" y="666"/>
                      <a:pt x="25115" y="682"/>
                      <a:pt x="25099" y="682"/>
                    </a:cubicBezTo>
                    <a:cubicBezTo>
                      <a:pt x="25083" y="666"/>
                      <a:pt x="25018" y="649"/>
                      <a:pt x="24954" y="633"/>
                    </a:cubicBezTo>
                    <a:lnTo>
                      <a:pt x="24873" y="633"/>
                    </a:lnTo>
                    <a:cubicBezTo>
                      <a:pt x="24845" y="638"/>
                      <a:pt x="24815" y="640"/>
                      <a:pt x="24784" y="640"/>
                    </a:cubicBezTo>
                    <a:cubicBezTo>
                      <a:pt x="24710" y="640"/>
                      <a:pt x="24630" y="629"/>
                      <a:pt x="24551" y="617"/>
                    </a:cubicBezTo>
                    <a:cubicBezTo>
                      <a:pt x="24534" y="617"/>
                      <a:pt x="24502" y="617"/>
                      <a:pt x="24502" y="633"/>
                    </a:cubicBezTo>
                    <a:cubicBezTo>
                      <a:pt x="24502" y="673"/>
                      <a:pt x="24497" y="685"/>
                      <a:pt x="24487" y="685"/>
                    </a:cubicBezTo>
                    <a:cubicBezTo>
                      <a:pt x="24473" y="685"/>
                      <a:pt x="24450" y="659"/>
                      <a:pt x="24422" y="649"/>
                    </a:cubicBezTo>
                    <a:lnTo>
                      <a:pt x="24373" y="633"/>
                    </a:lnTo>
                    <a:cubicBezTo>
                      <a:pt x="24364" y="630"/>
                      <a:pt x="24353" y="629"/>
                      <a:pt x="24343" y="629"/>
                    </a:cubicBezTo>
                    <a:cubicBezTo>
                      <a:pt x="24296" y="629"/>
                      <a:pt x="24241" y="652"/>
                      <a:pt x="24228" y="666"/>
                    </a:cubicBezTo>
                    <a:cubicBezTo>
                      <a:pt x="24212" y="666"/>
                      <a:pt x="24147" y="666"/>
                      <a:pt x="24067" y="649"/>
                    </a:cubicBezTo>
                    <a:lnTo>
                      <a:pt x="24002" y="649"/>
                    </a:lnTo>
                    <a:lnTo>
                      <a:pt x="23922" y="633"/>
                    </a:lnTo>
                    <a:cubicBezTo>
                      <a:pt x="23857" y="633"/>
                      <a:pt x="23731" y="613"/>
                      <a:pt x="23666" y="613"/>
                    </a:cubicBezTo>
                    <a:cubicBezTo>
                      <a:pt x="23650" y="613"/>
                      <a:pt x="23638" y="614"/>
                      <a:pt x="23631" y="617"/>
                    </a:cubicBezTo>
                    <a:cubicBezTo>
                      <a:pt x="23599" y="633"/>
                      <a:pt x="23518" y="633"/>
                      <a:pt x="23502" y="649"/>
                    </a:cubicBezTo>
                    <a:cubicBezTo>
                      <a:pt x="23470" y="666"/>
                      <a:pt x="23421" y="682"/>
                      <a:pt x="23389" y="682"/>
                    </a:cubicBezTo>
                    <a:lnTo>
                      <a:pt x="23357" y="666"/>
                    </a:lnTo>
                    <a:lnTo>
                      <a:pt x="23292" y="649"/>
                    </a:lnTo>
                    <a:cubicBezTo>
                      <a:pt x="23252" y="633"/>
                      <a:pt x="23204" y="625"/>
                      <a:pt x="23157" y="625"/>
                    </a:cubicBezTo>
                    <a:cubicBezTo>
                      <a:pt x="23111" y="625"/>
                      <a:pt x="23067" y="633"/>
                      <a:pt x="23034" y="649"/>
                    </a:cubicBezTo>
                    <a:lnTo>
                      <a:pt x="22986" y="601"/>
                    </a:lnTo>
                    <a:cubicBezTo>
                      <a:pt x="22970" y="601"/>
                      <a:pt x="22938" y="633"/>
                      <a:pt x="22921" y="633"/>
                    </a:cubicBezTo>
                    <a:lnTo>
                      <a:pt x="22873" y="617"/>
                    </a:lnTo>
                    <a:cubicBezTo>
                      <a:pt x="22841" y="617"/>
                      <a:pt x="22744" y="633"/>
                      <a:pt x="22728" y="649"/>
                    </a:cubicBezTo>
                    <a:cubicBezTo>
                      <a:pt x="22696" y="666"/>
                      <a:pt x="22679" y="682"/>
                      <a:pt x="22679" y="682"/>
                    </a:cubicBezTo>
                    <a:cubicBezTo>
                      <a:pt x="22663" y="682"/>
                      <a:pt x="22615" y="633"/>
                      <a:pt x="22599" y="633"/>
                    </a:cubicBezTo>
                    <a:cubicBezTo>
                      <a:pt x="22596" y="631"/>
                      <a:pt x="22592" y="630"/>
                      <a:pt x="22586" y="630"/>
                    </a:cubicBezTo>
                    <a:cubicBezTo>
                      <a:pt x="22557" y="630"/>
                      <a:pt x="22491" y="653"/>
                      <a:pt x="22446" y="653"/>
                    </a:cubicBezTo>
                    <a:cubicBezTo>
                      <a:pt x="22437" y="653"/>
                      <a:pt x="22428" y="652"/>
                      <a:pt x="22421" y="649"/>
                    </a:cubicBezTo>
                    <a:cubicBezTo>
                      <a:pt x="22373" y="649"/>
                      <a:pt x="22179" y="601"/>
                      <a:pt x="22131" y="601"/>
                    </a:cubicBezTo>
                    <a:cubicBezTo>
                      <a:pt x="22083" y="617"/>
                      <a:pt x="22034" y="633"/>
                      <a:pt x="22018" y="633"/>
                    </a:cubicBezTo>
                    <a:cubicBezTo>
                      <a:pt x="22018" y="633"/>
                      <a:pt x="21936" y="592"/>
                      <a:pt x="21894" y="592"/>
                    </a:cubicBezTo>
                    <a:cubicBezTo>
                      <a:pt x="21884" y="592"/>
                      <a:pt x="21876" y="595"/>
                      <a:pt x="21873" y="601"/>
                    </a:cubicBezTo>
                    <a:cubicBezTo>
                      <a:pt x="21873" y="620"/>
                      <a:pt x="21870" y="629"/>
                      <a:pt x="21868" y="629"/>
                    </a:cubicBezTo>
                    <a:cubicBezTo>
                      <a:pt x="21865" y="629"/>
                      <a:pt x="21863" y="608"/>
                      <a:pt x="21873" y="569"/>
                    </a:cubicBezTo>
                    <a:lnTo>
                      <a:pt x="21873" y="569"/>
                    </a:lnTo>
                    <a:lnTo>
                      <a:pt x="21776" y="617"/>
                    </a:lnTo>
                    <a:lnTo>
                      <a:pt x="21663" y="682"/>
                    </a:lnTo>
                    <a:cubicBezTo>
                      <a:pt x="21679" y="617"/>
                      <a:pt x="21647" y="553"/>
                      <a:pt x="21599" y="536"/>
                    </a:cubicBezTo>
                    <a:lnTo>
                      <a:pt x="21566" y="569"/>
                    </a:lnTo>
                    <a:cubicBezTo>
                      <a:pt x="21495" y="599"/>
                      <a:pt x="21410" y="611"/>
                      <a:pt x="21350" y="611"/>
                    </a:cubicBezTo>
                    <a:cubicBezTo>
                      <a:pt x="21315" y="611"/>
                      <a:pt x="21288" y="607"/>
                      <a:pt x="21276" y="601"/>
                    </a:cubicBezTo>
                    <a:cubicBezTo>
                      <a:pt x="21244" y="585"/>
                      <a:pt x="21212" y="569"/>
                      <a:pt x="21195" y="569"/>
                    </a:cubicBezTo>
                    <a:lnTo>
                      <a:pt x="21179" y="585"/>
                    </a:lnTo>
                    <a:lnTo>
                      <a:pt x="21083" y="649"/>
                    </a:lnTo>
                    <a:cubicBezTo>
                      <a:pt x="21034" y="633"/>
                      <a:pt x="20970" y="585"/>
                      <a:pt x="20970" y="569"/>
                    </a:cubicBezTo>
                    <a:cubicBezTo>
                      <a:pt x="20954" y="569"/>
                      <a:pt x="20905" y="585"/>
                      <a:pt x="20857" y="617"/>
                    </a:cubicBezTo>
                    <a:lnTo>
                      <a:pt x="20808" y="633"/>
                    </a:lnTo>
                    <a:lnTo>
                      <a:pt x="20631" y="585"/>
                    </a:lnTo>
                    <a:lnTo>
                      <a:pt x="20583" y="553"/>
                    </a:lnTo>
                    <a:cubicBezTo>
                      <a:pt x="20502" y="553"/>
                      <a:pt x="20421" y="601"/>
                      <a:pt x="20405" y="617"/>
                    </a:cubicBezTo>
                    <a:cubicBezTo>
                      <a:pt x="20402" y="620"/>
                      <a:pt x="20398" y="622"/>
                      <a:pt x="20394" y="622"/>
                    </a:cubicBezTo>
                    <a:cubicBezTo>
                      <a:pt x="20377" y="622"/>
                      <a:pt x="20354" y="598"/>
                      <a:pt x="20341" y="585"/>
                    </a:cubicBezTo>
                    <a:cubicBezTo>
                      <a:pt x="20341" y="579"/>
                      <a:pt x="20332" y="578"/>
                      <a:pt x="20318" y="578"/>
                    </a:cubicBezTo>
                    <a:cubicBezTo>
                      <a:pt x="20292" y="578"/>
                      <a:pt x="20249" y="585"/>
                      <a:pt x="20228" y="585"/>
                    </a:cubicBezTo>
                    <a:cubicBezTo>
                      <a:pt x="20212" y="577"/>
                      <a:pt x="20183" y="573"/>
                      <a:pt x="20153" y="573"/>
                    </a:cubicBezTo>
                    <a:cubicBezTo>
                      <a:pt x="20123" y="573"/>
                      <a:pt x="20091" y="577"/>
                      <a:pt x="20066" y="585"/>
                    </a:cubicBezTo>
                    <a:cubicBezTo>
                      <a:pt x="20040" y="598"/>
                      <a:pt x="19931" y="642"/>
                      <a:pt x="19889" y="642"/>
                    </a:cubicBezTo>
                    <a:cubicBezTo>
                      <a:pt x="19879" y="642"/>
                      <a:pt x="19873" y="640"/>
                      <a:pt x="19873" y="633"/>
                    </a:cubicBezTo>
                    <a:cubicBezTo>
                      <a:pt x="19889" y="601"/>
                      <a:pt x="19808" y="601"/>
                      <a:pt x="19760" y="601"/>
                    </a:cubicBezTo>
                    <a:cubicBezTo>
                      <a:pt x="19728" y="601"/>
                      <a:pt x="19566" y="553"/>
                      <a:pt x="19389" y="504"/>
                    </a:cubicBezTo>
                    <a:lnTo>
                      <a:pt x="19276" y="649"/>
                    </a:lnTo>
                    <a:lnTo>
                      <a:pt x="19260" y="649"/>
                    </a:lnTo>
                    <a:cubicBezTo>
                      <a:pt x="19253" y="643"/>
                      <a:pt x="19243" y="640"/>
                      <a:pt x="19229" y="640"/>
                    </a:cubicBezTo>
                    <a:cubicBezTo>
                      <a:pt x="19185" y="640"/>
                      <a:pt x="19111" y="668"/>
                      <a:pt x="19058" y="668"/>
                    </a:cubicBezTo>
                    <a:cubicBezTo>
                      <a:pt x="19050" y="668"/>
                      <a:pt x="19041" y="667"/>
                      <a:pt x="19034" y="666"/>
                    </a:cubicBezTo>
                    <a:cubicBezTo>
                      <a:pt x="19018" y="660"/>
                      <a:pt x="18987" y="658"/>
                      <a:pt x="18952" y="658"/>
                    </a:cubicBezTo>
                    <a:cubicBezTo>
                      <a:pt x="18880" y="658"/>
                      <a:pt x="18787" y="666"/>
                      <a:pt x="18744" y="666"/>
                    </a:cubicBezTo>
                    <a:cubicBezTo>
                      <a:pt x="18711" y="657"/>
                      <a:pt x="18643" y="653"/>
                      <a:pt x="18576" y="653"/>
                    </a:cubicBezTo>
                    <a:cubicBezTo>
                      <a:pt x="18510" y="653"/>
                      <a:pt x="18445" y="657"/>
                      <a:pt x="18421" y="666"/>
                    </a:cubicBezTo>
                    <a:cubicBezTo>
                      <a:pt x="18373" y="698"/>
                      <a:pt x="18324" y="714"/>
                      <a:pt x="18324" y="714"/>
                    </a:cubicBezTo>
                    <a:cubicBezTo>
                      <a:pt x="18308" y="714"/>
                      <a:pt x="18260" y="649"/>
                      <a:pt x="18244" y="633"/>
                    </a:cubicBezTo>
                    <a:cubicBezTo>
                      <a:pt x="18239" y="629"/>
                      <a:pt x="18229" y="627"/>
                      <a:pt x="18216" y="627"/>
                    </a:cubicBezTo>
                    <a:cubicBezTo>
                      <a:pt x="18186" y="627"/>
                      <a:pt x="18142" y="638"/>
                      <a:pt x="18131" y="649"/>
                    </a:cubicBezTo>
                    <a:cubicBezTo>
                      <a:pt x="18126" y="654"/>
                      <a:pt x="18117" y="656"/>
                      <a:pt x="18105" y="656"/>
                    </a:cubicBezTo>
                    <a:cubicBezTo>
                      <a:pt x="18070" y="656"/>
                      <a:pt x="18008" y="641"/>
                      <a:pt x="17937" y="617"/>
                    </a:cubicBezTo>
                    <a:lnTo>
                      <a:pt x="17856" y="682"/>
                    </a:lnTo>
                    <a:lnTo>
                      <a:pt x="17840" y="698"/>
                    </a:lnTo>
                    <a:cubicBezTo>
                      <a:pt x="17792" y="682"/>
                      <a:pt x="17679" y="666"/>
                      <a:pt x="17598" y="666"/>
                    </a:cubicBezTo>
                    <a:lnTo>
                      <a:pt x="17550" y="633"/>
                    </a:lnTo>
                    <a:cubicBezTo>
                      <a:pt x="17546" y="632"/>
                      <a:pt x="17541" y="632"/>
                      <a:pt x="17537" y="632"/>
                    </a:cubicBezTo>
                    <a:cubicBezTo>
                      <a:pt x="17499" y="632"/>
                      <a:pt x="17478" y="679"/>
                      <a:pt x="17442" y="679"/>
                    </a:cubicBezTo>
                    <a:cubicBezTo>
                      <a:pt x="17427" y="679"/>
                      <a:pt x="17410" y="671"/>
                      <a:pt x="17389" y="649"/>
                    </a:cubicBezTo>
                    <a:cubicBezTo>
                      <a:pt x="17384" y="645"/>
                      <a:pt x="17374" y="643"/>
                      <a:pt x="17360" y="643"/>
                    </a:cubicBezTo>
                    <a:cubicBezTo>
                      <a:pt x="17328" y="643"/>
                      <a:pt x="17278" y="654"/>
                      <a:pt x="17244" y="666"/>
                    </a:cubicBezTo>
                    <a:lnTo>
                      <a:pt x="17163" y="698"/>
                    </a:lnTo>
                    <a:cubicBezTo>
                      <a:pt x="17135" y="656"/>
                      <a:pt x="17083" y="614"/>
                      <a:pt x="17059" y="614"/>
                    </a:cubicBezTo>
                    <a:cubicBezTo>
                      <a:pt x="17055" y="614"/>
                      <a:pt x="17052" y="615"/>
                      <a:pt x="17050" y="617"/>
                    </a:cubicBezTo>
                    <a:cubicBezTo>
                      <a:pt x="17034" y="617"/>
                      <a:pt x="16953" y="649"/>
                      <a:pt x="16873" y="682"/>
                    </a:cubicBezTo>
                    <a:lnTo>
                      <a:pt x="16711" y="682"/>
                    </a:lnTo>
                    <a:cubicBezTo>
                      <a:pt x="16614" y="649"/>
                      <a:pt x="16518" y="617"/>
                      <a:pt x="16485" y="617"/>
                    </a:cubicBezTo>
                    <a:lnTo>
                      <a:pt x="16485" y="714"/>
                    </a:lnTo>
                    <a:cubicBezTo>
                      <a:pt x="16437" y="682"/>
                      <a:pt x="16340" y="649"/>
                      <a:pt x="16308" y="649"/>
                    </a:cubicBezTo>
                    <a:cubicBezTo>
                      <a:pt x="16292" y="657"/>
                      <a:pt x="16276" y="661"/>
                      <a:pt x="16260" y="661"/>
                    </a:cubicBezTo>
                    <a:cubicBezTo>
                      <a:pt x="16243" y="661"/>
                      <a:pt x="16227" y="657"/>
                      <a:pt x="16211" y="649"/>
                    </a:cubicBezTo>
                    <a:lnTo>
                      <a:pt x="16195" y="649"/>
                    </a:lnTo>
                    <a:cubicBezTo>
                      <a:pt x="16179" y="666"/>
                      <a:pt x="16147" y="682"/>
                      <a:pt x="16114" y="682"/>
                    </a:cubicBezTo>
                    <a:cubicBezTo>
                      <a:pt x="16109" y="687"/>
                      <a:pt x="16102" y="689"/>
                      <a:pt x="16094" y="689"/>
                    </a:cubicBezTo>
                    <a:cubicBezTo>
                      <a:pt x="16077" y="689"/>
                      <a:pt x="16055" y="682"/>
                      <a:pt x="16034" y="682"/>
                    </a:cubicBezTo>
                    <a:lnTo>
                      <a:pt x="16001" y="682"/>
                    </a:lnTo>
                    <a:cubicBezTo>
                      <a:pt x="15953" y="682"/>
                      <a:pt x="15856" y="682"/>
                      <a:pt x="15824" y="666"/>
                    </a:cubicBezTo>
                    <a:cubicBezTo>
                      <a:pt x="15792" y="666"/>
                      <a:pt x="15711" y="649"/>
                      <a:pt x="15647" y="649"/>
                    </a:cubicBezTo>
                    <a:lnTo>
                      <a:pt x="15631" y="666"/>
                    </a:lnTo>
                    <a:lnTo>
                      <a:pt x="15550" y="714"/>
                    </a:lnTo>
                    <a:cubicBezTo>
                      <a:pt x="15519" y="683"/>
                      <a:pt x="15456" y="672"/>
                      <a:pt x="15414" y="672"/>
                    </a:cubicBezTo>
                    <a:cubicBezTo>
                      <a:pt x="15390" y="672"/>
                      <a:pt x="15372" y="676"/>
                      <a:pt x="15372" y="682"/>
                    </a:cubicBezTo>
                    <a:cubicBezTo>
                      <a:pt x="15367" y="692"/>
                      <a:pt x="15353" y="696"/>
                      <a:pt x="15335" y="696"/>
                    </a:cubicBezTo>
                    <a:cubicBezTo>
                      <a:pt x="15299" y="696"/>
                      <a:pt x="15249" y="682"/>
                      <a:pt x="15227" y="682"/>
                    </a:cubicBezTo>
                    <a:cubicBezTo>
                      <a:pt x="15179" y="682"/>
                      <a:pt x="15114" y="698"/>
                      <a:pt x="15066" y="698"/>
                    </a:cubicBezTo>
                    <a:lnTo>
                      <a:pt x="15050" y="682"/>
                    </a:lnTo>
                    <a:lnTo>
                      <a:pt x="14969" y="617"/>
                    </a:lnTo>
                    <a:cubicBezTo>
                      <a:pt x="14872" y="633"/>
                      <a:pt x="14679" y="649"/>
                      <a:pt x="14534" y="666"/>
                    </a:cubicBezTo>
                    <a:lnTo>
                      <a:pt x="14405" y="666"/>
                    </a:lnTo>
                    <a:cubicBezTo>
                      <a:pt x="14379" y="666"/>
                      <a:pt x="14322" y="645"/>
                      <a:pt x="14300" y="645"/>
                    </a:cubicBezTo>
                    <a:cubicBezTo>
                      <a:pt x="14295" y="645"/>
                      <a:pt x="14292" y="646"/>
                      <a:pt x="14292" y="649"/>
                    </a:cubicBezTo>
                    <a:lnTo>
                      <a:pt x="14227" y="714"/>
                    </a:lnTo>
                    <a:cubicBezTo>
                      <a:pt x="14209" y="702"/>
                      <a:pt x="14169" y="699"/>
                      <a:pt x="14123" y="699"/>
                    </a:cubicBezTo>
                    <a:cubicBezTo>
                      <a:pt x="14072" y="699"/>
                      <a:pt x="14013" y="703"/>
                      <a:pt x="13967" y="703"/>
                    </a:cubicBezTo>
                    <a:cubicBezTo>
                      <a:pt x="13941" y="703"/>
                      <a:pt x="13919" y="701"/>
                      <a:pt x="13905" y="698"/>
                    </a:cubicBezTo>
                    <a:cubicBezTo>
                      <a:pt x="13824" y="698"/>
                      <a:pt x="13695" y="698"/>
                      <a:pt x="13582" y="714"/>
                    </a:cubicBezTo>
                    <a:lnTo>
                      <a:pt x="13517" y="649"/>
                    </a:lnTo>
                    <a:lnTo>
                      <a:pt x="13501" y="633"/>
                    </a:lnTo>
                    <a:cubicBezTo>
                      <a:pt x="13485" y="633"/>
                      <a:pt x="13437" y="682"/>
                      <a:pt x="13421" y="698"/>
                    </a:cubicBezTo>
                    <a:cubicBezTo>
                      <a:pt x="13416" y="708"/>
                      <a:pt x="13409" y="712"/>
                      <a:pt x="13402" y="712"/>
                    </a:cubicBezTo>
                    <a:cubicBezTo>
                      <a:pt x="13388" y="712"/>
                      <a:pt x="13372" y="693"/>
                      <a:pt x="13372" y="682"/>
                    </a:cubicBezTo>
                    <a:cubicBezTo>
                      <a:pt x="13368" y="678"/>
                      <a:pt x="13358" y="676"/>
                      <a:pt x="13343" y="676"/>
                    </a:cubicBezTo>
                    <a:cubicBezTo>
                      <a:pt x="13299" y="676"/>
                      <a:pt x="13211" y="694"/>
                      <a:pt x="13114" y="730"/>
                    </a:cubicBezTo>
                    <a:lnTo>
                      <a:pt x="13001" y="714"/>
                    </a:lnTo>
                    <a:lnTo>
                      <a:pt x="12921" y="698"/>
                    </a:lnTo>
                    <a:cubicBezTo>
                      <a:pt x="12911" y="700"/>
                      <a:pt x="12899" y="701"/>
                      <a:pt x="12885" y="701"/>
                    </a:cubicBezTo>
                    <a:cubicBezTo>
                      <a:pt x="12830" y="701"/>
                      <a:pt x="12751" y="686"/>
                      <a:pt x="12703" y="686"/>
                    </a:cubicBezTo>
                    <a:cubicBezTo>
                      <a:pt x="12682" y="686"/>
                      <a:pt x="12667" y="689"/>
                      <a:pt x="12663" y="698"/>
                    </a:cubicBezTo>
                    <a:cubicBezTo>
                      <a:pt x="12658" y="708"/>
                      <a:pt x="12651" y="712"/>
                      <a:pt x="12644" y="712"/>
                    </a:cubicBezTo>
                    <a:cubicBezTo>
                      <a:pt x="12628" y="712"/>
                      <a:pt x="12609" y="693"/>
                      <a:pt x="12598" y="682"/>
                    </a:cubicBezTo>
                    <a:cubicBezTo>
                      <a:pt x="12598" y="672"/>
                      <a:pt x="12593" y="668"/>
                      <a:pt x="12587" y="668"/>
                    </a:cubicBezTo>
                    <a:cubicBezTo>
                      <a:pt x="12573" y="668"/>
                      <a:pt x="12550" y="687"/>
                      <a:pt x="12550" y="698"/>
                    </a:cubicBezTo>
                    <a:cubicBezTo>
                      <a:pt x="12548" y="700"/>
                      <a:pt x="12544" y="700"/>
                      <a:pt x="12539" y="700"/>
                    </a:cubicBezTo>
                    <a:cubicBezTo>
                      <a:pt x="12513" y="700"/>
                      <a:pt x="12451" y="679"/>
                      <a:pt x="12405" y="679"/>
                    </a:cubicBezTo>
                    <a:cubicBezTo>
                      <a:pt x="12383" y="679"/>
                      <a:pt x="12365" y="684"/>
                      <a:pt x="12356" y="698"/>
                    </a:cubicBezTo>
                    <a:cubicBezTo>
                      <a:pt x="12347" y="717"/>
                      <a:pt x="12321" y="724"/>
                      <a:pt x="12297" y="724"/>
                    </a:cubicBezTo>
                    <a:cubicBezTo>
                      <a:pt x="12281" y="724"/>
                      <a:pt x="12266" y="721"/>
                      <a:pt x="12259" y="714"/>
                    </a:cubicBezTo>
                    <a:cubicBezTo>
                      <a:pt x="12243" y="698"/>
                      <a:pt x="12146" y="682"/>
                      <a:pt x="12050" y="666"/>
                    </a:cubicBezTo>
                    <a:lnTo>
                      <a:pt x="12001" y="698"/>
                    </a:lnTo>
                    <a:cubicBezTo>
                      <a:pt x="11939" y="733"/>
                      <a:pt x="11871" y="744"/>
                      <a:pt x="11807" y="744"/>
                    </a:cubicBezTo>
                    <a:cubicBezTo>
                      <a:pt x="11755" y="744"/>
                      <a:pt x="11706" y="737"/>
                      <a:pt x="11662" y="730"/>
                    </a:cubicBezTo>
                    <a:lnTo>
                      <a:pt x="11550" y="698"/>
                    </a:lnTo>
                    <a:cubicBezTo>
                      <a:pt x="11437" y="714"/>
                      <a:pt x="11259" y="698"/>
                      <a:pt x="11243" y="730"/>
                    </a:cubicBezTo>
                    <a:cubicBezTo>
                      <a:pt x="11243" y="741"/>
                      <a:pt x="11219" y="753"/>
                      <a:pt x="11199" y="753"/>
                    </a:cubicBezTo>
                    <a:cubicBezTo>
                      <a:pt x="11191" y="753"/>
                      <a:pt x="11183" y="751"/>
                      <a:pt x="11179" y="746"/>
                    </a:cubicBezTo>
                    <a:cubicBezTo>
                      <a:pt x="11162" y="746"/>
                      <a:pt x="11130" y="778"/>
                      <a:pt x="11130" y="795"/>
                    </a:cubicBezTo>
                    <a:cubicBezTo>
                      <a:pt x="11127" y="798"/>
                      <a:pt x="11122" y="799"/>
                      <a:pt x="11116" y="799"/>
                    </a:cubicBezTo>
                    <a:cubicBezTo>
                      <a:pt x="11091" y="799"/>
                      <a:pt x="11046" y="775"/>
                      <a:pt x="11033" y="762"/>
                    </a:cubicBezTo>
                    <a:cubicBezTo>
                      <a:pt x="11029" y="758"/>
                      <a:pt x="11020" y="756"/>
                      <a:pt x="11008" y="756"/>
                    </a:cubicBezTo>
                    <a:cubicBezTo>
                      <a:pt x="10974" y="756"/>
                      <a:pt x="10915" y="771"/>
                      <a:pt x="10856" y="795"/>
                    </a:cubicBezTo>
                    <a:lnTo>
                      <a:pt x="10840" y="762"/>
                    </a:lnTo>
                    <a:cubicBezTo>
                      <a:pt x="10828" y="747"/>
                      <a:pt x="10816" y="742"/>
                      <a:pt x="10803" y="742"/>
                    </a:cubicBezTo>
                    <a:cubicBezTo>
                      <a:pt x="10775" y="742"/>
                      <a:pt x="10746" y="767"/>
                      <a:pt x="10723" y="767"/>
                    </a:cubicBezTo>
                    <a:cubicBezTo>
                      <a:pt x="10712" y="767"/>
                      <a:pt x="10702" y="762"/>
                      <a:pt x="10695" y="746"/>
                    </a:cubicBezTo>
                    <a:lnTo>
                      <a:pt x="10662" y="730"/>
                    </a:lnTo>
                    <a:cubicBezTo>
                      <a:pt x="10614" y="730"/>
                      <a:pt x="10469" y="762"/>
                      <a:pt x="10437" y="778"/>
                    </a:cubicBezTo>
                    <a:cubicBezTo>
                      <a:pt x="10433" y="781"/>
                      <a:pt x="10428" y="783"/>
                      <a:pt x="10421" y="783"/>
                    </a:cubicBezTo>
                    <a:cubicBezTo>
                      <a:pt x="10392" y="783"/>
                      <a:pt x="10337" y="759"/>
                      <a:pt x="10324" y="746"/>
                    </a:cubicBezTo>
                    <a:cubicBezTo>
                      <a:pt x="10317" y="743"/>
                      <a:pt x="10311" y="742"/>
                      <a:pt x="10304" y="742"/>
                    </a:cubicBezTo>
                    <a:cubicBezTo>
                      <a:pt x="10274" y="742"/>
                      <a:pt x="10240" y="765"/>
                      <a:pt x="10227" y="778"/>
                    </a:cubicBezTo>
                    <a:cubicBezTo>
                      <a:pt x="10215" y="790"/>
                      <a:pt x="10164" y="801"/>
                      <a:pt x="10134" y="801"/>
                    </a:cubicBezTo>
                    <a:cubicBezTo>
                      <a:pt x="10122" y="801"/>
                      <a:pt x="10114" y="799"/>
                      <a:pt x="10114" y="795"/>
                    </a:cubicBezTo>
                    <a:cubicBezTo>
                      <a:pt x="10103" y="783"/>
                      <a:pt x="10091" y="772"/>
                      <a:pt x="10074" y="772"/>
                    </a:cubicBezTo>
                    <a:cubicBezTo>
                      <a:pt x="10067" y="772"/>
                      <a:pt x="10059" y="774"/>
                      <a:pt x="10049" y="778"/>
                    </a:cubicBezTo>
                    <a:lnTo>
                      <a:pt x="9953" y="778"/>
                    </a:lnTo>
                    <a:cubicBezTo>
                      <a:pt x="9856" y="778"/>
                      <a:pt x="9695" y="795"/>
                      <a:pt x="9646" y="795"/>
                    </a:cubicBezTo>
                    <a:cubicBezTo>
                      <a:pt x="9614" y="811"/>
                      <a:pt x="9533" y="843"/>
                      <a:pt x="9469" y="859"/>
                    </a:cubicBezTo>
                    <a:lnTo>
                      <a:pt x="9372" y="859"/>
                    </a:lnTo>
                    <a:cubicBezTo>
                      <a:pt x="9340" y="859"/>
                      <a:pt x="9259" y="843"/>
                      <a:pt x="9211" y="811"/>
                    </a:cubicBezTo>
                    <a:lnTo>
                      <a:pt x="9146" y="859"/>
                    </a:lnTo>
                    <a:lnTo>
                      <a:pt x="9130" y="875"/>
                    </a:lnTo>
                    <a:cubicBezTo>
                      <a:pt x="9087" y="875"/>
                      <a:pt x="8944" y="868"/>
                      <a:pt x="8829" y="868"/>
                    </a:cubicBezTo>
                    <a:cubicBezTo>
                      <a:pt x="8772" y="868"/>
                      <a:pt x="8721" y="870"/>
                      <a:pt x="8694" y="875"/>
                    </a:cubicBezTo>
                    <a:cubicBezTo>
                      <a:pt x="8614" y="891"/>
                      <a:pt x="8501" y="907"/>
                      <a:pt x="8485" y="907"/>
                    </a:cubicBezTo>
                    <a:cubicBezTo>
                      <a:pt x="8471" y="907"/>
                      <a:pt x="8284" y="821"/>
                      <a:pt x="8172" y="821"/>
                    </a:cubicBezTo>
                    <a:cubicBezTo>
                      <a:pt x="8156" y="821"/>
                      <a:pt x="8142" y="823"/>
                      <a:pt x="8130" y="827"/>
                    </a:cubicBezTo>
                    <a:cubicBezTo>
                      <a:pt x="8049" y="843"/>
                      <a:pt x="7952" y="875"/>
                      <a:pt x="7920" y="891"/>
                    </a:cubicBezTo>
                    <a:lnTo>
                      <a:pt x="7904" y="891"/>
                    </a:lnTo>
                    <a:cubicBezTo>
                      <a:pt x="7862" y="905"/>
                      <a:pt x="7809" y="943"/>
                      <a:pt x="7784" y="943"/>
                    </a:cubicBezTo>
                    <a:cubicBezTo>
                      <a:pt x="7780" y="943"/>
                      <a:pt x="7777" y="942"/>
                      <a:pt x="7775" y="940"/>
                    </a:cubicBezTo>
                    <a:lnTo>
                      <a:pt x="7646" y="843"/>
                    </a:lnTo>
                    <a:cubicBezTo>
                      <a:pt x="7646" y="910"/>
                      <a:pt x="7624" y="944"/>
                      <a:pt x="7607" y="944"/>
                    </a:cubicBezTo>
                    <a:cubicBezTo>
                      <a:pt x="7603" y="944"/>
                      <a:pt x="7600" y="942"/>
                      <a:pt x="7598" y="940"/>
                    </a:cubicBezTo>
                    <a:cubicBezTo>
                      <a:pt x="7591" y="933"/>
                      <a:pt x="7565" y="929"/>
                      <a:pt x="7537" y="929"/>
                    </a:cubicBezTo>
                    <a:cubicBezTo>
                      <a:pt x="7497" y="929"/>
                      <a:pt x="7452" y="937"/>
                      <a:pt x="7452" y="956"/>
                    </a:cubicBezTo>
                    <a:cubicBezTo>
                      <a:pt x="7452" y="961"/>
                      <a:pt x="7443" y="963"/>
                      <a:pt x="7430" y="963"/>
                    </a:cubicBezTo>
                    <a:cubicBezTo>
                      <a:pt x="7404" y="963"/>
                      <a:pt x="7361" y="956"/>
                      <a:pt x="7339" y="956"/>
                    </a:cubicBezTo>
                    <a:cubicBezTo>
                      <a:pt x="7307" y="956"/>
                      <a:pt x="7227" y="956"/>
                      <a:pt x="7162" y="972"/>
                    </a:cubicBezTo>
                    <a:lnTo>
                      <a:pt x="7146" y="956"/>
                    </a:lnTo>
                    <a:lnTo>
                      <a:pt x="7017" y="843"/>
                    </a:lnTo>
                    <a:cubicBezTo>
                      <a:pt x="7017" y="913"/>
                      <a:pt x="6992" y="959"/>
                      <a:pt x="6975" y="959"/>
                    </a:cubicBezTo>
                    <a:cubicBezTo>
                      <a:pt x="6973" y="959"/>
                      <a:pt x="6971" y="958"/>
                      <a:pt x="6968" y="956"/>
                    </a:cubicBezTo>
                    <a:cubicBezTo>
                      <a:pt x="6952" y="956"/>
                      <a:pt x="6904" y="988"/>
                      <a:pt x="6888" y="1020"/>
                    </a:cubicBezTo>
                    <a:cubicBezTo>
                      <a:pt x="6885" y="1023"/>
                      <a:pt x="6881" y="1024"/>
                      <a:pt x="6876" y="1024"/>
                    </a:cubicBezTo>
                    <a:cubicBezTo>
                      <a:pt x="6850" y="1024"/>
                      <a:pt x="6796" y="991"/>
                      <a:pt x="6743" y="924"/>
                    </a:cubicBezTo>
                    <a:lnTo>
                      <a:pt x="6662" y="1004"/>
                    </a:lnTo>
                    <a:lnTo>
                      <a:pt x="6646" y="1020"/>
                    </a:lnTo>
                    <a:cubicBezTo>
                      <a:pt x="6630" y="1020"/>
                      <a:pt x="6549" y="1037"/>
                      <a:pt x="6452" y="1053"/>
                    </a:cubicBezTo>
                    <a:lnTo>
                      <a:pt x="6372" y="1069"/>
                    </a:lnTo>
                    <a:lnTo>
                      <a:pt x="6372" y="1085"/>
                    </a:lnTo>
                    <a:cubicBezTo>
                      <a:pt x="6356" y="1069"/>
                      <a:pt x="6323" y="1037"/>
                      <a:pt x="6323" y="1020"/>
                    </a:cubicBezTo>
                    <a:cubicBezTo>
                      <a:pt x="6323" y="1020"/>
                      <a:pt x="6307" y="1020"/>
                      <a:pt x="6291" y="1037"/>
                    </a:cubicBezTo>
                    <a:lnTo>
                      <a:pt x="6275" y="1053"/>
                    </a:lnTo>
                    <a:cubicBezTo>
                      <a:pt x="6272" y="1056"/>
                      <a:pt x="6267" y="1057"/>
                      <a:pt x="6262" y="1057"/>
                    </a:cubicBezTo>
                    <a:cubicBezTo>
                      <a:pt x="6241" y="1057"/>
                      <a:pt x="6210" y="1037"/>
                      <a:pt x="6210" y="1037"/>
                    </a:cubicBezTo>
                    <a:cubicBezTo>
                      <a:pt x="6208" y="1034"/>
                      <a:pt x="6204" y="1033"/>
                      <a:pt x="6198" y="1033"/>
                    </a:cubicBezTo>
                    <a:cubicBezTo>
                      <a:pt x="6169" y="1033"/>
                      <a:pt x="6103" y="1056"/>
                      <a:pt x="6058" y="1056"/>
                    </a:cubicBezTo>
                    <a:cubicBezTo>
                      <a:pt x="6048" y="1056"/>
                      <a:pt x="6040" y="1055"/>
                      <a:pt x="6033" y="1053"/>
                    </a:cubicBezTo>
                    <a:cubicBezTo>
                      <a:pt x="6001" y="1053"/>
                      <a:pt x="5925" y="1060"/>
                      <a:pt x="5864" y="1060"/>
                    </a:cubicBezTo>
                    <a:cubicBezTo>
                      <a:pt x="5834" y="1060"/>
                      <a:pt x="5807" y="1058"/>
                      <a:pt x="5791" y="1053"/>
                    </a:cubicBezTo>
                    <a:cubicBezTo>
                      <a:pt x="5759" y="1053"/>
                      <a:pt x="5710" y="1053"/>
                      <a:pt x="5694" y="1069"/>
                    </a:cubicBezTo>
                    <a:lnTo>
                      <a:pt x="5646" y="1069"/>
                    </a:lnTo>
                    <a:cubicBezTo>
                      <a:pt x="5597" y="1085"/>
                      <a:pt x="5517" y="1133"/>
                      <a:pt x="5452" y="1149"/>
                    </a:cubicBezTo>
                    <a:lnTo>
                      <a:pt x="5420" y="1117"/>
                    </a:lnTo>
                    <a:lnTo>
                      <a:pt x="5355" y="1037"/>
                    </a:lnTo>
                    <a:cubicBezTo>
                      <a:pt x="5318" y="1055"/>
                      <a:pt x="5252" y="1063"/>
                      <a:pt x="5188" y="1063"/>
                    </a:cubicBezTo>
                    <a:cubicBezTo>
                      <a:pt x="5143" y="1063"/>
                      <a:pt x="5099" y="1059"/>
                      <a:pt x="5065" y="1053"/>
                    </a:cubicBezTo>
                    <a:lnTo>
                      <a:pt x="5065" y="1166"/>
                    </a:lnTo>
                    <a:cubicBezTo>
                      <a:pt x="5065" y="1166"/>
                      <a:pt x="4952" y="1124"/>
                      <a:pt x="4873" y="1124"/>
                    </a:cubicBezTo>
                    <a:cubicBezTo>
                      <a:pt x="4853" y="1124"/>
                      <a:pt x="4836" y="1127"/>
                      <a:pt x="4823" y="1133"/>
                    </a:cubicBezTo>
                    <a:cubicBezTo>
                      <a:pt x="4775" y="1182"/>
                      <a:pt x="4694" y="1214"/>
                      <a:pt x="4694" y="1214"/>
                    </a:cubicBezTo>
                    <a:cubicBezTo>
                      <a:pt x="4678" y="1214"/>
                      <a:pt x="4581" y="1182"/>
                      <a:pt x="4484" y="1166"/>
                    </a:cubicBezTo>
                    <a:lnTo>
                      <a:pt x="4468" y="1182"/>
                    </a:lnTo>
                    <a:cubicBezTo>
                      <a:pt x="4452" y="1194"/>
                      <a:pt x="4434" y="1198"/>
                      <a:pt x="4416" y="1198"/>
                    </a:cubicBezTo>
                    <a:cubicBezTo>
                      <a:pt x="4386" y="1198"/>
                      <a:pt x="4356" y="1188"/>
                      <a:pt x="4329" y="1188"/>
                    </a:cubicBezTo>
                    <a:cubicBezTo>
                      <a:pt x="4309" y="1188"/>
                      <a:pt x="4290" y="1193"/>
                      <a:pt x="4275" y="1214"/>
                    </a:cubicBezTo>
                    <a:cubicBezTo>
                      <a:pt x="4265" y="1224"/>
                      <a:pt x="4222" y="1254"/>
                      <a:pt x="4180" y="1254"/>
                    </a:cubicBezTo>
                    <a:cubicBezTo>
                      <a:pt x="4156" y="1254"/>
                      <a:pt x="4131" y="1244"/>
                      <a:pt x="4113" y="1214"/>
                    </a:cubicBezTo>
                    <a:cubicBezTo>
                      <a:pt x="4097" y="1214"/>
                      <a:pt x="4049" y="1230"/>
                      <a:pt x="4049" y="1246"/>
                    </a:cubicBezTo>
                    <a:cubicBezTo>
                      <a:pt x="4049" y="1286"/>
                      <a:pt x="4044" y="1298"/>
                      <a:pt x="4034" y="1298"/>
                    </a:cubicBezTo>
                    <a:cubicBezTo>
                      <a:pt x="4020" y="1298"/>
                      <a:pt x="3997" y="1272"/>
                      <a:pt x="3968" y="1262"/>
                    </a:cubicBezTo>
                    <a:lnTo>
                      <a:pt x="3920" y="1262"/>
                    </a:lnTo>
                    <a:cubicBezTo>
                      <a:pt x="3859" y="1262"/>
                      <a:pt x="3699" y="1235"/>
                      <a:pt x="3589" y="1235"/>
                    </a:cubicBezTo>
                    <a:cubicBezTo>
                      <a:pt x="3552" y="1235"/>
                      <a:pt x="3521" y="1238"/>
                      <a:pt x="3500" y="1246"/>
                    </a:cubicBezTo>
                    <a:cubicBezTo>
                      <a:pt x="3436" y="1262"/>
                      <a:pt x="3355" y="1278"/>
                      <a:pt x="3339" y="1278"/>
                    </a:cubicBezTo>
                    <a:lnTo>
                      <a:pt x="3339" y="1295"/>
                    </a:lnTo>
                    <a:lnTo>
                      <a:pt x="3323" y="1391"/>
                    </a:lnTo>
                    <a:cubicBezTo>
                      <a:pt x="3242" y="1359"/>
                      <a:pt x="3162" y="1327"/>
                      <a:pt x="3129" y="1327"/>
                    </a:cubicBezTo>
                    <a:lnTo>
                      <a:pt x="3113" y="1359"/>
                    </a:lnTo>
                    <a:lnTo>
                      <a:pt x="3113" y="1375"/>
                    </a:lnTo>
                    <a:cubicBezTo>
                      <a:pt x="3110" y="1378"/>
                      <a:pt x="3104" y="1380"/>
                      <a:pt x="3097" y="1380"/>
                    </a:cubicBezTo>
                    <a:cubicBezTo>
                      <a:pt x="3067" y="1380"/>
                      <a:pt x="3010" y="1359"/>
                      <a:pt x="2984" y="1359"/>
                    </a:cubicBezTo>
                    <a:cubicBezTo>
                      <a:pt x="2961" y="1371"/>
                      <a:pt x="2914" y="1382"/>
                      <a:pt x="2872" y="1382"/>
                    </a:cubicBezTo>
                    <a:cubicBezTo>
                      <a:pt x="2854" y="1382"/>
                      <a:pt x="2837" y="1380"/>
                      <a:pt x="2823" y="1375"/>
                    </a:cubicBezTo>
                    <a:cubicBezTo>
                      <a:pt x="2791" y="1375"/>
                      <a:pt x="2710" y="1456"/>
                      <a:pt x="2694" y="1488"/>
                    </a:cubicBezTo>
                    <a:cubicBezTo>
                      <a:pt x="2687" y="1502"/>
                      <a:pt x="2672" y="1507"/>
                      <a:pt x="2655" y="1507"/>
                    </a:cubicBezTo>
                    <a:cubicBezTo>
                      <a:pt x="2632" y="1507"/>
                      <a:pt x="2606" y="1497"/>
                      <a:pt x="2597" y="1488"/>
                    </a:cubicBezTo>
                    <a:cubicBezTo>
                      <a:pt x="2581" y="1472"/>
                      <a:pt x="2468" y="1456"/>
                      <a:pt x="2436" y="1456"/>
                    </a:cubicBezTo>
                    <a:cubicBezTo>
                      <a:pt x="2407" y="1456"/>
                      <a:pt x="2351" y="1523"/>
                      <a:pt x="2316" y="1523"/>
                    </a:cubicBezTo>
                    <a:cubicBezTo>
                      <a:pt x="2313" y="1523"/>
                      <a:pt x="2310" y="1522"/>
                      <a:pt x="2307" y="1520"/>
                    </a:cubicBezTo>
                    <a:cubicBezTo>
                      <a:pt x="2275" y="1504"/>
                      <a:pt x="2194" y="1488"/>
                      <a:pt x="2129" y="1488"/>
                    </a:cubicBezTo>
                    <a:lnTo>
                      <a:pt x="2097" y="1537"/>
                    </a:lnTo>
                    <a:lnTo>
                      <a:pt x="2065" y="1569"/>
                    </a:lnTo>
                    <a:cubicBezTo>
                      <a:pt x="2053" y="1593"/>
                      <a:pt x="2031" y="1601"/>
                      <a:pt x="2008" y="1601"/>
                    </a:cubicBezTo>
                    <a:cubicBezTo>
                      <a:pt x="1969" y="1601"/>
                      <a:pt x="1924" y="1579"/>
                      <a:pt x="1904" y="1569"/>
                    </a:cubicBezTo>
                    <a:cubicBezTo>
                      <a:pt x="1897" y="1565"/>
                      <a:pt x="1883" y="1564"/>
                      <a:pt x="1866" y="1564"/>
                    </a:cubicBezTo>
                    <a:cubicBezTo>
                      <a:pt x="1819" y="1564"/>
                      <a:pt x="1743" y="1573"/>
                      <a:pt x="1691" y="1573"/>
                    </a:cubicBezTo>
                    <a:cubicBezTo>
                      <a:pt x="1672" y="1573"/>
                      <a:pt x="1656" y="1572"/>
                      <a:pt x="1645" y="1569"/>
                    </a:cubicBezTo>
                    <a:cubicBezTo>
                      <a:pt x="1611" y="1557"/>
                      <a:pt x="1569" y="1546"/>
                      <a:pt x="1536" y="1546"/>
                    </a:cubicBezTo>
                    <a:cubicBezTo>
                      <a:pt x="1522" y="1546"/>
                      <a:pt x="1510" y="1548"/>
                      <a:pt x="1500" y="1553"/>
                    </a:cubicBezTo>
                    <a:lnTo>
                      <a:pt x="1484" y="1569"/>
                    </a:lnTo>
                    <a:lnTo>
                      <a:pt x="1452" y="1585"/>
                    </a:lnTo>
                    <a:cubicBezTo>
                      <a:pt x="1429" y="1622"/>
                      <a:pt x="1400" y="1636"/>
                      <a:pt x="1375" y="1636"/>
                    </a:cubicBezTo>
                    <a:cubicBezTo>
                      <a:pt x="1346" y="1636"/>
                      <a:pt x="1323" y="1618"/>
                      <a:pt x="1323" y="1601"/>
                    </a:cubicBezTo>
                    <a:cubicBezTo>
                      <a:pt x="1320" y="1598"/>
                      <a:pt x="1316" y="1597"/>
                      <a:pt x="1311" y="1597"/>
                    </a:cubicBezTo>
                    <a:cubicBezTo>
                      <a:pt x="1290" y="1597"/>
                      <a:pt x="1258" y="1620"/>
                      <a:pt x="1258" y="1633"/>
                    </a:cubicBezTo>
                    <a:cubicBezTo>
                      <a:pt x="1250" y="1641"/>
                      <a:pt x="1230" y="1641"/>
                      <a:pt x="1210" y="1641"/>
                    </a:cubicBezTo>
                    <a:cubicBezTo>
                      <a:pt x="1190" y="1641"/>
                      <a:pt x="1170" y="1641"/>
                      <a:pt x="1162" y="1649"/>
                    </a:cubicBezTo>
                    <a:cubicBezTo>
                      <a:pt x="1145" y="1682"/>
                      <a:pt x="1129" y="1682"/>
                      <a:pt x="1113" y="1682"/>
                    </a:cubicBezTo>
                    <a:lnTo>
                      <a:pt x="1081" y="1682"/>
                    </a:lnTo>
                    <a:cubicBezTo>
                      <a:pt x="1049" y="1666"/>
                      <a:pt x="1000" y="1666"/>
                      <a:pt x="952" y="1666"/>
                    </a:cubicBezTo>
                    <a:cubicBezTo>
                      <a:pt x="952" y="1682"/>
                      <a:pt x="1000" y="1714"/>
                      <a:pt x="1016" y="1714"/>
                    </a:cubicBezTo>
                    <a:cubicBezTo>
                      <a:pt x="1033" y="1714"/>
                      <a:pt x="968" y="1779"/>
                      <a:pt x="887" y="1843"/>
                    </a:cubicBezTo>
                    <a:lnTo>
                      <a:pt x="855" y="1779"/>
                    </a:lnTo>
                    <a:lnTo>
                      <a:pt x="791" y="1666"/>
                    </a:lnTo>
                    <a:cubicBezTo>
                      <a:pt x="694" y="1698"/>
                      <a:pt x="597" y="1779"/>
                      <a:pt x="597" y="1811"/>
                    </a:cubicBezTo>
                    <a:cubicBezTo>
                      <a:pt x="597" y="1815"/>
                      <a:pt x="593" y="1817"/>
                      <a:pt x="586" y="1817"/>
                    </a:cubicBezTo>
                    <a:cubicBezTo>
                      <a:pt x="566" y="1817"/>
                      <a:pt x="520" y="1799"/>
                      <a:pt x="484" y="1762"/>
                    </a:cubicBezTo>
                    <a:lnTo>
                      <a:pt x="436" y="1827"/>
                    </a:lnTo>
                    <a:cubicBezTo>
                      <a:pt x="403" y="1867"/>
                      <a:pt x="371" y="1883"/>
                      <a:pt x="337" y="1883"/>
                    </a:cubicBezTo>
                    <a:cubicBezTo>
                      <a:pt x="303" y="1883"/>
                      <a:pt x="266" y="1867"/>
                      <a:pt x="226" y="1843"/>
                    </a:cubicBezTo>
                    <a:cubicBezTo>
                      <a:pt x="194" y="1843"/>
                      <a:pt x="258" y="1956"/>
                      <a:pt x="210" y="1988"/>
                    </a:cubicBezTo>
                    <a:cubicBezTo>
                      <a:pt x="178" y="2020"/>
                      <a:pt x="81" y="2037"/>
                      <a:pt x="65" y="2037"/>
                    </a:cubicBezTo>
                    <a:cubicBezTo>
                      <a:pt x="60" y="2032"/>
                      <a:pt x="56" y="2030"/>
                      <a:pt x="52" y="2030"/>
                    </a:cubicBezTo>
                    <a:cubicBezTo>
                      <a:pt x="42" y="2030"/>
                      <a:pt x="37" y="2045"/>
                      <a:pt x="49" y="2069"/>
                    </a:cubicBezTo>
                    <a:lnTo>
                      <a:pt x="65" y="2085"/>
                    </a:lnTo>
                    <a:cubicBezTo>
                      <a:pt x="65" y="2101"/>
                      <a:pt x="49" y="2133"/>
                      <a:pt x="32" y="2149"/>
                    </a:cubicBezTo>
                    <a:lnTo>
                      <a:pt x="16" y="2230"/>
                    </a:lnTo>
                    <a:cubicBezTo>
                      <a:pt x="65" y="2295"/>
                      <a:pt x="97" y="2359"/>
                      <a:pt x="81" y="2359"/>
                    </a:cubicBezTo>
                    <a:cubicBezTo>
                      <a:pt x="81" y="2375"/>
                      <a:pt x="49" y="2391"/>
                      <a:pt x="0" y="2408"/>
                    </a:cubicBezTo>
                    <a:lnTo>
                      <a:pt x="16" y="2424"/>
                    </a:lnTo>
                    <a:cubicBezTo>
                      <a:pt x="21" y="2448"/>
                      <a:pt x="29" y="2456"/>
                      <a:pt x="38" y="2456"/>
                    </a:cubicBezTo>
                    <a:cubicBezTo>
                      <a:pt x="55" y="2456"/>
                      <a:pt x="76" y="2422"/>
                      <a:pt x="80" y="2422"/>
                    </a:cubicBezTo>
                    <a:cubicBezTo>
                      <a:pt x="81" y="2422"/>
                      <a:pt x="81" y="2422"/>
                      <a:pt x="81" y="2424"/>
                    </a:cubicBezTo>
                    <a:cubicBezTo>
                      <a:pt x="113" y="2456"/>
                      <a:pt x="178" y="2440"/>
                      <a:pt x="145" y="2520"/>
                    </a:cubicBezTo>
                    <a:lnTo>
                      <a:pt x="97" y="2585"/>
                    </a:lnTo>
                    <a:cubicBezTo>
                      <a:pt x="115" y="2576"/>
                      <a:pt x="133" y="2572"/>
                      <a:pt x="150" y="2572"/>
                    </a:cubicBezTo>
                    <a:cubicBezTo>
                      <a:pt x="192" y="2572"/>
                      <a:pt x="226" y="2599"/>
                      <a:pt x="226" y="2633"/>
                    </a:cubicBezTo>
                    <a:lnTo>
                      <a:pt x="226" y="2666"/>
                    </a:lnTo>
                    <a:cubicBezTo>
                      <a:pt x="210" y="2746"/>
                      <a:pt x="210" y="2811"/>
                      <a:pt x="339" y="2843"/>
                    </a:cubicBezTo>
                    <a:lnTo>
                      <a:pt x="371" y="2859"/>
                    </a:lnTo>
                    <a:cubicBezTo>
                      <a:pt x="403" y="2924"/>
                      <a:pt x="436" y="3004"/>
                      <a:pt x="420" y="3053"/>
                    </a:cubicBezTo>
                    <a:lnTo>
                      <a:pt x="436" y="3101"/>
                    </a:lnTo>
                    <a:lnTo>
                      <a:pt x="452" y="3117"/>
                    </a:lnTo>
                    <a:cubicBezTo>
                      <a:pt x="468" y="3117"/>
                      <a:pt x="565" y="3198"/>
                      <a:pt x="678" y="3295"/>
                    </a:cubicBezTo>
                    <a:lnTo>
                      <a:pt x="662" y="3504"/>
                    </a:lnTo>
                    <a:lnTo>
                      <a:pt x="662" y="3521"/>
                    </a:lnTo>
                    <a:cubicBezTo>
                      <a:pt x="662" y="3553"/>
                      <a:pt x="742" y="3569"/>
                      <a:pt x="839" y="3569"/>
                    </a:cubicBezTo>
                    <a:lnTo>
                      <a:pt x="952" y="3569"/>
                    </a:lnTo>
                    <a:cubicBezTo>
                      <a:pt x="970" y="3562"/>
                      <a:pt x="983" y="3559"/>
                      <a:pt x="993" y="3559"/>
                    </a:cubicBezTo>
                    <a:cubicBezTo>
                      <a:pt x="1029" y="3559"/>
                      <a:pt x="1018" y="3599"/>
                      <a:pt x="968" y="3650"/>
                    </a:cubicBezTo>
                    <a:lnTo>
                      <a:pt x="936" y="3698"/>
                    </a:lnTo>
                    <a:lnTo>
                      <a:pt x="920" y="3698"/>
                    </a:lnTo>
                    <a:cubicBezTo>
                      <a:pt x="936" y="3714"/>
                      <a:pt x="952" y="3730"/>
                      <a:pt x="984" y="3730"/>
                    </a:cubicBezTo>
                    <a:lnTo>
                      <a:pt x="1000" y="3714"/>
                    </a:lnTo>
                    <a:lnTo>
                      <a:pt x="1016" y="3714"/>
                    </a:lnTo>
                    <a:cubicBezTo>
                      <a:pt x="1049" y="3714"/>
                      <a:pt x="1081" y="3730"/>
                      <a:pt x="1081" y="3763"/>
                    </a:cubicBezTo>
                    <a:lnTo>
                      <a:pt x="1081" y="3779"/>
                    </a:lnTo>
                    <a:lnTo>
                      <a:pt x="1081" y="3811"/>
                    </a:lnTo>
                    <a:cubicBezTo>
                      <a:pt x="1049" y="3843"/>
                      <a:pt x="1000" y="3956"/>
                      <a:pt x="1016" y="3988"/>
                    </a:cubicBezTo>
                    <a:cubicBezTo>
                      <a:pt x="1033" y="4021"/>
                      <a:pt x="1049" y="4053"/>
                      <a:pt x="1065" y="4053"/>
                    </a:cubicBezTo>
                    <a:cubicBezTo>
                      <a:pt x="1065" y="4053"/>
                      <a:pt x="1097" y="4085"/>
                      <a:pt x="1097" y="4085"/>
                    </a:cubicBezTo>
                    <a:cubicBezTo>
                      <a:pt x="1099" y="4087"/>
                      <a:pt x="1100" y="4087"/>
                      <a:pt x="1103" y="4087"/>
                    </a:cubicBezTo>
                    <a:cubicBezTo>
                      <a:pt x="1123" y="4087"/>
                      <a:pt x="1171" y="4035"/>
                      <a:pt x="1212" y="4035"/>
                    </a:cubicBezTo>
                    <a:cubicBezTo>
                      <a:pt x="1217" y="4035"/>
                      <a:pt x="1222" y="4035"/>
                      <a:pt x="1226" y="4037"/>
                    </a:cubicBezTo>
                    <a:cubicBezTo>
                      <a:pt x="1274" y="4037"/>
                      <a:pt x="1274" y="4166"/>
                      <a:pt x="1226" y="4327"/>
                    </a:cubicBezTo>
                    <a:lnTo>
                      <a:pt x="1516" y="4343"/>
                    </a:lnTo>
                    <a:cubicBezTo>
                      <a:pt x="1533" y="4343"/>
                      <a:pt x="1565" y="4424"/>
                      <a:pt x="1565" y="4456"/>
                    </a:cubicBezTo>
                    <a:lnTo>
                      <a:pt x="1549" y="4488"/>
                    </a:lnTo>
                    <a:cubicBezTo>
                      <a:pt x="1500" y="4488"/>
                      <a:pt x="1397" y="4461"/>
                      <a:pt x="1342" y="4461"/>
                    </a:cubicBezTo>
                    <a:cubicBezTo>
                      <a:pt x="1324" y="4461"/>
                      <a:pt x="1311" y="4464"/>
                      <a:pt x="1307" y="4472"/>
                    </a:cubicBezTo>
                    <a:cubicBezTo>
                      <a:pt x="1274" y="4505"/>
                      <a:pt x="1323" y="4569"/>
                      <a:pt x="1339" y="4601"/>
                    </a:cubicBezTo>
                    <a:cubicBezTo>
                      <a:pt x="1345" y="4604"/>
                      <a:pt x="1355" y="4606"/>
                      <a:pt x="1367" y="4606"/>
                    </a:cubicBezTo>
                    <a:cubicBezTo>
                      <a:pt x="1418" y="4606"/>
                      <a:pt x="1510" y="4582"/>
                      <a:pt x="1549" y="4569"/>
                    </a:cubicBezTo>
                    <a:cubicBezTo>
                      <a:pt x="1581" y="4553"/>
                      <a:pt x="1645" y="4537"/>
                      <a:pt x="1678" y="4521"/>
                    </a:cubicBezTo>
                    <a:lnTo>
                      <a:pt x="1694" y="4505"/>
                    </a:lnTo>
                    <a:lnTo>
                      <a:pt x="1710" y="4505"/>
                    </a:lnTo>
                    <a:cubicBezTo>
                      <a:pt x="1715" y="4494"/>
                      <a:pt x="1723" y="4490"/>
                      <a:pt x="1730" y="4490"/>
                    </a:cubicBezTo>
                    <a:cubicBezTo>
                      <a:pt x="1746" y="4490"/>
                      <a:pt x="1764" y="4505"/>
                      <a:pt x="1775" y="4505"/>
                    </a:cubicBezTo>
                    <a:cubicBezTo>
                      <a:pt x="1791" y="4521"/>
                      <a:pt x="1823" y="4569"/>
                      <a:pt x="1855" y="4617"/>
                    </a:cubicBezTo>
                    <a:lnTo>
                      <a:pt x="1807" y="4666"/>
                    </a:lnTo>
                    <a:lnTo>
                      <a:pt x="1807" y="4682"/>
                    </a:lnTo>
                    <a:cubicBezTo>
                      <a:pt x="1839" y="4698"/>
                      <a:pt x="2000" y="4763"/>
                      <a:pt x="2049" y="4779"/>
                    </a:cubicBezTo>
                    <a:cubicBezTo>
                      <a:pt x="2065" y="4783"/>
                      <a:pt x="2081" y="4785"/>
                      <a:pt x="2097" y="4785"/>
                    </a:cubicBezTo>
                    <a:cubicBezTo>
                      <a:pt x="2143" y="4785"/>
                      <a:pt x="2186" y="4767"/>
                      <a:pt x="2210" y="4730"/>
                    </a:cubicBezTo>
                    <a:lnTo>
                      <a:pt x="2242" y="4795"/>
                    </a:lnTo>
                    <a:cubicBezTo>
                      <a:pt x="2256" y="4835"/>
                      <a:pt x="2258" y="4864"/>
                      <a:pt x="2294" y="4864"/>
                    </a:cubicBezTo>
                    <a:cubicBezTo>
                      <a:pt x="2302" y="4864"/>
                      <a:pt x="2312" y="4862"/>
                      <a:pt x="2323" y="4859"/>
                    </a:cubicBezTo>
                    <a:lnTo>
                      <a:pt x="2452" y="4843"/>
                    </a:lnTo>
                    <a:cubicBezTo>
                      <a:pt x="2565" y="4876"/>
                      <a:pt x="2726" y="4924"/>
                      <a:pt x="2742" y="4940"/>
                    </a:cubicBezTo>
                    <a:cubicBezTo>
                      <a:pt x="2764" y="4940"/>
                      <a:pt x="2828" y="4933"/>
                      <a:pt x="2879" y="4933"/>
                    </a:cubicBezTo>
                    <a:cubicBezTo>
                      <a:pt x="2904" y="4933"/>
                      <a:pt x="2925" y="4935"/>
                      <a:pt x="2936" y="4940"/>
                    </a:cubicBezTo>
                    <a:cubicBezTo>
                      <a:pt x="2968" y="4956"/>
                      <a:pt x="2888" y="5005"/>
                      <a:pt x="2758" y="5069"/>
                    </a:cubicBezTo>
                    <a:lnTo>
                      <a:pt x="2775" y="5198"/>
                    </a:lnTo>
                    <a:cubicBezTo>
                      <a:pt x="2775" y="5198"/>
                      <a:pt x="2742" y="5214"/>
                      <a:pt x="2726" y="5214"/>
                    </a:cubicBezTo>
                    <a:lnTo>
                      <a:pt x="2646" y="5230"/>
                    </a:lnTo>
                    <a:cubicBezTo>
                      <a:pt x="2629" y="5295"/>
                      <a:pt x="2565" y="5408"/>
                      <a:pt x="2597" y="5424"/>
                    </a:cubicBezTo>
                    <a:lnTo>
                      <a:pt x="2694" y="5424"/>
                    </a:lnTo>
                    <a:cubicBezTo>
                      <a:pt x="2698" y="5420"/>
                      <a:pt x="2703" y="5418"/>
                      <a:pt x="2706" y="5418"/>
                    </a:cubicBezTo>
                    <a:cubicBezTo>
                      <a:pt x="2716" y="5418"/>
                      <a:pt x="2722" y="5433"/>
                      <a:pt x="2710" y="5456"/>
                    </a:cubicBezTo>
                    <a:lnTo>
                      <a:pt x="2710" y="5488"/>
                    </a:lnTo>
                    <a:lnTo>
                      <a:pt x="2694" y="5505"/>
                    </a:lnTo>
                    <a:cubicBezTo>
                      <a:pt x="2686" y="5521"/>
                      <a:pt x="2694" y="5529"/>
                      <a:pt x="2710" y="5529"/>
                    </a:cubicBezTo>
                    <a:cubicBezTo>
                      <a:pt x="2726" y="5529"/>
                      <a:pt x="2750" y="5521"/>
                      <a:pt x="2775" y="5505"/>
                    </a:cubicBezTo>
                    <a:lnTo>
                      <a:pt x="2807" y="5488"/>
                    </a:lnTo>
                    <a:lnTo>
                      <a:pt x="2823" y="5472"/>
                    </a:lnTo>
                    <a:cubicBezTo>
                      <a:pt x="2871" y="5488"/>
                      <a:pt x="2888" y="5537"/>
                      <a:pt x="2888" y="5553"/>
                    </a:cubicBezTo>
                    <a:cubicBezTo>
                      <a:pt x="2875" y="5553"/>
                      <a:pt x="2758" y="5594"/>
                      <a:pt x="2679" y="5594"/>
                    </a:cubicBezTo>
                    <a:cubicBezTo>
                      <a:pt x="2660" y="5594"/>
                      <a:pt x="2642" y="5592"/>
                      <a:pt x="2629" y="5585"/>
                    </a:cubicBezTo>
                    <a:cubicBezTo>
                      <a:pt x="2601" y="5566"/>
                      <a:pt x="2567" y="5559"/>
                      <a:pt x="2544" y="5559"/>
                    </a:cubicBezTo>
                    <a:cubicBezTo>
                      <a:pt x="2528" y="5559"/>
                      <a:pt x="2517" y="5562"/>
                      <a:pt x="2517" y="5569"/>
                    </a:cubicBezTo>
                    <a:lnTo>
                      <a:pt x="2517" y="5585"/>
                    </a:lnTo>
                    <a:lnTo>
                      <a:pt x="2533" y="5650"/>
                    </a:lnTo>
                    <a:cubicBezTo>
                      <a:pt x="2565" y="5714"/>
                      <a:pt x="2549" y="5811"/>
                      <a:pt x="2533" y="5876"/>
                    </a:cubicBezTo>
                    <a:lnTo>
                      <a:pt x="2565" y="5940"/>
                    </a:lnTo>
                    <a:lnTo>
                      <a:pt x="2597" y="5956"/>
                    </a:lnTo>
                    <a:cubicBezTo>
                      <a:pt x="2613" y="5989"/>
                      <a:pt x="2678" y="6005"/>
                      <a:pt x="2742" y="6005"/>
                    </a:cubicBezTo>
                    <a:lnTo>
                      <a:pt x="2742" y="6069"/>
                    </a:lnTo>
                    <a:lnTo>
                      <a:pt x="2742" y="6101"/>
                    </a:lnTo>
                    <a:cubicBezTo>
                      <a:pt x="2791" y="6150"/>
                      <a:pt x="2775" y="6198"/>
                      <a:pt x="2758" y="6198"/>
                    </a:cubicBezTo>
                    <a:cubicBezTo>
                      <a:pt x="2742" y="6214"/>
                      <a:pt x="2952" y="6360"/>
                      <a:pt x="2936" y="6424"/>
                    </a:cubicBezTo>
                    <a:cubicBezTo>
                      <a:pt x="2920" y="6472"/>
                      <a:pt x="3000" y="6569"/>
                      <a:pt x="3049" y="6585"/>
                    </a:cubicBezTo>
                    <a:cubicBezTo>
                      <a:pt x="3081" y="6601"/>
                      <a:pt x="2984" y="6682"/>
                      <a:pt x="2936" y="6682"/>
                    </a:cubicBezTo>
                    <a:lnTo>
                      <a:pt x="2726" y="6682"/>
                    </a:lnTo>
                    <a:cubicBezTo>
                      <a:pt x="2685" y="6682"/>
                      <a:pt x="2596" y="6718"/>
                      <a:pt x="2541" y="6718"/>
                    </a:cubicBezTo>
                    <a:cubicBezTo>
                      <a:pt x="2532" y="6718"/>
                      <a:pt x="2523" y="6717"/>
                      <a:pt x="2517" y="6714"/>
                    </a:cubicBezTo>
                    <a:cubicBezTo>
                      <a:pt x="2484" y="6698"/>
                      <a:pt x="2436" y="6698"/>
                      <a:pt x="2420" y="6698"/>
                    </a:cubicBezTo>
                    <a:cubicBezTo>
                      <a:pt x="2406" y="6753"/>
                      <a:pt x="2386" y="6770"/>
                      <a:pt x="2363" y="6770"/>
                    </a:cubicBezTo>
                    <a:cubicBezTo>
                      <a:pt x="2332" y="6770"/>
                      <a:pt x="2295" y="6740"/>
                      <a:pt x="2258" y="6731"/>
                    </a:cubicBezTo>
                    <a:lnTo>
                      <a:pt x="2242" y="6714"/>
                    </a:lnTo>
                    <a:cubicBezTo>
                      <a:pt x="2210" y="6731"/>
                      <a:pt x="2210" y="6763"/>
                      <a:pt x="2226" y="6779"/>
                    </a:cubicBezTo>
                    <a:cubicBezTo>
                      <a:pt x="2226" y="6779"/>
                      <a:pt x="2154" y="6820"/>
                      <a:pt x="2100" y="6820"/>
                    </a:cubicBezTo>
                    <a:cubicBezTo>
                      <a:pt x="2087" y="6820"/>
                      <a:pt x="2075" y="6818"/>
                      <a:pt x="2065" y="6811"/>
                    </a:cubicBezTo>
                    <a:cubicBezTo>
                      <a:pt x="2060" y="6809"/>
                      <a:pt x="2055" y="6809"/>
                      <a:pt x="2049" y="6809"/>
                    </a:cubicBezTo>
                    <a:cubicBezTo>
                      <a:pt x="2007" y="6809"/>
                      <a:pt x="1968" y="6865"/>
                      <a:pt x="1968" y="6908"/>
                    </a:cubicBezTo>
                    <a:cubicBezTo>
                      <a:pt x="1960" y="6924"/>
                      <a:pt x="1940" y="6928"/>
                      <a:pt x="1922" y="6928"/>
                    </a:cubicBezTo>
                    <a:cubicBezTo>
                      <a:pt x="1904" y="6928"/>
                      <a:pt x="1887" y="6924"/>
                      <a:pt x="1887" y="6924"/>
                    </a:cubicBezTo>
                    <a:cubicBezTo>
                      <a:pt x="1874" y="6910"/>
                      <a:pt x="1812" y="6872"/>
                      <a:pt x="1785" y="6872"/>
                    </a:cubicBezTo>
                    <a:cubicBezTo>
                      <a:pt x="1780" y="6872"/>
                      <a:pt x="1777" y="6873"/>
                      <a:pt x="1775" y="6876"/>
                    </a:cubicBezTo>
                    <a:cubicBezTo>
                      <a:pt x="1758" y="6892"/>
                      <a:pt x="1726" y="6924"/>
                      <a:pt x="1710" y="6924"/>
                    </a:cubicBezTo>
                    <a:cubicBezTo>
                      <a:pt x="1694" y="6940"/>
                      <a:pt x="1581" y="6956"/>
                      <a:pt x="1549" y="6956"/>
                    </a:cubicBezTo>
                    <a:cubicBezTo>
                      <a:pt x="1516" y="6956"/>
                      <a:pt x="1452" y="7021"/>
                      <a:pt x="1436" y="7021"/>
                    </a:cubicBezTo>
                    <a:cubicBezTo>
                      <a:pt x="1420" y="7037"/>
                      <a:pt x="1371" y="7053"/>
                      <a:pt x="1339" y="7069"/>
                    </a:cubicBezTo>
                    <a:lnTo>
                      <a:pt x="1323" y="7102"/>
                    </a:lnTo>
                    <a:cubicBezTo>
                      <a:pt x="1291" y="7198"/>
                      <a:pt x="1274" y="7295"/>
                      <a:pt x="1258" y="7408"/>
                    </a:cubicBezTo>
                    <a:lnTo>
                      <a:pt x="1258" y="7440"/>
                    </a:lnTo>
                    <a:cubicBezTo>
                      <a:pt x="1291" y="7489"/>
                      <a:pt x="1242" y="7537"/>
                      <a:pt x="1178" y="7553"/>
                    </a:cubicBezTo>
                    <a:lnTo>
                      <a:pt x="1145" y="7473"/>
                    </a:lnTo>
                    <a:cubicBezTo>
                      <a:pt x="1129" y="7440"/>
                      <a:pt x="1081" y="7392"/>
                      <a:pt x="1049" y="7392"/>
                    </a:cubicBezTo>
                    <a:lnTo>
                      <a:pt x="903" y="7408"/>
                    </a:lnTo>
                    <a:cubicBezTo>
                      <a:pt x="881" y="7395"/>
                      <a:pt x="854" y="7390"/>
                      <a:pt x="823" y="7390"/>
                    </a:cubicBezTo>
                    <a:cubicBezTo>
                      <a:pt x="696" y="7390"/>
                      <a:pt x="514" y="7479"/>
                      <a:pt x="436" y="7505"/>
                    </a:cubicBezTo>
                    <a:cubicBezTo>
                      <a:pt x="339" y="7521"/>
                      <a:pt x="339" y="7553"/>
                      <a:pt x="420" y="7569"/>
                    </a:cubicBezTo>
                    <a:lnTo>
                      <a:pt x="436" y="7585"/>
                    </a:lnTo>
                    <a:cubicBezTo>
                      <a:pt x="452" y="7634"/>
                      <a:pt x="468" y="7650"/>
                      <a:pt x="532" y="7666"/>
                    </a:cubicBezTo>
                    <a:cubicBezTo>
                      <a:pt x="581" y="7682"/>
                      <a:pt x="565" y="7763"/>
                      <a:pt x="516" y="7795"/>
                    </a:cubicBezTo>
                    <a:cubicBezTo>
                      <a:pt x="484" y="7795"/>
                      <a:pt x="452" y="7795"/>
                      <a:pt x="452" y="7811"/>
                    </a:cubicBezTo>
                    <a:cubicBezTo>
                      <a:pt x="420" y="7844"/>
                      <a:pt x="387" y="7876"/>
                      <a:pt x="403" y="7908"/>
                    </a:cubicBezTo>
                    <a:lnTo>
                      <a:pt x="403" y="7924"/>
                    </a:lnTo>
                    <a:cubicBezTo>
                      <a:pt x="452" y="7940"/>
                      <a:pt x="468" y="7956"/>
                      <a:pt x="420" y="7956"/>
                    </a:cubicBezTo>
                    <a:lnTo>
                      <a:pt x="403" y="7989"/>
                    </a:lnTo>
                    <a:cubicBezTo>
                      <a:pt x="392" y="8004"/>
                      <a:pt x="382" y="8009"/>
                      <a:pt x="372" y="8009"/>
                    </a:cubicBezTo>
                    <a:cubicBezTo>
                      <a:pt x="347" y="8009"/>
                      <a:pt x="325" y="7976"/>
                      <a:pt x="300" y="7976"/>
                    </a:cubicBezTo>
                    <a:cubicBezTo>
                      <a:pt x="292" y="7976"/>
                      <a:pt x="283" y="7980"/>
                      <a:pt x="274" y="7989"/>
                    </a:cubicBezTo>
                    <a:cubicBezTo>
                      <a:pt x="242" y="8021"/>
                      <a:pt x="210" y="8069"/>
                      <a:pt x="178" y="8118"/>
                    </a:cubicBezTo>
                    <a:cubicBezTo>
                      <a:pt x="178" y="8134"/>
                      <a:pt x="178" y="8150"/>
                      <a:pt x="161" y="8166"/>
                    </a:cubicBezTo>
                    <a:lnTo>
                      <a:pt x="129" y="8231"/>
                    </a:lnTo>
                    <a:cubicBezTo>
                      <a:pt x="183" y="8284"/>
                      <a:pt x="247" y="8315"/>
                      <a:pt x="295" y="8315"/>
                    </a:cubicBezTo>
                    <a:cubicBezTo>
                      <a:pt x="305" y="8315"/>
                      <a:pt x="314" y="8314"/>
                      <a:pt x="323" y="8311"/>
                    </a:cubicBezTo>
                    <a:lnTo>
                      <a:pt x="355" y="8295"/>
                    </a:lnTo>
                    <a:lnTo>
                      <a:pt x="387" y="8263"/>
                    </a:lnTo>
                    <a:cubicBezTo>
                      <a:pt x="390" y="8262"/>
                      <a:pt x="392" y="8262"/>
                      <a:pt x="395" y="8262"/>
                    </a:cubicBezTo>
                    <a:cubicBezTo>
                      <a:pt x="452" y="8262"/>
                      <a:pt x="449" y="8442"/>
                      <a:pt x="371" y="8473"/>
                    </a:cubicBezTo>
                    <a:cubicBezTo>
                      <a:pt x="291" y="8505"/>
                      <a:pt x="226" y="8618"/>
                      <a:pt x="226" y="8650"/>
                    </a:cubicBezTo>
                    <a:cubicBezTo>
                      <a:pt x="242" y="8682"/>
                      <a:pt x="274" y="8779"/>
                      <a:pt x="323" y="8860"/>
                    </a:cubicBezTo>
                    <a:lnTo>
                      <a:pt x="307" y="8940"/>
                    </a:lnTo>
                    <a:lnTo>
                      <a:pt x="307" y="8973"/>
                    </a:lnTo>
                    <a:cubicBezTo>
                      <a:pt x="297" y="8992"/>
                      <a:pt x="304" y="8999"/>
                      <a:pt x="325" y="8999"/>
                    </a:cubicBezTo>
                    <a:cubicBezTo>
                      <a:pt x="339" y="8999"/>
                      <a:pt x="361" y="8995"/>
                      <a:pt x="387" y="8989"/>
                    </a:cubicBezTo>
                    <a:lnTo>
                      <a:pt x="420" y="8989"/>
                    </a:lnTo>
                    <a:lnTo>
                      <a:pt x="468" y="9005"/>
                    </a:lnTo>
                    <a:cubicBezTo>
                      <a:pt x="436" y="9053"/>
                      <a:pt x="403" y="9102"/>
                      <a:pt x="387" y="9134"/>
                    </a:cubicBezTo>
                    <a:lnTo>
                      <a:pt x="420" y="9166"/>
                    </a:lnTo>
                    <a:lnTo>
                      <a:pt x="468" y="9247"/>
                    </a:lnTo>
                    <a:cubicBezTo>
                      <a:pt x="516" y="9198"/>
                      <a:pt x="565" y="9166"/>
                      <a:pt x="565" y="9166"/>
                    </a:cubicBezTo>
                    <a:lnTo>
                      <a:pt x="565" y="9166"/>
                    </a:lnTo>
                    <a:cubicBezTo>
                      <a:pt x="581" y="9166"/>
                      <a:pt x="549" y="9360"/>
                      <a:pt x="532" y="9424"/>
                    </a:cubicBezTo>
                    <a:cubicBezTo>
                      <a:pt x="500" y="9505"/>
                      <a:pt x="500" y="9682"/>
                      <a:pt x="549" y="9699"/>
                    </a:cubicBezTo>
                    <a:cubicBezTo>
                      <a:pt x="565" y="9707"/>
                      <a:pt x="593" y="9711"/>
                      <a:pt x="623" y="9711"/>
                    </a:cubicBezTo>
                    <a:cubicBezTo>
                      <a:pt x="653" y="9711"/>
                      <a:pt x="686" y="9707"/>
                      <a:pt x="710" y="9699"/>
                    </a:cubicBezTo>
                    <a:lnTo>
                      <a:pt x="791" y="9699"/>
                    </a:lnTo>
                    <a:cubicBezTo>
                      <a:pt x="855" y="9699"/>
                      <a:pt x="791" y="9860"/>
                      <a:pt x="742" y="9892"/>
                    </a:cubicBezTo>
                    <a:cubicBezTo>
                      <a:pt x="694" y="9924"/>
                      <a:pt x="629" y="9989"/>
                      <a:pt x="597" y="10005"/>
                    </a:cubicBezTo>
                    <a:lnTo>
                      <a:pt x="629" y="10037"/>
                    </a:lnTo>
                    <a:cubicBezTo>
                      <a:pt x="662" y="10070"/>
                      <a:pt x="662" y="10086"/>
                      <a:pt x="613" y="10102"/>
                    </a:cubicBezTo>
                    <a:cubicBezTo>
                      <a:pt x="581" y="10118"/>
                      <a:pt x="549" y="10134"/>
                      <a:pt x="500" y="10134"/>
                    </a:cubicBezTo>
                    <a:cubicBezTo>
                      <a:pt x="420" y="10150"/>
                      <a:pt x="484" y="10182"/>
                      <a:pt x="484" y="10199"/>
                    </a:cubicBezTo>
                    <a:cubicBezTo>
                      <a:pt x="468" y="10247"/>
                      <a:pt x="420" y="10279"/>
                      <a:pt x="532" y="10279"/>
                    </a:cubicBezTo>
                    <a:cubicBezTo>
                      <a:pt x="581" y="10279"/>
                      <a:pt x="662" y="10263"/>
                      <a:pt x="742" y="10231"/>
                    </a:cubicBezTo>
                    <a:cubicBezTo>
                      <a:pt x="758" y="10231"/>
                      <a:pt x="791" y="10231"/>
                      <a:pt x="807" y="10247"/>
                    </a:cubicBezTo>
                    <a:lnTo>
                      <a:pt x="823" y="10263"/>
                    </a:lnTo>
                    <a:cubicBezTo>
                      <a:pt x="835" y="10287"/>
                      <a:pt x="864" y="10302"/>
                      <a:pt x="885" y="10302"/>
                    </a:cubicBezTo>
                    <a:cubicBezTo>
                      <a:pt x="893" y="10302"/>
                      <a:pt x="899" y="10300"/>
                      <a:pt x="903" y="10295"/>
                    </a:cubicBezTo>
                    <a:cubicBezTo>
                      <a:pt x="920" y="10295"/>
                      <a:pt x="1016" y="10328"/>
                      <a:pt x="1049" y="10328"/>
                    </a:cubicBezTo>
                    <a:cubicBezTo>
                      <a:pt x="1081" y="10344"/>
                      <a:pt x="1194" y="10392"/>
                      <a:pt x="1210" y="10408"/>
                    </a:cubicBezTo>
                    <a:cubicBezTo>
                      <a:pt x="1226" y="10424"/>
                      <a:pt x="1291" y="10457"/>
                      <a:pt x="1355" y="10489"/>
                    </a:cubicBezTo>
                    <a:lnTo>
                      <a:pt x="1420" y="10457"/>
                    </a:lnTo>
                    <a:cubicBezTo>
                      <a:pt x="1436" y="10457"/>
                      <a:pt x="1468" y="10473"/>
                      <a:pt x="1468" y="10489"/>
                    </a:cubicBezTo>
                    <a:lnTo>
                      <a:pt x="1500" y="10602"/>
                    </a:lnTo>
                    <a:cubicBezTo>
                      <a:pt x="1580" y="10590"/>
                      <a:pt x="1733" y="10579"/>
                      <a:pt x="1832" y="10579"/>
                    </a:cubicBezTo>
                    <a:cubicBezTo>
                      <a:pt x="1873" y="10579"/>
                      <a:pt x="1906" y="10581"/>
                      <a:pt x="1920" y="10586"/>
                    </a:cubicBezTo>
                    <a:lnTo>
                      <a:pt x="2081" y="10586"/>
                    </a:lnTo>
                    <a:cubicBezTo>
                      <a:pt x="2097" y="10586"/>
                      <a:pt x="2258" y="10618"/>
                      <a:pt x="2436" y="10634"/>
                    </a:cubicBezTo>
                    <a:lnTo>
                      <a:pt x="2533" y="10747"/>
                    </a:lnTo>
                    <a:cubicBezTo>
                      <a:pt x="2549" y="10747"/>
                      <a:pt x="2758" y="10779"/>
                      <a:pt x="2775" y="10812"/>
                    </a:cubicBezTo>
                    <a:cubicBezTo>
                      <a:pt x="2784" y="10841"/>
                      <a:pt x="2835" y="10846"/>
                      <a:pt x="2884" y="10846"/>
                    </a:cubicBezTo>
                    <a:cubicBezTo>
                      <a:pt x="2917" y="10846"/>
                      <a:pt x="2949" y="10844"/>
                      <a:pt x="2968" y="10844"/>
                    </a:cubicBezTo>
                    <a:cubicBezTo>
                      <a:pt x="2973" y="10842"/>
                      <a:pt x="2978" y="10842"/>
                      <a:pt x="2985" y="10842"/>
                    </a:cubicBezTo>
                    <a:cubicBezTo>
                      <a:pt x="3042" y="10842"/>
                      <a:pt x="3169" y="10894"/>
                      <a:pt x="3226" y="10894"/>
                    </a:cubicBezTo>
                    <a:cubicBezTo>
                      <a:pt x="3232" y="10894"/>
                      <a:pt x="3238" y="10894"/>
                      <a:pt x="3242" y="10892"/>
                    </a:cubicBezTo>
                    <a:cubicBezTo>
                      <a:pt x="3291" y="10892"/>
                      <a:pt x="3484" y="10892"/>
                      <a:pt x="3549" y="10908"/>
                    </a:cubicBezTo>
                    <a:cubicBezTo>
                      <a:pt x="3573" y="10916"/>
                      <a:pt x="3597" y="10920"/>
                      <a:pt x="3617" y="10920"/>
                    </a:cubicBezTo>
                    <a:cubicBezTo>
                      <a:pt x="3638" y="10920"/>
                      <a:pt x="3654" y="10916"/>
                      <a:pt x="3662" y="10908"/>
                    </a:cubicBezTo>
                    <a:lnTo>
                      <a:pt x="3678" y="10908"/>
                    </a:lnTo>
                    <a:lnTo>
                      <a:pt x="3742" y="10892"/>
                    </a:lnTo>
                    <a:cubicBezTo>
                      <a:pt x="3742" y="10941"/>
                      <a:pt x="3775" y="10957"/>
                      <a:pt x="3823" y="10957"/>
                    </a:cubicBezTo>
                    <a:lnTo>
                      <a:pt x="3855" y="10957"/>
                    </a:lnTo>
                    <a:cubicBezTo>
                      <a:pt x="3871" y="10957"/>
                      <a:pt x="3871" y="10973"/>
                      <a:pt x="3871" y="10989"/>
                    </a:cubicBezTo>
                    <a:lnTo>
                      <a:pt x="3888" y="11005"/>
                    </a:lnTo>
                    <a:cubicBezTo>
                      <a:pt x="3888" y="11026"/>
                      <a:pt x="3896" y="11033"/>
                      <a:pt x="3908" y="11033"/>
                    </a:cubicBezTo>
                    <a:cubicBezTo>
                      <a:pt x="3933" y="11033"/>
                      <a:pt x="3973" y="11000"/>
                      <a:pt x="3984" y="10989"/>
                    </a:cubicBezTo>
                    <a:cubicBezTo>
                      <a:pt x="3992" y="10981"/>
                      <a:pt x="4017" y="10977"/>
                      <a:pt x="4041" y="10977"/>
                    </a:cubicBezTo>
                    <a:cubicBezTo>
                      <a:pt x="4065" y="10977"/>
                      <a:pt x="4089" y="10981"/>
                      <a:pt x="4097" y="10989"/>
                    </a:cubicBezTo>
                    <a:cubicBezTo>
                      <a:pt x="4130" y="11005"/>
                      <a:pt x="4097" y="11021"/>
                      <a:pt x="4049" y="11053"/>
                    </a:cubicBezTo>
                    <a:lnTo>
                      <a:pt x="4049" y="11070"/>
                    </a:lnTo>
                    <a:cubicBezTo>
                      <a:pt x="4049" y="11114"/>
                      <a:pt x="4069" y="11124"/>
                      <a:pt x="4095" y="11124"/>
                    </a:cubicBezTo>
                    <a:cubicBezTo>
                      <a:pt x="4116" y="11124"/>
                      <a:pt x="4140" y="11118"/>
                      <a:pt x="4162" y="11118"/>
                    </a:cubicBezTo>
                    <a:cubicBezTo>
                      <a:pt x="4178" y="11118"/>
                      <a:pt x="4194" y="11086"/>
                      <a:pt x="4210" y="11070"/>
                    </a:cubicBezTo>
                    <a:lnTo>
                      <a:pt x="4226" y="11053"/>
                    </a:lnTo>
                    <a:cubicBezTo>
                      <a:pt x="4226" y="11053"/>
                      <a:pt x="4281" y="11081"/>
                      <a:pt x="4322" y="11081"/>
                    </a:cubicBezTo>
                    <a:cubicBezTo>
                      <a:pt x="4335" y="11081"/>
                      <a:pt x="4347" y="11078"/>
                      <a:pt x="4355" y="11070"/>
                    </a:cubicBezTo>
                    <a:cubicBezTo>
                      <a:pt x="4358" y="11067"/>
                      <a:pt x="4363" y="11065"/>
                      <a:pt x="4370" y="11065"/>
                    </a:cubicBezTo>
                    <a:cubicBezTo>
                      <a:pt x="4399" y="11065"/>
                      <a:pt x="4455" y="11092"/>
                      <a:pt x="4468" y="11118"/>
                    </a:cubicBezTo>
                    <a:cubicBezTo>
                      <a:pt x="4472" y="11120"/>
                      <a:pt x="4478" y="11121"/>
                      <a:pt x="4485" y="11121"/>
                    </a:cubicBezTo>
                    <a:cubicBezTo>
                      <a:pt x="4530" y="11121"/>
                      <a:pt x="4632" y="11093"/>
                      <a:pt x="4697" y="11093"/>
                    </a:cubicBezTo>
                    <a:cubicBezTo>
                      <a:pt x="4717" y="11093"/>
                      <a:pt x="4733" y="11095"/>
                      <a:pt x="4743" y="11102"/>
                    </a:cubicBezTo>
                    <a:cubicBezTo>
                      <a:pt x="4775" y="11118"/>
                      <a:pt x="4839" y="11150"/>
                      <a:pt x="4888" y="11166"/>
                    </a:cubicBezTo>
                    <a:lnTo>
                      <a:pt x="4904" y="11150"/>
                    </a:lnTo>
                    <a:lnTo>
                      <a:pt x="4936" y="11134"/>
                    </a:lnTo>
                    <a:cubicBezTo>
                      <a:pt x="4947" y="11123"/>
                      <a:pt x="4970" y="11120"/>
                      <a:pt x="4999" y="11120"/>
                    </a:cubicBezTo>
                    <a:cubicBezTo>
                      <a:pt x="5056" y="11120"/>
                      <a:pt x="5135" y="11134"/>
                      <a:pt x="5178" y="11134"/>
                    </a:cubicBezTo>
                    <a:cubicBezTo>
                      <a:pt x="5226" y="11134"/>
                      <a:pt x="5307" y="11118"/>
                      <a:pt x="5323" y="11118"/>
                    </a:cubicBezTo>
                    <a:lnTo>
                      <a:pt x="5501" y="11118"/>
                    </a:lnTo>
                    <a:lnTo>
                      <a:pt x="5565" y="11102"/>
                    </a:lnTo>
                    <a:cubicBezTo>
                      <a:pt x="5581" y="11094"/>
                      <a:pt x="5594" y="11091"/>
                      <a:pt x="5605" y="11091"/>
                    </a:cubicBezTo>
                    <a:cubicBezTo>
                      <a:pt x="5660" y="11091"/>
                      <a:pt x="5673" y="11168"/>
                      <a:pt x="5729" y="11168"/>
                    </a:cubicBezTo>
                    <a:cubicBezTo>
                      <a:pt x="5733" y="11168"/>
                      <a:pt x="5738" y="11167"/>
                      <a:pt x="5743" y="11166"/>
                    </a:cubicBezTo>
                    <a:lnTo>
                      <a:pt x="5759" y="11166"/>
                    </a:lnTo>
                    <a:cubicBezTo>
                      <a:pt x="5759" y="11155"/>
                      <a:pt x="5829" y="11116"/>
                      <a:pt x="5866" y="11116"/>
                    </a:cubicBezTo>
                    <a:cubicBezTo>
                      <a:pt x="5879" y="11116"/>
                      <a:pt x="5888" y="11121"/>
                      <a:pt x="5888" y="11134"/>
                    </a:cubicBezTo>
                    <a:cubicBezTo>
                      <a:pt x="5878" y="11153"/>
                      <a:pt x="5885" y="11161"/>
                      <a:pt x="5893" y="11161"/>
                    </a:cubicBezTo>
                    <a:cubicBezTo>
                      <a:pt x="5898" y="11161"/>
                      <a:pt x="5904" y="11157"/>
                      <a:pt x="5904" y="11150"/>
                    </a:cubicBezTo>
                    <a:cubicBezTo>
                      <a:pt x="5907" y="11147"/>
                      <a:pt x="5913" y="11146"/>
                      <a:pt x="5920" y="11146"/>
                    </a:cubicBezTo>
                    <a:cubicBezTo>
                      <a:pt x="5938" y="11146"/>
                      <a:pt x="5966" y="11155"/>
                      <a:pt x="5985" y="11155"/>
                    </a:cubicBezTo>
                    <a:cubicBezTo>
                      <a:pt x="5992" y="11155"/>
                      <a:pt x="5997" y="11154"/>
                      <a:pt x="6001" y="11150"/>
                    </a:cubicBezTo>
                    <a:cubicBezTo>
                      <a:pt x="6017" y="11134"/>
                      <a:pt x="6114" y="11053"/>
                      <a:pt x="6146" y="11053"/>
                    </a:cubicBezTo>
                    <a:cubicBezTo>
                      <a:pt x="6178" y="11070"/>
                      <a:pt x="6226" y="11118"/>
                      <a:pt x="6243" y="11150"/>
                    </a:cubicBezTo>
                    <a:cubicBezTo>
                      <a:pt x="6245" y="11153"/>
                      <a:pt x="6248" y="11154"/>
                      <a:pt x="6251" y="11154"/>
                    </a:cubicBezTo>
                    <a:cubicBezTo>
                      <a:pt x="6272" y="11154"/>
                      <a:pt x="6309" y="11116"/>
                      <a:pt x="6323" y="11102"/>
                    </a:cubicBezTo>
                    <a:cubicBezTo>
                      <a:pt x="6325" y="11100"/>
                      <a:pt x="6328" y="11099"/>
                      <a:pt x="6331" y="11099"/>
                    </a:cubicBezTo>
                    <a:cubicBezTo>
                      <a:pt x="6352" y="11099"/>
                      <a:pt x="6392" y="11145"/>
                      <a:pt x="6420" y="11215"/>
                    </a:cubicBezTo>
                    <a:lnTo>
                      <a:pt x="6468" y="11150"/>
                    </a:lnTo>
                    <a:cubicBezTo>
                      <a:pt x="6507" y="11096"/>
                      <a:pt x="6534" y="11076"/>
                      <a:pt x="6561" y="11076"/>
                    </a:cubicBezTo>
                    <a:cubicBezTo>
                      <a:pt x="6591" y="11076"/>
                      <a:pt x="6620" y="11100"/>
                      <a:pt x="6662" y="11134"/>
                    </a:cubicBezTo>
                    <a:cubicBezTo>
                      <a:pt x="6662" y="11134"/>
                      <a:pt x="6710" y="11150"/>
                      <a:pt x="6710" y="11150"/>
                    </a:cubicBezTo>
                    <a:cubicBezTo>
                      <a:pt x="6731" y="11130"/>
                      <a:pt x="6750" y="11122"/>
                      <a:pt x="6768" y="11122"/>
                    </a:cubicBezTo>
                    <a:cubicBezTo>
                      <a:pt x="6806" y="11122"/>
                      <a:pt x="6839" y="11155"/>
                      <a:pt x="6872" y="11166"/>
                    </a:cubicBezTo>
                    <a:cubicBezTo>
                      <a:pt x="6904" y="11183"/>
                      <a:pt x="6936" y="11199"/>
                      <a:pt x="6985" y="11199"/>
                    </a:cubicBezTo>
                    <a:lnTo>
                      <a:pt x="7049" y="11231"/>
                    </a:lnTo>
                    <a:cubicBezTo>
                      <a:pt x="7146" y="11215"/>
                      <a:pt x="7227" y="11199"/>
                      <a:pt x="7243" y="11199"/>
                    </a:cubicBezTo>
                    <a:cubicBezTo>
                      <a:pt x="7256" y="11186"/>
                      <a:pt x="7311" y="11162"/>
                      <a:pt x="7340" y="11162"/>
                    </a:cubicBezTo>
                    <a:cubicBezTo>
                      <a:pt x="7347" y="11162"/>
                      <a:pt x="7353" y="11163"/>
                      <a:pt x="7356" y="11166"/>
                    </a:cubicBezTo>
                    <a:cubicBezTo>
                      <a:pt x="7360" y="11171"/>
                      <a:pt x="7368" y="11173"/>
                      <a:pt x="7376" y="11173"/>
                    </a:cubicBezTo>
                    <a:cubicBezTo>
                      <a:pt x="7397" y="11173"/>
                      <a:pt x="7425" y="11162"/>
                      <a:pt x="7436" y="11150"/>
                    </a:cubicBezTo>
                    <a:cubicBezTo>
                      <a:pt x="7448" y="11139"/>
                      <a:pt x="7467" y="11127"/>
                      <a:pt x="7489" y="11127"/>
                    </a:cubicBezTo>
                    <a:cubicBezTo>
                      <a:pt x="7498" y="11127"/>
                      <a:pt x="7507" y="11129"/>
                      <a:pt x="7517" y="11134"/>
                    </a:cubicBezTo>
                    <a:lnTo>
                      <a:pt x="7533" y="11134"/>
                    </a:lnTo>
                    <a:lnTo>
                      <a:pt x="7565" y="11166"/>
                    </a:lnTo>
                    <a:cubicBezTo>
                      <a:pt x="7575" y="11171"/>
                      <a:pt x="7588" y="11173"/>
                      <a:pt x="7603" y="11173"/>
                    </a:cubicBezTo>
                    <a:cubicBezTo>
                      <a:pt x="7639" y="11173"/>
                      <a:pt x="7683" y="11162"/>
                      <a:pt x="7694" y="11150"/>
                    </a:cubicBezTo>
                    <a:cubicBezTo>
                      <a:pt x="7699" y="11146"/>
                      <a:pt x="7707" y="11144"/>
                      <a:pt x="7715" y="11144"/>
                    </a:cubicBezTo>
                    <a:cubicBezTo>
                      <a:pt x="7735" y="11144"/>
                      <a:pt x="7759" y="11155"/>
                      <a:pt x="7759" y="11166"/>
                    </a:cubicBezTo>
                    <a:cubicBezTo>
                      <a:pt x="7759" y="11172"/>
                      <a:pt x="7777" y="11174"/>
                      <a:pt x="7803" y="11174"/>
                    </a:cubicBezTo>
                    <a:cubicBezTo>
                      <a:pt x="7856" y="11174"/>
                      <a:pt x="7942" y="11166"/>
                      <a:pt x="7985" y="11166"/>
                    </a:cubicBezTo>
                    <a:lnTo>
                      <a:pt x="8178" y="11166"/>
                    </a:lnTo>
                    <a:cubicBezTo>
                      <a:pt x="8211" y="11150"/>
                      <a:pt x="8340" y="11118"/>
                      <a:pt x="8469" y="11086"/>
                    </a:cubicBezTo>
                    <a:lnTo>
                      <a:pt x="8533" y="11134"/>
                    </a:lnTo>
                    <a:lnTo>
                      <a:pt x="8630" y="11166"/>
                    </a:lnTo>
                    <a:cubicBezTo>
                      <a:pt x="8715" y="11166"/>
                      <a:pt x="8872" y="11194"/>
                      <a:pt x="8979" y="11194"/>
                    </a:cubicBezTo>
                    <a:cubicBezTo>
                      <a:pt x="9015" y="11194"/>
                      <a:pt x="9045" y="11191"/>
                      <a:pt x="9065" y="11183"/>
                    </a:cubicBezTo>
                    <a:cubicBezTo>
                      <a:pt x="9146" y="11166"/>
                      <a:pt x="9340" y="11118"/>
                      <a:pt x="9404" y="11118"/>
                    </a:cubicBezTo>
                    <a:cubicBezTo>
                      <a:pt x="9485" y="11118"/>
                      <a:pt x="9598" y="11134"/>
                      <a:pt x="9662" y="11134"/>
                    </a:cubicBezTo>
                    <a:lnTo>
                      <a:pt x="9743" y="11118"/>
                    </a:lnTo>
                    <a:lnTo>
                      <a:pt x="9840" y="11102"/>
                    </a:lnTo>
                    <a:cubicBezTo>
                      <a:pt x="9863" y="11120"/>
                      <a:pt x="9900" y="11127"/>
                      <a:pt x="9940" y="11127"/>
                    </a:cubicBezTo>
                    <a:cubicBezTo>
                      <a:pt x="10008" y="11127"/>
                      <a:pt x="10083" y="11106"/>
                      <a:pt x="10114" y="11086"/>
                    </a:cubicBezTo>
                    <a:cubicBezTo>
                      <a:pt x="10130" y="11070"/>
                      <a:pt x="10174" y="11066"/>
                      <a:pt x="10219" y="11066"/>
                    </a:cubicBezTo>
                    <a:cubicBezTo>
                      <a:pt x="10263" y="11066"/>
                      <a:pt x="10307" y="11070"/>
                      <a:pt x="10324" y="11070"/>
                    </a:cubicBezTo>
                    <a:cubicBezTo>
                      <a:pt x="10356" y="11070"/>
                      <a:pt x="10410" y="11062"/>
                      <a:pt x="10451" y="11062"/>
                    </a:cubicBezTo>
                    <a:cubicBezTo>
                      <a:pt x="10472" y="11062"/>
                      <a:pt x="10490" y="11064"/>
                      <a:pt x="10501" y="11070"/>
                    </a:cubicBezTo>
                    <a:cubicBezTo>
                      <a:pt x="10529" y="11070"/>
                      <a:pt x="10651" y="11105"/>
                      <a:pt x="10716" y="11105"/>
                    </a:cubicBezTo>
                    <a:cubicBezTo>
                      <a:pt x="10727" y="11105"/>
                      <a:pt x="10736" y="11104"/>
                      <a:pt x="10743" y="11102"/>
                    </a:cubicBezTo>
                    <a:cubicBezTo>
                      <a:pt x="10791" y="11086"/>
                      <a:pt x="10872" y="11070"/>
                      <a:pt x="10920" y="11070"/>
                    </a:cubicBezTo>
                    <a:lnTo>
                      <a:pt x="10985" y="11102"/>
                    </a:lnTo>
                    <a:lnTo>
                      <a:pt x="11033" y="11118"/>
                    </a:lnTo>
                    <a:cubicBezTo>
                      <a:pt x="11130" y="11102"/>
                      <a:pt x="11243" y="11070"/>
                      <a:pt x="11324" y="11070"/>
                    </a:cubicBezTo>
                    <a:lnTo>
                      <a:pt x="11372" y="11070"/>
                    </a:lnTo>
                    <a:cubicBezTo>
                      <a:pt x="11409" y="11082"/>
                      <a:pt x="11427" y="11113"/>
                      <a:pt x="11469" y="11113"/>
                    </a:cubicBezTo>
                    <a:cubicBezTo>
                      <a:pt x="11482" y="11113"/>
                      <a:pt x="11498" y="11110"/>
                      <a:pt x="11517" y="11102"/>
                    </a:cubicBezTo>
                    <a:cubicBezTo>
                      <a:pt x="11531" y="11099"/>
                      <a:pt x="11543" y="11098"/>
                      <a:pt x="11555" y="11098"/>
                    </a:cubicBezTo>
                    <a:cubicBezTo>
                      <a:pt x="11612" y="11098"/>
                      <a:pt x="11641" y="11131"/>
                      <a:pt x="11614" y="11199"/>
                    </a:cubicBezTo>
                    <a:lnTo>
                      <a:pt x="11598" y="11215"/>
                    </a:lnTo>
                    <a:cubicBezTo>
                      <a:pt x="11584" y="11242"/>
                      <a:pt x="11718" y="11303"/>
                      <a:pt x="11771" y="11303"/>
                    </a:cubicBezTo>
                    <a:cubicBezTo>
                      <a:pt x="11782" y="11303"/>
                      <a:pt x="11789" y="11301"/>
                      <a:pt x="11791" y="11295"/>
                    </a:cubicBezTo>
                    <a:cubicBezTo>
                      <a:pt x="11824" y="11279"/>
                      <a:pt x="11759" y="11215"/>
                      <a:pt x="11727" y="11199"/>
                    </a:cubicBezTo>
                    <a:cubicBezTo>
                      <a:pt x="11711" y="11183"/>
                      <a:pt x="11711" y="11166"/>
                      <a:pt x="11743" y="11166"/>
                    </a:cubicBezTo>
                    <a:cubicBezTo>
                      <a:pt x="11775" y="11134"/>
                      <a:pt x="11775" y="11086"/>
                      <a:pt x="11808" y="11086"/>
                    </a:cubicBezTo>
                    <a:cubicBezTo>
                      <a:pt x="11840" y="11086"/>
                      <a:pt x="11888" y="11118"/>
                      <a:pt x="11921" y="11118"/>
                    </a:cubicBezTo>
                    <a:cubicBezTo>
                      <a:pt x="12001" y="11118"/>
                      <a:pt x="12066" y="11118"/>
                      <a:pt x="12098" y="11199"/>
                    </a:cubicBezTo>
                    <a:lnTo>
                      <a:pt x="12098" y="11231"/>
                    </a:lnTo>
                    <a:cubicBezTo>
                      <a:pt x="12162" y="11263"/>
                      <a:pt x="12259" y="11312"/>
                      <a:pt x="12324" y="11344"/>
                    </a:cubicBezTo>
                    <a:lnTo>
                      <a:pt x="12340" y="11392"/>
                    </a:lnTo>
                    <a:lnTo>
                      <a:pt x="12340" y="11408"/>
                    </a:lnTo>
                    <a:cubicBezTo>
                      <a:pt x="12345" y="11419"/>
                      <a:pt x="12352" y="11424"/>
                      <a:pt x="12361" y="11424"/>
                    </a:cubicBezTo>
                    <a:cubicBezTo>
                      <a:pt x="12378" y="11424"/>
                      <a:pt x="12399" y="11403"/>
                      <a:pt x="12421" y="11360"/>
                    </a:cubicBezTo>
                    <a:lnTo>
                      <a:pt x="12485" y="11328"/>
                    </a:lnTo>
                    <a:cubicBezTo>
                      <a:pt x="12550" y="11279"/>
                      <a:pt x="12663" y="11263"/>
                      <a:pt x="12695" y="11166"/>
                    </a:cubicBezTo>
                    <a:cubicBezTo>
                      <a:pt x="12704" y="11139"/>
                      <a:pt x="12740" y="11100"/>
                      <a:pt x="12775" y="11100"/>
                    </a:cubicBezTo>
                    <a:cubicBezTo>
                      <a:pt x="12801" y="11100"/>
                      <a:pt x="12826" y="11121"/>
                      <a:pt x="12840" y="11183"/>
                    </a:cubicBezTo>
                    <a:lnTo>
                      <a:pt x="12840" y="11199"/>
                    </a:lnTo>
                    <a:cubicBezTo>
                      <a:pt x="12872" y="11199"/>
                      <a:pt x="12985" y="11247"/>
                      <a:pt x="12985" y="11279"/>
                    </a:cubicBezTo>
                    <a:cubicBezTo>
                      <a:pt x="12985" y="11295"/>
                      <a:pt x="12953" y="11360"/>
                      <a:pt x="12937" y="11360"/>
                    </a:cubicBezTo>
                    <a:cubicBezTo>
                      <a:pt x="12921" y="11376"/>
                      <a:pt x="12840" y="11392"/>
                      <a:pt x="12775" y="11408"/>
                    </a:cubicBezTo>
                    <a:lnTo>
                      <a:pt x="12727" y="11328"/>
                    </a:lnTo>
                    <a:lnTo>
                      <a:pt x="12727" y="11312"/>
                    </a:lnTo>
                    <a:cubicBezTo>
                      <a:pt x="12711" y="11312"/>
                      <a:pt x="12646" y="11328"/>
                      <a:pt x="12630" y="11344"/>
                    </a:cubicBezTo>
                    <a:cubicBezTo>
                      <a:pt x="12614" y="11360"/>
                      <a:pt x="12679" y="11392"/>
                      <a:pt x="12711" y="11408"/>
                    </a:cubicBezTo>
                    <a:cubicBezTo>
                      <a:pt x="12727" y="11424"/>
                      <a:pt x="12792" y="11441"/>
                      <a:pt x="12808" y="11457"/>
                    </a:cubicBezTo>
                    <a:cubicBezTo>
                      <a:pt x="12808" y="11457"/>
                      <a:pt x="12861" y="11523"/>
                      <a:pt x="12883" y="11523"/>
                    </a:cubicBezTo>
                    <a:cubicBezTo>
                      <a:pt x="12885" y="11523"/>
                      <a:pt x="12887" y="11523"/>
                      <a:pt x="12888" y="11521"/>
                    </a:cubicBezTo>
                    <a:cubicBezTo>
                      <a:pt x="12921" y="11505"/>
                      <a:pt x="12985" y="11441"/>
                      <a:pt x="13034" y="11376"/>
                    </a:cubicBezTo>
                    <a:lnTo>
                      <a:pt x="13130" y="11376"/>
                    </a:lnTo>
                    <a:cubicBezTo>
                      <a:pt x="13150" y="11378"/>
                      <a:pt x="13170" y="11379"/>
                      <a:pt x="13190" y="11379"/>
                    </a:cubicBezTo>
                    <a:cubicBezTo>
                      <a:pt x="13315" y="11379"/>
                      <a:pt x="13438" y="11339"/>
                      <a:pt x="13550" y="11312"/>
                    </a:cubicBezTo>
                    <a:cubicBezTo>
                      <a:pt x="13566" y="11312"/>
                      <a:pt x="13582" y="11328"/>
                      <a:pt x="13598" y="11344"/>
                    </a:cubicBezTo>
                    <a:cubicBezTo>
                      <a:pt x="13582" y="11360"/>
                      <a:pt x="13501" y="11392"/>
                      <a:pt x="13469" y="11392"/>
                    </a:cubicBezTo>
                    <a:cubicBezTo>
                      <a:pt x="13453" y="11408"/>
                      <a:pt x="13308" y="11441"/>
                      <a:pt x="13308" y="11489"/>
                    </a:cubicBezTo>
                    <a:cubicBezTo>
                      <a:pt x="13308" y="11521"/>
                      <a:pt x="13211" y="11570"/>
                      <a:pt x="13163" y="11570"/>
                    </a:cubicBezTo>
                    <a:cubicBezTo>
                      <a:pt x="13130" y="11570"/>
                      <a:pt x="13114" y="11586"/>
                      <a:pt x="13114" y="11586"/>
                    </a:cubicBezTo>
                    <a:cubicBezTo>
                      <a:pt x="13114" y="11602"/>
                      <a:pt x="13243" y="11602"/>
                      <a:pt x="13292" y="11602"/>
                    </a:cubicBezTo>
                    <a:cubicBezTo>
                      <a:pt x="13356" y="11602"/>
                      <a:pt x="13469" y="11521"/>
                      <a:pt x="13517" y="11473"/>
                    </a:cubicBezTo>
                    <a:cubicBezTo>
                      <a:pt x="13525" y="11465"/>
                      <a:pt x="13533" y="11462"/>
                      <a:pt x="13542" y="11462"/>
                    </a:cubicBezTo>
                    <a:cubicBezTo>
                      <a:pt x="13570" y="11462"/>
                      <a:pt x="13602" y="11496"/>
                      <a:pt x="13614" y="11521"/>
                    </a:cubicBezTo>
                    <a:cubicBezTo>
                      <a:pt x="13614" y="11537"/>
                      <a:pt x="13582" y="11570"/>
                      <a:pt x="13517" y="11570"/>
                    </a:cubicBezTo>
                    <a:lnTo>
                      <a:pt x="13550" y="11634"/>
                    </a:lnTo>
                    <a:cubicBezTo>
                      <a:pt x="13582" y="11626"/>
                      <a:pt x="13618" y="11622"/>
                      <a:pt x="13648" y="11622"/>
                    </a:cubicBezTo>
                    <a:cubicBezTo>
                      <a:pt x="13679" y="11622"/>
                      <a:pt x="13703" y="11626"/>
                      <a:pt x="13711" y="11634"/>
                    </a:cubicBezTo>
                    <a:cubicBezTo>
                      <a:pt x="13727" y="11634"/>
                      <a:pt x="13759" y="11586"/>
                      <a:pt x="13759" y="11537"/>
                    </a:cubicBezTo>
                    <a:lnTo>
                      <a:pt x="13776" y="11521"/>
                    </a:lnTo>
                    <a:lnTo>
                      <a:pt x="13840" y="11521"/>
                    </a:lnTo>
                    <a:cubicBezTo>
                      <a:pt x="13857" y="11526"/>
                      <a:pt x="13875" y="11528"/>
                      <a:pt x="13891" y="11528"/>
                    </a:cubicBezTo>
                    <a:cubicBezTo>
                      <a:pt x="13936" y="11528"/>
                      <a:pt x="13973" y="11513"/>
                      <a:pt x="13985" y="11489"/>
                    </a:cubicBezTo>
                    <a:lnTo>
                      <a:pt x="13969" y="11473"/>
                    </a:lnTo>
                    <a:lnTo>
                      <a:pt x="13969" y="11441"/>
                    </a:lnTo>
                    <a:cubicBezTo>
                      <a:pt x="13953" y="11408"/>
                      <a:pt x="13921" y="11328"/>
                      <a:pt x="13953" y="11312"/>
                    </a:cubicBezTo>
                    <a:cubicBezTo>
                      <a:pt x="13982" y="11312"/>
                      <a:pt x="14087" y="11363"/>
                      <a:pt x="14144" y="11363"/>
                    </a:cubicBezTo>
                    <a:cubicBezTo>
                      <a:pt x="14151" y="11363"/>
                      <a:pt x="14157" y="11362"/>
                      <a:pt x="14163" y="11360"/>
                    </a:cubicBezTo>
                    <a:cubicBezTo>
                      <a:pt x="14177" y="11351"/>
                      <a:pt x="14187" y="11347"/>
                      <a:pt x="14194" y="11347"/>
                    </a:cubicBezTo>
                    <a:cubicBezTo>
                      <a:pt x="14210" y="11347"/>
                      <a:pt x="14206" y="11369"/>
                      <a:pt x="14195" y="11392"/>
                    </a:cubicBezTo>
                    <a:cubicBezTo>
                      <a:pt x="14179" y="11408"/>
                      <a:pt x="14066" y="11473"/>
                      <a:pt x="14082" y="11489"/>
                    </a:cubicBezTo>
                    <a:cubicBezTo>
                      <a:pt x="14114" y="11521"/>
                      <a:pt x="14163" y="11570"/>
                      <a:pt x="14179" y="11586"/>
                    </a:cubicBezTo>
                    <a:cubicBezTo>
                      <a:pt x="14195" y="11602"/>
                      <a:pt x="14227" y="11618"/>
                      <a:pt x="14243" y="11618"/>
                    </a:cubicBezTo>
                    <a:cubicBezTo>
                      <a:pt x="14243" y="11602"/>
                      <a:pt x="14259" y="11457"/>
                      <a:pt x="14276" y="11392"/>
                    </a:cubicBezTo>
                    <a:cubicBezTo>
                      <a:pt x="14308" y="11344"/>
                      <a:pt x="14324" y="11279"/>
                      <a:pt x="14308" y="11247"/>
                    </a:cubicBezTo>
                    <a:lnTo>
                      <a:pt x="14308" y="11231"/>
                    </a:lnTo>
                    <a:lnTo>
                      <a:pt x="14308" y="11199"/>
                    </a:lnTo>
                    <a:cubicBezTo>
                      <a:pt x="14337" y="11170"/>
                      <a:pt x="14391" y="11115"/>
                      <a:pt x="14414" y="11115"/>
                    </a:cubicBezTo>
                    <a:cubicBezTo>
                      <a:pt x="14417" y="11115"/>
                      <a:pt x="14419" y="11116"/>
                      <a:pt x="14421" y="11118"/>
                    </a:cubicBezTo>
                    <a:cubicBezTo>
                      <a:pt x="14437" y="11150"/>
                      <a:pt x="14485" y="11215"/>
                      <a:pt x="14518" y="11263"/>
                    </a:cubicBezTo>
                    <a:lnTo>
                      <a:pt x="14566" y="11295"/>
                    </a:lnTo>
                    <a:lnTo>
                      <a:pt x="14598" y="11312"/>
                    </a:lnTo>
                    <a:cubicBezTo>
                      <a:pt x="14614" y="11360"/>
                      <a:pt x="14695" y="11408"/>
                      <a:pt x="14679" y="11441"/>
                    </a:cubicBezTo>
                    <a:cubicBezTo>
                      <a:pt x="14663" y="11457"/>
                      <a:pt x="14582" y="11554"/>
                      <a:pt x="14566" y="11586"/>
                    </a:cubicBezTo>
                    <a:cubicBezTo>
                      <a:pt x="14562" y="11593"/>
                      <a:pt x="14567" y="11596"/>
                      <a:pt x="14576" y="11596"/>
                    </a:cubicBezTo>
                    <a:cubicBezTo>
                      <a:pt x="14609" y="11596"/>
                      <a:pt x="14702" y="11559"/>
                      <a:pt x="14727" y="11521"/>
                    </a:cubicBezTo>
                    <a:cubicBezTo>
                      <a:pt x="14759" y="11473"/>
                      <a:pt x="14840" y="11408"/>
                      <a:pt x="14905" y="11376"/>
                    </a:cubicBezTo>
                    <a:lnTo>
                      <a:pt x="14937" y="11392"/>
                    </a:lnTo>
                    <a:cubicBezTo>
                      <a:pt x="14969" y="11416"/>
                      <a:pt x="14997" y="11429"/>
                      <a:pt x="15022" y="11429"/>
                    </a:cubicBezTo>
                    <a:cubicBezTo>
                      <a:pt x="15046" y="11429"/>
                      <a:pt x="15066" y="11416"/>
                      <a:pt x="15082" y="11392"/>
                    </a:cubicBezTo>
                    <a:lnTo>
                      <a:pt x="15130" y="11344"/>
                    </a:lnTo>
                    <a:cubicBezTo>
                      <a:pt x="15179" y="11344"/>
                      <a:pt x="15243" y="11183"/>
                      <a:pt x="15243" y="11134"/>
                    </a:cubicBezTo>
                    <a:cubicBezTo>
                      <a:pt x="15243" y="11070"/>
                      <a:pt x="15324" y="11037"/>
                      <a:pt x="15340" y="11037"/>
                    </a:cubicBezTo>
                    <a:cubicBezTo>
                      <a:pt x="15372" y="11053"/>
                      <a:pt x="15421" y="11086"/>
                      <a:pt x="15469" y="11134"/>
                    </a:cubicBezTo>
                    <a:lnTo>
                      <a:pt x="15389" y="11199"/>
                    </a:lnTo>
                    <a:cubicBezTo>
                      <a:pt x="15356" y="11231"/>
                      <a:pt x="15356" y="11279"/>
                      <a:pt x="15324" y="11328"/>
                    </a:cubicBezTo>
                    <a:lnTo>
                      <a:pt x="15308" y="11344"/>
                    </a:lnTo>
                    <a:cubicBezTo>
                      <a:pt x="15276" y="11344"/>
                      <a:pt x="15211" y="11392"/>
                      <a:pt x="15195" y="11441"/>
                    </a:cubicBezTo>
                    <a:lnTo>
                      <a:pt x="15163" y="11489"/>
                    </a:lnTo>
                    <a:cubicBezTo>
                      <a:pt x="15163" y="11505"/>
                      <a:pt x="15130" y="11521"/>
                      <a:pt x="15098" y="11521"/>
                    </a:cubicBezTo>
                    <a:lnTo>
                      <a:pt x="15050" y="11505"/>
                    </a:lnTo>
                    <a:cubicBezTo>
                      <a:pt x="15018" y="11505"/>
                      <a:pt x="14953" y="11473"/>
                      <a:pt x="14921" y="11457"/>
                    </a:cubicBezTo>
                    <a:lnTo>
                      <a:pt x="14889" y="11441"/>
                    </a:lnTo>
                    <a:lnTo>
                      <a:pt x="14856" y="11441"/>
                    </a:lnTo>
                    <a:cubicBezTo>
                      <a:pt x="14853" y="11439"/>
                      <a:pt x="14849" y="11438"/>
                      <a:pt x="14844" y="11438"/>
                    </a:cubicBezTo>
                    <a:cubicBezTo>
                      <a:pt x="14807" y="11438"/>
                      <a:pt x="14743" y="11492"/>
                      <a:pt x="14743" y="11521"/>
                    </a:cubicBezTo>
                    <a:cubicBezTo>
                      <a:pt x="14743" y="11554"/>
                      <a:pt x="14743" y="11586"/>
                      <a:pt x="14743" y="11602"/>
                    </a:cubicBezTo>
                    <a:cubicBezTo>
                      <a:pt x="14743" y="11613"/>
                      <a:pt x="14751" y="11625"/>
                      <a:pt x="14768" y="11625"/>
                    </a:cubicBezTo>
                    <a:cubicBezTo>
                      <a:pt x="14774" y="11625"/>
                      <a:pt x="14782" y="11623"/>
                      <a:pt x="14792" y="11618"/>
                    </a:cubicBezTo>
                    <a:lnTo>
                      <a:pt x="14889" y="11618"/>
                    </a:lnTo>
                    <a:cubicBezTo>
                      <a:pt x="14926" y="11613"/>
                      <a:pt x="14966" y="11611"/>
                      <a:pt x="15003" y="11611"/>
                    </a:cubicBezTo>
                    <a:cubicBezTo>
                      <a:pt x="15077" y="11611"/>
                      <a:pt x="15141" y="11618"/>
                      <a:pt x="15163" y="11618"/>
                    </a:cubicBezTo>
                    <a:cubicBezTo>
                      <a:pt x="15179" y="11602"/>
                      <a:pt x="15243" y="11521"/>
                      <a:pt x="15260" y="11489"/>
                    </a:cubicBezTo>
                    <a:cubicBezTo>
                      <a:pt x="15274" y="11474"/>
                      <a:pt x="15315" y="11355"/>
                      <a:pt x="15358" y="11355"/>
                    </a:cubicBezTo>
                    <a:cubicBezTo>
                      <a:pt x="15363" y="11355"/>
                      <a:pt x="15368" y="11357"/>
                      <a:pt x="15372" y="11360"/>
                    </a:cubicBezTo>
                    <a:cubicBezTo>
                      <a:pt x="15378" y="11365"/>
                      <a:pt x="15383" y="11367"/>
                      <a:pt x="15389" y="11367"/>
                    </a:cubicBezTo>
                    <a:cubicBezTo>
                      <a:pt x="15419" y="11367"/>
                      <a:pt x="15453" y="11304"/>
                      <a:pt x="15453" y="11263"/>
                    </a:cubicBezTo>
                    <a:cubicBezTo>
                      <a:pt x="15453" y="11237"/>
                      <a:pt x="15464" y="11210"/>
                      <a:pt x="15485" y="11210"/>
                    </a:cubicBezTo>
                    <a:cubicBezTo>
                      <a:pt x="15490" y="11210"/>
                      <a:pt x="15496" y="11212"/>
                      <a:pt x="15501" y="11215"/>
                    </a:cubicBezTo>
                    <a:lnTo>
                      <a:pt x="15501" y="11231"/>
                    </a:lnTo>
                    <a:cubicBezTo>
                      <a:pt x="15513" y="11266"/>
                      <a:pt x="15482" y="11354"/>
                      <a:pt x="15534" y="11354"/>
                    </a:cubicBezTo>
                    <a:cubicBezTo>
                      <a:pt x="15553" y="11354"/>
                      <a:pt x="15583" y="11342"/>
                      <a:pt x="15631" y="11312"/>
                    </a:cubicBezTo>
                    <a:cubicBezTo>
                      <a:pt x="15631" y="11309"/>
                      <a:pt x="15632" y="11308"/>
                      <a:pt x="15635" y="11308"/>
                    </a:cubicBezTo>
                    <a:cubicBezTo>
                      <a:pt x="15651" y="11308"/>
                      <a:pt x="15711" y="11346"/>
                      <a:pt x="15711" y="11360"/>
                    </a:cubicBezTo>
                    <a:lnTo>
                      <a:pt x="15727" y="11537"/>
                    </a:lnTo>
                    <a:cubicBezTo>
                      <a:pt x="15776" y="11586"/>
                      <a:pt x="15856" y="11634"/>
                      <a:pt x="15889" y="11650"/>
                    </a:cubicBezTo>
                    <a:lnTo>
                      <a:pt x="15953" y="11650"/>
                    </a:lnTo>
                    <a:cubicBezTo>
                      <a:pt x="15969" y="11618"/>
                      <a:pt x="15969" y="11586"/>
                      <a:pt x="15953" y="11570"/>
                    </a:cubicBezTo>
                    <a:cubicBezTo>
                      <a:pt x="15953" y="11570"/>
                      <a:pt x="15808" y="11537"/>
                      <a:pt x="15824" y="11489"/>
                    </a:cubicBezTo>
                    <a:cubicBezTo>
                      <a:pt x="15826" y="11485"/>
                      <a:pt x="15829" y="11483"/>
                      <a:pt x="15833" y="11483"/>
                    </a:cubicBezTo>
                    <a:cubicBezTo>
                      <a:pt x="15860" y="11483"/>
                      <a:pt x="15929" y="11570"/>
                      <a:pt x="15985" y="11570"/>
                    </a:cubicBezTo>
                    <a:cubicBezTo>
                      <a:pt x="16050" y="11554"/>
                      <a:pt x="16276" y="11554"/>
                      <a:pt x="16324" y="11505"/>
                    </a:cubicBezTo>
                    <a:cubicBezTo>
                      <a:pt x="16352" y="11477"/>
                      <a:pt x="16392" y="11437"/>
                      <a:pt x="16402" y="11437"/>
                    </a:cubicBezTo>
                    <a:cubicBezTo>
                      <a:pt x="16404" y="11437"/>
                      <a:pt x="16405" y="11438"/>
                      <a:pt x="16405" y="11441"/>
                    </a:cubicBezTo>
                    <a:lnTo>
                      <a:pt x="16421" y="11441"/>
                    </a:lnTo>
                    <a:cubicBezTo>
                      <a:pt x="16453" y="11473"/>
                      <a:pt x="16372" y="11554"/>
                      <a:pt x="16485" y="11554"/>
                    </a:cubicBezTo>
                    <a:cubicBezTo>
                      <a:pt x="16518" y="11554"/>
                      <a:pt x="16566" y="11489"/>
                      <a:pt x="16582" y="11457"/>
                    </a:cubicBezTo>
                    <a:lnTo>
                      <a:pt x="16598" y="11424"/>
                    </a:lnTo>
                    <a:cubicBezTo>
                      <a:pt x="16598" y="11401"/>
                      <a:pt x="16676" y="11386"/>
                      <a:pt x="16737" y="11386"/>
                    </a:cubicBezTo>
                    <a:cubicBezTo>
                      <a:pt x="16759" y="11386"/>
                      <a:pt x="16779" y="11388"/>
                      <a:pt x="16792" y="11392"/>
                    </a:cubicBezTo>
                    <a:cubicBezTo>
                      <a:pt x="16840" y="11392"/>
                      <a:pt x="16808" y="11505"/>
                      <a:pt x="16760" y="11505"/>
                    </a:cubicBezTo>
                    <a:cubicBezTo>
                      <a:pt x="16711" y="11521"/>
                      <a:pt x="16631" y="11521"/>
                      <a:pt x="16582" y="11521"/>
                    </a:cubicBezTo>
                    <a:lnTo>
                      <a:pt x="16598" y="11570"/>
                    </a:lnTo>
                    <a:lnTo>
                      <a:pt x="16598" y="11586"/>
                    </a:lnTo>
                    <a:cubicBezTo>
                      <a:pt x="16647" y="11602"/>
                      <a:pt x="16727" y="11602"/>
                      <a:pt x="16743" y="11602"/>
                    </a:cubicBezTo>
                    <a:cubicBezTo>
                      <a:pt x="16756" y="11602"/>
                      <a:pt x="16842" y="11561"/>
                      <a:pt x="16892" y="11561"/>
                    </a:cubicBezTo>
                    <a:cubicBezTo>
                      <a:pt x="16904" y="11561"/>
                      <a:pt x="16914" y="11563"/>
                      <a:pt x="16921" y="11570"/>
                    </a:cubicBezTo>
                    <a:cubicBezTo>
                      <a:pt x="16953" y="11602"/>
                      <a:pt x="17002" y="11634"/>
                      <a:pt x="17018" y="11650"/>
                    </a:cubicBezTo>
                    <a:cubicBezTo>
                      <a:pt x="17034" y="11650"/>
                      <a:pt x="17050" y="11634"/>
                      <a:pt x="17066" y="11618"/>
                    </a:cubicBezTo>
                    <a:lnTo>
                      <a:pt x="17066" y="11602"/>
                    </a:lnTo>
                    <a:cubicBezTo>
                      <a:pt x="17066" y="11586"/>
                      <a:pt x="17147" y="11521"/>
                      <a:pt x="17195" y="11505"/>
                    </a:cubicBezTo>
                    <a:cubicBezTo>
                      <a:pt x="17206" y="11498"/>
                      <a:pt x="17217" y="11495"/>
                      <a:pt x="17228" y="11495"/>
                    </a:cubicBezTo>
                    <a:cubicBezTo>
                      <a:pt x="17265" y="11495"/>
                      <a:pt x="17299" y="11532"/>
                      <a:pt x="17324" y="11570"/>
                    </a:cubicBezTo>
                    <a:lnTo>
                      <a:pt x="17373" y="11586"/>
                    </a:lnTo>
                    <a:lnTo>
                      <a:pt x="17421" y="11602"/>
                    </a:lnTo>
                    <a:cubicBezTo>
                      <a:pt x="17478" y="11591"/>
                      <a:pt x="17575" y="11579"/>
                      <a:pt x="17639" y="11579"/>
                    </a:cubicBezTo>
                    <a:cubicBezTo>
                      <a:pt x="17665" y="11579"/>
                      <a:pt x="17686" y="11581"/>
                      <a:pt x="17695" y="11586"/>
                    </a:cubicBezTo>
                    <a:cubicBezTo>
                      <a:pt x="17727" y="11602"/>
                      <a:pt x="17808" y="11618"/>
                      <a:pt x="17808" y="11618"/>
                    </a:cubicBezTo>
                    <a:cubicBezTo>
                      <a:pt x="17812" y="11621"/>
                      <a:pt x="17823" y="11623"/>
                      <a:pt x="17839" y="11623"/>
                    </a:cubicBezTo>
                    <a:cubicBezTo>
                      <a:pt x="17884" y="11623"/>
                      <a:pt x="17968" y="11613"/>
                      <a:pt x="18035" y="11613"/>
                    </a:cubicBezTo>
                    <a:cubicBezTo>
                      <a:pt x="18059" y="11613"/>
                      <a:pt x="18081" y="11615"/>
                      <a:pt x="18098" y="11618"/>
                    </a:cubicBezTo>
                    <a:cubicBezTo>
                      <a:pt x="18144" y="11629"/>
                      <a:pt x="18214" y="11641"/>
                      <a:pt x="18274" y="11641"/>
                    </a:cubicBezTo>
                    <a:cubicBezTo>
                      <a:pt x="18298" y="11641"/>
                      <a:pt x="18322" y="11639"/>
                      <a:pt x="18340" y="11634"/>
                    </a:cubicBezTo>
                    <a:lnTo>
                      <a:pt x="18340" y="11537"/>
                    </a:lnTo>
                    <a:lnTo>
                      <a:pt x="18340" y="11489"/>
                    </a:lnTo>
                    <a:cubicBezTo>
                      <a:pt x="18351" y="11482"/>
                      <a:pt x="18364" y="11479"/>
                      <a:pt x="18377" y="11479"/>
                    </a:cubicBezTo>
                    <a:cubicBezTo>
                      <a:pt x="18422" y="11479"/>
                      <a:pt x="18473" y="11516"/>
                      <a:pt x="18486" y="11554"/>
                    </a:cubicBezTo>
                    <a:cubicBezTo>
                      <a:pt x="18496" y="11564"/>
                      <a:pt x="18516" y="11567"/>
                      <a:pt x="18542" y="11567"/>
                    </a:cubicBezTo>
                    <a:cubicBezTo>
                      <a:pt x="18599" y="11567"/>
                      <a:pt x="18678" y="11549"/>
                      <a:pt x="18711" y="11537"/>
                    </a:cubicBezTo>
                    <a:cubicBezTo>
                      <a:pt x="18729" y="11526"/>
                      <a:pt x="18750" y="11521"/>
                      <a:pt x="18771" y="11521"/>
                    </a:cubicBezTo>
                    <a:cubicBezTo>
                      <a:pt x="18809" y="11521"/>
                      <a:pt x="18846" y="11538"/>
                      <a:pt x="18857" y="11570"/>
                    </a:cubicBezTo>
                    <a:lnTo>
                      <a:pt x="18889" y="11586"/>
                    </a:lnTo>
                    <a:lnTo>
                      <a:pt x="18921" y="11602"/>
                    </a:lnTo>
                    <a:cubicBezTo>
                      <a:pt x="18924" y="11603"/>
                      <a:pt x="18926" y="11604"/>
                      <a:pt x="18929" y="11604"/>
                    </a:cubicBezTo>
                    <a:cubicBezTo>
                      <a:pt x="18960" y="11604"/>
                      <a:pt x="19002" y="11518"/>
                      <a:pt x="19002" y="11473"/>
                    </a:cubicBezTo>
                    <a:cubicBezTo>
                      <a:pt x="19002" y="11451"/>
                      <a:pt x="19012" y="11442"/>
                      <a:pt x="19022" y="11442"/>
                    </a:cubicBezTo>
                    <a:cubicBezTo>
                      <a:pt x="19036" y="11442"/>
                      <a:pt x="19050" y="11455"/>
                      <a:pt x="19050" y="11473"/>
                    </a:cubicBezTo>
                    <a:cubicBezTo>
                      <a:pt x="19066" y="11489"/>
                      <a:pt x="19147" y="11554"/>
                      <a:pt x="19099" y="11570"/>
                    </a:cubicBezTo>
                    <a:cubicBezTo>
                      <a:pt x="19066" y="11570"/>
                      <a:pt x="19131" y="11602"/>
                      <a:pt x="19244" y="11618"/>
                    </a:cubicBezTo>
                    <a:lnTo>
                      <a:pt x="19324" y="11634"/>
                    </a:lnTo>
                    <a:lnTo>
                      <a:pt x="19340" y="11634"/>
                    </a:lnTo>
                    <a:cubicBezTo>
                      <a:pt x="19357" y="11634"/>
                      <a:pt x="19437" y="11634"/>
                      <a:pt x="19502" y="11618"/>
                    </a:cubicBezTo>
                    <a:lnTo>
                      <a:pt x="19582" y="11602"/>
                    </a:lnTo>
                    <a:cubicBezTo>
                      <a:pt x="19598" y="11599"/>
                      <a:pt x="19614" y="11598"/>
                      <a:pt x="19630" y="11598"/>
                    </a:cubicBezTo>
                    <a:cubicBezTo>
                      <a:pt x="19671" y="11598"/>
                      <a:pt x="19714" y="11604"/>
                      <a:pt x="19757" y="11604"/>
                    </a:cubicBezTo>
                    <a:cubicBezTo>
                      <a:pt x="19802" y="11604"/>
                      <a:pt x="19847" y="11598"/>
                      <a:pt x="19889" y="11570"/>
                    </a:cubicBezTo>
                    <a:cubicBezTo>
                      <a:pt x="19900" y="11559"/>
                      <a:pt x="19912" y="11554"/>
                      <a:pt x="19924" y="11554"/>
                    </a:cubicBezTo>
                    <a:cubicBezTo>
                      <a:pt x="19948" y="11554"/>
                      <a:pt x="19970" y="11575"/>
                      <a:pt x="19970" y="11618"/>
                    </a:cubicBezTo>
                    <a:cubicBezTo>
                      <a:pt x="19976" y="11637"/>
                      <a:pt x="19982" y="11644"/>
                      <a:pt x="19990" y="11644"/>
                    </a:cubicBezTo>
                    <a:cubicBezTo>
                      <a:pt x="20001" y="11644"/>
                      <a:pt x="20014" y="11628"/>
                      <a:pt x="20034" y="11618"/>
                    </a:cubicBezTo>
                    <a:lnTo>
                      <a:pt x="20082" y="11618"/>
                    </a:lnTo>
                    <a:cubicBezTo>
                      <a:pt x="20147" y="11618"/>
                      <a:pt x="20195" y="11570"/>
                      <a:pt x="20212" y="11537"/>
                    </a:cubicBezTo>
                    <a:cubicBezTo>
                      <a:pt x="20212" y="11521"/>
                      <a:pt x="20236" y="11513"/>
                      <a:pt x="20272" y="11513"/>
                    </a:cubicBezTo>
                    <a:cubicBezTo>
                      <a:pt x="20308" y="11513"/>
                      <a:pt x="20357" y="11521"/>
                      <a:pt x="20405" y="11537"/>
                    </a:cubicBezTo>
                    <a:lnTo>
                      <a:pt x="20421" y="11634"/>
                    </a:lnTo>
                    <a:cubicBezTo>
                      <a:pt x="20421" y="11634"/>
                      <a:pt x="20450" y="11641"/>
                      <a:pt x="20474" y="11641"/>
                    </a:cubicBezTo>
                    <a:cubicBezTo>
                      <a:pt x="20486" y="11641"/>
                      <a:pt x="20496" y="11640"/>
                      <a:pt x="20502" y="11634"/>
                    </a:cubicBezTo>
                    <a:lnTo>
                      <a:pt x="20550" y="11618"/>
                    </a:lnTo>
                    <a:cubicBezTo>
                      <a:pt x="20563" y="11606"/>
                      <a:pt x="20582" y="11600"/>
                      <a:pt x="20602" y="11600"/>
                    </a:cubicBezTo>
                    <a:cubicBezTo>
                      <a:pt x="20635" y="11600"/>
                      <a:pt x="20669" y="11614"/>
                      <a:pt x="20679" y="11634"/>
                    </a:cubicBezTo>
                    <a:cubicBezTo>
                      <a:pt x="20684" y="11636"/>
                      <a:pt x="20689" y="11637"/>
                      <a:pt x="20694" y="11637"/>
                    </a:cubicBezTo>
                    <a:cubicBezTo>
                      <a:pt x="20729" y="11637"/>
                      <a:pt x="20778" y="11600"/>
                      <a:pt x="20792" y="11586"/>
                    </a:cubicBezTo>
                    <a:cubicBezTo>
                      <a:pt x="20799" y="11579"/>
                      <a:pt x="20817" y="11575"/>
                      <a:pt x="20841" y="11575"/>
                    </a:cubicBezTo>
                    <a:cubicBezTo>
                      <a:pt x="20875" y="11575"/>
                      <a:pt x="20922" y="11583"/>
                      <a:pt x="20970" y="11602"/>
                    </a:cubicBezTo>
                    <a:lnTo>
                      <a:pt x="21018" y="11634"/>
                    </a:lnTo>
                    <a:lnTo>
                      <a:pt x="21099" y="11699"/>
                    </a:lnTo>
                    <a:cubicBezTo>
                      <a:pt x="21145" y="11664"/>
                      <a:pt x="21208" y="11637"/>
                      <a:pt x="21264" y="11637"/>
                    </a:cubicBezTo>
                    <a:cubicBezTo>
                      <a:pt x="21286" y="11637"/>
                      <a:pt x="21307" y="11641"/>
                      <a:pt x="21325" y="11650"/>
                    </a:cubicBezTo>
                    <a:lnTo>
                      <a:pt x="21373" y="11634"/>
                    </a:lnTo>
                    <a:cubicBezTo>
                      <a:pt x="21430" y="11634"/>
                      <a:pt x="21500" y="11583"/>
                      <a:pt x="21527" y="11583"/>
                    </a:cubicBezTo>
                    <a:cubicBezTo>
                      <a:pt x="21530" y="11583"/>
                      <a:pt x="21532" y="11584"/>
                      <a:pt x="21534" y="11586"/>
                    </a:cubicBezTo>
                    <a:lnTo>
                      <a:pt x="21647" y="11634"/>
                    </a:lnTo>
                    <a:cubicBezTo>
                      <a:pt x="21679" y="11570"/>
                      <a:pt x="21712" y="11554"/>
                      <a:pt x="21712" y="11554"/>
                    </a:cubicBezTo>
                    <a:cubicBezTo>
                      <a:pt x="21728" y="11570"/>
                      <a:pt x="21873" y="11602"/>
                      <a:pt x="21937" y="11618"/>
                    </a:cubicBezTo>
                    <a:lnTo>
                      <a:pt x="22147" y="11618"/>
                    </a:lnTo>
                    <a:cubicBezTo>
                      <a:pt x="22179" y="11602"/>
                      <a:pt x="22276" y="11602"/>
                      <a:pt x="22292" y="11602"/>
                    </a:cubicBezTo>
                    <a:cubicBezTo>
                      <a:pt x="22308" y="11610"/>
                      <a:pt x="22333" y="11610"/>
                      <a:pt x="22357" y="11610"/>
                    </a:cubicBezTo>
                    <a:cubicBezTo>
                      <a:pt x="22381" y="11610"/>
                      <a:pt x="22405" y="11610"/>
                      <a:pt x="22421" y="11618"/>
                    </a:cubicBezTo>
                    <a:cubicBezTo>
                      <a:pt x="22454" y="11618"/>
                      <a:pt x="22647" y="11683"/>
                      <a:pt x="22712" y="11683"/>
                    </a:cubicBezTo>
                    <a:cubicBezTo>
                      <a:pt x="22776" y="11666"/>
                      <a:pt x="22841" y="11634"/>
                      <a:pt x="22857" y="11618"/>
                    </a:cubicBezTo>
                    <a:lnTo>
                      <a:pt x="22873" y="11602"/>
                    </a:lnTo>
                    <a:lnTo>
                      <a:pt x="22889" y="11570"/>
                    </a:lnTo>
                    <a:cubicBezTo>
                      <a:pt x="22900" y="11558"/>
                      <a:pt x="22911" y="11554"/>
                      <a:pt x="22922" y="11554"/>
                    </a:cubicBezTo>
                    <a:cubicBezTo>
                      <a:pt x="22959" y="11554"/>
                      <a:pt x="22993" y="11602"/>
                      <a:pt x="23018" y="11602"/>
                    </a:cubicBezTo>
                    <a:lnTo>
                      <a:pt x="23309" y="11602"/>
                    </a:lnTo>
                    <a:lnTo>
                      <a:pt x="23389" y="11618"/>
                    </a:lnTo>
                    <a:cubicBezTo>
                      <a:pt x="23446" y="11637"/>
                      <a:pt x="23503" y="11645"/>
                      <a:pt x="23556" y="11645"/>
                    </a:cubicBezTo>
                    <a:cubicBezTo>
                      <a:pt x="23594" y="11645"/>
                      <a:pt x="23630" y="11641"/>
                      <a:pt x="23663" y="11634"/>
                    </a:cubicBezTo>
                    <a:lnTo>
                      <a:pt x="23696" y="11634"/>
                    </a:lnTo>
                    <a:cubicBezTo>
                      <a:pt x="23706" y="11634"/>
                      <a:pt x="23760" y="11641"/>
                      <a:pt x="23809" y="11641"/>
                    </a:cubicBezTo>
                    <a:cubicBezTo>
                      <a:pt x="23834" y="11641"/>
                      <a:pt x="23857" y="11640"/>
                      <a:pt x="23873" y="11634"/>
                    </a:cubicBezTo>
                    <a:cubicBezTo>
                      <a:pt x="23880" y="11631"/>
                      <a:pt x="23891" y="11630"/>
                      <a:pt x="23905" y="11630"/>
                    </a:cubicBezTo>
                    <a:cubicBezTo>
                      <a:pt x="23942" y="11630"/>
                      <a:pt x="23998" y="11639"/>
                      <a:pt x="24035" y="11639"/>
                    </a:cubicBezTo>
                    <a:cubicBezTo>
                      <a:pt x="24049" y="11639"/>
                      <a:pt x="24060" y="11638"/>
                      <a:pt x="24067" y="11634"/>
                    </a:cubicBezTo>
                    <a:cubicBezTo>
                      <a:pt x="24074" y="11632"/>
                      <a:pt x="24084" y="11631"/>
                      <a:pt x="24095" y="11631"/>
                    </a:cubicBezTo>
                    <a:cubicBezTo>
                      <a:pt x="24153" y="11631"/>
                      <a:pt x="24257" y="11654"/>
                      <a:pt x="24322" y="11654"/>
                    </a:cubicBezTo>
                    <a:cubicBezTo>
                      <a:pt x="24336" y="11654"/>
                      <a:pt x="24348" y="11653"/>
                      <a:pt x="24357" y="11650"/>
                    </a:cubicBezTo>
                    <a:cubicBezTo>
                      <a:pt x="24422" y="11650"/>
                      <a:pt x="24518" y="11634"/>
                      <a:pt x="24567" y="11634"/>
                    </a:cubicBezTo>
                    <a:lnTo>
                      <a:pt x="24664" y="11634"/>
                    </a:lnTo>
                    <a:cubicBezTo>
                      <a:pt x="24728" y="11634"/>
                      <a:pt x="24776" y="11618"/>
                      <a:pt x="24776" y="11570"/>
                    </a:cubicBezTo>
                    <a:lnTo>
                      <a:pt x="24776" y="11537"/>
                    </a:lnTo>
                    <a:lnTo>
                      <a:pt x="24776" y="11521"/>
                    </a:lnTo>
                    <a:cubicBezTo>
                      <a:pt x="24760" y="11489"/>
                      <a:pt x="24809" y="11473"/>
                      <a:pt x="24825" y="11473"/>
                    </a:cubicBezTo>
                    <a:cubicBezTo>
                      <a:pt x="24857" y="11473"/>
                      <a:pt x="24873" y="11537"/>
                      <a:pt x="24873" y="11570"/>
                    </a:cubicBezTo>
                    <a:cubicBezTo>
                      <a:pt x="24857" y="11586"/>
                      <a:pt x="24905" y="11634"/>
                      <a:pt x="24970" y="11650"/>
                    </a:cubicBezTo>
                    <a:lnTo>
                      <a:pt x="25035" y="11650"/>
                    </a:lnTo>
                    <a:cubicBezTo>
                      <a:pt x="25035" y="11650"/>
                      <a:pt x="25051" y="11634"/>
                      <a:pt x="25067" y="11618"/>
                    </a:cubicBezTo>
                    <a:cubicBezTo>
                      <a:pt x="25067" y="11618"/>
                      <a:pt x="25271" y="11567"/>
                      <a:pt x="25316" y="11567"/>
                    </a:cubicBezTo>
                    <a:cubicBezTo>
                      <a:pt x="25322" y="11567"/>
                      <a:pt x="25325" y="11568"/>
                      <a:pt x="25325" y="11570"/>
                    </a:cubicBezTo>
                    <a:lnTo>
                      <a:pt x="25422" y="11634"/>
                    </a:lnTo>
                    <a:cubicBezTo>
                      <a:pt x="25551" y="11602"/>
                      <a:pt x="25825" y="11586"/>
                      <a:pt x="25889" y="11586"/>
                    </a:cubicBezTo>
                    <a:cubicBezTo>
                      <a:pt x="25954" y="11602"/>
                      <a:pt x="26067" y="11602"/>
                      <a:pt x="26083" y="11602"/>
                    </a:cubicBezTo>
                    <a:cubicBezTo>
                      <a:pt x="26097" y="11602"/>
                      <a:pt x="26194" y="11566"/>
                      <a:pt x="26241" y="11566"/>
                    </a:cubicBezTo>
                    <a:cubicBezTo>
                      <a:pt x="26249" y="11566"/>
                      <a:pt x="26256" y="11567"/>
                      <a:pt x="26260" y="11570"/>
                    </a:cubicBezTo>
                    <a:cubicBezTo>
                      <a:pt x="26277" y="11578"/>
                      <a:pt x="26309" y="11578"/>
                      <a:pt x="26339" y="11578"/>
                    </a:cubicBezTo>
                    <a:cubicBezTo>
                      <a:pt x="26369" y="11578"/>
                      <a:pt x="26398" y="11578"/>
                      <a:pt x="26406" y="11586"/>
                    </a:cubicBezTo>
                    <a:cubicBezTo>
                      <a:pt x="26422" y="11586"/>
                      <a:pt x="26518" y="11618"/>
                      <a:pt x="26599" y="11634"/>
                    </a:cubicBezTo>
                    <a:lnTo>
                      <a:pt x="26631" y="11602"/>
                    </a:lnTo>
                    <a:lnTo>
                      <a:pt x="26744" y="11505"/>
                    </a:lnTo>
                    <a:cubicBezTo>
                      <a:pt x="26889" y="11537"/>
                      <a:pt x="27212" y="11634"/>
                      <a:pt x="27293" y="11634"/>
                    </a:cubicBezTo>
                    <a:cubicBezTo>
                      <a:pt x="27373" y="11618"/>
                      <a:pt x="27422" y="11537"/>
                      <a:pt x="27454" y="11505"/>
                    </a:cubicBezTo>
                    <a:cubicBezTo>
                      <a:pt x="27455" y="11504"/>
                      <a:pt x="27456" y="11504"/>
                      <a:pt x="27458" y="11504"/>
                    </a:cubicBezTo>
                    <a:cubicBezTo>
                      <a:pt x="27487" y="11504"/>
                      <a:pt x="27619" y="11618"/>
                      <a:pt x="27680" y="11618"/>
                    </a:cubicBezTo>
                    <a:cubicBezTo>
                      <a:pt x="27728" y="11602"/>
                      <a:pt x="27970" y="11586"/>
                      <a:pt x="28051" y="11586"/>
                    </a:cubicBezTo>
                    <a:cubicBezTo>
                      <a:pt x="28132" y="11570"/>
                      <a:pt x="28196" y="11570"/>
                      <a:pt x="28196" y="11570"/>
                    </a:cubicBezTo>
                    <a:cubicBezTo>
                      <a:pt x="28211" y="11570"/>
                      <a:pt x="28226" y="11652"/>
                      <a:pt x="28253" y="11652"/>
                    </a:cubicBezTo>
                    <a:cubicBezTo>
                      <a:pt x="28256" y="11652"/>
                      <a:pt x="28258" y="11652"/>
                      <a:pt x="28261" y="11650"/>
                    </a:cubicBezTo>
                    <a:cubicBezTo>
                      <a:pt x="28293" y="11618"/>
                      <a:pt x="28390" y="11586"/>
                      <a:pt x="28422" y="11586"/>
                    </a:cubicBezTo>
                    <a:cubicBezTo>
                      <a:pt x="28454" y="11586"/>
                      <a:pt x="28535" y="11602"/>
                      <a:pt x="28599" y="11634"/>
                    </a:cubicBezTo>
                    <a:lnTo>
                      <a:pt x="28664" y="11586"/>
                    </a:lnTo>
                    <a:cubicBezTo>
                      <a:pt x="28672" y="11578"/>
                      <a:pt x="28685" y="11575"/>
                      <a:pt x="28701" y="11575"/>
                    </a:cubicBezTo>
                    <a:cubicBezTo>
                      <a:pt x="28750" y="11575"/>
                      <a:pt x="28825" y="11602"/>
                      <a:pt x="28874" y="11602"/>
                    </a:cubicBezTo>
                    <a:lnTo>
                      <a:pt x="28922" y="11602"/>
                    </a:lnTo>
                    <a:cubicBezTo>
                      <a:pt x="28970" y="11586"/>
                      <a:pt x="29083" y="11586"/>
                      <a:pt x="29115" y="11586"/>
                    </a:cubicBezTo>
                    <a:cubicBezTo>
                      <a:pt x="29132" y="11602"/>
                      <a:pt x="29180" y="11602"/>
                      <a:pt x="29180" y="11602"/>
                    </a:cubicBezTo>
                    <a:cubicBezTo>
                      <a:pt x="29196" y="11586"/>
                      <a:pt x="29180" y="11570"/>
                      <a:pt x="29164" y="11570"/>
                    </a:cubicBezTo>
                    <a:lnTo>
                      <a:pt x="29164" y="11554"/>
                    </a:lnTo>
                    <a:cubicBezTo>
                      <a:pt x="29164" y="11537"/>
                      <a:pt x="29180" y="11521"/>
                      <a:pt x="29196" y="11521"/>
                    </a:cubicBezTo>
                    <a:cubicBezTo>
                      <a:pt x="29222" y="11534"/>
                      <a:pt x="29248" y="11558"/>
                      <a:pt x="29266" y="11558"/>
                    </a:cubicBezTo>
                    <a:cubicBezTo>
                      <a:pt x="29270" y="11558"/>
                      <a:pt x="29274" y="11557"/>
                      <a:pt x="29277" y="11554"/>
                    </a:cubicBezTo>
                    <a:cubicBezTo>
                      <a:pt x="29296" y="11544"/>
                      <a:pt x="29316" y="11528"/>
                      <a:pt x="29336" y="11528"/>
                    </a:cubicBezTo>
                    <a:cubicBezTo>
                      <a:pt x="29348" y="11528"/>
                      <a:pt x="29361" y="11535"/>
                      <a:pt x="29374" y="11554"/>
                    </a:cubicBezTo>
                    <a:cubicBezTo>
                      <a:pt x="29390" y="11554"/>
                      <a:pt x="29438" y="11521"/>
                      <a:pt x="29454" y="11521"/>
                    </a:cubicBezTo>
                    <a:lnTo>
                      <a:pt x="29503" y="11537"/>
                    </a:lnTo>
                    <a:cubicBezTo>
                      <a:pt x="29567" y="11554"/>
                      <a:pt x="29696" y="11537"/>
                      <a:pt x="29728" y="11570"/>
                    </a:cubicBezTo>
                    <a:cubicBezTo>
                      <a:pt x="29777" y="11586"/>
                      <a:pt x="29890" y="11586"/>
                      <a:pt x="29922" y="11586"/>
                    </a:cubicBezTo>
                    <a:cubicBezTo>
                      <a:pt x="29970" y="11586"/>
                      <a:pt x="30067" y="11618"/>
                      <a:pt x="30099" y="11618"/>
                    </a:cubicBezTo>
                    <a:cubicBezTo>
                      <a:pt x="30132" y="11602"/>
                      <a:pt x="30180" y="11602"/>
                      <a:pt x="30228" y="11586"/>
                    </a:cubicBezTo>
                    <a:lnTo>
                      <a:pt x="30277" y="11602"/>
                    </a:lnTo>
                    <a:lnTo>
                      <a:pt x="30358" y="11634"/>
                    </a:lnTo>
                    <a:cubicBezTo>
                      <a:pt x="30366" y="11599"/>
                      <a:pt x="30375" y="11587"/>
                      <a:pt x="30384" y="11587"/>
                    </a:cubicBezTo>
                    <a:cubicBezTo>
                      <a:pt x="30391" y="11587"/>
                      <a:pt x="30399" y="11595"/>
                      <a:pt x="30406" y="11602"/>
                    </a:cubicBezTo>
                    <a:cubicBezTo>
                      <a:pt x="30406" y="11616"/>
                      <a:pt x="30420" y="11621"/>
                      <a:pt x="30438" y="11621"/>
                    </a:cubicBezTo>
                    <a:cubicBezTo>
                      <a:pt x="30463" y="11621"/>
                      <a:pt x="30493" y="11611"/>
                      <a:pt x="30503" y="11602"/>
                    </a:cubicBezTo>
                    <a:cubicBezTo>
                      <a:pt x="30512" y="11597"/>
                      <a:pt x="30523" y="11595"/>
                      <a:pt x="30535" y="11595"/>
                    </a:cubicBezTo>
                    <a:cubicBezTo>
                      <a:pt x="30565" y="11595"/>
                      <a:pt x="30602" y="11607"/>
                      <a:pt x="30648" y="11618"/>
                    </a:cubicBezTo>
                    <a:lnTo>
                      <a:pt x="30680" y="11570"/>
                    </a:lnTo>
                    <a:lnTo>
                      <a:pt x="30729" y="11537"/>
                    </a:lnTo>
                    <a:cubicBezTo>
                      <a:pt x="30743" y="11523"/>
                      <a:pt x="30759" y="11517"/>
                      <a:pt x="30775" y="11517"/>
                    </a:cubicBezTo>
                    <a:cubicBezTo>
                      <a:pt x="30810" y="11517"/>
                      <a:pt x="30841" y="11547"/>
                      <a:pt x="30841" y="11570"/>
                    </a:cubicBezTo>
                    <a:cubicBezTo>
                      <a:pt x="30841" y="11586"/>
                      <a:pt x="30970" y="11618"/>
                      <a:pt x="31003" y="11618"/>
                    </a:cubicBezTo>
                    <a:cubicBezTo>
                      <a:pt x="31043" y="11605"/>
                      <a:pt x="31129" y="11546"/>
                      <a:pt x="31175" y="11546"/>
                    </a:cubicBezTo>
                    <a:cubicBezTo>
                      <a:pt x="31184" y="11546"/>
                      <a:pt x="31191" y="11548"/>
                      <a:pt x="31196" y="11554"/>
                    </a:cubicBezTo>
                    <a:cubicBezTo>
                      <a:pt x="31220" y="11562"/>
                      <a:pt x="31253" y="11566"/>
                      <a:pt x="31287" y="11566"/>
                    </a:cubicBezTo>
                    <a:cubicBezTo>
                      <a:pt x="31321" y="11566"/>
                      <a:pt x="31358" y="11562"/>
                      <a:pt x="31390" y="11554"/>
                    </a:cubicBezTo>
                    <a:lnTo>
                      <a:pt x="31438" y="11586"/>
                    </a:lnTo>
                    <a:lnTo>
                      <a:pt x="31535" y="11666"/>
                    </a:lnTo>
                    <a:cubicBezTo>
                      <a:pt x="31616" y="11618"/>
                      <a:pt x="31809" y="11618"/>
                      <a:pt x="31842" y="11602"/>
                    </a:cubicBezTo>
                    <a:cubicBezTo>
                      <a:pt x="31890" y="11586"/>
                      <a:pt x="32003" y="11537"/>
                      <a:pt x="32035" y="11537"/>
                    </a:cubicBezTo>
                    <a:cubicBezTo>
                      <a:pt x="32067" y="11554"/>
                      <a:pt x="32309" y="11586"/>
                      <a:pt x="32390" y="11586"/>
                    </a:cubicBezTo>
                    <a:lnTo>
                      <a:pt x="32567" y="11586"/>
                    </a:lnTo>
                    <a:cubicBezTo>
                      <a:pt x="32567" y="11574"/>
                      <a:pt x="32614" y="11543"/>
                      <a:pt x="32650" y="11543"/>
                    </a:cubicBezTo>
                    <a:cubicBezTo>
                      <a:pt x="32662" y="11543"/>
                      <a:pt x="32673" y="11546"/>
                      <a:pt x="32680" y="11554"/>
                    </a:cubicBezTo>
                    <a:cubicBezTo>
                      <a:pt x="32684" y="11558"/>
                      <a:pt x="32692" y="11560"/>
                      <a:pt x="32704" y="11560"/>
                    </a:cubicBezTo>
                    <a:cubicBezTo>
                      <a:pt x="32738" y="11560"/>
                      <a:pt x="32801" y="11541"/>
                      <a:pt x="32874" y="11505"/>
                    </a:cubicBezTo>
                    <a:lnTo>
                      <a:pt x="32922" y="11521"/>
                    </a:lnTo>
                    <a:lnTo>
                      <a:pt x="33100" y="11586"/>
                    </a:lnTo>
                    <a:cubicBezTo>
                      <a:pt x="33188" y="11570"/>
                      <a:pt x="33305" y="11566"/>
                      <a:pt x="33406" y="11566"/>
                    </a:cubicBezTo>
                    <a:cubicBezTo>
                      <a:pt x="33507" y="11566"/>
                      <a:pt x="33592" y="11570"/>
                      <a:pt x="33616" y="11570"/>
                    </a:cubicBezTo>
                    <a:cubicBezTo>
                      <a:pt x="33664" y="11554"/>
                      <a:pt x="33729" y="11489"/>
                      <a:pt x="33729" y="11473"/>
                    </a:cubicBezTo>
                    <a:cubicBezTo>
                      <a:pt x="33732" y="11467"/>
                      <a:pt x="33738" y="11464"/>
                      <a:pt x="33746" y="11464"/>
                    </a:cubicBezTo>
                    <a:cubicBezTo>
                      <a:pt x="33780" y="11464"/>
                      <a:pt x="33848" y="11508"/>
                      <a:pt x="33874" y="11521"/>
                    </a:cubicBezTo>
                    <a:cubicBezTo>
                      <a:pt x="33889" y="11531"/>
                      <a:pt x="33909" y="11535"/>
                      <a:pt x="33930" y="11535"/>
                    </a:cubicBezTo>
                    <a:cubicBezTo>
                      <a:pt x="33976" y="11535"/>
                      <a:pt x="34029" y="11516"/>
                      <a:pt x="34051" y="11505"/>
                    </a:cubicBezTo>
                    <a:cubicBezTo>
                      <a:pt x="34070" y="11486"/>
                      <a:pt x="34089" y="11478"/>
                      <a:pt x="34108" y="11478"/>
                    </a:cubicBezTo>
                    <a:cubicBezTo>
                      <a:pt x="34121" y="11478"/>
                      <a:pt x="34135" y="11482"/>
                      <a:pt x="34148" y="11489"/>
                    </a:cubicBezTo>
                    <a:lnTo>
                      <a:pt x="34164" y="11505"/>
                    </a:lnTo>
                    <a:cubicBezTo>
                      <a:pt x="34232" y="11548"/>
                      <a:pt x="34265" y="11568"/>
                      <a:pt x="34296" y="11568"/>
                    </a:cubicBezTo>
                    <a:cubicBezTo>
                      <a:pt x="34325" y="11568"/>
                      <a:pt x="34353" y="11552"/>
                      <a:pt x="34406" y="11521"/>
                    </a:cubicBezTo>
                    <a:cubicBezTo>
                      <a:pt x="34455" y="11489"/>
                      <a:pt x="34519" y="11473"/>
                      <a:pt x="34535" y="11441"/>
                    </a:cubicBezTo>
                    <a:lnTo>
                      <a:pt x="34551" y="11408"/>
                    </a:lnTo>
                    <a:cubicBezTo>
                      <a:pt x="34560" y="11404"/>
                      <a:pt x="34571" y="11402"/>
                      <a:pt x="34583" y="11402"/>
                    </a:cubicBezTo>
                    <a:cubicBezTo>
                      <a:pt x="34615" y="11402"/>
                      <a:pt x="34653" y="11417"/>
                      <a:pt x="34664" y="11441"/>
                    </a:cubicBezTo>
                    <a:cubicBezTo>
                      <a:pt x="34664" y="11449"/>
                      <a:pt x="34676" y="11453"/>
                      <a:pt x="34691" y="11453"/>
                    </a:cubicBezTo>
                    <a:cubicBezTo>
                      <a:pt x="34705" y="11453"/>
                      <a:pt x="34721" y="11449"/>
                      <a:pt x="34729" y="11441"/>
                    </a:cubicBezTo>
                    <a:cubicBezTo>
                      <a:pt x="34745" y="11441"/>
                      <a:pt x="34761" y="11505"/>
                      <a:pt x="34761" y="11521"/>
                    </a:cubicBezTo>
                    <a:cubicBezTo>
                      <a:pt x="34761" y="11537"/>
                      <a:pt x="34874" y="11570"/>
                      <a:pt x="34906" y="11570"/>
                    </a:cubicBezTo>
                    <a:lnTo>
                      <a:pt x="35100" y="11570"/>
                    </a:lnTo>
                    <a:cubicBezTo>
                      <a:pt x="35107" y="11566"/>
                      <a:pt x="35119" y="11565"/>
                      <a:pt x="35134" y="11565"/>
                    </a:cubicBezTo>
                    <a:cubicBezTo>
                      <a:pt x="35161" y="11565"/>
                      <a:pt x="35197" y="11569"/>
                      <a:pt x="35228" y="11569"/>
                    </a:cubicBezTo>
                    <a:cubicBezTo>
                      <a:pt x="35256" y="11569"/>
                      <a:pt x="35281" y="11565"/>
                      <a:pt x="35293" y="11554"/>
                    </a:cubicBezTo>
                    <a:cubicBezTo>
                      <a:pt x="35326" y="11537"/>
                      <a:pt x="35422" y="11521"/>
                      <a:pt x="35455" y="11521"/>
                    </a:cubicBezTo>
                    <a:cubicBezTo>
                      <a:pt x="35487" y="11521"/>
                      <a:pt x="35600" y="11554"/>
                      <a:pt x="35616" y="11554"/>
                    </a:cubicBezTo>
                    <a:cubicBezTo>
                      <a:pt x="35625" y="11558"/>
                      <a:pt x="35636" y="11560"/>
                      <a:pt x="35648" y="11560"/>
                    </a:cubicBezTo>
                    <a:cubicBezTo>
                      <a:pt x="35682" y="11560"/>
                      <a:pt x="35726" y="11545"/>
                      <a:pt x="35761" y="11521"/>
                    </a:cubicBezTo>
                    <a:lnTo>
                      <a:pt x="35826" y="11554"/>
                    </a:lnTo>
                    <a:cubicBezTo>
                      <a:pt x="35866" y="11573"/>
                      <a:pt x="35905" y="11587"/>
                      <a:pt x="35949" y="11587"/>
                    </a:cubicBezTo>
                    <a:cubicBezTo>
                      <a:pt x="35976" y="11587"/>
                      <a:pt x="36005" y="11582"/>
                      <a:pt x="36035" y="11570"/>
                    </a:cubicBezTo>
                    <a:lnTo>
                      <a:pt x="36100" y="11537"/>
                    </a:lnTo>
                    <a:cubicBezTo>
                      <a:pt x="36197" y="11537"/>
                      <a:pt x="36310" y="11570"/>
                      <a:pt x="36342" y="11586"/>
                    </a:cubicBezTo>
                    <a:cubicBezTo>
                      <a:pt x="36345" y="11592"/>
                      <a:pt x="36352" y="11595"/>
                      <a:pt x="36361" y="11595"/>
                    </a:cubicBezTo>
                    <a:cubicBezTo>
                      <a:pt x="36399" y="11595"/>
                      <a:pt x="36477" y="11550"/>
                      <a:pt x="36503" y="11537"/>
                    </a:cubicBezTo>
                    <a:cubicBezTo>
                      <a:pt x="36506" y="11534"/>
                      <a:pt x="36513" y="11533"/>
                      <a:pt x="36523" y="11533"/>
                    </a:cubicBezTo>
                    <a:cubicBezTo>
                      <a:pt x="36566" y="11533"/>
                      <a:pt x="36658" y="11557"/>
                      <a:pt x="36697" y="11570"/>
                    </a:cubicBezTo>
                    <a:cubicBezTo>
                      <a:pt x="36708" y="11573"/>
                      <a:pt x="36721" y="11575"/>
                      <a:pt x="36733" y="11575"/>
                    </a:cubicBezTo>
                    <a:cubicBezTo>
                      <a:pt x="36774" y="11575"/>
                      <a:pt x="36817" y="11554"/>
                      <a:pt x="36842" y="11505"/>
                    </a:cubicBezTo>
                    <a:lnTo>
                      <a:pt x="36890" y="11521"/>
                    </a:lnTo>
                    <a:lnTo>
                      <a:pt x="36987" y="11554"/>
                    </a:lnTo>
                    <a:cubicBezTo>
                      <a:pt x="37100" y="11537"/>
                      <a:pt x="37213" y="11521"/>
                      <a:pt x="37229" y="11521"/>
                    </a:cubicBezTo>
                    <a:cubicBezTo>
                      <a:pt x="37244" y="11521"/>
                      <a:pt x="37498" y="11588"/>
                      <a:pt x="37629" y="11588"/>
                    </a:cubicBezTo>
                    <a:cubicBezTo>
                      <a:pt x="37642" y="11588"/>
                      <a:pt x="37654" y="11587"/>
                      <a:pt x="37665" y="11586"/>
                    </a:cubicBezTo>
                    <a:cubicBezTo>
                      <a:pt x="37755" y="11573"/>
                      <a:pt x="37940" y="11528"/>
                      <a:pt x="38034" y="11528"/>
                    </a:cubicBezTo>
                    <a:cubicBezTo>
                      <a:pt x="38057" y="11528"/>
                      <a:pt x="38075" y="11531"/>
                      <a:pt x="38084" y="11537"/>
                    </a:cubicBezTo>
                    <a:cubicBezTo>
                      <a:pt x="38106" y="11552"/>
                      <a:pt x="38134" y="11560"/>
                      <a:pt x="38163" y="11560"/>
                    </a:cubicBezTo>
                    <a:cubicBezTo>
                      <a:pt x="38198" y="11560"/>
                      <a:pt x="38235" y="11548"/>
                      <a:pt x="38261" y="11521"/>
                    </a:cubicBezTo>
                    <a:lnTo>
                      <a:pt x="38278" y="11521"/>
                    </a:lnTo>
                    <a:lnTo>
                      <a:pt x="38374" y="11570"/>
                    </a:lnTo>
                    <a:cubicBezTo>
                      <a:pt x="38471" y="11537"/>
                      <a:pt x="38649" y="11521"/>
                      <a:pt x="38761" y="11521"/>
                    </a:cubicBezTo>
                    <a:lnTo>
                      <a:pt x="38826" y="11570"/>
                    </a:lnTo>
                    <a:lnTo>
                      <a:pt x="38923" y="11634"/>
                    </a:lnTo>
                    <a:cubicBezTo>
                      <a:pt x="39003" y="11586"/>
                      <a:pt x="39197" y="11570"/>
                      <a:pt x="39245" y="11570"/>
                    </a:cubicBezTo>
                    <a:cubicBezTo>
                      <a:pt x="39297" y="11570"/>
                      <a:pt x="39411" y="11549"/>
                      <a:pt x="39470" y="11549"/>
                    </a:cubicBezTo>
                    <a:cubicBezTo>
                      <a:pt x="39485" y="11549"/>
                      <a:pt x="39497" y="11550"/>
                      <a:pt x="39503" y="11554"/>
                    </a:cubicBezTo>
                    <a:cubicBezTo>
                      <a:pt x="39512" y="11570"/>
                      <a:pt x="39532" y="11574"/>
                      <a:pt x="39552" y="11574"/>
                    </a:cubicBezTo>
                    <a:cubicBezTo>
                      <a:pt x="39572" y="11574"/>
                      <a:pt x="39592" y="11570"/>
                      <a:pt x="39600" y="11570"/>
                    </a:cubicBezTo>
                    <a:cubicBezTo>
                      <a:pt x="39632" y="11570"/>
                      <a:pt x="39842" y="11586"/>
                      <a:pt x="39907" y="11586"/>
                    </a:cubicBezTo>
                    <a:cubicBezTo>
                      <a:pt x="39960" y="11586"/>
                      <a:pt x="40021" y="11593"/>
                      <a:pt x="40066" y="11593"/>
                    </a:cubicBezTo>
                    <a:cubicBezTo>
                      <a:pt x="40088" y="11593"/>
                      <a:pt x="40106" y="11591"/>
                      <a:pt x="40116" y="11586"/>
                    </a:cubicBezTo>
                    <a:cubicBezTo>
                      <a:pt x="40142" y="11586"/>
                      <a:pt x="40199" y="11606"/>
                      <a:pt x="40237" y="11606"/>
                    </a:cubicBezTo>
                    <a:cubicBezTo>
                      <a:pt x="40247" y="11606"/>
                      <a:pt x="40255" y="11605"/>
                      <a:pt x="40262" y="11602"/>
                    </a:cubicBezTo>
                    <a:cubicBezTo>
                      <a:pt x="40278" y="11602"/>
                      <a:pt x="40439" y="11537"/>
                      <a:pt x="40504" y="11537"/>
                    </a:cubicBezTo>
                    <a:cubicBezTo>
                      <a:pt x="40528" y="11545"/>
                      <a:pt x="40592" y="11545"/>
                      <a:pt x="40657" y="11545"/>
                    </a:cubicBezTo>
                    <a:cubicBezTo>
                      <a:pt x="40721" y="11545"/>
                      <a:pt x="40786" y="11545"/>
                      <a:pt x="40810" y="11554"/>
                    </a:cubicBezTo>
                    <a:cubicBezTo>
                      <a:pt x="40862" y="11554"/>
                      <a:pt x="40975" y="11574"/>
                      <a:pt x="41035" y="11574"/>
                    </a:cubicBezTo>
                    <a:cubicBezTo>
                      <a:pt x="41050" y="11574"/>
                      <a:pt x="41062" y="11573"/>
                      <a:pt x="41068" y="11570"/>
                    </a:cubicBezTo>
                    <a:cubicBezTo>
                      <a:pt x="41100" y="11570"/>
                      <a:pt x="41183" y="11577"/>
                      <a:pt x="41253" y="11577"/>
                    </a:cubicBezTo>
                    <a:cubicBezTo>
                      <a:pt x="41289" y="11577"/>
                      <a:pt x="41321" y="11575"/>
                      <a:pt x="41342" y="11570"/>
                    </a:cubicBezTo>
                    <a:lnTo>
                      <a:pt x="41552" y="11570"/>
                    </a:lnTo>
                    <a:cubicBezTo>
                      <a:pt x="41577" y="11570"/>
                      <a:pt x="41668" y="11617"/>
                      <a:pt x="41709" y="11617"/>
                    </a:cubicBezTo>
                    <a:cubicBezTo>
                      <a:pt x="41722" y="11617"/>
                      <a:pt x="41729" y="11613"/>
                      <a:pt x="41729" y="11602"/>
                    </a:cubicBezTo>
                    <a:cubicBezTo>
                      <a:pt x="41729" y="11571"/>
                      <a:pt x="41736" y="11560"/>
                      <a:pt x="41741" y="11560"/>
                    </a:cubicBezTo>
                    <a:cubicBezTo>
                      <a:pt x="41743" y="11560"/>
                      <a:pt x="41746" y="11564"/>
                      <a:pt x="41746" y="11570"/>
                    </a:cubicBezTo>
                    <a:cubicBezTo>
                      <a:pt x="41749" y="11573"/>
                      <a:pt x="41758" y="11574"/>
                      <a:pt x="41772" y="11574"/>
                    </a:cubicBezTo>
                    <a:cubicBezTo>
                      <a:pt x="41828" y="11574"/>
                      <a:pt x="41952" y="11554"/>
                      <a:pt x="42004" y="11554"/>
                    </a:cubicBezTo>
                    <a:cubicBezTo>
                      <a:pt x="42047" y="11554"/>
                      <a:pt x="42111" y="11561"/>
                      <a:pt x="42159" y="11561"/>
                    </a:cubicBezTo>
                    <a:cubicBezTo>
                      <a:pt x="42183" y="11561"/>
                      <a:pt x="42203" y="11559"/>
                      <a:pt x="42213" y="11554"/>
                    </a:cubicBezTo>
                    <a:cubicBezTo>
                      <a:pt x="42220" y="11550"/>
                      <a:pt x="42230" y="11549"/>
                      <a:pt x="42241" y="11549"/>
                    </a:cubicBezTo>
                    <a:cubicBezTo>
                      <a:pt x="42272" y="11549"/>
                      <a:pt x="42316" y="11558"/>
                      <a:pt x="42347" y="11558"/>
                    </a:cubicBezTo>
                    <a:cubicBezTo>
                      <a:pt x="42358" y="11558"/>
                      <a:pt x="42368" y="11557"/>
                      <a:pt x="42375" y="11554"/>
                    </a:cubicBezTo>
                    <a:cubicBezTo>
                      <a:pt x="42407" y="11554"/>
                      <a:pt x="42520" y="11537"/>
                      <a:pt x="42617" y="11505"/>
                    </a:cubicBezTo>
                    <a:lnTo>
                      <a:pt x="42681" y="11521"/>
                    </a:lnTo>
                    <a:lnTo>
                      <a:pt x="42794" y="11554"/>
                    </a:lnTo>
                    <a:cubicBezTo>
                      <a:pt x="42907" y="11537"/>
                      <a:pt x="43068" y="11521"/>
                      <a:pt x="43149" y="11521"/>
                    </a:cubicBezTo>
                    <a:lnTo>
                      <a:pt x="43213" y="11505"/>
                    </a:lnTo>
                    <a:lnTo>
                      <a:pt x="43278" y="11457"/>
                    </a:lnTo>
                    <a:cubicBezTo>
                      <a:pt x="43325" y="11480"/>
                      <a:pt x="43398" y="11495"/>
                      <a:pt x="43459" y="11495"/>
                    </a:cubicBezTo>
                    <a:cubicBezTo>
                      <a:pt x="43482" y="11495"/>
                      <a:pt x="43503" y="11493"/>
                      <a:pt x="43520" y="11489"/>
                    </a:cubicBezTo>
                    <a:lnTo>
                      <a:pt x="43584" y="11473"/>
                    </a:lnTo>
                    <a:lnTo>
                      <a:pt x="43649" y="11473"/>
                    </a:lnTo>
                    <a:cubicBezTo>
                      <a:pt x="43673" y="11468"/>
                      <a:pt x="43699" y="11466"/>
                      <a:pt x="43726" y="11466"/>
                    </a:cubicBezTo>
                    <a:cubicBezTo>
                      <a:pt x="43792" y="11466"/>
                      <a:pt x="43861" y="11478"/>
                      <a:pt x="43907" y="11489"/>
                    </a:cubicBezTo>
                    <a:lnTo>
                      <a:pt x="43972" y="11473"/>
                    </a:lnTo>
                    <a:lnTo>
                      <a:pt x="44036" y="11457"/>
                    </a:lnTo>
                    <a:cubicBezTo>
                      <a:pt x="44054" y="11460"/>
                      <a:pt x="44072" y="11461"/>
                      <a:pt x="44091" y="11461"/>
                    </a:cubicBezTo>
                    <a:cubicBezTo>
                      <a:pt x="44173" y="11461"/>
                      <a:pt x="44258" y="11435"/>
                      <a:pt x="44310" y="11408"/>
                    </a:cubicBezTo>
                    <a:lnTo>
                      <a:pt x="44375" y="11457"/>
                    </a:lnTo>
                    <a:lnTo>
                      <a:pt x="44391" y="11473"/>
                    </a:lnTo>
                    <a:cubicBezTo>
                      <a:pt x="44402" y="11466"/>
                      <a:pt x="44420" y="11463"/>
                      <a:pt x="44442" y="11463"/>
                    </a:cubicBezTo>
                    <a:cubicBezTo>
                      <a:pt x="44493" y="11463"/>
                      <a:pt x="44564" y="11475"/>
                      <a:pt x="44621" y="11475"/>
                    </a:cubicBezTo>
                    <a:cubicBezTo>
                      <a:pt x="44655" y="11475"/>
                      <a:pt x="44683" y="11471"/>
                      <a:pt x="44697" y="11457"/>
                    </a:cubicBezTo>
                    <a:cubicBezTo>
                      <a:pt x="44733" y="11433"/>
                      <a:pt x="44794" y="11418"/>
                      <a:pt x="44831" y="11418"/>
                    </a:cubicBezTo>
                    <a:cubicBezTo>
                      <a:pt x="44844" y="11418"/>
                      <a:pt x="44854" y="11420"/>
                      <a:pt x="44859" y="11424"/>
                    </a:cubicBezTo>
                    <a:cubicBezTo>
                      <a:pt x="44859" y="11428"/>
                      <a:pt x="44863" y="11429"/>
                      <a:pt x="44871" y="11429"/>
                    </a:cubicBezTo>
                    <a:cubicBezTo>
                      <a:pt x="44905" y="11429"/>
                      <a:pt x="44997" y="11405"/>
                      <a:pt x="45036" y="11392"/>
                    </a:cubicBezTo>
                    <a:cubicBezTo>
                      <a:pt x="45101" y="11392"/>
                      <a:pt x="45214" y="11376"/>
                      <a:pt x="45310" y="11360"/>
                    </a:cubicBezTo>
                    <a:lnTo>
                      <a:pt x="45391" y="11376"/>
                    </a:lnTo>
                    <a:lnTo>
                      <a:pt x="45439" y="11392"/>
                    </a:lnTo>
                    <a:cubicBezTo>
                      <a:pt x="45497" y="11378"/>
                      <a:pt x="45618" y="11325"/>
                      <a:pt x="45667" y="11325"/>
                    </a:cubicBezTo>
                    <a:cubicBezTo>
                      <a:pt x="45673" y="11325"/>
                      <a:pt x="45678" y="11326"/>
                      <a:pt x="45681" y="11328"/>
                    </a:cubicBezTo>
                    <a:cubicBezTo>
                      <a:pt x="45685" y="11334"/>
                      <a:pt x="45697" y="11337"/>
                      <a:pt x="45715" y="11337"/>
                    </a:cubicBezTo>
                    <a:cubicBezTo>
                      <a:pt x="45788" y="11337"/>
                      <a:pt x="45956" y="11295"/>
                      <a:pt x="46020" y="11295"/>
                    </a:cubicBezTo>
                    <a:cubicBezTo>
                      <a:pt x="46117" y="11295"/>
                      <a:pt x="46278" y="11279"/>
                      <a:pt x="46310" y="11263"/>
                    </a:cubicBezTo>
                    <a:cubicBezTo>
                      <a:pt x="46336" y="11263"/>
                      <a:pt x="46434" y="11284"/>
                      <a:pt x="46489" y="11284"/>
                    </a:cubicBezTo>
                    <a:cubicBezTo>
                      <a:pt x="46503" y="11284"/>
                      <a:pt x="46514" y="11283"/>
                      <a:pt x="46520" y="11279"/>
                    </a:cubicBezTo>
                    <a:cubicBezTo>
                      <a:pt x="46552" y="11263"/>
                      <a:pt x="46649" y="11263"/>
                      <a:pt x="46730" y="11263"/>
                    </a:cubicBezTo>
                    <a:lnTo>
                      <a:pt x="46810" y="11215"/>
                    </a:lnTo>
                    <a:cubicBezTo>
                      <a:pt x="46843" y="11215"/>
                      <a:pt x="46923" y="11199"/>
                      <a:pt x="47004" y="11150"/>
                    </a:cubicBezTo>
                    <a:lnTo>
                      <a:pt x="47020" y="11183"/>
                    </a:lnTo>
                    <a:cubicBezTo>
                      <a:pt x="47031" y="11196"/>
                      <a:pt x="47042" y="11201"/>
                      <a:pt x="47053" y="11201"/>
                    </a:cubicBezTo>
                    <a:cubicBezTo>
                      <a:pt x="47081" y="11201"/>
                      <a:pt x="47111" y="11171"/>
                      <a:pt x="47135" y="11171"/>
                    </a:cubicBezTo>
                    <a:cubicBezTo>
                      <a:pt x="47147" y="11171"/>
                      <a:pt x="47157" y="11178"/>
                      <a:pt x="47165" y="11199"/>
                    </a:cubicBezTo>
                    <a:cubicBezTo>
                      <a:pt x="47165" y="11199"/>
                      <a:pt x="47278" y="11166"/>
                      <a:pt x="47294" y="11166"/>
                    </a:cubicBezTo>
                    <a:lnTo>
                      <a:pt x="47359" y="11247"/>
                    </a:lnTo>
                    <a:cubicBezTo>
                      <a:pt x="47407" y="11199"/>
                      <a:pt x="47504" y="11150"/>
                      <a:pt x="47569" y="11118"/>
                    </a:cubicBezTo>
                    <a:lnTo>
                      <a:pt x="47778" y="11118"/>
                    </a:lnTo>
                    <a:cubicBezTo>
                      <a:pt x="47923" y="11118"/>
                      <a:pt x="48101" y="11102"/>
                      <a:pt x="48165" y="11086"/>
                    </a:cubicBezTo>
                    <a:lnTo>
                      <a:pt x="48246" y="11070"/>
                    </a:lnTo>
                    <a:lnTo>
                      <a:pt x="48311" y="11070"/>
                    </a:lnTo>
                    <a:cubicBezTo>
                      <a:pt x="48375" y="11053"/>
                      <a:pt x="48795" y="11021"/>
                      <a:pt x="48924" y="10989"/>
                    </a:cubicBezTo>
                    <a:cubicBezTo>
                      <a:pt x="49053" y="10957"/>
                      <a:pt x="49214" y="10941"/>
                      <a:pt x="49278" y="10941"/>
                    </a:cubicBezTo>
                    <a:lnTo>
                      <a:pt x="49327" y="10924"/>
                    </a:lnTo>
                    <a:lnTo>
                      <a:pt x="49375" y="10908"/>
                    </a:lnTo>
                    <a:cubicBezTo>
                      <a:pt x="49424" y="10876"/>
                      <a:pt x="49520" y="10860"/>
                      <a:pt x="49537" y="10860"/>
                    </a:cubicBezTo>
                    <a:cubicBezTo>
                      <a:pt x="49569" y="10860"/>
                      <a:pt x="49649" y="10828"/>
                      <a:pt x="49682" y="10812"/>
                    </a:cubicBezTo>
                    <a:cubicBezTo>
                      <a:pt x="49698" y="10795"/>
                      <a:pt x="49746" y="10779"/>
                      <a:pt x="49746" y="10779"/>
                    </a:cubicBezTo>
                    <a:cubicBezTo>
                      <a:pt x="49762" y="10779"/>
                      <a:pt x="49795" y="10795"/>
                      <a:pt x="49843" y="10795"/>
                    </a:cubicBezTo>
                    <a:lnTo>
                      <a:pt x="49811" y="10763"/>
                    </a:lnTo>
                    <a:lnTo>
                      <a:pt x="49746" y="10650"/>
                    </a:lnTo>
                    <a:cubicBezTo>
                      <a:pt x="49633" y="10537"/>
                      <a:pt x="49569" y="10408"/>
                      <a:pt x="49569" y="10408"/>
                    </a:cubicBezTo>
                    <a:cubicBezTo>
                      <a:pt x="49569" y="10408"/>
                      <a:pt x="49649" y="10360"/>
                      <a:pt x="49746" y="10311"/>
                    </a:cubicBezTo>
                    <a:lnTo>
                      <a:pt x="49633" y="10199"/>
                    </a:lnTo>
                    <a:lnTo>
                      <a:pt x="49601" y="10150"/>
                    </a:lnTo>
                    <a:cubicBezTo>
                      <a:pt x="49617" y="10102"/>
                      <a:pt x="49633" y="10021"/>
                      <a:pt x="49649" y="9989"/>
                    </a:cubicBezTo>
                    <a:lnTo>
                      <a:pt x="49617" y="9940"/>
                    </a:lnTo>
                    <a:lnTo>
                      <a:pt x="49569" y="9924"/>
                    </a:lnTo>
                    <a:cubicBezTo>
                      <a:pt x="49569" y="9876"/>
                      <a:pt x="49553" y="9795"/>
                      <a:pt x="49553" y="9747"/>
                    </a:cubicBezTo>
                    <a:lnTo>
                      <a:pt x="49553" y="9715"/>
                    </a:lnTo>
                    <a:lnTo>
                      <a:pt x="49569" y="9634"/>
                    </a:lnTo>
                    <a:cubicBezTo>
                      <a:pt x="49504" y="9634"/>
                      <a:pt x="49569" y="9586"/>
                      <a:pt x="49601" y="9553"/>
                    </a:cubicBezTo>
                    <a:cubicBezTo>
                      <a:pt x="49617" y="9505"/>
                      <a:pt x="49682" y="9424"/>
                      <a:pt x="49746" y="9360"/>
                    </a:cubicBezTo>
                    <a:lnTo>
                      <a:pt x="49649" y="9328"/>
                    </a:lnTo>
                    <a:cubicBezTo>
                      <a:pt x="49537" y="9263"/>
                      <a:pt x="49520" y="9231"/>
                      <a:pt x="49601" y="9134"/>
                    </a:cubicBezTo>
                    <a:lnTo>
                      <a:pt x="49633" y="9102"/>
                    </a:lnTo>
                    <a:cubicBezTo>
                      <a:pt x="49633" y="9037"/>
                      <a:pt x="49569" y="8940"/>
                      <a:pt x="49553" y="8924"/>
                    </a:cubicBezTo>
                    <a:cubicBezTo>
                      <a:pt x="49520" y="8892"/>
                      <a:pt x="49504" y="8876"/>
                      <a:pt x="49504" y="8860"/>
                    </a:cubicBezTo>
                    <a:cubicBezTo>
                      <a:pt x="49520" y="8860"/>
                      <a:pt x="49537" y="8827"/>
                      <a:pt x="49553" y="8827"/>
                    </a:cubicBezTo>
                    <a:cubicBezTo>
                      <a:pt x="49569" y="8811"/>
                      <a:pt x="49569" y="8763"/>
                      <a:pt x="49569" y="8747"/>
                    </a:cubicBezTo>
                    <a:cubicBezTo>
                      <a:pt x="49585" y="8731"/>
                      <a:pt x="49698" y="8666"/>
                      <a:pt x="49730" y="8634"/>
                    </a:cubicBezTo>
                    <a:cubicBezTo>
                      <a:pt x="49746" y="8602"/>
                      <a:pt x="49762" y="8553"/>
                      <a:pt x="49746" y="8553"/>
                    </a:cubicBezTo>
                    <a:lnTo>
                      <a:pt x="49730" y="8537"/>
                    </a:lnTo>
                    <a:cubicBezTo>
                      <a:pt x="49649" y="8537"/>
                      <a:pt x="49617" y="8505"/>
                      <a:pt x="49601" y="8456"/>
                    </a:cubicBezTo>
                    <a:lnTo>
                      <a:pt x="49585" y="8392"/>
                    </a:lnTo>
                    <a:cubicBezTo>
                      <a:pt x="49601" y="8344"/>
                      <a:pt x="49682" y="8295"/>
                      <a:pt x="49698" y="8295"/>
                    </a:cubicBezTo>
                    <a:cubicBezTo>
                      <a:pt x="49730" y="8295"/>
                      <a:pt x="49795" y="8198"/>
                      <a:pt x="49811" y="8198"/>
                    </a:cubicBezTo>
                    <a:cubicBezTo>
                      <a:pt x="49827" y="8198"/>
                      <a:pt x="49875" y="8215"/>
                      <a:pt x="49875" y="8231"/>
                    </a:cubicBezTo>
                    <a:cubicBezTo>
                      <a:pt x="49879" y="8238"/>
                      <a:pt x="49890" y="8242"/>
                      <a:pt x="49904" y="8242"/>
                    </a:cubicBezTo>
                    <a:cubicBezTo>
                      <a:pt x="49949" y="8242"/>
                      <a:pt x="50032" y="8211"/>
                      <a:pt x="50069" y="8198"/>
                    </a:cubicBezTo>
                    <a:cubicBezTo>
                      <a:pt x="50101" y="8182"/>
                      <a:pt x="50069" y="8150"/>
                      <a:pt x="50037" y="8150"/>
                    </a:cubicBezTo>
                    <a:cubicBezTo>
                      <a:pt x="50025" y="8161"/>
                      <a:pt x="49953" y="8180"/>
                      <a:pt x="49909" y="8180"/>
                    </a:cubicBezTo>
                    <a:cubicBezTo>
                      <a:pt x="49889" y="8180"/>
                      <a:pt x="49875" y="8176"/>
                      <a:pt x="49875" y="8166"/>
                    </a:cubicBezTo>
                    <a:cubicBezTo>
                      <a:pt x="49891" y="8134"/>
                      <a:pt x="49875" y="8102"/>
                      <a:pt x="49859" y="8102"/>
                    </a:cubicBezTo>
                    <a:cubicBezTo>
                      <a:pt x="49845" y="8102"/>
                      <a:pt x="49784" y="8137"/>
                      <a:pt x="49747" y="8137"/>
                    </a:cubicBezTo>
                    <a:cubicBezTo>
                      <a:pt x="49740" y="8137"/>
                      <a:pt x="49735" y="8136"/>
                      <a:pt x="49730" y="8134"/>
                    </a:cubicBezTo>
                    <a:cubicBezTo>
                      <a:pt x="49714" y="8118"/>
                      <a:pt x="49649" y="8069"/>
                      <a:pt x="49633" y="8053"/>
                    </a:cubicBezTo>
                    <a:cubicBezTo>
                      <a:pt x="49622" y="8042"/>
                      <a:pt x="49667" y="8030"/>
                      <a:pt x="49706" y="8030"/>
                    </a:cubicBezTo>
                    <a:cubicBezTo>
                      <a:pt x="49722" y="8030"/>
                      <a:pt x="49737" y="8032"/>
                      <a:pt x="49746" y="8037"/>
                    </a:cubicBezTo>
                    <a:lnTo>
                      <a:pt x="49891" y="8037"/>
                    </a:lnTo>
                    <a:cubicBezTo>
                      <a:pt x="49901" y="8032"/>
                      <a:pt x="49914" y="8030"/>
                      <a:pt x="49930" y="8030"/>
                    </a:cubicBezTo>
                    <a:cubicBezTo>
                      <a:pt x="49967" y="8030"/>
                      <a:pt x="50014" y="8042"/>
                      <a:pt x="50037" y="8053"/>
                    </a:cubicBezTo>
                    <a:cubicBezTo>
                      <a:pt x="50041" y="8062"/>
                      <a:pt x="50044" y="8066"/>
                      <a:pt x="50046" y="8066"/>
                    </a:cubicBezTo>
                    <a:cubicBezTo>
                      <a:pt x="50051" y="8066"/>
                      <a:pt x="50048" y="8040"/>
                      <a:pt x="50037" y="8005"/>
                    </a:cubicBezTo>
                    <a:lnTo>
                      <a:pt x="50004" y="7956"/>
                    </a:lnTo>
                    <a:lnTo>
                      <a:pt x="50004" y="7940"/>
                    </a:lnTo>
                    <a:cubicBezTo>
                      <a:pt x="50004" y="7908"/>
                      <a:pt x="50133" y="7876"/>
                      <a:pt x="50166" y="7844"/>
                    </a:cubicBezTo>
                    <a:cubicBezTo>
                      <a:pt x="50198" y="7811"/>
                      <a:pt x="50149" y="7714"/>
                      <a:pt x="50133" y="7698"/>
                    </a:cubicBezTo>
                    <a:cubicBezTo>
                      <a:pt x="50117" y="7682"/>
                      <a:pt x="50117" y="7634"/>
                      <a:pt x="50133" y="7585"/>
                    </a:cubicBezTo>
                    <a:lnTo>
                      <a:pt x="50149" y="7537"/>
                    </a:lnTo>
                    <a:lnTo>
                      <a:pt x="50198" y="7456"/>
                    </a:lnTo>
                    <a:cubicBezTo>
                      <a:pt x="50085" y="7408"/>
                      <a:pt x="50085" y="7392"/>
                      <a:pt x="50182" y="7392"/>
                    </a:cubicBezTo>
                    <a:lnTo>
                      <a:pt x="50198" y="7408"/>
                    </a:lnTo>
                    <a:lnTo>
                      <a:pt x="50214" y="7456"/>
                    </a:lnTo>
                    <a:cubicBezTo>
                      <a:pt x="50223" y="7459"/>
                      <a:pt x="50231" y="7461"/>
                      <a:pt x="50239" y="7461"/>
                    </a:cubicBezTo>
                    <a:cubicBezTo>
                      <a:pt x="50274" y="7461"/>
                      <a:pt x="50298" y="7434"/>
                      <a:pt x="50311" y="7408"/>
                    </a:cubicBezTo>
                    <a:lnTo>
                      <a:pt x="50279" y="7376"/>
                    </a:lnTo>
                    <a:cubicBezTo>
                      <a:pt x="50279" y="7376"/>
                      <a:pt x="50295" y="7343"/>
                      <a:pt x="50295" y="7327"/>
                    </a:cubicBezTo>
                    <a:cubicBezTo>
                      <a:pt x="50327" y="7279"/>
                      <a:pt x="50311" y="7263"/>
                      <a:pt x="50230" y="7263"/>
                    </a:cubicBezTo>
                    <a:lnTo>
                      <a:pt x="50198" y="7263"/>
                    </a:lnTo>
                    <a:cubicBezTo>
                      <a:pt x="50182" y="7231"/>
                      <a:pt x="50182" y="7198"/>
                      <a:pt x="50182" y="7182"/>
                    </a:cubicBezTo>
                    <a:cubicBezTo>
                      <a:pt x="50198" y="7182"/>
                      <a:pt x="50230" y="7134"/>
                      <a:pt x="50262" y="7085"/>
                    </a:cubicBezTo>
                    <a:lnTo>
                      <a:pt x="50246" y="7053"/>
                    </a:lnTo>
                    <a:cubicBezTo>
                      <a:pt x="50182" y="6956"/>
                      <a:pt x="50101" y="6908"/>
                      <a:pt x="50053" y="6908"/>
                    </a:cubicBezTo>
                    <a:lnTo>
                      <a:pt x="50037" y="6924"/>
                    </a:lnTo>
                    <a:cubicBezTo>
                      <a:pt x="50035" y="6926"/>
                      <a:pt x="50033" y="6927"/>
                      <a:pt x="50030" y="6927"/>
                    </a:cubicBezTo>
                    <a:cubicBezTo>
                      <a:pt x="50010" y="6927"/>
                      <a:pt x="49970" y="6872"/>
                      <a:pt x="49956" y="6843"/>
                    </a:cubicBezTo>
                    <a:cubicBezTo>
                      <a:pt x="49940" y="6827"/>
                      <a:pt x="50020" y="6747"/>
                      <a:pt x="50053" y="6731"/>
                    </a:cubicBezTo>
                    <a:cubicBezTo>
                      <a:pt x="50085" y="6714"/>
                      <a:pt x="49988" y="6682"/>
                      <a:pt x="49940" y="6682"/>
                    </a:cubicBezTo>
                    <a:cubicBezTo>
                      <a:pt x="49908" y="6666"/>
                      <a:pt x="49924" y="6601"/>
                      <a:pt x="49940" y="6585"/>
                    </a:cubicBezTo>
                    <a:cubicBezTo>
                      <a:pt x="49956" y="6569"/>
                      <a:pt x="49988" y="6553"/>
                      <a:pt x="50004" y="6537"/>
                    </a:cubicBezTo>
                    <a:lnTo>
                      <a:pt x="50004" y="6553"/>
                    </a:lnTo>
                    <a:lnTo>
                      <a:pt x="50053" y="6569"/>
                    </a:lnTo>
                    <a:cubicBezTo>
                      <a:pt x="50072" y="6588"/>
                      <a:pt x="50107" y="6596"/>
                      <a:pt x="50137" y="6596"/>
                    </a:cubicBezTo>
                    <a:cubicBezTo>
                      <a:pt x="50157" y="6596"/>
                      <a:pt x="50175" y="6592"/>
                      <a:pt x="50182" y="6585"/>
                    </a:cubicBezTo>
                    <a:cubicBezTo>
                      <a:pt x="50198" y="6585"/>
                      <a:pt x="50149" y="6505"/>
                      <a:pt x="50117" y="6440"/>
                    </a:cubicBezTo>
                    <a:cubicBezTo>
                      <a:pt x="50085" y="6376"/>
                      <a:pt x="50020" y="6343"/>
                      <a:pt x="49972" y="6343"/>
                    </a:cubicBezTo>
                    <a:lnTo>
                      <a:pt x="49956" y="6327"/>
                    </a:lnTo>
                    <a:lnTo>
                      <a:pt x="49908" y="6247"/>
                    </a:lnTo>
                    <a:cubicBezTo>
                      <a:pt x="49972" y="6198"/>
                      <a:pt x="49988" y="6150"/>
                      <a:pt x="49972" y="6134"/>
                    </a:cubicBezTo>
                    <a:cubicBezTo>
                      <a:pt x="49940" y="6134"/>
                      <a:pt x="49875" y="6150"/>
                      <a:pt x="49811" y="6182"/>
                    </a:cubicBezTo>
                    <a:lnTo>
                      <a:pt x="49762" y="6118"/>
                    </a:lnTo>
                    <a:lnTo>
                      <a:pt x="49746" y="6118"/>
                    </a:lnTo>
                    <a:cubicBezTo>
                      <a:pt x="49746" y="6115"/>
                      <a:pt x="49746" y="6113"/>
                      <a:pt x="49745" y="6113"/>
                    </a:cubicBezTo>
                    <a:cubicBezTo>
                      <a:pt x="49741" y="6113"/>
                      <a:pt x="49730" y="6140"/>
                      <a:pt x="49730" y="6166"/>
                    </a:cubicBezTo>
                    <a:lnTo>
                      <a:pt x="49714" y="6182"/>
                    </a:lnTo>
                    <a:lnTo>
                      <a:pt x="49682" y="6214"/>
                    </a:lnTo>
                    <a:cubicBezTo>
                      <a:pt x="49662" y="6234"/>
                      <a:pt x="49617" y="6248"/>
                      <a:pt x="49578" y="6248"/>
                    </a:cubicBezTo>
                    <a:cubicBezTo>
                      <a:pt x="49554" y="6248"/>
                      <a:pt x="49533" y="6243"/>
                      <a:pt x="49520" y="6230"/>
                    </a:cubicBezTo>
                    <a:cubicBezTo>
                      <a:pt x="49504" y="6214"/>
                      <a:pt x="49537" y="6150"/>
                      <a:pt x="49617" y="6069"/>
                    </a:cubicBezTo>
                    <a:lnTo>
                      <a:pt x="49633" y="6005"/>
                    </a:lnTo>
                    <a:cubicBezTo>
                      <a:pt x="49633" y="5956"/>
                      <a:pt x="49569" y="5892"/>
                      <a:pt x="49553" y="5827"/>
                    </a:cubicBezTo>
                    <a:cubicBezTo>
                      <a:pt x="49554" y="5826"/>
                      <a:pt x="49556" y="5825"/>
                      <a:pt x="49559" y="5825"/>
                    </a:cubicBezTo>
                    <a:cubicBezTo>
                      <a:pt x="49586" y="5825"/>
                      <a:pt x="49670" y="5895"/>
                      <a:pt x="49714" y="5924"/>
                    </a:cubicBezTo>
                    <a:cubicBezTo>
                      <a:pt x="49728" y="5929"/>
                      <a:pt x="49745" y="5931"/>
                      <a:pt x="49762" y="5931"/>
                    </a:cubicBezTo>
                    <a:cubicBezTo>
                      <a:pt x="49804" y="5931"/>
                      <a:pt x="49848" y="5919"/>
                      <a:pt x="49859" y="5908"/>
                    </a:cubicBezTo>
                    <a:cubicBezTo>
                      <a:pt x="49864" y="5903"/>
                      <a:pt x="49877" y="5901"/>
                      <a:pt x="49894" y="5901"/>
                    </a:cubicBezTo>
                    <a:cubicBezTo>
                      <a:pt x="49934" y="5901"/>
                      <a:pt x="49998" y="5913"/>
                      <a:pt x="50020" y="5924"/>
                    </a:cubicBezTo>
                    <a:cubicBezTo>
                      <a:pt x="50028" y="5928"/>
                      <a:pt x="50035" y="5930"/>
                      <a:pt x="50040" y="5930"/>
                    </a:cubicBezTo>
                    <a:cubicBezTo>
                      <a:pt x="50059" y="5930"/>
                      <a:pt x="50065" y="5909"/>
                      <a:pt x="50053" y="5859"/>
                    </a:cubicBezTo>
                    <a:lnTo>
                      <a:pt x="50037" y="5827"/>
                    </a:lnTo>
                    <a:lnTo>
                      <a:pt x="50037" y="5763"/>
                    </a:lnTo>
                    <a:cubicBezTo>
                      <a:pt x="49972" y="5763"/>
                      <a:pt x="49875" y="5763"/>
                      <a:pt x="49827" y="5747"/>
                    </a:cubicBezTo>
                    <a:lnTo>
                      <a:pt x="49827" y="5714"/>
                    </a:lnTo>
                    <a:lnTo>
                      <a:pt x="49811" y="5634"/>
                    </a:lnTo>
                    <a:cubicBezTo>
                      <a:pt x="49796" y="5648"/>
                      <a:pt x="49775" y="5656"/>
                      <a:pt x="49755" y="5656"/>
                    </a:cubicBezTo>
                    <a:cubicBezTo>
                      <a:pt x="49730" y="5656"/>
                      <a:pt x="49707" y="5644"/>
                      <a:pt x="49698" y="5618"/>
                    </a:cubicBezTo>
                    <a:lnTo>
                      <a:pt x="49682" y="5618"/>
                    </a:lnTo>
                    <a:cubicBezTo>
                      <a:pt x="49671" y="5619"/>
                      <a:pt x="49662" y="5620"/>
                      <a:pt x="49655" y="5620"/>
                    </a:cubicBezTo>
                    <a:cubicBezTo>
                      <a:pt x="49591" y="5620"/>
                      <a:pt x="49614" y="5566"/>
                      <a:pt x="49585" y="5537"/>
                    </a:cubicBezTo>
                    <a:lnTo>
                      <a:pt x="49569" y="5521"/>
                    </a:lnTo>
                    <a:cubicBezTo>
                      <a:pt x="49537" y="5521"/>
                      <a:pt x="49407" y="5505"/>
                      <a:pt x="49391" y="5472"/>
                    </a:cubicBezTo>
                    <a:cubicBezTo>
                      <a:pt x="49391" y="5440"/>
                      <a:pt x="49424" y="5359"/>
                      <a:pt x="49440" y="5327"/>
                    </a:cubicBezTo>
                    <a:cubicBezTo>
                      <a:pt x="49440" y="5325"/>
                      <a:pt x="49442" y="5324"/>
                      <a:pt x="49447" y="5324"/>
                    </a:cubicBezTo>
                    <a:cubicBezTo>
                      <a:pt x="49474" y="5324"/>
                      <a:pt x="49573" y="5362"/>
                      <a:pt x="49601" y="5376"/>
                    </a:cubicBezTo>
                    <a:cubicBezTo>
                      <a:pt x="49625" y="5384"/>
                      <a:pt x="49694" y="5384"/>
                      <a:pt x="49762" y="5384"/>
                    </a:cubicBezTo>
                    <a:cubicBezTo>
                      <a:pt x="49831" y="5384"/>
                      <a:pt x="49899" y="5384"/>
                      <a:pt x="49924" y="5392"/>
                    </a:cubicBezTo>
                    <a:cubicBezTo>
                      <a:pt x="49981" y="5420"/>
                      <a:pt x="50167" y="5475"/>
                      <a:pt x="50264" y="5475"/>
                    </a:cubicBezTo>
                    <a:cubicBezTo>
                      <a:pt x="50276" y="5475"/>
                      <a:pt x="50286" y="5474"/>
                      <a:pt x="50295" y="5472"/>
                    </a:cubicBezTo>
                    <a:cubicBezTo>
                      <a:pt x="50347" y="5459"/>
                      <a:pt x="50473" y="5436"/>
                      <a:pt x="50545" y="5436"/>
                    </a:cubicBezTo>
                    <a:cubicBezTo>
                      <a:pt x="50562" y="5436"/>
                      <a:pt x="50576" y="5437"/>
                      <a:pt x="50585" y="5440"/>
                    </a:cubicBezTo>
                    <a:cubicBezTo>
                      <a:pt x="50617" y="5456"/>
                      <a:pt x="50682" y="5472"/>
                      <a:pt x="50714" y="5488"/>
                    </a:cubicBezTo>
                    <a:lnTo>
                      <a:pt x="50730" y="5472"/>
                    </a:lnTo>
                    <a:cubicBezTo>
                      <a:pt x="50739" y="5459"/>
                      <a:pt x="50750" y="5454"/>
                      <a:pt x="50761" y="5454"/>
                    </a:cubicBezTo>
                    <a:cubicBezTo>
                      <a:pt x="50784" y="5454"/>
                      <a:pt x="50810" y="5475"/>
                      <a:pt x="50831" y="5475"/>
                    </a:cubicBezTo>
                    <a:cubicBezTo>
                      <a:pt x="50835" y="5475"/>
                      <a:pt x="50839" y="5474"/>
                      <a:pt x="50843" y="5472"/>
                    </a:cubicBezTo>
                    <a:lnTo>
                      <a:pt x="50891" y="5456"/>
                    </a:lnTo>
                    <a:cubicBezTo>
                      <a:pt x="50924" y="5440"/>
                      <a:pt x="50875" y="5359"/>
                      <a:pt x="50859" y="5343"/>
                    </a:cubicBezTo>
                    <a:cubicBezTo>
                      <a:pt x="50827" y="5327"/>
                      <a:pt x="50795" y="5214"/>
                      <a:pt x="50827" y="5182"/>
                    </a:cubicBezTo>
                    <a:cubicBezTo>
                      <a:pt x="50875" y="5166"/>
                      <a:pt x="50827" y="4956"/>
                      <a:pt x="50795" y="4876"/>
                    </a:cubicBezTo>
                    <a:cubicBezTo>
                      <a:pt x="50779" y="4811"/>
                      <a:pt x="50762" y="4682"/>
                      <a:pt x="50811" y="4682"/>
                    </a:cubicBezTo>
                    <a:cubicBezTo>
                      <a:pt x="50843" y="4682"/>
                      <a:pt x="50940" y="4666"/>
                      <a:pt x="51004" y="4650"/>
                    </a:cubicBezTo>
                    <a:lnTo>
                      <a:pt x="51021" y="4585"/>
                    </a:lnTo>
                    <a:lnTo>
                      <a:pt x="51037" y="4553"/>
                    </a:lnTo>
                    <a:cubicBezTo>
                      <a:pt x="51037" y="4510"/>
                      <a:pt x="51058" y="4488"/>
                      <a:pt x="51096" y="4488"/>
                    </a:cubicBezTo>
                    <a:cubicBezTo>
                      <a:pt x="51116" y="4488"/>
                      <a:pt x="51139" y="4494"/>
                      <a:pt x="51166" y="4505"/>
                    </a:cubicBezTo>
                    <a:lnTo>
                      <a:pt x="51214" y="4505"/>
                    </a:lnTo>
                    <a:lnTo>
                      <a:pt x="51279" y="4488"/>
                    </a:lnTo>
                    <a:cubicBezTo>
                      <a:pt x="51343" y="4456"/>
                      <a:pt x="51359" y="4424"/>
                      <a:pt x="51279" y="4392"/>
                    </a:cubicBezTo>
                    <a:lnTo>
                      <a:pt x="51230" y="4375"/>
                    </a:lnTo>
                    <a:cubicBezTo>
                      <a:pt x="51214" y="4359"/>
                      <a:pt x="51182" y="4343"/>
                      <a:pt x="51182" y="4327"/>
                    </a:cubicBezTo>
                    <a:cubicBezTo>
                      <a:pt x="51198" y="4311"/>
                      <a:pt x="51214" y="4279"/>
                      <a:pt x="51230" y="4279"/>
                    </a:cubicBezTo>
                    <a:cubicBezTo>
                      <a:pt x="51245" y="4282"/>
                      <a:pt x="51259" y="4283"/>
                      <a:pt x="51271" y="4283"/>
                    </a:cubicBezTo>
                    <a:cubicBezTo>
                      <a:pt x="51328" y="4283"/>
                      <a:pt x="51365" y="4257"/>
                      <a:pt x="51392" y="4230"/>
                    </a:cubicBezTo>
                    <a:cubicBezTo>
                      <a:pt x="51408" y="4214"/>
                      <a:pt x="51408" y="4182"/>
                      <a:pt x="51392" y="4166"/>
                    </a:cubicBezTo>
                    <a:cubicBezTo>
                      <a:pt x="51375" y="4150"/>
                      <a:pt x="51343" y="4150"/>
                      <a:pt x="51327" y="4150"/>
                    </a:cubicBezTo>
                    <a:lnTo>
                      <a:pt x="51295" y="4166"/>
                    </a:lnTo>
                    <a:cubicBezTo>
                      <a:pt x="51293" y="4168"/>
                      <a:pt x="51291" y="4169"/>
                      <a:pt x="51288" y="4169"/>
                    </a:cubicBezTo>
                    <a:cubicBezTo>
                      <a:pt x="51274" y="4169"/>
                      <a:pt x="51260" y="4125"/>
                      <a:pt x="51246" y="4069"/>
                    </a:cubicBezTo>
                    <a:lnTo>
                      <a:pt x="51166" y="4021"/>
                    </a:lnTo>
                    <a:cubicBezTo>
                      <a:pt x="51133" y="4004"/>
                      <a:pt x="51117" y="3956"/>
                      <a:pt x="51085" y="3908"/>
                    </a:cubicBezTo>
                    <a:cubicBezTo>
                      <a:pt x="51053" y="3859"/>
                      <a:pt x="51101" y="3811"/>
                      <a:pt x="51182" y="3811"/>
                    </a:cubicBezTo>
                    <a:lnTo>
                      <a:pt x="51214" y="3827"/>
                    </a:lnTo>
                    <a:cubicBezTo>
                      <a:pt x="51230" y="3811"/>
                      <a:pt x="51133" y="3650"/>
                      <a:pt x="51069" y="3633"/>
                    </a:cubicBezTo>
                    <a:cubicBezTo>
                      <a:pt x="50988" y="3633"/>
                      <a:pt x="50827" y="3650"/>
                      <a:pt x="50795" y="3650"/>
                    </a:cubicBezTo>
                    <a:cubicBezTo>
                      <a:pt x="50762" y="3633"/>
                      <a:pt x="50714" y="3633"/>
                      <a:pt x="50682" y="3633"/>
                    </a:cubicBezTo>
                    <a:lnTo>
                      <a:pt x="50650" y="3633"/>
                    </a:lnTo>
                    <a:lnTo>
                      <a:pt x="50585" y="3650"/>
                    </a:lnTo>
                    <a:cubicBezTo>
                      <a:pt x="50537" y="3650"/>
                      <a:pt x="50488" y="3569"/>
                      <a:pt x="50488" y="3537"/>
                    </a:cubicBezTo>
                    <a:cubicBezTo>
                      <a:pt x="50488" y="3521"/>
                      <a:pt x="50617" y="3488"/>
                      <a:pt x="50666" y="3488"/>
                    </a:cubicBezTo>
                    <a:cubicBezTo>
                      <a:pt x="50714" y="3472"/>
                      <a:pt x="50666" y="3456"/>
                      <a:pt x="50569" y="3440"/>
                    </a:cubicBezTo>
                    <a:lnTo>
                      <a:pt x="50488" y="3440"/>
                    </a:lnTo>
                    <a:cubicBezTo>
                      <a:pt x="50375" y="3424"/>
                      <a:pt x="50295" y="3295"/>
                      <a:pt x="50343" y="3214"/>
                    </a:cubicBezTo>
                    <a:lnTo>
                      <a:pt x="50391" y="3133"/>
                    </a:lnTo>
                    <a:cubicBezTo>
                      <a:pt x="50375" y="3069"/>
                      <a:pt x="50311" y="2891"/>
                      <a:pt x="50327" y="2859"/>
                    </a:cubicBezTo>
                    <a:cubicBezTo>
                      <a:pt x="50359" y="2827"/>
                      <a:pt x="50327" y="2779"/>
                      <a:pt x="50262" y="2762"/>
                    </a:cubicBezTo>
                    <a:lnTo>
                      <a:pt x="50230" y="2730"/>
                    </a:lnTo>
                    <a:cubicBezTo>
                      <a:pt x="50223" y="2723"/>
                      <a:pt x="50216" y="2720"/>
                      <a:pt x="50209" y="2720"/>
                    </a:cubicBezTo>
                    <a:cubicBezTo>
                      <a:pt x="50183" y="2720"/>
                      <a:pt x="50160" y="2764"/>
                      <a:pt x="50130" y="2764"/>
                    </a:cubicBezTo>
                    <a:cubicBezTo>
                      <a:pt x="50117" y="2764"/>
                      <a:pt x="50102" y="2756"/>
                      <a:pt x="50085" y="2730"/>
                    </a:cubicBezTo>
                    <a:lnTo>
                      <a:pt x="50069" y="2698"/>
                    </a:lnTo>
                    <a:cubicBezTo>
                      <a:pt x="50037" y="2666"/>
                      <a:pt x="49956" y="2633"/>
                      <a:pt x="49940" y="2617"/>
                    </a:cubicBezTo>
                    <a:cubicBezTo>
                      <a:pt x="49924" y="2617"/>
                      <a:pt x="50069" y="2569"/>
                      <a:pt x="50117" y="2553"/>
                    </a:cubicBezTo>
                    <a:cubicBezTo>
                      <a:pt x="50166" y="2537"/>
                      <a:pt x="50149" y="2246"/>
                      <a:pt x="50101" y="2133"/>
                    </a:cubicBezTo>
                    <a:cubicBezTo>
                      <a:pt x="50063" y="2044"/>
                      <a:pt x="50146" y="2015"/>
                      <a:pt x="50214" y="2015"/>
                    </a:cubicBezTo>
                    <a:cubicBezTo>
                      <a:pt x="50232" y="2015"/>
                      <a:pt x="50249" y="2017"/>
                      <a:pt x="50262" y="2020"/>
                    </a:cubicBezTo>
                    <a:cubicBezTo>
                      <a:pt x="50279" y="2024"/>
                      <a:pt x="50294" y="2027"/>
                      <a:pt x="50307" y="2027"/>
                    </a:cubicBezTo>
                    <a:cubicBezTo>
                      <a:pt x="50348" y="2027"/>
                      <a:pt x="50375" y="2008"/>
                      <a:pt x="50375" y="1972"/>
                    </a:cubicBezTo>
                    <a:lnTo>
                      <a:pt x="50343" y="1940"/>
                    </a:lnTo>
                    <a:lnTo>
                      <a:pt x="50311" y="1908"/>
                    </a:lnTo>
                    <a:cubicBezTo>
                      <a:pt x="50262" y="1859"/>
                      <a:pt x="50230" y="1795"/>
                      <a:pt x="50230" y="1779"/>
                    </a:cubicBezTo>
                    <a:cubicBezTo>
                      <a:pt x="50230" y="1762"/>
                      <a:pt x="50198" y="1762"/>
                      <a:pt x="50149" y="1762"/>
                    </a:cubicBezTo>
                    <a:lnTo>
                      <a:pt x="50101" y="1762"/>
                    </a:lnTo>
                    <a:cubicBezTo>
                      <a:pt x="50101" y="1779"/>
                      <a:pt x="50085" y="1779"/>
                      <a:pt x="50085" y="1779"/>
                    </a:cubicBezTo>
                    <a:lnTo>
                      <a:pt x="50053" y="1779"/>
                    </a:lnTo>
                    <a:cubicBezTo>
                      <a:pt x="50037" y="1762"/>
                      <a:pt x="50037" y="1746"/>
                      <a:pt x="50037" y="1730"/>
                    </a:cubicBezTo>
                    <a:lnTo>
                      <a:pt x="50069" y="1714"/>
                    </a:lnTo>
                    <a:cubicBezTo>
                      <a:pt x="50117" y="1698"/>
                      <a:pt x="50149" y="1666"/>
                      <a:pt x="50149" y="1666"/>
                    </a:cubicBezTo>
                    <a:cubicBezTo>
                      <a:pt x="50149" y="1649"/>
                      <a:pt x="50133" y="1649"/>
                      <a:pt x="50117" y="1649"/>
                    </a:cubicBezTo>
                    <a:lnTo>
                      <a:pt x="50069" y="1649"/>
                    </a:lnTo>
                    <a:cubicBezTo>
                      <a:pt x="50053" y="1633"/>
                      <a:pt x="50020" y="1553"/>
                      <a:pt x="50004" y="1456"/>
                    </a:cubicBezTo>
                    <a:lnTo>
                      <a:pt x="49988" y="1359"/>
                    </a:lnTo>
                    <a:lnTo>
                      <a:pt x="49972" y="1327"/>
                    </a:lnTo>
                    <a:cubicBezTo>
                      <a:pt x="49972" y="1278"/>
                      <a:pt x="50004" y="1198"/>
                      <a:pt x="50020" y="1149"/>
                    </a:cubicBezTo>
                    <a:lnTo>
                      <a:pt x="49956" y="1117"/>
                    </a:lnTo>
                    <a:cubicBezTo>
                      <a:pt x="49972" y="1085"/>
                      <a:pt x="49940" y="1053"/>
                      <a:pt x="49924" y="1037"/>
                    </a:cubicBezTo>
                    <a:cubicBezTo>
                      <a:pt x="49908" y="1037"/>
                      <a:pt x="49827" y="1004"/>
                      <a:pt x="49746" y="972"/>
                    </a:cubicBezTo>
                    <a:lnTo>
                      <a:pt x="49730" y="940"/>
                    </a:lnTo>
                    <a:cubicBezTo>
                      <a:pt x="49698" y="843"/>
                      <a:pt x="49569" y="843"/>
                      <a:pt x="49553" y="795"/>
                    </a:cubicBezTo>
                    <a:lnTo>
                      <a:pt x="49537" y="714"/>
                    </a:lnTo>
                    <a:cubicBezTo>
                      <a:pt x="49448" y="685"/>
                      <a:pt x="49253" y="615"/>
                      <a:pt x="49170" y="615"/>
                    </a:cubicBezTo>
                    <a:cubicBezTo>
                      <a:pt x="49162" y="615"/>
                      <a:pt x="49155" y="616"/>
                      <a:pt x="49149" y="617"/>
                    </a:cubicBezTo>
                    <a:cubicBezTo>
                      <a:pt x="49141" y="619"/>
                      <a:pt x="49132" y="620"/>
                      <a:pt x="49124" y="620"/>
                    </a:cubicBezTo>
                    <a:cubicBezTo>
                      <a:pt x="49055" y="620"/>
                      <a:pt x="49004" y="567"/>
                      <a:pt x="49004" y="553"/>
                    </a:cubicBezTo>
                    <a:cubicBezTo>
                      <a:pt x="49004" y="536"/>
                      <a:pt x="48940" y="536"/>
                      <a:pt x="48924" y="536"/>
                    </a:cubicBezTo>
                    <a:cubicBezTo>
                      <a:pt x="48921" y="538"/>
                      <a:pt x="48917" y="539"/>
                      <a:pt x="48911" y="539"/>
                    </a:cubicBezTo>
                    <a:cubicBezTo>
                      <a:pt x="48860" y="539"/>
                      <a:pt x="48708" y="472"/>
                      <a:pt x="48649" y="472"/>
                    </a:cubicBezTo>
                    <a:cubicBezTo>
                      <a:pt x="48596" y="472"/>
                      <a:pt x="48535" y="465"/>
                      <a:pt x="48495" y="465"/>
                    </a:cubicBezTo>
                    <a:cubicBezTo>
                      <a:pt x="48476" y="465"/>
                      <a:pt x="48461" y="467"/>
                      <a:pt x="48456" y="472"/>
                    </a:cubicBezTo>
                    <a:cubicBezTo>
                      <a:pt x="48444" y="472"/>
                      <a:pt x="48364" y="506"/>
                      <a:pt x="48328" y="506"/>
                    </a:cubicBezTo>
                    <a:cubicBezTo>
                      <a:pt x="48314" y="506"/>
                      <a:pt x="48306" y="501"/>
                      <a:pt x="48311" y="488"/>
                    </a:cubicBezTo>
                    <a:cubicBezTo>
                      <a:pt x="48311" y="469"/>
                      <a:pt x="48294" y="461"/>
                      <a:pt x="48274" y="461"/>
                    </a:cubicBezTo>
                    <a:cubicBezTo>
                      <a:pt x="48259" y="461"/>
                      <a:pt x="48243" y="465"/>
                      <a:pt x="48230" y="472"/>
                    </a:cubicBezTo>
                    <a:cubicBezTo>
                      <a:pt x="48227" y="475"/>
                      <a:pt x="48220" y="476"/>
                      <a:pt x="48210" y="476"/>
                    </a:cubicBezTo>
                    <a:cubicBezTo>
                      <a:pt x="48171" y="476"/>
                      <a:pt x="48091" y="456"/>
                      <a:pt x="48053" y="456"/>
                    </a:cubicBezTo>
                    <a:cubicBezTo>
                      <a:pt x="48020" y="456"/>
                      <a:pt x="47827" y="424"/>
                      <a:pt x="47778" y="407"/>
                    </a:cubicBezTo>
                    <a:cubicBezTo>
                      <a:pt x="47714" y="391"/>
                      <a:pt x="47585" y="359"/>
                      <a:pt x="47488" y="327"/>
                    </a:cubicBezTo>
                    <a:lnTo>
                      <a:pt x="47456" y="262"/>
                    </a:lnTo>
                    <a:cubicBezTo>
                      <a:pt x="47440" y="230"/>
                      <a:pt x="47375" y="214"/>
                      <a:pt x="47327" y="214"/>
                    </a:cubicBezTo>
                    <a:cubicBezTo>
                      <a:pt x="47294" y="214"/>
                      <a:pt x="47262" y="246"/>
                      <a:pt x="47230" y="246"/>
                    </a:cubicBezTo>
                    <a:cubicBezTo>
                      <a:pt x="47165" y="214"/>
                      <a:pt x="47278" y="182"/>
                      <a:pt x="47246" y="165"/>
                    </a:cubicBezTo>
                    <a:cubicBezTo>
                      <a:pt x="47191" y="152"/>
                      <a:pt x="47099" y="114"/>
                      <a:pt x="47054" y="114"/>
                    </a:cubicBezTo>
                    <a:cubicBezTo>
                      <a:pt x="47047" y="114"/>
                      <a:pt x="47041" y="115"/>
                      <a:pt x="47036" y="117"/>
                    </a:cubicBezTo>
                    <a:cubicBezTo>
                      <a:pt x="47007" y="135"/>
                      <a:pt x="46977" y="142"/>
                      <a:pt x="46949" y="142"/>
                    </a:cubicBezTo>
                    <a:cubicBezTo>
                      <a:pt x="46901" y="142"/>
                      <a:pt x="46857" y="121"/>
                      <a:pt x="46827" y="101"/>
                    </a:cubicBezTo>
                    <a:cubicBezTo>
                      <a:pt x="46743" y="70"/>
                      <a:pt x="46660" y="52"/>
                      <a:pt x="46577" y="52"/>
                    </a:cubicBezTo>
                    <a:cubicBezTo>
                      <a:pt x="46531" y="52"/>
                      <a:pt x="46485" y="57"/>
                      <a:pt x="46439" y="69"/>
                    </a:cubicBezTo>
                    <a:lnTo>
                      <a:pt x="46343" y="101"/>
                    </a:lnTo>
                    <a:cubicBezTo>
                      <a:pt x="46322" y="85"/>
                      <a:pt x="46303" y="78"/>
                      <a:pt x="46287" y="78"/>
                    </a:cubicBezTo>
                    <a:cubicBezTo>
                      <a:pt x="46252" y="78"/>
                      <a:pt x="46230" y="111"/>
                      <a:pt x="46230" y="165"/>
                    </a:cubicBezTo>
                    <a:lnTo>
                      <a:pt x="46101" y="85"/>
                    </a:lnTo>
                    <a:lnTo>
                      <a:pt x="46052" y="53"/>
                    </a:lnTo>
                    <a:cubicBezTo>
                      <a:pt x="45875" y="53"/>
                      <a:pt x="45762" y="69"/>
                      <a:pt x="45762" y="85"/>
                    </a:cubicBezTo>
                    <a:cubicBezTo>
                      <a:pt x="45769" y="91"/>
                      <a:pt x="45750" y="95"/>
                      <a:pt x="45723" y="95"/>
                    </a:cubicBezTo>
                    <a:cubicBezTo>
                      <a:pt x="45685" y="95"/>
                      <a:pt x="45629" y="88"/>
                      <a:pt x="45601" y="69"/>
                    </a:cubicBezTo>
                    <a:cubicBezTo>
                      <a:pt x="45568" y="53"/>
                      <a:pt x="45488" y="36"/>
                      <a:pt x="45456" y="36"/>
                    </a:cubicBezTo>
                    <a:cubicBezTo>
                      <a:pt x="45453" y="39"/>
                      <a:pt x="45448" y="40"/>
                      <a:pt x="45441" y="40"/>
                    </a:cubicBezTo>
                    <a:cubicBezTo>
                      <a:pt x="45419" y="40"/>
                      <a:pt x="45379" y="30"/>
                      <a:pt x="45353" y="30"/>
                    </a:cubicBezTo>
                    <a:cubicBezTo>
                      <a:pt x="45333" y="30"/>
                      <a:pt x="45321" y="35"/>
                      <a:pt x="45327" y="53"/>
                    </a:cubicBezTo>
                    <a:cubicBezTo>
                      <a:pt x="45339" y="72"/>
                      <a:pt x="45329" y="78"/>
                      <a:pt x="45311" y="78"/>
                    </a:cubicBezTo>
                    <a:cubicBezTo>
                      <a:pt x="45283" y="78"/>
                      <a:pt x="45233" y="62"/>
                      <a:pt x="45214" y="53"/>
                    </a:cubicBezTo>
                    <a:cubicBezTo>
                      <a:pt x="45200" y="39"/>
                      <a:pt x="45114" y="1"/>
                      <a:pt x="45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3315325" y="1526925"/>
                <a:ext cx="13600" cy="7800"/>
              </a:xfrm>
              <a:custGeom>
                <a:avLst/>
                <a:gdLst/>
                <a:ahLst/>
                <a:cxnLst/>
                <a:rect l="l" t="t" r="r" b="b"/>
                <a:pathLst>
                  <a:path w="544" h="312" extrusionOk="0">
                    <a:moveTo>
                      <a:pt x="302" y="1"/>
                    </a:moveTo>
                    <a:cubicBezTo>
                      <a:pt x="221" y="1"/>
                      <a:pt x="205" y="17"/>
                      <a:pt x="269" y="65"/>
                    </a:cubicBezTo>
                    <a:lnTo>
                      <a:pt x="92" y="65"/>
                    </a:lnTo>
                    <a:cubicBezTo>
                      <a:pt x="81" y="63"/>
                      <a:pt x="71" y="61"/>
                      <a:pt x="62" y="61"/>
                    </a:cubicBezTo>
                    <a:cubicBezTo>
                      <a:pt x="18" y="61"/>
                      <a:pt x="1" y="92"/>
                      <a:pt x="27" y="146"/>
                    </a:cubicBezTo>
                    <a:lnTo>
                      <a:pt x="60" y="194"/>
                    </a:lnTo>
                    <a:cubicBezTo>
                      <a:pt x="76" y="210"/>
                      <a:pt x="124" y="243"/>
                      <a:pt x="140" y="243"/>
                    </a:cubicBezTo>
                    <a:lnTo>
                      <a:pt x="285" y="210"/>
                    </a:lnTo>
                    <a:cubicBezTo>
                      <a:pt x="393" y="278"/>
                      <a:pt x="456" y="311"/>
                      <a:pt x="464" y="311"/>
                    </a:cubicBezTo>
                    <a:cubicBezTo>
                      <a:pt x="466" y="311"/>
                      <a:pt x="466" y="310"/>
                      <a:pt x="463" y="307"/>
                    </a:cubicBezTo>
                    <a:cubicBezTo>
                      <a:pt x="431" y="291"/>
                      <a:pt x="495" y="194"/>
                      <a:pt x="511" y="194"/>
                    </a:cubicBezTo>
                    <a:cubicBezTo>
                      <a:pt x="543" y="178"/>
                      <a:pt x="479" y="146"/>
                      <a:pt x="382" y="114"/>
                    </a:cubicBezTo>
                    <a:lnTo>
                      <a:pt x="350" y="65"/>
                    </a:lnTo>
                    <a:lnTo>
                      <a:pt x="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 name="Google Shape;454;p9"/>
            <p:cNvGrpSpPr/>
            <p:nvPr/>
          </p:nvGrpSpPr>
          <p:grpSpPr>
            <a:xfrm flipH="1">
              <a:off x="-438250" y="4551754"/>
              <a:ext cx="1290850" cy="257086"/>
              <a:chOff x="2038075" y="1398200"/>
              <a:chExt cx="1290850" cy="292475"/>
            </a:xfrm>
          </p:grpSpPr>
          <p:sp>
            <p:nvSpPr>
              <p:cNvPr id="455" name="Google Shape;455;p9"/>
              <p:cNvSpPr/>
              <p:nvPr/>
            </p:nvSpPr>
            <p:spPr>
              <a:xfrm>
                <a:off x="2038075" y="1398200"/>
                <a:ext cx="1285200" cy="292475"/>
              </a:xfrm>
              <a:custGeom>
                <a:avLst/>
                <a:gdLst/>
                <a:ahLst/>
                <a:cxnLst/>
                <a:rect l="l" t="t" r="r" b="b"/>
                <a:pathLst>
                  <a:path w="51408" h="11699" extrusionOk="0">
                    <a:moveTo>
                      <a:pt x="49166" y="5085"/>
                    </a:moveTo>
                    <a:cubicBezTo>
                      <a:pt x="49214" y="5166"/>
                      <a:pt x="49295" y="5295"/>
                      <a:pt x="49327" y="5343"/>
                    </a:cubicBezTo>
                    <a:cubicBezTo>
                      <a:pt x="49339" y="5367"/>
                      <a:pt x="49333" y="5382"/>
                      <a:pt x="49304" y="5382"/>
                    </a:cubicBezTo>
                    <a:cubicBezTo>
                      <a:pt x="49293" y="5382"/>
                      <a:pt x="49280" y="5380"/>
                      <a:pt x="49262" y="5376"/>
                    </a:cubicBezTo>
                    <a:cubicBezTo>
                      <a:pt x="49219" y="5361"/>
                      <a:pt x="49060" y="5269"/>
                      <a:pt x="48992" y="5239"/>
                    </a:cubicBezTo>
                    <a:lnTo>
                      <a:pt x="48992" y="5239"/>
                    </a:lnTo>
                    <a:cubicBezTo>
                      <a:pt x="49000" y="5241"/>
                      <a:pt x="49009" y="5244"/>
                      <a:pt x="49020" y="5247"/>
                    </a:cubicBezTo>
                    <a:lnTo>
                      <a:pt x="49085" y="5182"/>
                    </a:lnTo>
                    <a:lnTo>
                      <a:pt x="49166" y="5085"/>
                    </a:lnTo>
                    <a:close/>
                    <a:moveTo>
                      <a:pt x="50085" y="5279"/>
                    </a:moveTo>
                    <a:cubicBezTo>
                      <a:pt x="50093" y="5279"/>
                      <a:pt x="50109" y="5295"/>
                      <a:pt x="50133" y="5327"/>
                    </a:cubicBezTo>
                    <a:lnTo>
                      <a:pt x="50182" y="5343"/>
                    </a:lnTo>
                    <a:lnTo>
                      <a:pt x="50214" y="5359"/>
                    </a:lnTo>
                    <a:cubicBezTo>
                      <a:pt x="50262" y="5335"/>
                      <a:pt x="50299" y="5323"/>
                      <a:pt x="50317" y="5323"/>
                    </a:cubicBezTo>
                    <a:cubicBezTo>
                      <a:pt x="50335" y="5323"/>
                      <a:pt x="50335" y="5335"/>
                      <a:pt x="50311" y="5359"/>
                    </a:cubicBezTo>
                    <a:lnTo>
                      <a:pt x="50311" y="5392"/>
                    </a:lnTo>
                    <a:lnTo>
                      <a:pt x="50311" y="5440"/>
                    </a:lnTo>
                    <a:cubicBezTo>
                      <a:pt x="50262" y="5440"/>
                      <a:pt x="50101" y="5376"/>
                      <a:pt x="50085" y="5327"/>
                    </a:cubicBezTo>
                    <a:cubicBezTo>
                      <a:pt x="50077" y="5295"/>
                      <a:pt x="50077" y="5279"/>
                      <a:pt x="50085" y="5279"/>
                    </a:cubicBezTo>
                    <a:close/>
                    <a:moveTo>
                      <a:pt x="1457" y="7338"/>
                    </a:moveTo>
                    <a:cubicBezTo>
                      <a:pt x="1468" y="7338"/>
                      <a:pt x="1477" y="7346"/>
                      <a:pt x="1484" y="7360"/>
                    </a:cubicBezTo>
                    <a:lnTo>
                      <a:pt x="1484" y="7392"/>
                    </a:lnTo>
                    <a:cubicBezTo>
                      <a:pt x="1468" y="7456"/>
                      <a:pt x="1484" y="7489"/>
                      <a:pt x="1565" y="7489"/>
                    </a:cubicBezTo>
                    <a:lnTo>
                      <a:pt x="1581" y="7489"/>
                    </a:lnTo>
                    <a:cubicBezTo>
                      <a:pt x="1594" y="7515"/>
                      <a:pt x="1575" y="7541"/>
                      <a:pt x="1550" y="7541"/>
                    </a:cubicBezTo>
                    <a:cubicBezTo>
                      <a:pt x="1544" y="7541"/>
                      <a:pt x="1538" y="7540"/>
                      <a:pt x="1533" y="7537"/>
                    </a:cubicBezTo>
                    <a:cubicBezTo>
                      <a:pt x="1484" y="7537"/>
                      <a:pt x="1371" y="7440"/>
                      <a:pt x="1404" y="7392"/>
                    </a:cubicBezTo>
                    <a:cubicBezTo>
                      <a:pt x="1422" y="7354"/>
                      <a:pt x="1441" y="7338"/>
                      <a:pt x="1457" y="7338"/>
                    </a:cubicBezTo>
                    <a:close/>
                    <a:moveTo>
                      <a:pt x="690" y="8419"/>
                    </a:moveTo>
                    <a:cubicBezTo>
                      <a:pt x="706" y="8419"/>
                      <a:pt x="721" y="8440"/>
                      <a:pt x="742" y="8440"/>
                    </a:cubicBezTo>
                    <a:lnTo>
                      <a:pt x="758" y="8456"/>
                    </a:lnTo>
                    <a:cubicBezTo>
                      <a:pt x="791" y="8473"/>
                      <a:pt x="823" y="8489"/>
                      <a:pt x="823" y="8521"/>
                    </a:cubicBezTo>
                    <a:cubicBezTo>
                      <a:pt x="791" y="8553"/>
                      <a:pt x="758" y="8618"/>
                      <a:pt x="710" y="8634"/>
                    </a:cubicBezTo>
                    <a:cubicBezTo>
                      <a:pt x="613" y="8634"/>
                      <a:pt x="694" y="8537"/>
                      <a:pt x="645" y="8521"/>
                    </a:cubicBezTo>
                    <a:cubicBezTo>
                      <a:pt x="597" y="8473"/>
                      <a:pt x="629" y="8456"/>
                      <a:pt x="662" y="8440"/>
                    </a:cubicBezTo>
                    <a:cubicBezTo>
                      <a:pt x="672" y="8424"/>
                      <a:pt x="681" y="8419"/>
                      <a:pt x="690" y="8419"/>
                    </a:cubicBezTo>
                    <a:close/>
                    <a:moveTo>
                      <a:pt x="15872" y="10892"/>
                    </a:moveTo>
                    <a:cubicBezTo>
                      <a:pt x="15921" y="10908"/>
                      <a:pt x="15937" y="10941"/>
                      <a:pt x="15905" y="10989"/>
                    </a:cubicBezTo>
                    <a:lnTo>
                      <a:pt x="15872" y="11005"/>
                    </a:lnTo>
                    <a:cubicBezTo>
                      <a:pt x="15872" y="11016"/>
                      <a:pt x="15856" y="11028"/>
                      <a:pt x="15847" y="11028"/>
                    </a:cubicBezTo>
                    <a:cubicBezTo>
                      <a:pt x="15843" y="11028"/>
                      <a:pt x="15840" y="11026"/>
                      <a:pt x="15840" y="11021"/>
                    </a:cubicBezTo>
                    <a:lnTo>
                      <a:pt x="15760" y="10973"/>
                    </a:lnTo>
                    <a:cubicBezTo>
                      <a:pt x="15725" y="10986"/>
                      <a:pt x="15680" y="10991"/>
                      <a:pt x="15636" y="10991"/>
                    </a:cubicBezTo>
                    <a:cubicBezTo>
                      <a:pt x="15576" y="10991"/>
                      <a:pt x="15520" y="10982"/>
                      <a:pt x="15501" y="10973"/>
                    </a:cubicBezTo>
                    <a:cubicBezTo>
                      <a:pt x="15469" y="10941"/>
                      <a:pt x="15453" y="10908"/>
                      <a:pt x="15453" y="10908"/>
                    </a:cubicBezTo>
                    <a:cubicBezTo>
                      <a:pt x="15458" y="10904"/>
                      <a:pt x="15464" y="10902"/>
                      <a:pt x="15471" y="10902"/>
                    </a:cubicBezTo>
                    <a:cubicBezTo>
                      <a:pt x="15489" y="10902"/>
                      <a:pt x="15516" y="10913"/>
                      <a:pt x="15550" y="10924"/>
                    </a:cubicBezTo>
                    <a:cubicBezTo>
                      <a:pt x="15559" y="10927"/>
                      <a:pt x="15571" y="10928"/>
                      <a:pt x="15585" y="10928"/>
                    </a:cubicBezTo>
                    <a:cubicBezTo>
                      <a:pt x="15671" y="10928"/>
                      <a:pt x="15831" y="10892"/>
                      <a:pt x="15872" y="10892"/>
                    </a:cubicBezTo>
                    <a:close/>
                    <a:moveTo>
                      <a:pt x="14211" y="10957"/>
                    </a:moveTo>
                    <a:cubicBezTo>
                      <a:pt x="14257" y="10968"/>
                      <a:pt x="14318" y="10980"/>
                      <a:pt x="14362" y="10980"/>
                    </a:cubicBezTo>
                    <a:cubicBezTo>
                      <a:pt x="14380" y="10980"/>
                      <a:pt x="14395" y="10978"/>
                      <a:pt x="14405" y="10973"/>
                    </a:cubicBezTo>
                    <a:cubicBezTo>
                      <a:pt x="14426" y="10973"/>
                      <a:pt x="14498" y="10958"/>
                      <a:pt x="14548" y="10958"/>
                    </a:cubicBezTo>
                    <a:cubicBezTo>
                      <a:pt x="14573" y="10958"/>
                      <a:pt x="14593" y="10962"/>
                      <a:pt x="14598" y="10973"/>
                    </a:cubicBezTo>
                    <a:cubicBezTo>
                      <a:pt x="14630" y="11005"/>
                      <a:pt x="14485" y="11021"/>
                      <a:pt x="14421" y="11021"/>
                    </a:cubicBezTo>
                    <a:cubicBezTo>
                      <a:pt x="14372" y="11021"/>
                      <a:pt x="14227" y="11037"/>
                      <a:pt x="14195" y="11053"/>
                    </a:cubicBezTo>
                    <a:cubicBezTo>
                      <a:pt x="14169" y="11066"/>
                      <a:pt x="14091" y="11111"/>
                      <a:pt x="14044" y="11111"/>
                    </a:cubicBezTo>
                    <a:cubicBezTo>
                      <a:pt x="14033" y="11111"/>
                      <a:pt x="14024" y="11108"/>
                      <a:pt x="14017" y="11102"/>
                    </a:cubicBezTo>
                    <a:cubicBezTo>
                      <a:pt x="13985" y="11070"/>
                      <a:pt x="14017" y="11037"/>
                      <a:pt x="14098" y="11005"/>
                    </a:cubicBezTo>
                    <a:lnTo>
                      <a:pt x="14147" y="10989"/>
                    </a:lnTo>
                    <a:lnTo>
                      <a:pt x="14211" y="10957"/>
                    </a:lnTo>
                    <a:close/>
                    <a:moveTo>
                      <a:pt x="13646" y="10957"/>
                    </a:moveTo>
                    <a:lnTo>
                      <a:pt x="13743" y="11021"/>
                    </a:lnTo>
                    <a:lnTo>
                      <a:pt x="13743" y="11037"/>
                    </a:lnTo>
                    <a:cubicBezTo>
                      <a:pt x="13756" y="11031"/>
                      <a:pt x="13767" y="11029"/>
                      <a:pt x="13778" y="11029"/>
                    </a:cubicBezTo>
                    <a:cubicBezTo>
                      <a:pt x="13824" y="11029"/>
                      <a:pt x="13856" y="11076"/>
                      <a:pt x="13856" y="11102"/>
                    </a:cubicBezTo>
                    <a:cubicBezTo>
                      <a:pt x="13856" y="11114"/>
                      <a:pt x="13842" y="11119"/>
                      <a:pt x="13823" y="11119"/>
                    </a:cubicBezTo>
                    <a:cubicBezTo>
                      <a:pt x="13792" y="11119"/>
                      <a:pt x="13747" y="11106"/>
                      <a:pt x="13727" y="11086"/>
                    </a:cubicBezTo>
                    <a:cubicBezTo>
                      <a:pt x="13695" y="11070"/>
                      <a:pt x="13550" y="11005"/>
                      <a:pt x="13517" y="11005"/>
                    </a:cubicBezTo>
                    <a:cubicBezTo>
                      <a:pt x="13469" y="11005"/>
                      <a:pt x="13534" y="10973"/>
                      <a:pt x="13646" y="10957"/>
                    </a:cubicBezTo>
                    <a:close/>
                    <a:moveTo>
                      <a:pt x="34836" y="10983"/>
                    </a:moveTo>
                    <a:cubicBezTo>
                      <a:pt x="34846" y="10983"/>
                      <a:pt x="34854" y="10985"/>
                      <a:pt x="34858" y="10989"/>
                    </a:cubicBezTo>
                    <a:cubicBezTo>
                      <a:pt x="34874" y="11005"/>
                      <a:pt x="34939" y="11070"/>
                      <a:pt x="34971" y="11086"/>
                    </a:cubicBezTo>
                    <a:cubicBezTo>
                      <a:pt x="35003" y="11102"/>
                      <a:pt x="34987" y="11134"/>
                      <a:pt x="34955" y="11150"/>
                    </a:cubicBezTo>
                    <a:cubicBezTo>
                      <a:pt x="34952" y="11152"/>
                      <a:pt x="34948" y="11152"/>
                      <a:pt x="34944" y="11152"/>
                    </a:cubicBezTo>
                    <a:cubicBezTo>
                      <a:pt x="34900" y="11152"/>
                      <a:pt x="34792" y="11081"/>
                      <a:pt x="34777" y="11037"/>
                    </a:cubicBezTo>
                    <a:cubicBezTo>
                      <a:pt x="34765" y="11001"/>
                      <a:pt x="34807" y="10983"/>
                      <a:pt x="34836" y="10983"/>
                    </a:cubicBezTo>
                    <a:close/>
                    <a:moveTo>
                      <a:pt x="25857" y="11037"/>
                    </a:moveTo>
                    <a:cubicBezTo>
                      <a:pt x="25922" y="11037"/>
                      <a:pt x="25954" y="11150"/>
                      <a:pt x="25906" y="11150"/>
                    </a:cubicBezTo>
                    <a:cubicBezTo>
                      <a:pt x="25864" y="11164"/>
                      <a:pt x="25786" y="11202"/>
                      <a:pt x="25755" y="11202"/>
                    </a:cubicBezTo>
                    <a:cubicBezTo>
                      <a:pt x="25750" y="11202"/>
                      <a:pt x="25746" y="11201"/>
                      <a:pt x="25744" y="11199"/>
                    </a:cubicBezTo>
                    <a:cubicBezTo>
                      <a:pt x="25712" y="11183"/>
                      <a:pt x="25712" y="11150"/>
                      <a:pt x="25728" y="11118"/>
                    </a:cubicBezTo>
                    <a:lnTo>
                      <a:pt x="25712" y="11070"/>
                    </a:lnTo>
                    <a:lnTo>
                      <a:pt x="25696" y="11070"/>
                    </a:lnTo>
                    <a:cubicBezTo>
                      <a:pt x="25712" y="11053"/>
                      <a:pt x="25777" y="11037"/>
                      <a:pt x="25857" y="11037"/>
                    </a:cubicBezTo>
                    <a:close/>
                    <a:moveTo>
                      <a:pt x="16963" y="11213"/>
                    </a:moveTo>
                    <a:cubicBezTo>
                      <a:pt x="16964" y="11213"/>
                      <a:pt x="16968" y="11223"/>
                      <a:pt x="16969" y="11246"/>
                    </a:cubicBezTo>
                    <a:lnTo>
                      <a:pt x="16969" y="11246"/>
                    </a:lnTo>
                    <a:cubicBezTo>
                      <a:pt x="16962" y="11224"/>
                      <a:pt x="16961" y="11213"/>
                      <a:pt x="16963" y="11213"/>
                    </a:cubicBezTo>
                    <a:close/>
                    <a:moveTo>
                      <a:pt x="18594" y="11164"/>
                    </a:moveTo>
                    <a:cubicBezTo>
                      <a:pt x="18595" y="11164"/>
                      <a:pt x="18597" y="11165"/>
                      <a:pt x="18598" y="11166"/>
                    </a:cubicBezTo>
                    <a:cubicBezTo>
                      <a:pt x="18631" y="11166"/>
                      <a:pt x="18695" y="11231"/>
                      <a:pt x="18728" y="11263"/>
                    </a:cubicBezTo>
                    <a:lnTo>
                      <a:pt x="18760" y="11295"/>
                    </a:lnTo>
                    <a:lnTo>
                      <a:pt x="18808" y="11312"/>
                    </a:lnTo>
                    <a:cubicBezTo>
                      <a:pt x="18820" y="11309"/>
                      <a:pt x="18832" y="11307"/>
                      <a:pt x="18843" y="11307"/>
                    </a:cubicBezTo>
                    <a:cubicBezTo>
                      <a:pt x="18895" y="11307"/>
                      <a:pt x="18940" y="11334"/>
                      <a:pt x="18953" y="11360"/>
                    </a:cubicBezTo>
                    <a:lnTo>
                      <a:pt x="18937" y="11392"/>
                    </a:lnTo>
                    <a:lnTo>
                      <a:pt x="18921" y="11408"/>
                    </a:lnTo>
                    <a:cubicBezTo>
                      <a:pt x="18915" y="11411"/>
                      <a:pt x="18908" y="11413"/>
                      <a:pt x="18899" y="11413"/>
                    </a:cubicBezTo>
                    <a:cubicBezTo>
                      <a:pt x="18860" y="11413"/>
                      <a:pt x="18796" y="11386"/>
                      <a:pt x="18744" y="11360"/>
                    </a:cubicBezTo>
                    <a:lnTo>
                      <a:pt x="18679" y="11328"/>
                    </a:lnTo>
                    <a:lnTo>
                      <a:pt x="18631" y="11295"/>
                    </a:lnTo>
                    <a:cubicBezTo>
                      <a:pt x="18587" y="11223"/>
                      <a:pt x="18583" y="11164"/>
                      <a:pt x="18594" y="11164"/>
                    </a:cubicBezTo>
                    <a:close/>
                    <a:moveTo>
                      <a:pt x="16969" y="11254"/>
                    </a:moveTo>
                    <a:cubicBezTo>
                      <a:pt x="16969" y="11257"/>
                      <a:pt x="16969" y="11260"/>
                      <a:pt x="16969" y="11263"/>
                    </a:cubicBezTo>
                    <a:cubicBezTo>
                      <a:pt x="16985" y="11312"/>
                      <a:pt x="17034" y="11424"/>
                      <a:pt x="16985" y="11424"/>
                    </a:cubicBezTo>
                    <a:cubicBezTo>
                      <a:pt x="16955" y="11424"/>
                      <a:pt x="16968" y="11307"/>
                      <a:pt x="16969" y="11254"/>
                    </a:cubicBezTo>
                    <a:close/>
                    <a:moveTo>
                      <a:pt x="45070" y="1"/>
                    </a:moveTo>
                    <a:cubicBezTo>
                      <a:pt x="45063" y="1"/>
                      <a:pt x="45057" y="2"/>
                      <a:pt x="45052" y="4"/>
                    </a:cubicBezTo>
                    <a:cubicBezTo>
                      <a:pt x="45036" y="20"/>
                      <a:pt x="45004" y="36"/>
                      <a:pt x="44988" y="36"/>
                    </a:cubicBezTo>
                    <a:cubicBezTo>
                      <a:pt x="44988" y="36"/>
                      <a:pt x="44939" y="69"/>
                      <a:pt x="44875" y="117"/>
                    </a:cubicBezTo>
                    <a:lnTo>
                      <a:pt x="44794" y="85"/>
                    </a:lnTo>
                    <a:lnTo>
                      <a:pt x="44714" y="53"/>
                    </a:lnTo>
                    <a:cubicBezTo>
                      <a:pt x="44643" y="95"/>
                      <a:pt x="44535" y="187"/>
                      <a:pt x="44487" y="187"/>
                    </a:cubicBezTo>
                    <a:cubicBezTo>
                      <a:pt x="44481" y="187"/>
                      <a:pt x="44476" y="186"/>
                      <a:pt x="44472" y="182"/>
                    </a:cubicBezTo>
                    <a:cubicBezTo>
                      <a:pt x="44423" y="165"/>
                      <a:pt x="44343" y="165"/>
                      <a:pt x="44262" y="165"/>
                    </a:cubicBezTo>
                    <a:lnTo>
                      <a:pt x="44197" y="133"/>
                    </a:lnTo>
                    <a:cubicBezTo>
                      <a:pt x="44194" y="135"/>
                      <a:pt x="44188" y="136"/>
                      <a:pt x="44181" y="136"/>
                    </a:cubicBezTo>
                    <a:cubicBezTo>
                      <a:pt x="44134" y="136"/>
                      <a:pt x="44016" y="98"/>
                      <a:pt x="43949" y="98"/>
                    </a:cubicBezTo>
                    <a:cubicBezTo>
                      <a:pt x="43939" y="98"/>
                      <a:pt x="43930" y="99"/>
                      <a:pt x="43923" y="101"/>
                    </a:cubicBezTo>
                    <a:cubicBezTo>
                      <a:pt x="43859" y="101"/>
                      <a:pt x="43778" y="117"/>
                      <a:pt x="43778" y="133"/>
                    </a:cubicBezTo>
                    <a:cubicBezTo>
                      <a:pt x="43762" y="133"/>
                      <a:pt x="43794" y="198"/>
                      <a:pt x="43794" y="214"/>
                    </a:cubicBezTo>
                    <a:cubicBezTo>
                      <a:pt x="43801" y="221"/>
                      <a:pt x="43794" y="224"/>
                      <a:pt x="43776" y="224"/>
                    </a:cubicBezTo>
                    <a:cubicBezTo>
                      <a:pt x="43751" y="224"/>
                      <a:pt x="43706" y="217"/>
                      <a:pt x="43649" y="198"/>
                    </a:cubicBezTo>
                    <a:lnTo>
                      <a:pt x="43633" y="214"/>
                    </a:lnTo>
                    <a:lnTo>
                      <a:pt x="43568" y="278"/>
                    </a:lnTo>
                    <a:cubicBezTo>
                      <a:pt x="43472" y="278"/>
                      <a:pt x="43359" y="262"/>
                      <a:pt x="43359" y="262"/>
                    </a:cubicBezTo>
                    <a:cubicBezTo>
                      <a:pt x="43342" y="262"/>
                      <a:pt x="43294" y="230"/>
                      <a:pt x="43262" y="198"/>
                    </a:cubicBezTo>
                    <a:lnTo>
                      <a:pt x="43197" y="198"/>
                    </a:lnTo>
                    <a:cubicBezTo>
                      <a:pt x="43154" y="198"/>
                      <a:pt x="43090" y="191"/>
                      <a:pt x="43042" y="191"/>
                    </a:cubicBezTo>
                    <a:cubicBezTo>
                      <a:pt x="43018" y="191"/>
                      <a:pt x="42998" y="192"/>
                      <a:pt x="42988" y="198"/>
                    </a:cubicBezTo>
                    <a:lnTo>
                      <a:pt x="42923" y="278"/>
                    </a:lnTo>
                    <a:cubicBezTo>
                      <a:pt x="42892" y="266"/>
                      <a:pt x="42873" y="261"/>
                      <a:pt x="42862" y="261"/>
                    </a:cubicBezTo>
                    <a:cubicBezTo>
                      <a:pt x="42845" y="261"/>
                      <a:pt x="42849" y="275"/>
                      <a:pt x="42859" y="295"/>
                    </a:cubicBezTo>
                    <a:cubicBezTo>
                      <a:pt x="42865" y="298"/>
                      <a:pt x="42864" y="299"/>
                      <a:pt x="42858" y="299"/>
                    </a:cubicBezTo>
                    <a:cubicBezTo>
                      <a:pt x="42835" y="299"/>
                      <a:pt x="42726" y="275"/>
                      <a:pt x="42713" y="262"/>
                    </a:cubicBezTo>
                    <a:cubicBezTo>
                      <a:pt x="42697" y="246"/>
                      <a:pt x="42649" y="230"/>
                      <a:pt x="42649" y="214"/>
                    </a:cubicBezTo>
                    <a:cubicBezTo>
                      <a:pt x="42633" y="214"/>
                      <a:pt x="42536" y="262"/>
                      <a:pt x="42504" y="262"/>
                    </a:cubicBezTo>
                    <a:cubicBezTo>
                      <a:pt x="42455" y="246"/>
                      <a:pt x="42342" y="246"/>
                      <a:pt x="42310" y="230"/>
                    </a:cubicBezTo>
                    <a:cubicBezTo>
                      <a:pt x="42292" y="221"/>
                      <a:pt x="42246" y="211"/>
                      <a:pt x="42208" y="211"/>
                    </a:cubicBezTo>
                    <a:cubicBezTo>
                      <a:pt x="42180" y="211"/>
                      <a:pt x="42156" y="216"/>
                      <a:pt x="42149" y="230"/>
                    </a:cubicBezTo>
                    <a:cubicBezTo>
                      <a:pt x="42149" y="262"/>
                      <a:pt x="42068" y="295"/>
                      <a:pt x="41971" y="295"/>
                    </a:cubicBezTo>
                    <a:lnTo>
                      <a:pt x="41923" y="262"/>
                    </a:lnTo>
                    <a:lnTo>
                      <a:pt x="41826" y="198"/>
                    </a:lnTo>
                    <a:cubicBezTo>
                      <a:pt x="41744" y="221"/>
                      <a:pt x="41670" y="236"/>
                      <a:pt x="41623" y="236"/>
                    </a:cubicBezTo>
                    <a:cubicBezTo>
                      <a:pt x="41606" y="236"/>
                      <a:pt x="41593" y="234"/>
                      <a:pt x="41584" y="230"/>
                    </a:cubicBezTo>
                    <a:lnTo>
                      <a:pt x="41568" y="246"/>
                    </a:lnTo>
                    <a:lnTo>
                      <a:pt x="41520" y="262"/>
                    </a:lnTo>
                    <a:cubicBezTo>
                      <a:pt x="41471" y="262"/>
                      <a:pt x="41391" y="295"/>
                      <a:pt x="41342" y="311"/>
                    </a:cubicBezTo>
                    <a:lnTo>
                      <a:pt x="41278" y="295"/>
                    </a:lnTo>
                    <a:lnTo>
                      <a:pt x="41197" y="278"/>
                    </a:lnTo>
                    <a:cubicBezTo>
                      <a:pt x="41116" y="278"/>
                      <a:pt x="41020" y="246"/>
                      <a:pt x="40987" y="230"/>
                    </a:cubicBezTo>
                    <a:cubicBezTo>
                      <a:pt x="40980" y="222"/>
                      <a:pt x="40968" y="219"/>
                      <a:pt x="40955" y="219"/>
                    </a:cubicBezTo>
                    <a:cubicBezTo>
                      <a:pt x="40912" y="219"/>
                      <a:pt x="40851" y="250"/>
                      <a:pt x="40826" y="262"/>
                    </a:cubicBezTo>
                    <a:cubicBezTo>
                      <a:pt x="40817" y="272"/>
                      <a:pt x="40806" y="276"/>
                      <a:pt x="40795" y="276"/>
                    </a:cubicBezTo>
                    <a:cubicBezTo>
                      <a:pt x="40768" y="276"/>
                      <a:pt x="40741" y="253"/>
                      <a:pt x="40729" y="230"/>
                    </a:cubicBezTo>
                    <a:cubicBezTo>
                      <a:pt x="40721" y="226"/>
                      <a:pt x="40711" y="224"/>
                      <a:pt x="40700" y="224"/>
                    </a:cubicBezTo>
                    <a:cubicBezTo>
                      <a:pt x="40670" y="224"/>
                      <a:pt x="40631" y="239"/>
                      <a:pt x="40584" y="262"/>
                    </a:cubicBezTo>
                    <a:lnTo>
                      <a:pt x="40504" y="262"/>
                    </a:lnTo>
                    <a:cubicBezTo>
                      <a:pt x="40485" y="258"/>
                      <a:pt x="40463" y="256"/>
                      <a:pt x="40440" y="256"/>
                    </a:cubicBezTo>
                    <a:cubicBezTo>
                      <a:pt x="40384" y="256"/>
                      <a:pt x="40319" y="267"/>
                      <a:pt x="40262" y="278"/>
                    </a:cubicBezTo>
                    <a:lnTo>
                      <a:pt x="40197" y="295"/>
                    </a:lnTo>
                    <a:lnTo>
                      <a:pt x="40181" y="295"/>
                    </a:lnTo>
                    <a:cubicBezTo>
                      <a:pt x="40165" y="295"/>
                      <a:pt x="40068" y="262"/>
                      <a:pt x="40036" y="262"/>
                    </a:cubicBezTo>
                    <a:cubicBezTo>
                      <a:pt x="40003" y="262"/>
                      <a:pt x="39939" y="262"/>
                      <a:pt x="39874" y="246"/>
                    </a:cubicBezTo>
                    <a:lnTo>
                      <a:pt x="39842" y="262"/>
                    </a:lnTo>
                    <a:cubicBezTo>
                      <a:pt x="39808" y="282"/>
                      <a:pt x="39780" y="289"/>
                      <a:pt x="39756" y="289"/>
                    </a:cubicBezTo>
                    <a:cubicBezTo>
                      <a:pt x="39699" y="289"/>
                      <a:pt x="39661" y="248"/>
                      <a:pt x="39616" y="214"/>
                    </a:cubicBezTo>
                    <a:lnTo>
                      <a:pt x="39600" y="214"/>
                    </a:lnTo>
                    <a:cubicBezTo>
                      <a:pt x="39584" y="214"/>
                      <a:pt x="39568" y="278"/>
                      <a:pt x="39552" y="295"/>
                    </a:cubicBezTo>
                    <a:cubicBezTo>
                      <a:pt x="39552" y="303"/>
                      <a:pt x="39545" y="306"/>
                      <a:pt x="39535" y="306"/>
                    </a:cubicBezTo>
                    <a:cubicBezTo>
                      <a:pt x="39512" y="306"/>
                      <a:pt x="39469" y="291"/>
                      <a:pt x="39441" y="291"/>
                    </a:cubicBezTo>
                    <a:cubicBezTo>
                      <a:pt x="39434" y="291"/>
                      <a:pt x="39428" y="292"/>
                      <a:pt x="39423" y="295"/>
                    </a:cubicBezTo>
                    <a:cubicBezTo>
                      <a:pt x="39374" y="295"/>
                      <a:pt x="39229" y="343"/>
                      <a:pt x="39181" y="343"/>
                    </a:cubicBezTo>
                    <a:cubicBezTo>
                      <a:pt x="39168" y="347"/>
                      <a:pt x="39151" y="349"/>
                      <a:pt x="39133" y="349"/>
                    </a:cubicBezTo>
                    <a:cubicBezTo>
                      <a:pt x="39083" y="349"/>
                      <a:pt x="39018" y="334"/>
                      <a:pt x="38971" y="311"/>
                    </a:cubicBezTo>
                    <a:lnTo>
                      <a:pt x="38858" y="311"/>
                    </a:lnTo>
                    <a:cubicBezTo>
                      <a:pt x="38794" y="311"/>
                      <a:pt x="38745" y="375"/>
                      <a:pt x="38729" y="391"/>
                    </a:cubicBezTo>
                    <a:cubicBezTo>
                      <a:pt x="38729" y="396"/>
                      <a:pt x="38728" y="398"/>
                      <a:pt x="38725" y="398"/>
                    </a:cubicBezTo>
                    <a:cubicBezTo>
                      <a:pt x="38707" y="398"/>
                      <a:pt x="38646" y="327"/>
                      <a:pt x="38632" y="327"/>
                    </a:cubicBezTo>
                    <a:cubicBezTo>
                      <a:pt x="38619" y="341"/>
                      <a:pt x="38473" y="378"/>
                      <a:pt x="38392" y="378"/>
                    </a:cubicBezTo>
                    <a:cubicBezTo>
                      <a:pt x="38379" y="378"/>
                      <a:pt x="38367" y="377"/>
                      <a:pt x="38358" y="375"/>
                    </a:cubicBezTo>
                    <a:cubicBezTo>
                      <a:pt x="38319" y="362"/>
                      <a:pt x="38227" y="338"/>
                      <a:pt x="38185" y="338"/>
                    </a:cubicBezTo>
                    <a:cubicBezTo>
                      <a:pt x="38175" y="338"/>
                      <a:pt x="38168" y="340"/>
                      <a:pt x="38165" y="343"/>
                    </a:cubicBezTo>
                    <a:cubicBezTo>
                      <a:pt x="38148" y="359"/>
                      <a:pt x="38100" y="375"/>
                      <a:pt x="38068" y="375"/>
                    </a:cubicBezTo>
                    <a:cubicBezTo>
                      <a:pt x="38052" y="375"/>
                      <a:pt x="38003" y="359"/>
                      <a:pt x="37955" y="327"/>
                    </a:cubicBezTo>
                    <a:lnTo>
                      <a:pt x="37890" y="375"/>
                    </a:lnTo>
                    <a:lnTo>
                      <a:pt x="37842" y="407"/>
                    </a:lnTo>
                    <a:cubicBezTo>
                      <a:pt x="37761" y="407"/>
                      <a:pt x="37648" y="424"/>
                      <a:pt x="37600" y="424"/>
                    </a:cubicBezTo>
                    <a:lnTo>
                      <a:pt x="37568" y="407"/>
                    </a:lnTo>
                    <a:lnTo>
                      <a:pt x="37536" y="407"/>
                    </a:lnTo>
                    <a:cubicBezTo>
                      <a:pt x="37527" y="383"/>
                      <a:pt x="37515" y="375"/>
                      <a:pt x="37505" y="375"/>
                    </a:cubicBezTo>
                    <a:cubicBezTo>
                      <a:pt x="37495" y="375"/>
                      <a:pt x="37487" y="383"/>
                      <a:pt x="37487" y="391"/>
                    </a:cubicBezTo>
                    <a:cubicBezTo>
                      <a:pt x="37485" y="394"/>
                      <a:pt x="37482" y="395"/>
                      <a:pt x="37478" y="395"/>
                    </a:cubicBezTo>
                    <a:cubicBezTo>
                      <a:pt x="37453" y="395"/>
                      <a:pt x="37402" y="359"/>
                      <a:pt x="37374" y="359"/>
                    </a:cubicBezTo>
                    <a:cubicBezTo>
                      <a:pt x="37358" y="351"/>
                      <a:pt x="37298" y="351"/>
                      <a:pt x="37233" y="351"/>
                    </a:cubicBezTo>
                    <a:cubicBezTo>
                      <a:pt x="37169" y="351"/>
                      <a:pt x="37100" y="351"/>
                      <a:pt x="37068" y="343"/>
                    </a:cubicBezTo>
                    <a:cubicBezTo>
                      <a:pt x="36987" y="343"/>
                      <a:pt x="36858" y="375"/>
                      <a:pt x="36826" y="375"/>
                    </a:cubicBezTo>
                    <a:cubicBezTo>
                      <a:pt x="36820" y="372"/>
                      <a:pt x="36811" y="371"/>
                      <a:pt x="36800" y="371"/>
                    </a:cubicBezTo>
                    <a:cubicBezTo>
                      <a:pt x="36753" y="371"/>
                      <a:pt x="36671" y="394"/>
                      <a:pt x="36632" y="407"/>
                    </a:cubicBezTo>
                    <a:cubicBezTo>
                      <a:pt x="36611" y="407"/>
                      <a:pt x="36539" y="415"/>
                      <a:pt x="36484" y="415"/>
                    </a:cubicBezTo>
                    <a:cubicBezTo>
                      <a:pt x="36457" y="415"/>
                      <a:pt x="36433" y="413"/>
                      <a:pt x="36423" y="407"/>
                    </a:cubicBezTo>
                    <a:cubicBezTo>
                      <a:pt x="36386" y="407"/>
                      <a:pt x="36286" y="380"/>
                      <a:pt x="36239" y="380"/>
                    </a:cubicBezTo>
                    <a:cubicBezTo>
                      <a:pt x="36223" y="380"/>
                      <a:pt x="36213" y="383"/>
                      <a:pt x="36213" y="391"/>
                    </a:cubicBezTo>
                    <a:cubicBezTo>
                      <a:pt x="36213" y="428"/>
                      <a:pt x="36204" y="446"/>
                      <a:pt x="36192" y="446"/>
                    </a:cubicBezTo>
                    <a:cubicBezTo>
                      <a:pt x="36189" y="446"/>
                      <a:pt x="36185" y="444"/>
                      <a:pt x="36181" y="440"/>
                    </a:cubicBezTo>
                    <a:lnTo>
                      <a:pt x="36052" y="359"/>
                    </a:lnTo>
                    <a:cubicBezTo>
                      <a:pt x="35955" y="407"/>
                      <a:pt x="35858" y="456"/>
                      <a:pt x="35810" y="456"/>
                    </a:cubicBezTo>
                    <a:lnTo>
                      <a:pt x="35810" y="440"/>
                    </a:lnTo>
                    <a:cubicBezTo>
                      <a:pt x="35799" y="397"/>
                      <a:pt x="35788" y="375"/>
                      <a:pt x="35753" y="375"/>
                    </a:cubicBezTo>
                    <a:cubicBezTo>
                      <a:pt x="35736" y="375"/>
                      <a:pt x="35713" y="381"/>
                      <a:pt x="35681" y="391"/>
                    </a:cubicBezTo>
                    <a:lnTo>
                      <a:pt x="35664" y="407"/>
                    </a:lnTo>
                    <a:cubicBezTo>
                      <a:pt x="35646" y="403"/>
                      <a:pt x="35625" y="401"/>
                      <a:pt x="35605" y="401"/>
                    </a:cubicBezTo>
                    <a:cubicBezTo>
                      <a:pt x="35555" y="401"/>
                      <a:pt x="35505" y="412"/>
                      <a:pt x="35471" y="424"/>
                    </a:cubicBezTo>
                    <a:lnTo>
                      <a:pt x="35422" y="424"/>
                    </a:lnTo>
                    <a:cubicBezTo>
                      <a:pt x="35326" y="424"/>
                      <a:pt x="35245" y="440"/>
                      <a:pt x="35164" y="440"/>
                    </a:cubicBezTo>
                    <a:lnTo>
                      <a:pt x="35068" y="424"/>
                    </a:lnTo>
                    <a:cubicBezTo>
                      <a:pt x="34971" y="424"/>
                      <a:pt x="34777" y="504"/>
                      <a:pt x="34729" y="504"/>
                    </a:cubicBezTo>
                    <a:cubicBezTo>
                      <a:pt x="34664" y="504"/>
                      <a:pt x="34487" y="472"/>
                      <a:pt x="34439" y="440"/>
                    </a:cubicBezTo>
                    <a:cubicBezTo>
                      <a:pt x="34433" y="438"/>
                      <a:pt x="34428" y="437"/>
                      <a:pt x="34422" y="437"/>
                    </a:cubicBezTo>
                    <a:cubicBezTo>
                      <a:pt x="34377" y="437"/>
                      <a:pt x="34326" y="490"/>
                      <a:pt x="34326" y="504"/>
                    </a:cubicBezTo>
                    <a:cubicBezTo>
                      <a:pt x="34326" y="513"/>
                      <a:pt x="34322" y="517"/>
                      <a:pt x="34316" y="517"/>
                    </a:cubicBezTo>
                    <a:cubicBezTo>
                      <a:pt x="34301" y="517"/>
                      <a:pt x="34269" y="487"/>
                      <a:pt x="34245" y="440"/>
                    </a:cubicBezTo>
                    <a:lnTo>
                      <a:pt x="34148" y="488"/>
                    </a:lnTo>
                    <a:lnTo>
                      <a:pt x="34100" y="520"/>
                    </a:lnTo>
                    <a:cubicBezTo>
                      <a:pt x="34035" y="536"/>
                      <a:pt x="33938" y="553"/>
                      <a:pt x="33922" y="569"/>
                    </a:cubicBezTo>
                    <a:cubicBezTo>
                      <a:pt x="33913" y="573"/>
                      <a:pt x="33894" y="575"/>
                      <a:pt x="33870" y="575"/>
                    </a:cubicBezTo>
                    <a:cubicBezTo>
                      <a:pt x="33813" y="575"/>
                      <a:pt x="33731" y="564"/>
                      <a:pt x="33697" y="553"/>
                    </a:cubicBezTo>
                    <a:cubicBezTo>
                      <a:pt x="33655" y="553"/>
                      <a:pt x="33554" y="517"/>
                      <a:pt x="33506" y="517"/>
                    </a:cubicBezTo>
                    <a:cubicBezTo>
                      <a:pt x="33498" y="517"/>
                      <a:pt x="33491" y="518"/>
                      <a:pt x="33487" y="520"/>
                    </a:cubicBezTo>
                    <a:cubicBezTo>
                      <a:pt x="33438" y="536"/>
                      <a:pt x="33293" y="569"/>
                      <a:pt x="33245" y="569"/>
                    </a:cubicBezTo>
                    <a:cubicBezTo>
                      <a:pt x="33196" y="585"/>
                      <a:pt x="33116" y="601"/>
                      <a:pt x="33051" y="617"/>
                    </a:cubicBezTo>
                    <a:lnTo>
                      <a:pt x="33003" y="569"/>
                    </a:lnTo>
                    <a:lnTo>
                      <a:pt x="32971" y="536"/>
                    </a:lnTo>
                    <a:cubicBezTo>
                      <a:pt x="32938" y="569"/>
                      <a:pt x="32906" y="633"/>
                      <a:pt x="32906" y="666"/>
                    </a:cubicBezTo>
                    <a:lnTo>
                      <a:pt x="32858" y="617"/>
                    </a:lnTo>
                    <a:lnTo>
                      <a:pt x="32793" y="553"/>
                    </a:lnTo>
                    <a:cubicBezTo>
                      <a:pt x="32741" y="579"/>
                      <a:pt x="32666" y="605"/>
                      <a:pt x="32606" y="605"/>
                    </a:cubicBezTo>
                    <a:cubicBezTo>
                      <a:pt x="32592" y="605"/>
                      <a:pt x="32579" y="604"/>
                      <a:pt x="32567" y="601"/>
                    </a:cubicBezTo>
                    <a:lnTo>
                      <a:pt x="31616" y="601"/>
                    </a:lnTo>
                    <a:cubicBezTo>
                      <a:pt x="31551" y="617"/>
                      <a:pt x="31712" y="666"/>
                      <a:pt x="31616" y="682"/>
                    </a:cubicBezTo>
                    <a:lnTo>
                      <a:pt x="31519" y="714"/>
                    </a:lnTo>
                    <a:cubicBezTo>
                      <a:pt x="31503" y="674"/>
                      <a:pt x="31471" y="661"/>
                      <a:pt x="31440" y="661"/>
                    </a:cubicBezTo>
                    <a:cubicBezTo>
                      <a:pt x="31410" y="661"/>
                      <a:pt x="31382" y="674"/>
                      <a:pt x="31374" y="682"/>
                    </a:cubicBezTo>
                    <a:cubicBezTo>
                      <a:pt x="31361" y="695"/>
                      <a:pt x="31274" y="718"/>
                      <a:pt x="31232" y="718"/>
                    </a:cubicBezTo>
                    <a:cubicBezTo>
                      <a:pt x="31223" y="718"/>
                      <a:pt x="31216" y="717"/>
                      <a:pt x="31212" y="714"/>
                    </a:cubicBezTo>
                    <a:cubicBezTo>
                      <a:pt x="31212" y="700"/>
                      <a:pt x="31110" y="647"/>
                      <a:pt x="31054" y="647"/>
                    </a:cubicBezTo>
                    <a:cubicBezTo>
                      <a:pt x="31047" y="647"/>
                      <a:pt x="31040" y="648"/>
                      <a:pt x="31035" y="649"/>
                    </a:cubicBezTo>
                    <a:cubicBezTo>
                      <a:pt x="30996" y="649"/>
                      <a:pt x="30875" y="670"/>
                      <a:pt x="30803" y="670"/>
                    </a:cubicBezTo>
                    <a:cubicBezTo>
                      <a:pt x="30785" y="670"/>
                      <a:pt x="30770" y="669"/>
                      <a:pt x="30761" y="666"/>
                    </a:cubicBezTo>
                    <a:cubicBezTo>
                      <a:pt x="30747" y="656"/>
                      <a:pt x="30732" y="652"/>
                      <a:pt x="30719" y="652"/>
                    </a:cubicBezTo>
                    <a:cubicBezTo>
                      <a:pt x="30688" y="652"/>
                      <a:pt x="30664" y="675"/>
                      <a:pt x="30664" y="698"/>
                    </a:cubicBezTo>
                    <a:cubicBezTo>
                      <a:pt x="30664" y="701"/>
                      <a:pt x="30662" y="702"/>
                      <a:pt x="30659" y="702"/>
                    </a:cubicBezTo>
                    <a:cubicBezTo>
                      <a:pt x="30647" y="702"/>
                      <a:pt x="30613" y="679"/>
                      <a:pt x="30599" y="666"/>
                    </a:cubicBezTo>
                    <a:cubicBezTo>
                      <a:pt x="30583" y="666"/>
                      <a:pt x="30519" y="633"/>
                      <a:pt x="30454" y="617"/>
                    </a:cubicBezTo>
                    <a:lnTo>
                      <a:pt x="30454" y="698"/>
                    </a:lnTo>
                    <a:lnTo>
                      <a:pt x="30454" y="714"/>
                    </a:lnTo>
                    <a:cubicBezTo>
                      <a:pt x="30438" y="714"/>
                      <a:pt x="30277" y="649"/>
                      <a:pt x="30196" y="649"/>
                    </a:cubicBezTo>
                    <a:cubicBezTo>
                      <a:pt x="30179" y="654"/>
                      <a:pt x="30163" y="656"/>
                      <a:pt x="30149" y="656"/>
                    </a:cubicBezTo>
                    <a:cubicBezTo>
                      <a:pt x="30112" y="656"/>
                      <a:pt x="30092" y="641"/>
                      <a:pt x="30116" y="617"/>
                    </a:cubicBezTo>
                    <a:lnTo>
                      <a:pt x="30099" y="601"/>
                    </a:lnTo>
                    <a:lnTo>
                      <a:pt x="30003" y="569"/>
                    </a:lnTo>
                    <a:cubicBezTo>
                      <a:pt x="29990" y="618"/>
                      <a:pt x="29959" y="639"/>
                      <a:pt x="29938" y="639"/>
                    </a:cubicBezTo>
                    <a:cubicBezTo>
                      <a:pt x="29931" y="639"/>
                      <a:pt x="29926" y="637"/>
                      <a:pt x="29922" y="633"/>
                    </a:cubicBezTo>
                    <a:cubicBezTo>
                      <a:pt x="29913" y="629"/>
                      <a:pt x="29900" y="627"/>
                      <a:pt x="29887" y="627"/>
                    </a:cubicBezTo>
                    <a:cubicBezTo>
                      <a:pt x="29856" y="627"/>
                      <a:pt x="29820" y="638"/>
                      <a:pt x="29809" y="649"/>
                    </a:cubicBezTo>
                    <a:cubicBezTo>
                      <a:pt x="29793" y="666"/>
                      <a:pt x="29745" y="682"/>
                      <a:pt x="29728" y="682"/>
                    </a:cubicBezTo>
                    <a:cubicBezTo>
                      <a:pt x="29712" y="666"/>
                      <a:pt x="29680" y="633"/>
                      <a:pt x="29664" y="585"/>
                    </a:cubicBezTo>
                    <a:lnTo>
                      <a:pt x="29599" y="617"/>
                    </a:lnTo>
                    <a:cubicBezTo>
                      <a:pt x="29599" y="617"/>
                      <a:pt x="29632" y="666"/>
                      <a:pt x="29632" y="698"/>
                    </a:cubicBezTo>
                    <a:cubicBezTo>
                      <a:pt x="29627" y="702"/>
                      <a:pt x="29618" y="704"/>
                      <a:pt x="29607" y="704"/>
                    </a:cubicBezTo>
                    <a:cubicBezTo>
                      <a:pt x="29582" y="704"/>
                      <a:pt x="29546" y="693"/>
                      <a:pt x="29535" y="682"/>
                    </a:cubicBezTo>
                    <a:cubicBezTo>
                      <a:pt x="29530" y="679"/>
                      <a:pt x="29523" y="678"/>
                      <a:pt x="29515" y="678"/>
                    </a:cubicBezTo>
                    <a:cubicBezTo>
                      <a:pt x="29484" y="678"/>
                      <a:pt x="29434" y="693"/>
                      <a:pt x="29396" y="693"/>
                    </a:cubicBezTo>
                    <a:cubicBezTo>
                      <a:pt x="29380" y="693"/>
                      <a:pt x="29366" y="690"/>
                      <a:pt x="29357" y="682"/>
                    </a:cubicBezTo>
                    <a:cubicBezTo>
                      <a:pt x="29330" y="654"/>
                      <a:pt x="29278" y="614"/>
                      <a:pt x="29254" y="614"/>
                    </a:cubicBezTo>
                    <a:cubicBezTo>
                      <a:pt x="29250" y="614"/>
                      <a:pt x="29247" y="615"/>
                      <a:pt x="29245" y="617"/>
                    </a:cubicBezTo>
                    <a:cubicBezTo>
                      <a:pt x="29228" y="617"/>
                      <a:pt x="29115" y="617"/>
                      <a:pt x="29003" y="633"/>
                    </a:cubicBezTo>
                    <a:lnTo>
                      <a:pt x="28906" y="649"/>
                    </a:lnTo>
                    <a:lnTo>
                      <a:pt x="28841" y="649"/>
                    </a:lnTo>
                    <a:cubicBezTo>
                      <a:pt x="28777" y="649"/>
                      <a:pt x="28664" y="633"/>
                      <a:pt x="28599" y="617"/>
                    </a:cubicBezTo>
                    <a:lnTo>
                      <a:pt x="28519" y="633"/>
                    </a:lnTo>
                    <a:cubicBezTo>
                      <a:pt x="28512" y="636"/>
                      <a:pt x="28504" y="638"/>
                      <a:pt x="28496" y="638"/>
                    </a:cubicBezTo>
                    <a:cubicBezTo>
                      <a:pt x="28461" y="638"/>
                      <a:pt x="28412" y="617"/>
                      <a:pt x="28373" y="617"/>
                    </a:cubicBezTo>
                    <a:lnTo>
                      <a:pt x="28293" y="633"/>
                    </a:lnTo>
                    <a:cubicBezTo>
                      <a:pt x="28283" y="631"/>
                      <a:pt x="28272" y="630"/>
                      <a:pt x="28258" y="630"/>
                    </a:cubicBezTo>
                    <a:cubicBezTo>
                      <a:pt x="28193" y="630"/>
                      <a:pt x="28090" y="653"/>
                      <a:pt x="28041" y="653"/>
                    </a:cubicBezTo>
                    <a:cubicBezTo>
                      <a:pt x="28031" y="653"/>
                      <a:pt x="28023" y="652"/>
                      <a:pt x="28019" y="649"/>
                    </a:cubicBezTo>
                    <a:cubicBezTo>
                      <a:pt x="27970" y="633"/>
                      <a:pt x="27906" y="633"/>
                      <a:pt x="27890" y="617"/>
                    </a:cubicBezTo>
                    <a:cubicBezTo>
                      <a:pt x="27857" y="617"/>
                      <a:pt x="27809" y="633"/>
                      <a:pt x="27761" y="649"/>
                    </a:cubicBezTo>
                    <a:lnTo>
                      <a:pt x="27712" y="649"/>
                    </a:lnTo>
                    <a:cubicBezTo>
                      <a:pt x="27672" y="649"/>
                      <a:pt x="27625" y="618"/>
                      <a:pt x="27580" y="618"/>
                    </a:cubicBezTo>
                    <a:cubicBezTo>
                      <a:pt x="27553" y="618"/>
                      <a:pt x="27527" y="629"/>
                      <a:pt x="27502" y="666"/>
                    </a:cubicBezTo>
                    <a:lnTo>
                      <a:pt x="27502" y="682"/>
                    </a:lnTo>
                    <a:cubicBezTo>
                      <a:pt x="27486" y="682"/>
                      <a:pt x="27422" y="617"/>
                      <a:pt x="27406" y="585"/>
                    </a:cubicBezTo>
                    <a:cubicBezTo>
                      <a:pt x="27403" y="582"/>
                      <a:pt x="27397" y="580"/>
                      <a:pt x="27390" y="580"/>
                    </a:cubicBezTo>
                    <a:cubicBezTo>
                      <a:pt x="27361" y="580"/>
                      <a:pt x="27306" y="604"/>
                      <a:pt x="27293" y="617"/>
                    </a:cubicBezTo>
                    <a:cubicBezTo>
                      <a:pt x="27286" y="624"/>
                      <a:pt x="27260" y="628"/>
                      <a:pt x="27232" y="628"/>
                    </a:cubicBezTo>
                    <a:cubicBezTo>
                      <a:pt x="27192" y="628"/>
                      <a:pt x="27148" y="620"/>
                      <a:pt x="27148" y="601"/>
                    </a:cubicBezTo>
                    <a:cubicBezTo>
                      <a:pt x="27148" y="596"/>
                      <a:pt x="27143" y="594"/>
                      <a:pt x="27137" y="594"/>
                    </a:cubicBezTo>
                    <a:cubicBezTo>
                      <a:pt x="27122" y="594"/>
                      <a:pt x="27094" y="606"/>
                      <a:pt x="27083" y="617"/>
                    </a:cubicBezTo>
                    <a:cubicBezTo>
                      <a:pt x="27074" y="621"/>
                      <a:pt x="27066" y="623"/>
                      <a:pt x="27057" y="623"/>
                    </a:cubicBezTo>
                    <a:cubicBezTo>
                      <a:pt x="27034" y="623"/>
                      <a:pt x="27010" y="608"/>
                      <a:pt x="26986" y="585"/>
                    </a:cubicBezTo>
                    <a:lnTo>
                      <a:pt x="26954" y="569"/>
                    </a:lnTo>
                    <a:lnTo>
                      <a:pt x="26938" y="553"/>
                    </a:lnTo>
                    <a:cubicBezTo>
                      <a:pt x="26906" y="553"/>
                      <a:pt x="26841" y="585"/>
                      <a:pt x="26809" y="617"/>
                    </a:cubicBezTo>
                    <a:lnTo>
                      <a:pt x="26728" y="601"/>
                    </a:lnTo>
                    <a:cubicBezTo>
                      <a:pt x="26696" y="601"/>
                      <a:pt x="26631" y="633"/>
                      <a:pt x="26599" y="633"/>
                    </a:cubicBezTo>
                    <a:lnTo>
                      <a:pt x="26551" y="617"/>
                    </a:lnTo>
                    <a:cubicBezTo>
                      <a:pt x="26543" y="609"/>
                      <a:pt x="26532" y="606"/>
                      <a:pt x="26519" y="606"/>
                    </a:cubicBezTo>
                    <a:cubicBezTo>
                      <a:pt x="26482" y="606"/>
                      <a:pt x="26434" y="633"/>
                      <a:pt x="26422" y="633"/>
                    </a:cubicBezTo>
                    <a:cubicBezTo>
                      <a:pt x="26407" y="633"/>
                      <a:pt x="26282" y="551"/>
                      <a:pt x="26225" y="551"/>
                    </a:cubicBezTo>
                    <a:cubicBezTo>
                      <a:pt x="26220" y="551"/>
                      <a:pt x="26216" y="551"/>
                      <a:pt x="26212" y="553"/>
                    </a:cubicBezTo>
                    <a:cubicBezTo>
                      <a:pt x="26147" y="585"/>
                      <a:pt x="25970" y="601"/>
                      <a:pt x="25922" y="601"/>
                    </a:cubicBezTo>
                    <a:cubicBezTo>
                      <a:pt x="25877" y="601"/>
                      <a:pt x="25709" y="683"/>
                      <a:pt x="25620" y="683"/>
                    </a:cubicBezTo>
                    <a:cubicBezTo>
                      <a:pt x="25612" y="683"/>
                      <a:pt x="25605" y="683"/>
                      <a:pt x="25599" y="682"/>
                    </a:cubicBezTo>
                    <a:cubicBezTo>
                      <a:pt x="25535" y="666"/>
                      <a:pt x="25276" y="649"/>
                      <a:pt x="25228" y="649"/>
                    </a:cubicBezTo>
                    <a:cubicBezTo>
                      <a:pt x="25180" y="666"/>
                      <a:pt x="25115" y="682"/>
                      <a:pt x="25099" y="682"/>
                    </a:cubicBezTo>
                    <a:cubicBezTo>
                      <a:pt x="25083" y="666"/>
                      <a:pt x="25018" y="649"/>
                      <a:pt x="24954" y="633"/>
                    </a:cubicBezTo>
                    <a:lnTo>
                      <a:pt x="24873" y="633"/>
                    </a:lnTo>
                    <a:cubicBezTo>
                      <a:pt x="24845" y="638"/>
                      <a:pt x="24815" y="640"/>
                      <a:pt x="24784" y="640"/>
                    </a:cubicBezTo>
                    <a:cubicBezTo>
                      <a:pt x="24710" y="640"/>
                      <a:pt x="24630" y="629"/>
                      <a:pt x="24551" y="617"/>
                    </a:cubicBezTo>
                    <a:cubicBezTo>
                      <a:pt x="24534" y="617"/>
                      <a:pt x="24502" y="617"/>
                      <a:pt x="24502" y="633"/>
                    </a:cubicBezTo>
                    <a:cubicBezTo>
                      <a:pt x="24502" y="673"/>
                      <a:pt x="24497" y="685"/>
                      <a:pt x="24487" y="685"/>
                    </a:cubicBezTo>
                    <a:cubicBezTo>
                      <a:pt x="24473" y="685"/>
                      <a:pt x="24450" y="659"/>
                      <a:pt x="24422" y="649"/>
                    </a:cubicBezTo>
                    <a:lnTo>
                      <a:pt x="24373" y="633"/>
                    </a:lnTo>
                    <a:cubicBezTo>
                      <a:pt x="24364" y="630"/>
                      <a:pt x="24353" y="629"/>
                      <a:pt x="24343" y="629"/>
                    </a:cubicBezTo>
                    <a:cubicBezTo>
                      <a:pt x="24296" y="629"/>
                      <a:pt x="24241" y="652"/>
                      <a:pt x="24228" y="666"/>
                    </a:cubicBezTo>
                    <a:cubicBezTo>
                      <a:pt x="24212" y="666"/>
                      <a:pt x="24147" y="666"/>
                      <a:pt x="24067" y="649"/>
                    </a:cubicBezTo>
                    <a:lnTo>
                      <a:pt x="24002" y="649"/>
                    </a:lnTo>
                    <a:lnTo>
                      <a:pt x="23922" y="633"/>
                    </a:lnTo>
                    <a:cubicBezTo>
                      <a:pt x="23857" y="633"/>
                      <a:pt x="23731" y="613"/>
                      <a:pt x="23666" y="613"/>
                    </a:cubicBezTo>
                    <a:cubicBezTo>
                      <a:pt x="23650" y="613"/>
                      <a:pt x="23638" y="614"/>
                      <a:pt x="23631" y="617"/>
                    </a:cubicBezTo>
                    <a:cubicBezTo>
                      <a:pt x="23599" y="633"/>
                      <a:pt x="23518" y="633"/>
                      <a:pt x="23502" y="649"/>
                    </a:cubicBezTo>
                    <a:cubicBezTo>
                      <a:pt x="23470" y="666"/>
                      <a:pt x="23421" y="682"/>
                      <a:pt x="23389" y="682"/>
                    </a:cubicBezTo>
                    <a:lnTo>
                      <a:pt x="23357" y="666"/>
                    </a:lnTo>
                    <a:lnTo>
                      <a:pt x="23292" y="649"/>
                    </a:lnTo>
                    <a:cubicBezTo>
                      <a:pt x="23252" y="633"/>
                      <a:pt x="23204" y="625"/>
                      <a:pt x="23157" y="625"/>
                    </a:cubicBezTo>
                    <a:cubicBezTo>
                      <a:pt x="23111" y="625"/>
                      <a:pt x="23067" y="633"/>
                      <a:pt x="23034" y="649"/>
                    </a:cubicBezTo>
                    <a:lnTo>
                      <a:pt x="22986" y="601"/>
                    </a:lnTo>
                    <a:cubicBezTo>
                      <a:pt x="22970" y="601"/>
                      <a:pt x="22938" y="633"/>
                      <a:pt x="22921" y="633"/>
                    </a:cubicBezTo>
                    <a:lnTo>
                      <a:pt x="22873" y="617"/>
                    </a:lnTo>
                    <a:cubicBezTo>
                      <a:pt x="22841" y="617"/>
                      <a:pt x="22744" y="633"/>
                      <a:pt x="22728" y="649"/>
                    </a:cubicBezTo>
                    <a:cubicBezTo>
                      <a:pt x="22696" y="666"/>
                      <a:pt x="22679" y="682"/>
                      <a:pt x="22679" y="682"/>
                    </a:cubicBezTo>
                    <a:cubicBezTo>
                      <a:pt x="22663" y="682"/>
                      <a:pt x="22615" y="633"/>
                      <a:pt x="22599" y="633"/>
                    </a:cubicBezTo>
                    <a:cubicBezTo>
                      <a:pt x="22596" y="631"/>
                      <a:pt x="22592" y="630"/>
                      <a:pt x="22586" y="630"/>
                    </a:cubicBezTo>
                    <a:cubicBezTo>
                      <a:pt x="22557" y="630"/>
                      <a:pt x="22491" y="653"/>
                      <a:pt x="22446" y="653"/>
                    </a:cubicBezTo>
                    <a:cubicBezTo>
                      <a:pt x="22437" y="653"/>
                      <a:pt x="22428" y="652"/>
                      <a:pt x="22421" y="649"/>
                    </a:cubicBezTo>
                    <a:cubicBezTo>
                      <a:pt x="22373" y="649"/>
                      <a:pt x="22179" y="601"/>
                      <a:pt x="22131" y="601"/>
                    </a:cubicBezTo>
                    <a:cubicBezTo>
                      <a:pt x="22083" y="617"/>
                      <a:pt x="22034" y="633"/>
                      <a:pt x="22018" y="633"/>
                    </a:cubicBezTo>
                    <a:cubicBezTo>
                      <a:pt x="22018" y="633"/>
                      <a:pt x="21936" y="592"/>
                      <a:pt x="21894" y="592"/>
                    </a:cubicBezTo>
                    <a:cubicBezTo>
                      <a:pt x="21884" y="592"/>
                      <a:pt x="21876" y="595"/>
                      <a:pt x="21873" y="601"/>
                    </a:cubicBezTo>
                    <a:cubicBezTo>
                      <a:pt x="21873" y="620"/>
                      <a:pt x="21870" y="629"/>
                      <a:pt x="21868" y="629"/>
                    </a:cubicBezTo>
                    <a:cubicBezTo>
                      <a:pt x="21865" y="629"/>
                      <a:pt x="21863" y="608"/>
                      <a:pt x="21873" y="569"/>
                    </a:cubicBezTo>
                    <a:lnTo>
                      <a:pt x="21873" y="569"/>
                    </a:lnTo>
                    <a:lnTo>
                      <a:pt x="21776" y="617"/>
                    </a:lnTo>
                    <a:lnTo>
                      <a:pt x="21663" y="682"/>
                    </a:lnTo>
                    <a:cubicBezTo>
                      <a:pt x="21679" y="617"/>
                      <a:pt x="21647" y="553"/>
                      <a:pt x="21599" y="536"/>
                    </a:cubicBezTo>
                    <a:lnTo>
                      <a:pt x="21566" y="569"/>
                    </a:lnTo>
                    <a:cubicBezTo>
                      <a:pt x="21495" y="599"/>
                      <a:pt x="21410" y="611"/>
                      <a:pt x="21350" y="611"/>
                    </a:cubicBezTo>
                    <a:cubicBezTo>
                      <a:pt x="21315" y="611"/>
                      <a:pt x="21288" y="607"/>
                      <a:pt x="21276" y="601"/>
                    </a:cubicBezTo>
                    <a:cubicBezTo>
                      <a:pt x="21244" y="585"/>
                      <a:pt x="21212" y="569"/>
                      <a:pt x="21195" y="569"/>
                    </a:cubicBezTo>
                    <a:lnTo>
                      <a:pt x="21179" y="585"/>
                    </a:lnTo>
                    <a:lnTo>
                      <a:pt x="21083" y="649"/>
                    </a:lnTo>
                    <a:cubicBezTo>
                      <a:pt x="21034" y="633"/>
                      <a:pt x="20970" y="585"/>
                      <a:pt x="20970" y="569"/>
                    </a:cubicBezTo>
                    <a:cubicBezTo>
                      <a:pt x="20954" y="569"/>
                      <a:pt x="20905" y="585"/>
                      <a:pt x="20857" y="617"/>
                    </a:cubicBezTo>
                    <a:lnTo>
                      <a:pt x="20808" y="633"/>
                    </a:lnTo>
                    <a:lnTo>
                      <a:pt x="20631" y="585"/>
                    </a:lnTo>
                    <a:lnTo>
                      <a:pt x="20583" y="553"/>
                    </a:lnTo>
                    <a:cubicBezTo>
                      <a:pt x="20502" y="553"/>
                      <a:pt x="20421" y="601"/>
                      <a:pt x="20405" y="617"/>
                    </a:cubicBezTo>
                    <a:cubicBezTo>
                      <a:pt x="20402" y="620"/>
                      <a:pt x="20398" y="622"/>
                      <a:pt x="20394" y="622"/>
                    </a:cubicBezTo>
                    <a:cubicBezTo>
                      <a:pt x="20377" y="622"/>
                      <a:pt x="20354" y="598"/>
                      <a:pt x="20341" y="585"/>
                    </a:cubicBezTo>
                    <a:cubicBezTo>
                      <a:pt x="20341" y="579"/>
                      <a:pt x="20332" y="578"/>
                      <a:pt x="20318" y="578"/>
                    </a:cubicBezTo>
                    <a:cubicBezTo>
                      <a:pt x="20292" y="578"/>
                      <a:pt x="20249" y="585"/>
                      <a:pt x="20228" y="585"/>
                    </a:cubicBezTo>
                    <a:cubicBezTo>
                      <a:pt x="20212" y="577"/>
                      <a:pt x="20183" y="573"/>
                      <a:pt x="20153" y="573"/>
                    </a:cubicBezTo>
                    <a:cubicBezTo>
                      <a:pt x="20123" y="573"/>
                      <a:pt x="20091" y="577"/>
                      <a:pt x="20066" y="585"/>
                    </a:cubicBezTo>
                    <a:cubicBezTo>
                      <a:pt x="20040" y="598"/>
                      <a:pt x="19931" y="642"/>
                      <a:pt x="19889" y="642"/>
                    </a:cubicBezTo>
                    <a:cubicBezTo>
                      <a:pt x="19879" y="642"/>
                      <a:pt x="19873" y="640"/>
                      <a:pt x="19873" y="633"/>
                    </a:cubicBezTo>
                    <a:cubicBezTo>
                      <a:pt x="19889" y="601"/>
                      <a:pt x="19808" y="601"/>
                      <a:pt x="19760" y="601"/>
                    </a:cubicBezTo>
                    <a:cubicBezTo>
                      <a:pt x="19728" y="601"/>
                      <a:pt x="19566" y="553"/>
                      <a:pt x="19389" y="504"/>
                    </a:cubicBezTo>
                    <a:lnTo>
                      <a:pt x="19276" y="649"/>
                    </a:lnTo>
                    <a:lnTo>
                      <a:pt x="19260" y="649"/>
                    </a:lnTo>
                    <a:cubicBezTo>
                      <a:pt x="19253" y="643"/>
                      <a:pt x="19243" y="640"/>
                      <a:pt x="19229" y="640"/>
                    </a:cubicBezTo>
                    <a:cubicBezTo>
                      <a:pt x="19185" y="640"/>
                      <a:pt x="19111" y="668"/>
                      <a:pt x="19058" y="668"/>
                    </a:cubicBezTo>
                    <a:cubicBezTo>
                      <a:pt x="19050" y="668"/>
                      <a:pt x="19041" y="667"/>
                      <a:pt x="19034" y="666"/>
                    </a:cubicBezTo>
                    <a:cubicBezTo>
                      <a:pt x="19018" y="660"/>
                      <a:pt x="18987" y="658"/>
                      <a:pt x="18952" y="658"/>
                    </a:cubicBezTo>
                    <a:cubicBezTo>
                      <a:pt x="18880" y="658"/>
                      <a:pt x="18787" y="666"/>
                      <a:pt x="18744" y="666"/>
                    </a:cubicBezTo>
                    <a:cubicBezTo>
                      <a:pt x="18711" y="657"/>
                      <a:pt x="18643" y="653"/>
                      <a:pt x="18576" y="653"/>
                    </a:cubicBezTo>
                    <a:cubicBezTo>
                      <a:pt x="18510" y="653"/>
                      <a:pt x="18445" y="657"/>
                      <a:pt x="18421" y="666"/>
                    </a:cubicBezTo>
                    <a:cubicBezTo>
                      <a:pt x="18373" y="698"/>
                      <a:pt x="18324" y="714"/>
                      <a:pt x="18324" y="714"/>
                    </a:cubicBezTo>
                    <a:cubicBezTo>
                      <a:pt x="18308" y="714"/>
                      <a:pt x="18260" y="649"/>
                      <a:pt x="18244" y="633"/>
                    </a:cubicBezTo>
                    <a:cubicBezTo>
                      <a:pt x="18239" y="629"/>
                      <a:pt x="18229" y="627"/>
                      <a:pt x="18216" y="627"/>
                    </a:cubicBezTo>
                    <a:cubicBezTo>
                      <a:pt x="18186" y="627"/>
                      <a:pt x="18142" y="638"/>
                      <a:pt x="18131" y="649"/>
                    </a:cubicBezTo>
                    <a:cubicBezTo>
                      <a:pt x="18126" y="654"/>
                      <a:pt x="18117" y="656"/>
                      <a:pt x="18105" y="656"/>
                    </a:cubicBezTo>
                    <a:cubicBezTo>
                      <a:pt x="18070" y="656"/>
                      <a:pt x="18008" y="641"/>
                      <a:pt x="17937" y="617"/>
                    </a:cubicBezTo>
                    <a:lnTo>
                      <a:pt x="17856" y="682"/>
                    </a:lnTo>
                    <a:lnTo>
                      <a:pt x="17840" y="698"/>
                    </a:lnTo>
                    <a:cubicBezTo>
                      <a:pt x="17792" y="682"/>
                      <a:pt x="17679" y="666"/>
                      <a:pt x="17598" y="666"/>
                    </a:cubicBezTo>
                    <a:lnTo>
                      <a:pt x="17550" y="633"/>
                    </a:lnTo>
                    <a:cubicBezTo>
                      <a:pt x="17546" y="632"/>
                      <a:pt x="17541" y="632"/>
                      <a:pt x="17537" y="632"/>
                    </a:cubicBezTo>
                    <a:cubicBezTo>
                      <a:pt x="17499" y="632"/>
                      <a:pt x="17478" y="679"/>
                      <a:pt x="17442" y="679"/>
                    </a:cubicBezTo>
                    <a:cubicBezTo>
                      <a:pt x="17427" y="679"/>
                      <a:pt x="17410" y="671"/>
                      <a:pt x="17389" y="649"/>
                    </a:cubicBezTo>
                    <a:cubicBezTo>
                      <a:pt x="17384" y="645"/>
                      <a:pt x="17374" y="643"/>
                      <a:pt x="17360" y="643"/>
                    </a:cubicBezTo>
                    <a:cubicBezTo>
                      <a:pt x="17328" y="643"/>
                      <a:pt x="17278" y="654"/>
                      <a:pt x="17244" y="666"/>
                    </a:cubicBezTo>
                    <a:lnTo>
                      <a:pt x="17163" y="698"/>
                    </a:lnTo>
                    <a:cubicBezTo>
                      <a:pt x="17135" y="656"/>
                      <a:pt x="17083" y="614"/>
                      <a:pt x="17059" y="614"/>
                    </a:cubicBezTo>
                    <a:cubicBezTo>
                      <a:pt x="17055" y="614"/>
                      <a:pt x="17052" y="615"/>
                      <a:pt x="17050" y="617"/>
                    </a:cubicBezTo>
                    <a:cubicBezTo>
                      <a:pt x="17034" y="617"/>
                      <a:pt x="16953" y="649"/>
                      <a:pt x="16873" y="682"/>
                    </a:cubicBezTo>
                    <a:lnTo>
                      <a:pt x="16711" y="682"/>
                    </a:lnTo>
                    <a:cubicBezTo>
                      <a:pt x="16614" y="649"/>
                      <a:pt x="16518" y="617"/>
                      <a:pt x="16485" y="617"/>
                    </a:cubicBezTo>
                    <a:lnTo>
                      <a:pt x="16485" y="714"/>
                    </a:lnTo>
                    <a:cubicBezTo>
                      <a:pt x="16437" y="682"/>
                      <a:pt x="16340" y="649"/>
                      <a:pt x="16308" y="649"/>
                    </a:cubicBezTo>
                    <a:cubicBezTo>
                      <a:pt x="16292" y="657"/>
                      <a:pt x="16276" y="661"/>
                      <a:pt x="16260" y="661"/>
                    </a:cubicBezTo>
                    <a:cubicBezTo>
                      <a:pt x="16243" y="661"/>
                      <a:pt x="16227" y="657"/>
                      <a:pt x="16211" y="649"/>
                    </a:cubicBezTo>
                    <a:lnTo>
                      <a:pt x="16195" y="649"/>
                    </a:lnTo>
                    <a:cubicBezTo>
                      <a:pt x="16179" y="666"/>
                      <a:pt x="16147" y="682"/>
                      <a:pt x="16114" y="682"/>
                    </a:cubicBezTo>
                    <a:cubicBezTo>
                      <a:pt x="16109" y="687"/>
                      <a:pt x="16102" y="689"/>
                      <a:pt x="16094" y="689"/>
                    </a:cubicBezTo>
                    <a:cubicBezTo>
                      <a:pt x="16077" y="689"/>
                      <a:pt x="16055" y="682"/>
                      <a:pt x="16034" y="682"/>
                    </a:cubicBezTo>
                    <a:lnTo>
                      <a:pt x="16001" y="682"/>
                    </a:lnTo>
                    <a:cubicBezTo>
                      <a:pt x="15953" y="682"/>
                      <a:pt x="15856" y="682"/>
                      <a:pt x="15824" y="666"/>
                    </a:cubicBezTo>
                    <a:cubicBezTo>
                      <a:pt x="15792" y="666"/>
                      <a:pt x="15711" y="649"/>
                      <a:pt x="15647" y="649"/>
                    </a:cubicBezTo>
                    <a:lnTo>
                      <a:pt x="15631" y="666"/>
                    </a:lnTo>
                    <a:lnTo>
                      <a:pt x="15550" y="714"/>
                    </a:lnTo>
                    <a:cubicBezTo>
                      <a:pt x="15519" y="683"/>
                      <a:pt x="15456" y="672"/>
                      <a:pt x="15414" y="672"/>
                    </a:cubicBezTo>
                    <a:cubicBezTo>
                      <a:pt x="15390" y="672"/>
                      <a:pt x="15372" y="676"/>
                      <a:pt x="15372" y="682"/>
                    </a:cubicBezTo>
                    <a:cubicBezTo>
                      <a:pt x="15367" y="692"/>
                      <a:pt x="15353" y="696"/>
                      <a:pt x="15335" y="696"/>
                    </a:cubicBezTo>
                    <a:cubicBezTo>
                      <a:pt x="15299" y="696"/>
                      <a:pt x="15249" y="682"/>
                      <a:pt x="15227" y="682"/>
                    </a:cubicBezTo>
                    <a:cubicBezTo>
                      <a:pt x="15179" y="682"/>
                      <a:pt x="15114" y="698"/>
                      <a:pt x="15066" y="698"/>
                    </a:cubicBezTo>
                    <a:lnTo>
                      <a:pt x="15050" y="682"/>
                    </a:lnTo>
                    <a:lnTo>
                      <a:pt x="14969" y="617"/>
                    </a:lnTo>
                    <a:cubicBezTo>
                      <a:pt x="14872" y="633"/>
                      <a:pt x="14679" y="649"/>
                      <a:pt x="14534" y="666"/>
                    </a:cubicBezTo>
                    <a:lnTo>
                      <a:pt x="14405" y="666"/>
                    </a:lnTo>
                    <a:cubicBezTo>
                      <a:pt x="14379" y="666"/>
                      <a:pt x="14322" y="645"/>
                      <a:pt x="14300" y="645"/>
                    </a:cubicBezTo>
                    <a:cubicBezTo>
                      <a:pt x="14295" y="645"/>
                      <a:pt x="14292" y="646"/>
                      <a:pt x="14292" y="649"/>
                    </a:cubicBezTo>
                    <a:lnTo>
                      <a:pt x="14227" y="714"/>
                    </a:lnTo>
                    <a:cubicBezTo>
                      <a:pt x="14209" y="702"/>
                      <a:pt x="14169" y="699"/>
                      <a:pt x="14123" y="699"/>
                    </a:cubicBezTo>
                    <a:cubicBezTo>
                      <a:pt x="14072" y="699"/>
                      <a:pt x="14013" y="703"/>
                      <a:pt x="13967" y="703"/>
                    </a:cubicBezTo>
                    <a:cubicBezTo>
                      <a:pt x="13941" y="703"/>
                      <a:pt x="13919" y="701"/>
                      <a:pt x="13905" y="698"/>
                    </a:cubicBezTo>
                    <a:cubicBezTo>
                      <a:pt x="13824" y="698"/>
                      <a:pt x="13695" y="698"/>
                      <a:pt x="13582" y="714"/>
                    </a:cubicBezTo>
                    <a:lnTo>
                      <a:pt x="13517" y="649"/>
                    </a:lnTo>
                    <a:lnTo>
                      <a:pt x="13501" y="633"/>
                    </a:lnTo>
                    <a:cubicBezTo>
                      <a:pt x="13485" y="633"/>
                      <a:pt x="13437" y="682"/>
                      <a:pt x="13421" y="698"/>
                    </a:cubicBezTo>
                    <a:cubicBezTo>
                      <a:pt x="13416" y="708"/>
                      <a:pt x="13409" y="712"/>
                      <a:pt x="13402" y="712"/>
                    </a:cubicBezTo>
                    <a:cubicBezTo>
                      <a:pt x="13388" y="712"/>
                      <a:pt x="13372" y="693"/>
                      <a:pt x="13372" y="682"/>
                    </a:cubicBezTo>
                    <a:cubicBezTo>
                      <a:pt x="13368" y="678"/>
                      <a:pt x="13358" y="676"/>
                      <a:pt x="13343" y="676"/>
                    </a:cubicBezTo>
                    <a:cubicBezTo>
                      <a:pt x="13299" y="676"/>
                      <a:pt x="13211" y="694"/>
                      <a:pt x="13114" y="730"/>
                    </a:cubicBezTo>
                    <a:lnTo>
                      <a:pt x="13001" y="714"/>
                    </a:lnTo>
                    <a:lnTo>
                      <a:pt x="12921" y="698"/>
                    </a:lnTo>
                    <a:cubicBezTo>
                      <a:pt x="12911" y="700"/>
                      <a:pt x="12899" y="701"/>
                      <a:pt x="12885" y="701"/>
                    </a:cubicBezTo>
                    <a:cubicBezTo>
                      <a:pt x="12830" y="701"/>
                      <a:pt x="12751" y="686"/>
                      <a:pt x="12703" y="686"/>
                    </a:cubicBezTo>
                    <a:cubicBezTo>
                      <a:pt x="12682" y="686"/>
                      <a:pt x="12667" y="689"/>
                      <a:pt x="12663" y="698"/>
                    </a:cubicBezTo>
                    <a:cubicBezTo>
                      <a:pt x="12658" y="708"/>
                      <a:pt x="12651" y="712"/>
                      <a:pt x="12644" y="712"/>
                    </a:cubicBezTo>
                    <a:cubicBezTo>
                      <a:pt x="12628" y="712"/>
                      <a:pt x="12609" y="693"/>
                      <a:pt x="12598" y="682"/>
                    </a:cubicBezTo>
                    <a:cubicBezTo>
                      <a:pt x="12598" y="672"/>
                      <a:pt x="12593" y="668"/>
                      <a:pt x="12587" y="668"/>
                    </a:cubicBezTo>
                    <a:cubicBezTo>
                      <a:pt x="12573" y="668"/>
                      <a:pt x="12550" y="687"/>
                      <a:pt x="12550" y="698"/>
                    </a:cubicBezTo>
                    <a:cubicBezTo>
                      <a:pt x="12548" y="700"/>
                      <a:pt x="12544" y="700"/>
                      <a:pt x="12539" y="700"/>
                    </a:cubicBezTo>
                    <a:cubicBezTo>
                      <a:pt x="12513" y="700"/>
                      <a:pt x="12451" y="679"/>
                      <a:pt x="12405" y="679"/>
                    </a:cubicBezTo>
                    <a:cubicBezTo>
                      <a:pt x="12383" y="679"/>
                      <a:pt x="12365" y="684"/>
                      <a:pt x="12356" y="698"/>
                    </a:cubicBezTo>
                    <a:cubicBezTo>
                      <a:pt x="12347" y="717"/>
                      <a:pt x="12321" y="724"/>
                      <a:pt x="12297" y="724"/>
                    </a:cubicBezTo>
                    <a:cubicBezTo>
                      <a:pt x="12281" y="724"/>
                      <a:pt x="12266" y="721"/>
                      <a:pt x="12259" y="714"/>
                    </a:cubicBezTo>
                    <a:cubicBezTo>
                      <a:pt x="12243" y="698"/>
                      <a:pt x="12146" y="682"/>
                      <a:pt x="12050" y="666"/>
                    </a:cubicBezTo>
                    <a:lnTo>
                      <a:pt x="12001" y="698"/>
                    </a:lnTo>
                    <a:cubicBezTo>
                      <a:pt x="11939" y="733"/>
                      <a:pt x="11871" y="744"/>
                      <a:pt x="11807" y="744"/>
                    </a:cubicBezTo>
                    <a:cubicBezTo>
                      <a:pt x="11755" y="744"/>
                      <a:pt x="11706" y="737"/>
                      <a:pt x="11662" y="730"/>
                    </a:cubicBezTo>
                    <a:lnTo>
                      <a:pt x="11550" y="698"/>
                    </a:lnTo>
                    <a:cubicBezTo>
                      <a:pt x="11437" y="714"/>
                      <a:pt x="11259" y="698"/>
                      <a:pt x="11243" y="730"/>
                    </a:cubicBezTo>
                    <a:cubicBezTo>
                      <a:pt x="11243" y="741"/>
                      <a:pt x="11219" y="753"/>
                      <a:pt x="11199" y="753"/>
                    </a:cubicBezTo>
                    <a:cubicBezTo>
                      <a:pt x="11191" y="753"/>
                      <a:pt x="11183" y="751"/>
                      <a:pt x="11179" y="746"/>
                    </a:cubicBezTo>
                    <a:cubicBezTo>
                      <a:pt x="11162" y="746"/>
                      <a:pt x="11130" y="778"/>
                      <a:pt x="11130" y="795"/>
                    </a:cubicBezTo>
                    <a:cubicBezTo>
                      <a:pt x="11127" y="798"/>
                      <a:pt x="11122" y="799"/>
                      <a:pt x="11116" y="799"/>
                    </a:cubicBezTo>
                    <a:cubicBezTo>
                      <a:pt x="11091" y="799"/>
                      <a:pt x="11046" y="775"/>
                      <a:pt x="11033" y="762"/>
                    </a:cubicBezTo>
                    <a:cubicBezTo>
                      <a:pt x="11029" y="758"/>
                      <a:pt x="11020" y="756"/>
                      <a:pt x="11008" y="756"/>
                    </a:cubicBezTo>
                    <a:cubicBezTo>
                      <a:pt x="10974" y="756"/>
                      <a:pt x="10915" y="771"/>
                      <a:pt x="10856" y="795"/>
                    </a:cubicBezTo>
                    <a:lnTo>
                      <a:pt x="10840" y="762"/>
                    </a:lnTo>
                    <a:cubicBezTo>
                      <a:pt x="10828" y="747"/>
                      <a:pt x="10816" y="742"/>
                      <a:pt x="10803" y="742"/>
                    </a:cubicBezTo>
                    <a:cubicBezTo>
                      <a:pt x="10775" y="742"/>
                      <a:pt x="10746" y="767"/>
                      <a:pt x="10723" y="767"/>
                    </a:cubicBezTo>
                    <a:cubicBezTo>
                      <a:pt x="10712" y="767"/>
                      <a:pt x="10702" y="762"/>
                      <a:pt x="10695" y="746"/>
                    </a:cubicBezTo>
                    <a:lnTo>
                      <a:pt x="10662" y="730"/>
                    </a:lnTo>
                    <a:cubicBezTo>
                      <a:pt x="10614" y="730"/>
                      <a:pt x="10469" y="762"/>
                      <a:pt x="10437" y="778"/>
                    </a:cubicBezTo>
                    <a:cubicBezTo>
                      <a:pt x="10433" y="781"/>
                      <a:pt x="10428" y="783"/>
                      <a:pt x="10421" y="783"/>
                    </a:cubicBezTo>
                    <a:cubicBezTo>
                      <a:pt x="10392" y="783"/>
                      <a:pt x="10337" y="759"/>
                      <a:pt x="10324" y="746"/>
                    </a:cubicBezTo>
                    <a:cubicBezTo>
                      <a:pt x="10317" y="743"/>
                      <a:pt x="10311" y="742"/>
                      <a:pt x="10304" y="742"/>
                    </a:cubicBezTo>
                    <a:cubicBezTo>
                      <a:pt x="10274" y="742"/>
                      <a:pt x="10240" y="765"/>
                      <a:pt x="10227" y="778"/>
                    </a:cubicBezTo>
                    <a:cubicBezTo>
                      <a:pt x="10215" y="790"/>
                      <a:pt x="10164" y="801"/>
                      <a:pt x="10134" y="801"/>
                    </a:cubicBezTo>
                    <a:cubicBezTo>
                      <a:pt x="10122" y="801"/>
                      <a:pt x="10114" y="799"/>
                      <a:pt x="10114" y="795"/>
                    </a:cubicBezTo>
                    <a:cubicBezTo>
                      <a:pt x="10103" y="783"/>
                      <a:pt x="10091" y="772"/>
                      <a:pt x="10074" y="772"/>
                    </a:cubicBezTo>
                    <a:cubicBezTo>
                      <a:pt x="10067" y="772"/>
                      <a:pt x="10059" y="774"/>
                      <a:pt x="10049" y="778"/>
                    </a:cubicBezTo>
                    <a:lnTo>
                      <a:pt x="9953" y="778"/>
                    </a:lnTo>
                    <a:cubicBezTo>
                      <a:pt x="9856" y="778"/>
                      <a:pt x="9695" y="795"/>
                      <a:pt x="9646" y="795"/>
                    </a:cubicBezTo>
                    <a:cubicBezTo>
                      <a:pt x="9614" y="811"/>
                      <a:pt x="9533" y="843"/>
                      <a:pt x="9469" y="859"/>
                    </a:cubicBezTo>
                    <a:lnTo>
                      <a:pt x="9372" y="859"/>
                    </a:lnTo>
                    <a:cubicBezTo>
                      <a:pt x="9340" y="859"/>
                      <a:pt x="9259" y="843"/>
                      <a:pt x="9211" y="811"/>
                    </a:cubicBezTo>
                    <a:lnTo>
                      <a:pt x="9146" y="859"/>
                    </a:lnTo>
                    <a:lnTo>
                      <a:pt x="9130" y="875"/>
                    </a:lnTo>
                    <a:cubicBezTo>
                      <a:pt x="9087" y="875"/>
                      <a:pt x="8944" y="868"/>
                      <a:pt x="8829" y="868"/>
                    </a:cubicBezTo>
                    <a:cubicBezTo>
                      <a:pt x="8772" y="868"/>
                      <a:pt x="8721" y="870"/>
                      <a:pt x="8694" y="875"/>
                    </a:cubicBezTo>
                    <a:cubicBezTo>
                      <a:pt x="8614" y="891"/>
                      <a:pt x="8501" y="907"/>
                      <a:pt x="8485" y="907"/>
                    </a:cubicBezTo>
                    <a:cubicBezTo>
                      <a:pt x="8471" y="907"/>
                      <a:pt x="8284" y="821"/>
                      <a:pt x="8172" y="821"/>
                    </a:cubicBezTo>
                    <a:cubicBezTo>
                      <a:pt x="8156" y="821"/>
                      <a:pt x="8142" y="823"/>
                      <a:pt x="8130" y="827"/>
                    </a:cubicBezTo>
                    <a:cubicBezTo>
                      <a:pt x="8049" y="843"/>
                      <a:pt x="7952" y="875"/>
                      <a:pt x="7920" y="891"/>
                    </a:cubicBezTo>
                    <a:lnTo>
                      <a:pt x="7904" y="891"/>
                    </a:lnTo>
                    <a:cubicBezTo>
                      <a:pt x="7862" y="905"/>
                      <a:pt x="7809" y="943"/>
                      <a:pt x="7784" y="943"/>
                    </a:cubicBezTo>
                    <a:cubicBezTo>
                      <a:pt x="7780" y="943"/>
                      <a:pt x="7777" y="942"/>
                      <a:pt x="7775" y="940"/>
                    </a:cubicBezTo>
                    <a:lnTo>
                      <a:pt x="7646" y="843"/>
                    </a:lnTo>
                    <a:cubicBezTo>
                      <a:pt x="7646" y="910"/>
                      <a:pt x="7624" y="944"/>
                      <a:pt x="7607" y="944"/>
                    </a:cubicBezTo>
                    <a:cubicBezTo>
                      <a:pt x="7603" y="944"/>
                      <a:pt x="7600" y="942"/>
                      <a:pt x="7598" y="940"/>
                    </a:cubicBezTo>
                    <a:cubicBezTo>
                      <a:pt x="7591" y="933"/>
                      <a:pt x="7565" y="929"/>
                      <a:pt x="7537" y="929"/>
                    </a:cubicBezTo>
                    <a:cubicBezTo>
                      <a:pt x="7497" y="929"/>
                      <a:pt x="7452" y="937"/>
                      <a:pt x="7452" y="956"/>
                    </a:cubicBezTo>
                    <a:cubicBezTo>
                      <a:pt x="7452" y="961"/>
                      <a:pt x="7443" y="963"/>
                      <a:pt x="7430" y="963"/>
                    </a:cubicBezTo>
                    <a:cubicBezTo>
                      <a:pt x="7404" y="963"/>
                      <a:pt x="7361" y="956"/>
                      <a:pt x="7339" y="956"/>
                    </a:cubicBezTo>
                    <a:cubicBezTo>
                      <a:pt x="7307" y="956"/>
                      <a:pt x="7227" y="956"/>
                      <a:pt x="7162" y="972"/>
                    </a:cubicBezTo>
                    <a:lnTo>
                      <a:pt x="7146" y="956"/>
                    </a:lnTo>
                    <a:lnTo>
                      <a:pt x="7017" y="843"/>
                    </a:lnTo>
                    <a:cubicBezTo>
                      <a:pt x="7017" y="913"/>
                      <a:pt x="6992" y="959"/>
                      <a:pt x="6975" y="959"/>
                    </a:cubicBezTo>
                    <a:cubicBezTo>
                      <a:pt x="6973" y="959"/>
                      <a:pt x="6971" y="958"/>
                      <a:pt x="6968" y="956"/>
                    </a:cubicBezTo>
                    <a:cubicBezTo>
                      <a:pt x="6952" y="956"/>
                      <a:pt x="6904" y="988"/>
                      <a:pt x="6888" y="1020"/>
                    </a:cubicBezTo>
                    <a:cubicBezTo>
                      <a:pt x="6885" y="1023"/>
                      <a:pt x="6881" y="1024"/>
                      <a:pt x="6876" y="1024"/>
                    </a:cubicBezTo>
                    <a:cubicBezTo>
                      <a:pt x="6850" y="1024"/>
                      <a:pt x="6796" y="991"/>
                      <a:pt x="6743" y="924"/>
                    </a:cubicBezTo>
                    <a:lnTo>
                      <a:pt x="6662" y="1004"/>
                    </a:lnTo>
                    <a:lnTo>
                      <a:pt x="6646" y="1020"/>
                    </a:lnTo>
                    <a:cubicBezTo>
                      <a:pt x="6630" y="1020"/>
                      <a:pt x="6549" y="1037"/>
                      <a:pt x="6452" y="1053"/>
                    </a:cubicBezTo>
                    <a:lnTo>
                      <a:pt x="6372" y="1069"/>
                    </a:lnTo>
                    <a:lnTo>
                      <a:pt x="6372" y="1085"/>
                    </a:lnTo>
                    <a:cubicBezTo>
                      <a:pt x="6356" y="1069"/>
                      <a:pt x="6323" y="1037"/>
                      <a:pt x="6323" y="1020"/>
                    </a:cubicBezTo>
                    <a:cubicBezTo>
                      <a:pt x="6323" y="1020"/>
                      <a:pt x="6307" y="1020"/>
                      <a:pt x="6291" y="1037"/>
                    </a:cubicBezTo>
                    <a:lnTo>
                      <a:pt x="6275" y="1053"/>
                    </a:lnTo>
                    <a:cubicBezTo>
                      <a:pt x="6272" y="1056"/>
                      <a:pt x="6267" y="1057"/>
                      <a:pt x="6262" y="1057"/>
                    </a:cubicBezTo>
                    <a:cubicBezTo>
                      <a:pt x="6241" y="1057"/>
                      <a:pt x="6210" y="1037"/>
                      <a:pt x="6210" y="1037"/>
                    </a:cubicBezTo>
                    <a:cubicBezTo>
                      <a:pt x="6208" y="1034"/>
                      <a:pt x="6204" y="1033"/>
                      <a:pt x="6198" y="1033"/>
                    </a:cubicBezTo>
                    <a:cubicBezTo>
                      <a:pt x="6169" y="1033"/>
                      <a:pt x="6103" y="1056"/>
                      <a:pt x="6058" y="1056"/>
                    </a:cubicBezTo>
                    <a:cubicBezTo>
                      <a:pt x="6048" y="1056"/>
                      <a:pt x="6040" y="1055"/>
                      <a:pt x="6033" y="1053"/>
                    </a:cubicBezTo>
                    <a:cubicBezTo>
                      <a:pt x="6001" y="1053"/>
                      <a:pt x="5925" y="1060"/>
                      <a:pt x="5864" y="1060"/>
                    </a:cubicBezTo>
                    <a:cubicBezTo>
                      <a:pt x="5834" y="1060"/>
                      <a:pt x="5807" y="1058"/>
                      <a:pt x="5791" y="1053"/>
                    </a:cubicBezTo>
                    <a:cubicBezTo>
                      <a:pt x="5759" y="1053"/>
                      <a:pt x="5710" y="1053"/>
                      <a:pt x="5694" y="1069"/>
                    </a:cubicBezTo>
                    <a:lnTo>
                      <a:pt x="5646" y="1069"/>
                    </a:lnTo>
                    <a:cubicBezTo>
                      <a:pt x="5597" y="1085"/>
                      <a:pt x="5517" y="1133"/>
                      <a:pt x="5452" y="1149"/>
                    </a:cubicBezTo>
                    <a:lnTo>
                      <a:pt x="5420" y="1117"/>
                    </a:lnTo>
                    <a:lnTo>
                      <a:pt x="5355" y="1037"/>
                    </a:lnTo>
                    <a:cubicBezTo>
                      <a:pt x="5318" y="1055"/>
                      <a:pt x="5252" y="1063"/>
                      <a:pt x="5188" y="1063"/>
                    </a:cubicBezTo>
                    <a:cubicBezTo>
                      <a:pt x="5143" y="1063"/>
                      <a:pt x="5099" y="1059"/>
                      <a:pt x="5065" y="1053"/>
                    </a:cubicBezTo>
                    <a:lnTo>
                      <a:pt x="5065" y="1166"/>
                    </a:lnTo>
                    <a:cubicBezTo>
                      <a:pt x="5065" y="1166"/>
                      <a:pt x="4952" y="1124"/>
                      <a:pt x="4873" y="1124"/>
                    </a:cubicBezTo>
                    <a:cubicBezTo>
                      <a:pt x="4853" y="1124"/>
                      <a:pt x="4836" y="1127"/>
                      <a:pt x="4823" y="1133"/>
                    </a:cubicBezTo>
                    <a:cubicBezTo>
                      <a:pt x="4775" y="1182"/>
                      <a:pt x="4694" y="1214"/>
                      <a:pt x="4694" y="1214"/>
                    </a:cubicBezTo>
                    <a:cubicBezTo>
                      <a:pt x="4678" y="1214"/>
                      <a:pt x="4581" y="1182"/>
                      <a:pt x="4484" y="1166"/>
                    </a:cubicBezTo>
                    <a:lnTo>
                      <a:pt x="4468" y="1182"/>
                    </a:lnTo>
                    <a:cubicBezTo>
                      <a:pt x="4452" y="1194"/>
                      <a:pt x="4434" y="1198"/>
                      <a:pt x="4416" y="1198"/>
                    </a:cubicBezTo>
                    <a:cubicBezTo>
                      <a:pt x="4386" y="1198"/>
                      <a:pt x="4356" y="1188"/>
                      <a:pt x="4329" y="1188"/>
                    </a:cubicBezTo>
                    <a:cubicBezTo>
                      <a:pt x="4309" y="1188"/>
                      <a:pt x="4290" y="1193"/>
                      <a:pt x="4275" y="1214"/>
                    </a:cubicBezTo>
                    <a:cubicBezTo>
                      <a:pt x="4265" y="1224"/>
                      <a:pt x="4222" y="1254"/>
                      <a:pt x="4180" y="1254"/>
                    </a:cubicBezTo>
                    <a:cubicBezTo>
                      <a:pt x="4156" y="1254"/>
                      <a:pt x="4131" y="1244"/>
                      <a:pt x="4113" y="1214"/>
                    </a:cubicBezTo>
                    <a:cubicBezTo>
                      <a:pt x="4097" y="1214"/>
                      <a:pt x="4049" y="1230"/>
                      <a:pt x="4049" y="1246"/>
                    </a:cubicBezTo>
                    <a:cubicBezTo>
                      <a:pt x="4049" y="1286"/>
                      <a:pt x="4044" y="1298"/>
                      <a:pt x="4034" y="1298"/>
                    </a:cubicBezTo>
                    <a:cubicBezTo>
                      <a:pt x="4020" y="1298"/>
                      <a:pt x="3997" y="1272"/>
                      <a:pt x="3968" y="1262"/>
                    </a:cubicBezTo>
                    <a:lnTo>
                      <a:pt x="3920" y="1262"/>
                    </a:lnTo>
                    <a:cubicBezTo>
                      <a:pt x="3859" y="1262"/>
                      <a:pt x="3699" y="1235"/>
                      <a:pt x="3589" y="1235"/>
                    </a:cubicBezTo>
                    <a:cubicBezTo>
                      <a:pt x="3552" y="1235"/>
                      <a:pt x="3521" y="1238"/>
                      <a:pt x="3500" y="1246"/>
                    </a:cubicBezTo>
                    <a:cubicBezTo>
                      <a:pt x="3436" y="1262"/>
                      <a:pt x="3355" y="1278"/>
                      <a:pt x="3339" y="1278"/>
                    </a:cubicBezTo>
                    <a:lnTo>
                      <a:pt x="3339" y="1295"/>
                    </a:lnTo>
                    <a:lnTo>
                      <a:pt x="3323" y="1391"/>
                    </a:lnTo>
                    <a:cubicBezTo>
                      <a:pt x="3242" y="1359"/>
                      <a:pt x="3162" y="1327"/>
                      <a:pt x="3129" y="1327"/>
                    </a:cubicBezTo>
                    <a:lnTo>
                      <a:pt x="3113" y="1359"/>
                    </a:lnTo>
                    <a:lnTo>
                      <a:pt x="3113" y="1375"/>
                    </a:lnTo>
                    <a:cubicBezTo>
                      <a:pt x="3110" y="1378"/>
                      <a:pt x="3104" y="1380"/>
                      <a:pt x="3097" y="1380"/>
                    </a:cubicBezTo>
                    <a:cubicBezTo>
                      <a:pt x="3067" y="1380"/>
                      <a:pt x="3010" y="1359"/>
                      <a:pt x="2984" y="1359"/>
                    </a:cubicBezTo>
                    <a:cubicBezTo>
                      <a:pt x="2961" y="1371"/>
                      <a:pt x="2914" y="1382"/>
                      <a:pt x="2872" y="1382"/>
                    </a:cubicBezTo>
                    <a:cubicBezTo>
                      <a:pt x="2854" y="1382"/>
                      <a:pt x="2837" y="1380"/>
                      <a:pt x="2823" y="1375"/>
                    </a:cubicBezTo>
                    <a:cubicBezTo>
                      <a:pt x="2791" y="1375"/>
                      <a:pt x="2710" y="1456"/>
                      <a:pt x="2694" y="1488"/>
                    </a:cubicBezTo>
                    <a:cubicBezTo>
                      <a:pt x="2687" y="1502"/>
                      <a:pt x="2672" y="1507"/>
                      <a:pt x="2655" y="1507"/>
                    </a:cubicBezTo>
                    <a:cubicBezTo>
                      <a:pt x="2632" y="1507"/>
                      <a:pt x="2606" y="1497"/>
                      <a:pt x="2597" y="1488"/>
                    </a:cubicBezTo>
                    <a:cubicBezTo>
                      <a:pt x="2581" y="1472"/>
                      <a:pt x="2468" y="1456"/>
                      <a:pt x="2436" y="1456"/>
                    </a:cubicBezTo>
                    <a:cubicBezTo>
                      <a:pt x="2407" y="1456"/>
                      <a:pt x="2351" y="1523"/>
                      <a:pt x="2316" y="1523"/>
                    </a:cubicBezTo>
                    <a:cubicBezTo>
                      <a:pt x="2313" y="1523"/>
                      <a:pt x="2310" y="1522"/>
                      <a:pt x="2307" y="1520"/>
                    </a:cubicBezTo>
                    <a:cubicBezTo>
                      <a:pt x="2275" y="1504"/>
                      <a:pt x="2194" y="1488"/>
                      <a:pt x="2129" y="1488"/>
                    </a:cubicBezTo>
                    <a:lnTo>
                      <a:pt x="2097" y="1537"/>
                    </a:lnTo>
                    <a:lnTo>
                      <a:pt x="2065" y="1569"/>
                    </a:lnTo>
                    <a:cubicBezTo>
                      <a:pt x="2053" y="1593"/>
                      <a:pt x="2031" y="1601"/>
                      <a:pt x="2008" y="1601"/>
                    </a:cubicBezTo>
                    <a:cubicBezTo>
                      <a:pt x="1969" y="1601"/>
                      <a:pt x="1924" y="1579"/>
                      <a:pt x="1904" y="1569"/>
                    </a:cubicBezTo>
                    <a:cubicBezTo>
                      <a:pt x="1897" y="1565"/>
                      <a:pt x="1883" y="1564"/>
                      <a:pt x="1866" y="1564"/>
                    </a:cubicBezTo>
                    <a:cubicBezTo>
                      <a:pt x="1819" y="1564"/>
                      <a:pt x="1743" y="1573"/>
                      <a:pt x="1691" y="1573"/>
                    </a:cubicBezTo>
                    <a:cubicBezTo>
                      <a:pt x="1672" y="1573"/>
                      <a:pt x="1656" y="1572"/>
                      <a:pt x="1645" y="1569"/>
                    </a:cubicBezTo>
                    <a:cubicBezTo>
                      <a:pt x="1611" y="1557"/>
                      <a:pt x="1569" y="1546"/>
                      <a:pt x="1536" y="1546"/>
                    </a:cubicBezTo>
                    <a:cubicBezTo>
                      <a:pt x="1522" y="1546"/>
                      <a:pt x="1510" y="1548"/>
                      <a:pt x="1500" y="1553"/>
                    </a:cubicBezTo>
                    <a:lnTo>
                      <a:pt x="1484" y="1569"/>
                    </a:lnTo>
                    <a:lnTo>
                      <a:pt x="1452" y="1585"/>
                    </a:lnTo>
                    <a:cubicBezTo>
                      <a:pt x="1429" y="1622"/>
                      <a:pt x="1400" y="1636"/>
                      <a:pt x="1375" y="1636"/>
                    </a:cubicBezTo>
                    <a:cubicBezTo>
                      <a:pt x="1346" y="1636"/>
                      <a:pt x="1323" y="1618"/>
                      <a:pt x="1323" y="1601"/>
                    </a:cubicBezTo>
                    <a:cubicBezTo>
                      <a:pt x="1320" y="1598"/>
                      <a:pt x="1316" y="1597"/>
                      <a:pt x="1311" y="1597"/>
                    </a:cubicBezTo>
                    <a:cubicBezTo>
                      <a:pt x="1290" y="1597"/>
                      <a:pt x="1258" y="1620"/>
                      <a:pt x="1258" y="1633"/>
                    </a:cubicBezTo>
                    <a:cubicBezTo>
                      <a:pt x="1250" y="1641"/>
                      <a:pt x="1230" y="1641"/>
                      <a:pt x="1210" y="1641"/>
                    </a:cubicBezTo>
                    <a:cubicBezTo>
                      <a:pt x="1190" y="1641"/>
                      <a:pt x="1170" y="1641"/>
                      <a:pt x="1162" y="1649"/>
                    </a:cubicBezTo>
                    <a:cubicBezTo>
                      <a:pt x="1145" y="1682"/>
                      <a:pt x="1129" y="1682"/>
                      <a:pt x="1113" y="1682"/>
                    </a:cubicBezTo>
                    <a:lnTo>
                      <a:pt x="1081" y="1682"/>
                    </a:lnTo>
                    <a:cubicBezTo>
                      <a:pt x="1049" y="1666"/>
                      <a:pt x="1000" y="1666"/>
                      <a:pt x="952" y="1666"/>
                    </a:cubicBezTo>
                    <a:cubicBezTo>
                      <a:pt x="952" y="1682"/>
                      <a:pt x="1000" y="1714"/>
                      <a:pt x="1016" y="1714"/>
                    </a:cubicBezTo>
                    <a:cubicBezTo>
                      <a:pt x="1033" y="1714"/>
                      <a:pt x="968" y="1779"/>
                      <a:pt x="887" y="1843"/>
                    </a:cubicBezTo>
                    <a:lnTo>
                      <a:pt x="855" y="1779"/>
                    </a:lnTo>
                    <a:lnTo>
                      <a:pt x="791" y="1666"/>
                    </a:lnTo>
                    <a:cubicBezTo>
                      <a:pt x="694" y="1698"/>
                      <a:pt x="597" y="1779"/>
                      <a:pt x="597" y="1811"/>
                    </a:cubicBezTo>
                    <a:cubicBezTo>
                      <a:pt x="597" y="1815"/>
                      <a:pt x="593" y="1817"/>
                      <a:pt x="586" y="1817"/>
                    </a:cubicBezTo>
                    <a:cubicBezTo>
                      <a:pt x="566" y="1817"/>
                      <a:pt x="520" y="1799"/>
                      <a:pt x="484" y="1762"/>
                    </a:cubicBezTo>
                    <a:lnTo>
                      <a:pt x="436" y="1827"/>
                    </a:lnTo>
                    <a:cubicBezTo>
                      <a:pt x="403" y="1867"/>
                      <a:pt x="371" y="1883"/>
                      <a:pt x="337" y="1883"/>
                    </a:cubicBezTo>
                    <a:cubicBezTo>
                      <a:pt x="303" y="1883"/>
                      <a:pt x="266" y="1867"/>
                      <a:pt x="226" y="1843"/>
                    </a:cubicBezTo>
                    <a:cubicBezTo>
                      <a:pt x="194" y="1843"/>
                      <a:pt x="258" y="1956"/>
                      <a:pt x="210" y="1988"/>
                    </a:cubicBezTo>
                    <a:cubicBezTo>
                      <a:pt x="178" y="2020"/>
                      <a:pt x="81" y="2037"/>
                      <a:pt x="65" y="2037"/>
                    </a:cubicBezTo>
                    <a:cubicBezTo>
                      <a:pt x="60" y="2032"/>
                      <a:pt x="56" y="2030"/>
                      <a:pt x="52" y="2030"/>
                    </a:cubicBezTo>
                    <a:cubicBezTo>
                      <a:pt x="42" y="2030"/>
                      <a:pt x="37" y="2045"/>
                      <a:pt x="49" y="2069"/>
                    </a:cubicBezTo>
                    <a:lnTo>
                      <a:pt x="65" y="2085"/>
                    </a:lnTo>
                    <a:cubicBezTo>
                      <a:pt x="65" y="2101"/>
                      <a:pt x="49" y="2133"/>
                      <a:pt x="32" y="2149"/>
                    </a:cubicBezTo>
                    <a:lnTo>
                      <a:pt x="16" y="2230"/>
                    </a:lnTo>
                    <a:cubicBezTo>
                      <a:pt x="65" y="2295"/>
                      <a:pt x="97" y="2359"/>
                      <a:pt x="81" y="2359"/>
                    </a:cubicBezTo>
                    <a:cubicBezTo>
                      <a:pt x="81" y="2375"/>
                      <a:pt x="49" y="2391"/>
                      <a:pt x="0" y="2408"/>
                    </a:cubicBezTo>
                    <a:lnTo>
                      <a:pt x="16" y="2424"/>
                    </a:lnTo>
                    <a:cubicBezTo>
                      <a:pt x="21" y="2448"/>
                      <a:pt x="29" y="2456"/>
                      <a:pt x="38" y="2456"/>
                    </a:cubicBezTo>
                    <a:cubicBezTo>
                      <a:pt x="55" y="2456"/>
                      <a:pt x="76" y="2422"/>
                      <a:pt x="80" y="2422"/>
                    </a:cubicBezTo>
                    <a:cubicBezTo>
                      <a:pt x="81" y="2422"/>
                      <a:pt x="81" y="2422"/>
                      <a:pt x="81" y="2424"/>
                    </a:cubicBezTo>
                    <a:cubicBezTo>
                      <a:pt x="113" y="2456"/>
                      <a:pt x="178" y="2440"/>
                      <a:pt x="145" y="2520"/>
                    </a:cubicBezTo>
                    <a:lnTo>
                      <a:pt x="97" y="2585"/>
                    </a:lnTo>
                    <a:cubicBezTo>
                      <a:pt x="115" y="2576"/>
                      <a:pt x="133" y="2572"/>
                      <a:pt x="150" y="2572"/>
                    </a:cubicBezTo>
                    <a:cubicBezTo>
                      <a:pt x="192" y="2572"/>
                      <a:pt x="226" y="2599"/>
                      <a:pt x="226" y="2633"/>
                    </a:cubicBezTo>
                    <a:lnTo>
                      <a:pt x="226" y="2666"/>
                    </a:lnTo>
                    <a:cubicBezTo>
                      <a:pt x="210" y="2746"/>
                      <a:pt x="210" y="2811"/>
                      <a:pt x="339" y="2843"/>
                    </a:cubicBezTo>
                    <a:lnTo>
                      <a:pt x="371" y="2859"/>
                    </a:lnTo>
                    <a:cubicBezTo>
                      <a:pt x="403" y="2924"/>
                      <a:pt x="436" y="3004"/>
                      <a:pt x="420" y="3053"/>
                    </a:cubicBezTo>
                    <a:lnTo>
                      <a:pt x="436" y="3101"/>
                    </a:lnTo>
                    <a:lnTo>
                      <a:pt x="452" y="3117"/>
                    </a:lnTo>
                    <a:cubicBezTo>
                      <a:pt x="468" y="3117"/>
                      <a:pt x="565" y="3198"/>
                      <a:pt x="678" y="3295"/>
                    </a:cubicBezTo>
                    <a:lnTo>
                      <a:pt x="662" y="3504"/>
                    </a:lnTo>
                    <a:lnTo>
                      <a:pt x="662" y="3521"/>
                    </a:lnTo>
                    <a:cubicBezTo>
                      <a:pt x="662" y="3553"/>
                      <a:pt x="742" y="3569"/>
                      <a:pt x="839" y="3569"/>
                    </a:cubicBezTo>
                    <a:lnTo>
                      <a:pt x="952" y="3569"/>
                    </a:lnTo>
                    <a:cubicBezTo>
                      <a:pt x="970" y="3562"/>
                      <a:pt x="983" y="3559"/>
                      <a:pt x="993" y="3559"/>
                    </a:cubicBezTo>
                    <a:cubicBezTo>
                      <a:pt x="1029" y="3559"/>
                      <a:pt x="1018" y="3599"/>
                      <a:pt x="968" y="3650"/>
                    </a:cubicBezTo>
                    <a:lnTo>
                      <a:pt x="936" y="3698"/>
                    </a:lnTo>
                    <a:lnTo>
                      <a:pt x="920" y="3698"/>
                    </a:lnTo>
                    <a:cubicBezTo>
                      <a:pt x="936" y="3714"/>
                      <a:pt x="952" y="3730"/>
                      <a:pt x="984" y="3730"/>
                    </a:cubicBezTo>
                    <a:lnTo>
                      <a:pt x="1000" y="3714"/>
                    </a:lnTo>
                    <a:lnTo>
                      <a:pt x="1016" y="3714"/>
                    </a:lnTo>
                    <a:cubicBezTo>
                      <a:pt x="1049" y="3714"/>
                      <a:pt x="1081" y="3730"/>
                      <a:pt x="1081" y="3763"/>
                    </a:cubicBezTo>
                    <a:lnTo>
                      <a:pt x="1081" y="3779"/>
                    </a:lnTo>
                    <a:lnTo>
                      <a:pt x="1081" y="3811"/>
                    </a:lnTo>
                    <a:cubicBezTo>
                      <a:pt x="1049" y="3843"/>
                      <a:pt x="1000" y="3956"/>
                      <a:pt x="1016" y="3988"/>
                    </a:cubicBezTo>
                    <a:cubicBezTo>
                      <a:pt x="1033" y="4021"/>
                      <a:pt x="1049" y="4053"/>
                      <a:pt x="1065" y="4053"/>
                    </a:cubicBezTo>
                    <a:cubicBezTo>
                      <a:pt x="1065" y="4053"/>
                      <a:pt x="1097" y="4085"/>
                      <a:pt x="1097" y="4085"/>
                    </a:cubicBezTo>
                    <a:cubicBezTo>
                      <a:pt x="1099" y="4087"/>
                      <a:pt x="1100" y="4087"/>
                      <a:pt x="1103" y="4087"/>
                    </a:cubicBezTo>
                    <a:cubicBezTo>
                      <a:pt x="1123" y="4087"/>
                      <a:pt x="1171" y="4035"/>
                      <a:pt x="1212" y="4035"/>
                    </a:cubicBezTo>
                    <a:cubicBezTo>
                      <a:pt x="1217" y="4035"/>
                      <a:pt x="1222" y="4035"/>
                      <a:pt x="1226" y="4037"/>
                    </a:cubicBezTo>
                    <a:cubicBezTo>
                      <a:pt x="1274" y="4037"/>
                      <a:pt x="1274" y="4166"/>
                      <a:pt x="1226" y="4327"/>
                    </a:cubicBezTo>
                    <a:lnTo>
                      <a:pt x="1516" y="4343"/>
                    </a:lnTo>
                    <a:cubicBezTo>
                      <a:pt x="1533" y="4343"/>
                      <a:pt x="1565" y="4424"/>
                      <a:pt x="1565" y="4456"/>
                    </a:cubicBezTo>
                    <a:lnTo>
                      <a:pt x="1549" y="4488"/>
                    </a:lnTo>
                    <a:cubicBezTo>
                      <a:pt x="1500" y="4488"/>
                      <a:pt x="1397" y="4461"/>
                      <a:pt x="1342" y="4461"/>
                    </a:cubicBezTo>
                    <a:cubicBezTo>
                      <a:pt x="1324" y="4461"/>
                      <a:pt x="1311" y="4464"/>
                      <a:pt x="1307" y="4472"/>
                    </a:cubicBezTo>
                    <a:cubicBezTo>
                      <a:pt x="1274" y="4505"/>
                      <a:pt x="1323" y="4569"/>
                      <a:pt x="1339" y="4601"/>
                    </a:cubicBezTo>
                    <a:cubicBezTo>
                      <a:pt x="1345" y="4604"/>
                      <a:pt x="1355" y="4606"/>
                      <a:pt x="1367" y="4606"/>
                    </a:cubicBezTo>
                    <a:cubicBezTo>
                      <a:pt x="1418" y="4606"/>
                      <a:pt x="1510" y="4582"/>
                      <a:pt x="1549" y="4569"/>
                    </a:cubicBezTo>
                    <a:cubicBezTo>
                      <a:pt x="1581" y="4553"/>
                      <a:pt x="1645" y="4537"/>
                      <a:pt x="1678" y="4521"/>
                    </a:cubicBezTo>
                    <a:lnTo>
                      <a:pt x="1694" y="4505"/>
                    </a:lnTo>
                    <a:lnTo>
                      <a:pt x="1710" y="4505"/>
                    </a:lnTo>
                    <a:cubicBezTo>
                      <a:pt x="1715" y="4494"/>
                      <a:pt x="1723" y="4490"/>
                      <a:pt x="1730" y="4490"/>
                    </a:cubicBezTo>
                    <a:cubicBezTo>
                      <a:pt x="1746" y="4490"/>
                      <a:pt x="1764" y="4505"/>
                      <a:pt x="1775" y="4505"/>
                    </a:cubicBezTo>
                    <a:cubicBezTo>
                      <a:pt x="1791" y="4521"/>
                      <a:pt x="1823" y="4569"/>
                      <a:pt x="1855" y="4617"/>
                    </a:cubicBezTo>
                    <a:lnTo>
                      <a:pt x="1807" y="4666"/>
                    </a:lnTo>
                    <a:lnTo>
                      <a:pt x="1807" y="4682"/>
                    </a:lnTo>
                    <a:cubicBezTo>
                      <a:pt x="1839" y="4698"/>
                      <a:pt x="2000" y="4763"/>
                      <a:pt x="2049" y="4779"/>
                    </a:cubicBezTo>
                    <a:cubicBezTo>
                      <a:pt x="2065" y="4783"/>
                      <a:pt x="2081" y="4785"/>
                      <a:pt x="2097" y="4785"/>
                    </a:cubicBezTo>
                    <a:cubicBezTo>
                      <a:pt x="2143" y="4785"/>
                      <a:pt x="2186" y="4767"/>
                      <a:pt x="2210" y="4730"/>
                    </a:cubicBezTo>
                    <a:lnTo>
                      <a:pt x="2242" y="4795"/>
                    </a:lnTo>
                    <a:cubicBezTo>
                      <a:pt x="2256" y="4835"/>
                      <a:pt x="2258" y="4864"/>
                      <a:pt x="2294" y="4864"/>
                    </a:cubicBezTo>
                    <a:cubicBezTo>
                      <a:pt x="2302" y="4864"/>
                      <a:pt x="2312" y="4862"/>
                      <a:pt x="2323" y="4859"/>
                    </a:cubicBezTo>
                    <a:lnTo>
                      <a:pt x="2452" y="4843"/>
                    </a:lnTo>
                    <a:cubicBezTo>
                      <a:pt x="2565" y="4876"/>
                      <a:pt x="2726" y="4924"/>
                      <a:pt x="2742" y="4940"/>
                    </a:cubicBezTo>
                    <a:cubicBezTo>
                      <a:pt x="2764" y="4940"/>
                      <a:pt x="2828" y="4933"/>
                      <a:pt x="2879" y="4933"/>
                    </a:cubicBezTo>
                    <a:cubicBezTo>
                      <a:pt x="2904" y="4933"/>
                      <a:pt x="2925" y="4935"/>
                      <a:pt x="2936" y="4940"/>
                    </a:cubicBezTo>
                    <a:cubicBezTo>
                      <a:pt x="2968" y="4956"/>
                      <a:pt x="2888" y="5005"/>
                      <a:pt x="2758" y="5069"/>
                    </a:cubicBezTo>
                    <a:lnTo>
                      <a:pt x="2775" y="5198"/>
                    </a:lnTo>
                    <a:cubicBezTo>
                      <a:pt x="2775" y="5198"/>
                      <a:pt x="2742" y="5214"/>
                      <a:pt x="2726" y="5214"/>
                    </a:cubicBezTo>
                    <a:lnTo>
                      <a:pt x="2646" y="5230"/>
                    </a:lnTo>
                    <a:cubicBezTo>
                      <a:pt x="2629" y="5295"/>
                      <a:pt x="2565" y="5408"/>
                      <a:pt x="2597" y="5424"/>
                    </a:cubicBezTo>
                    <a:lnTo>
                      <a:pt x="2694" y="5424"/>
                    </a:lnTo>
                    <a:cubicBezTo>
                      <a:pt x="2698" y="5420"/>
                      <a:pt x="2703" y="5418"/>
                      <a:pt x="2706" y="5418"/>
                    </a:cubicBezTo>
                    <a:cubicBezTo>
                      <a:pt x="2716" y="5418"/>
                      <a:pt x="2722" y="5433"/>
                      <a:pt x="2710" y="5456"/>
                    </a:cubicBezTo>
                    <a:lnTo>
                      <a:pt x="2710" y="5488"/>
                    </a:lnTo>
                    <a:lnTo>
                      <a:pt x="2694" y="5505"/>
                    </a:lnTo>
                    <a:cubicBezTo>
                      <a:pt x="2686" y="5521"/>
                      <a:pt x="2694" y="5529"/>
                      <a:pt x="2710" y="5529"/>
                    </a:cubicBezTo>
                    <a:cubicBezTo>
                      <a:pt x="2726" y="5529"/>
                      <a:pt x="2750" y="5521"/>
                      <a:pt x="2775" y="5505"/>
                    </a:cubicBezTo>
                    <a:lnTo>
                      <a:pt x="2807" y="5488"/>
                    </a:lnTo>
                    <a:lnTo>
                      <a:pt x="2823" y="5472"/>
                    </a:lnTo>
                    <a:cubicBezTo>
                      <a:pt x="2871" y="5488"/>
                      <a:pt x="2888" y="5537"/>
                      <a:pt x="2888" y="5553"/>
                    </a:cubicBezTo>
                    <a:cubicBezTo>
                      <a:pt x="2875" y="5553"/>
                      <a:pt x="2758" y="5594"/>
                      <a:pt x="2679" y="5594"/>
                    </a:cubicBezTo>
                    <a:cubicBezTo>
                      <a:pt x="2660" y="5594"/>
                      <a:pt x="2642" y="5592"/>
                      <a:pt x="2629" y="5585"/>
                    </a:cubicBezTo>
                    <a:cubicBezTo>
                      <a:pt x="2601" y="5566"/>
                      <a:pt x="2567" y="5559"/>
                      <a:pt x="2544" y="5559"/>
                    </a:cubicBezTo>
                    <a:cubicBezTo>
                      <a:pt x="2528" y="5559"/>
                      <a:pt x="2517" y="5562"/>
                      <a:pt x="2517" y="5569"/>
                    </a:cubicBezTo>
                    <a:lnTo>
                      <a:pt x="2517" y="5585"/>
                    </a:lnTo>
                    <a:lnTo>
                      <a:pt x="2533" y="5650"/>
                    </a:lnTo>
                    <a:cubicBezTo>
                      <a:pt x="2565" y="5714"/>
                      <a:pt x="2549" y="5811"/>
                      <a:pt x="2533" y="5876"/>
                    </a:cubicBezTo>
                    <a:lnTo>
                      <a:pt x="2565" y="5940"/>
                    </a:lnTo>
                    <a:lnTo>
                      <a:pt x="2597" y="5956"/>
                    </a:lnTo>
                    <a:cubicBezTo>
                      <a:pt x="2613" y="5989"/>
                      <a:pt x="2678" y="6005"/>
                      <a:pt x="2742" y="6005"/>
                    </a:cubicBezTo>
                    <a:lnTo>
                      <a:pt x="2742" y="6069"/>
                    </a:lnTo>
                    <a:lnTo>
                      <a:pt x="2742" y="6101"/>
                    </a:lnTo>
                    <a:cubicBezTo>
                      <a:pt x="2791" y="6150"/>
                      <a:pt x="2775" y="6198"/>
                      <a:pt x="2758" y="6198"/>
                    </a:cubicBezTo>
                    <a:cubicBezTo>
                      <a:pt x="2742" y="6214"/>
                      <a:pt x="2952" y="6360"/>
                      <a:pt x="2936" y="6424"/>
                    </a:cubicBezTo>
                    <a:cubicBezTo>
                      <a:pt x="2920" y="6472"/>
                      <a:pt x="3000" y="6569"/>
                      <a:pt x="3049" y="6585"/>
                    </a:cubicBezTo>
                    <a:cubicBezTo>
                      <a:pt x="3081" y="6601"/>
                      <a:pt x="2984" y="6682"/>
                      <a:pt x="2936" y="6682"/>
                    </a:cubicBezTo>
                    <a:lnTo>
                      <a:pt x="2726" y="6682"/>
                    </a:lnTo>
                    <a:cubicBezTo>
                      <a:pt x="2685" y="6682"/>
                      <a:pt x="2596" y="6718"/>
                      <a:pt x="2541" y="6718"/>
                    </a:cubicBezTo>
                    <a:cubicBezTo>
                      <a:pt x="2532" y="6718"/>
                      <a:pt x="2523" y="6717"/>
                      <a:pt x="2517" y="6714"/>
                    </a:cubicBezTo>
                    <a:cubicBezTo>
                      <a:pt x="2484" y="6698"/>
                      <a:pt x="2436" y="6698"/>
                      <a:pt x="2420" y="6698"/>
                    </a:cubicBezTo>
                    <a:cubicBezTo>
                      <a:pt x="2406" y="6753"/>
                      <a:pt x="2386" y="6770"/>
                      <a:pt x="2363" y="6770"/>
                    </a:cubicBezTo>
                    <a:cubicBezTo>
                      <a:pt x="2332" y="6770"/>
                      <a:pt x="2295" y="6740"/>
                      <a:pt x="2258" y="6731"/>
                    </a:cubicBezTo>
                    <a:lnTo>
                      <a:pt x="2242" y="6714"/>
                    </a:lnTo>
                    <a:cubicBezTo>
                      <a:pt x="2210" y="6731"/>
                      <a:pt x="2210" y="6763"/>
                      <a:pt x="2226" y="6779"/>
                    </a:cubicBezTo>
                    <a:cubicBezTo>
                      <a:pt x="2226" y="6779"/>
                      <a:pt x="2154" y="6820"/>
                      <a:pt x="2100" y="6820"/>
                    </a:cubicBezTo>
                    <a:cubicBezTo>
                      <a:pt x="2087" y="6820"/>
                      <a:pt x="2075" y="6818"/>
                      <a:pt x="2065" y="6811"/>
                    </a:cubicBezTo>
                    <a:cubicBezTo>
                      <a:pt x="2060" y="6809"/>
                      <a:pt x="2055" y="6809"/>
                      <a:pt x="2049" y="6809"/>
                    </a:cubicBezTo>
                    <a:cubicBezTo>
                      <a:pt x="2007" y="6809"/>
                      <a:pt x="1968" y="6865"/>
                      <a:pt x="1968" y="6908"/>
                    </a:cubicBezTo>
                    <a:cubicBezTo>
                      <a:pt x="1960" y="6924"/>
                      <a:pt x="1940" y="6928"/>
                      <a:pt x="1922" y="6928"/>
                    </a:cubicBezTo>
                    <a:cubicBezTo>
                      <a:pt x="1904" y="6928"/>
                      <a:pt x="1887" y="6924"/>
                      <a:pt x="1887" y="6924"/>
                    </a:cubicBezTo>
                    <a:cubicBezTo>
                      <a:pt x="1874" y="6910"/>
                      <a:pt x="1812" y="6872"/>
                      <a:pt x="1785" y="6872"/>
                    </a:cubicBezTo>
                    <a:cubicBezTo>
                      <a:pt x="1780" y="6872"/>
                      <a:pt x="1777" y="6873"/>
                      <a:pt x="1775" y="6876"/>
                    </a:cubicBezTo>
                    <a:cubicBezTo>
                      <a:pt x="1758" y="6892"/>
                      <a:pt x="1726" y="6924"/>
                      <a:pt x="1710" y="6924"/>
                    </a:cubicBezTo>
                    <a:cubicBezTo>
                      <a:pt x="1694" y="6940"/>
                      <a:pt x="1581" y="6956"/>
                      <a:pt x="1549" y="6956"/>
                    </a:cubicBezTo>
                    <a:cubicBezTo>
                      <a:pt x="1516" y="6956"/>
                      <a:pt x="1452" y="7021"/>
                      <a:pt x="1436" y="7021"/>
                    </a:cubicBezTo>
                    <a:cubicBezTo>
                      <a:pt x="1420" y="7037"/>
                      <a:pt x="1371" y="7053"/>
                      <a:pt x="1339" y="7069"/>
                    </a:cubicBezTo>
                    <a:lnTo>
                      <a:pt x="1323" y="7102"/>
                    </a:lnTo>
                    <a:cubicBezTo>
                      <a:pt x="1291" y="7198"/>
                      <a:pt x="1274" y="7295"/>
                      <a:pt x="1258" y="7408"/>
                    </a:cubicBezTo>
                    <a:lnTo>
                      <a:pt x="1258" y="7440"/>
                    </a:lnTo>
                    <a:cubicBezTo>
                      <a:pt x="1291" y="7489"/>
                      <a:pt x="1242" y="7537"/>
                      <a:pt x="1178" y="7553"/>
                    </a:cubicBezTo>
                    <a:lnTo>
                      <a:pt x="1145" y="7473"/>
                    </a:lnTo>
                    <a:cubicBezTo>
                      <a:pt x="1129" y="7440"/>
                      <a:pt x="1081" y="7392"/>
                      <a:pt x="1049" y="7392"/>
                    </a:cubicBezTo>
                    <a:lnTo>
                      <a:pt x="903" y="7408"/>
                    </a:lnTo>
                    <a:cubicBezTo>
                      <a:pt x="881" y="7395"/>
                      <a:pt x="854" y="7390"/>
                      <a:pt x="823" y="7390"/>
                    </a:cubicBezTo>
                    <a:cubicBezTo>
                      <a:pt x="696" y="7390"/>
                      <a:pt x="514" y="7479"/>
                      <a:pt x="436" y="7505"/>
                    </a:cubicBezTo>
                    <a:cubicBezTo>
                      <a:pt x="339" y="7521"/>
                      <a:pt x="339" y="7553"/>
                      <a:pt x="420" y="7569"/>
                    </a:cubicBezTo>
                    <a:lnTo>
                      <a:pt x="436" y="7585"/>
                    </a:lnTo>
                    <a:cubicBezTo>
                      <a:pt x="452" y="7634"/>
                      <a:pt x="468" y="7650"/>
                      <a:pt x="532" y="7666"/>
                    </a:cubicBezTo>
                    <a:cubicBezTo>
                      <a:pt x="581" y="7682"/>
                      <a:pt x="565" y="7763"/>
                      <a:pt x="516" y="7795"/>
                    </a:cubicBezTo>
                    <a:cubicBezTo>
                      <a:pt x="484" y="7795"/>
                      <a:pt x="452" y="7795"/>
                      <a:pt x="452" y="7811"/>
                    </a:cubicBezTo>
                    <a:cubicBezTo>
                      <a:pt x="420" y="7844"/>
                      <a:pt x="387" y="7876"/>
                      <a:pt x="403" y="7908"/>
                    </a:cubicBezTo>
                    <a:lnTo>
                      <a:pt x="403" y="7924"/>
                    </a:lnTo>
                    <a:cubicBezTo>
                      <a:pt x="452" y="7940"/>
                      <a:pt x="468" y="7956"/>
                      <a:pt x="420" y="7956"/>
                    </a:cubicBezTo>
                    <a:lnTo>
                      <a:pt x="403" y="7989"/>
                    </a:lnTo>
                    <a:cubicBezTo>
                      <a:pt x="392" y="8004"/>
                      <a:pt x="382" y="8009"/>
                      <a:pt x="372" y="8009"/>
                    </a:cubicBezTo>
                    <a:cubicBezTo>
                      <a:pt x="347" y="8009"/>
                      <a:pt x="325" y="7976"/>
                      <a:pt x="300" y="7976"/>
                    </a:cubicBezTo>
                    <a:cubicBezTo>
                      <a:pt x="292" y="7976"/>
                      <a:pt x="283" y="7980"/>
                      <a:pt x="274" y="7989"/>
                    </a:cubicBezTo>
                    <a:cubicBezTo>
                      <a:pt x="242" y="8021"/>
                      <a:pt x="210" y="8069"/>
                      <a:pt x="178" y="8118"/>
                    </a:cubicBezTo>
                    <a:cubicBezTo>
                      <a:pt x="178" y="8134"/>
                      <a:pt x="178" y="8150"/>
                      <a:pt x="161" y="8166"/>
                    </a:cubicBezTo>
                    <a:lnTo>
                      <a:pt x="129" y="8231"/>
                    </a:lnTo>
                    <a:cubicBezTo>
                      <a:pt x="183" y="8284"/>
                      <a:pt x="247" y="8315"/>
                      <a:pt x="295" y="8315"/>
                    </a:cubicBezTo>
                    <a:cubicBezTo>
                      <a:pt x="305" y="8315"/>
                      <a:pt x="314" y="8314"/>
                      <a:pt x="323" y="8311"/>
                    </a:cubicBezTo>
                    <a:lnTo>
                      <a:pt x="355" y="8295"/>
                    </a:lnTo>
                    <a:lnTo>
                      <a:pt x="387" y="8263"/>
                    </a:lnTo>
                    <a:cubicBezTo>
                      <a:pt x="390" y="8262"/>
                      <a:pt x="392" y="8262"/>
                      <a:pt x="395" y="8262"/>
                    </a:cubicBezTo>
                    <a:cubicBezTo>
                      <a:pt x="452" y="8262"/>
                      <a:pt x="449" y="8442"/>
                      <a:pt x="371" y="8473"/>
                    </a:cubicBezTo>
                    <a:cubicBezTo>
                      <a:pt x="291" y="8505"/>
                      <a:pt x="226" y="8618"/>
                      <a:pt x="226" y="8650"/>
                    </a:cubicBezTo>
                    <a:cubicBezTo>
                      <a:pt x="242" y="8682"/>
                      <a:pt x="274" y="8779"/>
                      <a:pt x="323" y="8860"/>
                    </a:cubicBezTo>
                    <a:lnTo>
                      <a:pt x="307" y="8940"/>
                    </a:lnTo>
                    <a:lnTo>
                      <a:pt x="307" y="8973"/>
                    </a:lnTo>
                    <a:cubicBezTo>
                      <a:pt x="297" y="8992"/>
                      <a:pt x="304" y="8999"/>
                      <a:pt x="325" y="8999"/>
                    </a:cubicBezTo>
                    <a:cubicBezTo>
                      <a:pt x="339" y="8999"/>
                      <a:pt x="361" y="8995"/>
                      <a:pt x="387" y="8989"/>
                    </a:cubicBezTo>
                    <a:lnTo>
                      <a:pt x="420" y="8989"/>
                    </a:lnTo>
                    <a:lnTo>
                      <a:pt x="468" y="9005"/>
                    </a:lnTo>
                    <a:cubicBezTo>
                      <a:pt x="436" y="9053"/>
                      <a:pt x="403" y="9102"/>
                      <a:pt x="387" y="9134"/>
                    </a:cubicBezTo>
                    <a:lnTo>
                      <a:pt x="420" y="9166"/>
                    </a:lnTo>
                    <a:lnTo>
                      <a:pt x="468" y="9247"/>
                    </a:lnTo>
                    <a:cubicBezTo>
                      <a:pt x="516" y="9198"/>
                      <a:pt x="565" y="9166"/>
                      <a:pt x="565" y="9166"/>
                    </a:cubicBezTo>
                    <a:lnTo>
                      <a:pt x="565" y="9166"/>
                    </a:lnTo>
                    <a:cubicBezTo>
                      <a:pt x="581" y="9166"/>
                      <a:pt x="549" y="9360"/>
                      <a:pt x="532" y="9424"/>
                    </a:cubicBezTo>
                    <a:cubicBezTo>
                      <a:pt x="500" y="9505"/>
                      <a:pt x="500" y="9682"/>
                      <a:pt x="549" y="9699"/>
                    </a:cubicBezTo>
                    <a:cubicBezTo>
                      <a:pt x="565" y="9707"/>
                      <a:pt x="593" y="9711"/>
                      <a:pt x="623" y="9711"/>
                    </a:cubicBezTo>
                    <a:cubicBezTo>
                      <a:pt x="653" y="9711"/>
                      <a:pt x="686" y="9707"/>
                      <a:pt x="710" y="9699"/>
                    </a:cubicBezTo>
                    <a:lnTo>
                      <a:pt x="791" y="9699"/>
                    </a:lnTo>
                    <a:cubicBezTo>
                      <a:pt x="855" y="9699"/>
                      <a:pt x="791" y="9860"/>
                      <a:pt x="742" y="9892"/>
                    </a:cubicBezTo>
                    <a:cubicBezTo>
                      <a:pt x="694" y="9924"/>
                      <a:pt x="629" y="9989"/>
                      <a:pt x="597" y="10005"/>
                    </a:cubicBezTo>
                    <a:lnTo>
                      <a:pt x="629" y="10037"/>
                    </a:lnTo>
                    <a:cubicBezTo>
                      <a:pt x="662" y="10070"/>
                      <a:pt x="662" y="10086"/>
                      <a:pt x="613" y="10102"/>
                    </a:cubicBezTo>
                    <a:cubicBezTo>
                      <a:pt x="581" y="10118"/>
                      <a:pt x="549" y="10134"/>
                      <a:pt x="500" y="10134"/>
                    </a:cubicBezTo>
                    <a:cubicBezTo>
                      <a:pt x="420" y="10150"/>
                      <a:pt x="484" y="10182"/>
                      <a:pt x="484" y="10199"/>
                    </a:cubicBezTo>
                    <a:cubicBezTo>
                      <a:pt x="468" y="10247"/>
                      <a:pt x="420" y="10279"/>
                      <a:pt x="532" y="10279"/>
                    </a:cubicBezTo>
                    <a:cubicBezTo>
                      <a:pt x="581" y="10279"/>
                      <a:pt x="662" y="10263"/>
                      <a:pt x="742" y="10231"/>
                    </a:cubicBezTo>
                    <a:cubicBezTo>
                      <a:pt x="758" y="10231"/>
                      <a:pt x="791" y="10231"/>
                      <a:pt x="807" y="10247"/>
                    </a:cubicBezTo>
                    <a:lnTo>
                      <a:pt x="823" y="10263"/>
                    </a:lnTo>
                    <a:cubicBezTo>
                      <a:pt x="835" y="10287"/>
                      <a:pt x="864" y="10302"/>
                      <a:pt x="885" y="10302"/>
                    </a:cubicBezTo>
                    <a:cubicBezTo>
                      <a:pt x="893" y="10302"/>
                      <a:pt x="899" y="10300"/>
                      <a:pt x="903" y="10295"/>
                    </a:cubicBezTo>
                    <a:cubicBezTo>
                      <a:pt x="920" y="10295"/>
                      <a:pt x="1016" y="10328"/>
                      <a:pt x="1049" y="10328"/>
                    </a:cubicBezTo>
                    <a:cubicBezTo>
                      <a:pt x="1081" y="10344"/>
                      <a:pt x="1194" y="10392"/>
                      <a:pt x="1210" y="10408"/>
                    </a:cubicBezTo>
                    <a:cubicBezTo>
                      <a:pt x="1226" y="10424"/>
                      <a:pt x="1291" y="10457"/>
                      <a:pt x="1355" y="10489"/>
                    </a:cubicBezTo>
                    <a:lnTo>
                      <a:pt x="1420" y="10457"/>
                    </a:lnTo>
                    <a:cubicBezTo>
                      <a:pt x="1436" y="10457"/>
                      <a:pt x="1468" y="10473"/>
                      <a:pt x="1468" y="10489"/>
                    </a:cubicBezTo>
                    <a:lnTo>
                      <a:pt x="1500" y="10602"/>
                    </a:lnTo>
                    <a:cubicBezTo>
                      <a:pt x="1580" y="10590"/>
                      <a:pt x="1733" y="10579"/>
                      <a:pt x="1832" y="10579"/>
                    </a:cubicBezTo>
                    <a:cubicBezTo>
                      <a:pt x="1873" y="10579"/>
                      <a:pt x="1906" y="10581"/>
                      <a:pt x="1920" y="10586"/>
                    </a:cubicBezTo>
                    <a:lnTo>
                      <a:pt x="2081" y="10586"/>
                    </a:lnTo>
                    <a:cubicBezTo>
                      <a:pt x="2097" y="10586"/>
                      <a:pt x="2258" y="10618"/>
                      <a:pt x="2436" y="10634"/>
                    </a:cubicBezTo>
                    <a:lnTo>
                      <a:pt x="2533" y="10747"/>
                    </a:lnTo>
                    <a:cubicBezTo>
                      <a:pt x="2549" y="10747"/>
                      <a:pt x="2758" y="10779"/>
                      <a:pt x="2775" y="10812"/>
                    </a:cubicBezTo>
                    <a:cubicBezTo>
                      <a:pt x="2784" y="10841"/>
                      <a:pt x="2835" y="10846"/>
                      <a:pt x="2884" y="10846"/>
                    </a:cubicBezTo>
                    <a:cubicBezTo>
                      <a:pt x="2917" y="10846"/>
                      <a:pt x="2949" y="10844"/>
                      <a:pt x="2968" y="10844"/>
                    </a:cubicBezTo>
                    <a:cubicBezTo>
                      <a:pt x="2973" y="10842"/>
                      <a:pt x="2978" y="10842"/>
                      <a:pt x="2985" y="10842"/>
                    </a:cubicBezTo>
                    <a:cubicBezTo>
                      <a:pt x="3042" y="10842"/>
                      <a:pt x="3169" y="10894"/>
                      <a:pt x="3226" y="10894"/>
                    </a:cubicBezTo>
                    <a:cubicBezTo>
                      <a:pt x="3232" y="10894"/>
                      <a:pt x="3238" y="10894"/>
                      <a:pt x="3242" y="10892"/>
                    </a:cubicBezTo>
                    <a:cubicBezTo>
                      <a:pt x="3291" y="10892"/>
                      <a:pt x="3484" y="10892"/>
                      <a:pt x="3549" y="10908"/>
                    </a:cubicBezTo>
                    <a:cubicBezTo>
                      <a:pt x="3573" y="10916"/>
                      <a:pt x="3597" y="10920"/>
                      <a:pt x="3617" y="10920"/>
                    </a:cubicBezTo>
                    <a:cubicBezTo>
                      <a:pt x="3638" y="10920"/>
                      <a:pt x="3654" y="10916"/>
                      <a:pt x="3662" y="10908"/>
                    </a:cubicBezTo>
                    <a:lnTo>
                      <a:pt x="3678" y="10908"/>
                    </a:lnTo>
                    <a:lnTo>
                      <a:pt x="3742" y="10892"/>
                    </a:lnTo>
                    <a:cubicBezTo>
                      <a:pt x="3742" y="10941"/>
                      <a:pt x="3775" y="10957"/>
                      <a:pt x="3823" y="10957"/>
                    </a:cubicBezTo>
                    <a:lnTo>
                      <a:pt x="3855" y="10957"/>
                    </a:lnTo>
                    <a:cubicBezTo>
                      <a:pt x="3871" y="10957"/>
                      <a:pt x="3871" y="10973"/>
                      <a:pt x="3871" y="10989"/>
                    </a:cubicBezTo>
                    <a:lnTo>
                      <a:pt x="3888" y="11005"/>
                    </a:lnTo>
                    <a:cubicBezTo>
                      <a:pt x="3888" y="11026"/>
                      <a:pt x="3896" y="11033"/>
                      <a:pt x="3908" y="11033"/>
                    </a:cubicBezTo>
                    <a:cubicBezTo>
                      <a:pt x="3933" y="11033"/>
                      <a:pt x="3973" y="11000"/>
                      <a:pt x="3984" y="10989"/>
                    </a:cubicBezTo>
                    <a:cubicBezTo>
                      <a:pt x="3992" y="10981"/>
                      <a:pt x="4017" y="10977"/>
                      <a:pt x="4041" y="10977"/>
                    </a:cubicBezTo>
                    <a:cubicBezTo>
                      <a:pt x="4065" y="10977"/>
                      <a:pt x="4089" y="10981"/>
                      <a:pt x="4097" y="10989"/>
                    </a:cubicBezTo>
                    <a:cubicBezTo>
                      <a:pt x="4130" y="11005"/>
                      <a:pt x="4097" y="11021"/>
                      <a:pt x="4049" y="11053"/>
                    </a:cubicBezTo>
                    <a:lnTo>
                      <a:pt x="4049" y="11070"/>
                    </a:lnTo>
                    <a:cubicBezTo>
                      <a:pt x="4049" y="11114"/>
                      <a:pt x="4069" y="11124"/>
                      <a:pt x="4095" y="11124"/>
                    </a:cubicBezTo>
                    <a:cubicBezTo>
                      <a:pt x="4116" y="11124"/>
                      <a:pt x="4140" y="11118"/>
                      <a:pt x="4162" y="11118"/>
                    </a:cubicBezTo>
                    <a:cubicBezTo>
                      <a:pt x="4178" y="11118"/>
                      <a:pt x="4194" y="11086"/>
                      <a:pt x="4210" y="11070"/>
                    </a:cubicBezTo>
                    <a:lnTo>
                      <a:pt x="4226" y="11053"/>
                    </a:lnTo>
                    <a:cubicBezTo>
                      <a:pt x="4226" y="11053"/>
                      <a:pt x="4281" y="11081"/>
                      <a:pt x="4322" y="11081"/>
                    </a:cubicBezTo>
                    <a:cubicBezTo>
                      <a:pt x="4335" y="11081"/>
                      <a:pt x="4347" y="11078"/>
                      <a:pt x="4355" y="11070"/>
                    </a:cubicBezTo>
                    <a:cubicBezTo>
                      <a:pt x="4358" y="11067"/>
                      <a:pt x="4363" y="11065"/>
                      <a:pt x="4370" y="11065"/>
                    </a:cubicBezTo>
                    <a:cubicBezTo>
                      <a:pt x="4399" y="11065"/>
                      <a:pt x="4455" y="11092"/>
                      <a:pt x="4468" y="11118"/>
                    </a:cubicBezTo>
                    <a:cubicBezTo>
                      <a:pt x="4472" y="11120"/>
                      <a:pt x="4478" y="11121"/>
                      <a:pt x="4485" y="11121"/>
                    </a:cubicBezTo>
                    <a:cubicBezTo>
                      <a:pt x="4530" y="11121"/>
                      <a:pt x="4632" y="11093"/>
                      <a:pt x="4697" y="11093"/>
                    </a:cubicBezTo>
                    <a:cubicBezTo>
                      <a:pt x="4717" y="11093"/>
                      <a:pt x="4733" y="11095"/>
                      <a:pt x="4743" y="11102"/>
                    </a:cubicBezTo>
                    <a:cubicBezTo>
                      <a:pt x="4775" y="11118"/>
                      <a:pt x="4839" y="11150"/>
                      <a:pt x="4888" y="11166"/>
                    </a:cubicBezTo>
                    <a:lnTo>
                      <a:pt x="4904" y="11150"/>
                    </a:lnTo>
                    <a:lnTo>
                      <a:pt x="4936" y="11134"/>
                    </a:lnTo>
                    <a:cubicBezTo>
                      <a:pt x="4947" y="11123"/>
                      <a:pt x="4970" y="11120"/>
                      <a:pt x="4999" y="11120"/>
                    </a:cubicBezTo>
                    <a:cubicBezTo>
                      <a:pt x="5056" y="11120"/>
                      <a:pt x="5135" y="11134"/>
                      <a:pt x="5178" y="11134"/>
                    </a:cubicBezTo>
                    <a:cubicBezTo>
                      <a:pt x="5226" y="11134"/>
                      <a:pt x="5307" y="11118"/>
                      <a:pt x="5323" y="11118"/>
                    </a:cubicBezTo>
                    <a:lnTo>
                      <a:pt x="5501" y="11118"/>
                    </a:lnTo>
                    <a:lnTo>
                      <a:pt x="5565" y="11102"/>
                    </a:lnTo>
                    <a:cubicBezTo>
                      <a:pt x="5581" y="11094"/>
                      <a:pt x="5594" y="11091"/>
                      <a:pt x="5605" y="11091"/>
                    </a:cubicBezTo>
                    <a:cubicBezTo>
                      <a:pt x="5660" y="11091"/>
                      <a:pt x="5673" y="11168"/>
                      <a:pt x="5729" y="11168"/>
                    </a:cubicBezTo>
                    <a:cubicBezTo>
                      <a:pt x="5733" y="11168"/>
                      <a:pt x="5738" y="11167"/>
                      <a:pt x="5743" y="11166"/>
                    </a:cubicBezTo>
                    <a:lnTo>
                      <a:pt x="5759" y="11166"/>
                    </a:lnTo>
                    <a:cubicBezTo>
                      <a:pt x="5759" y="11155"/>
                      <a:pt x="5829" y="11116"/>
                      <a:pt x="5866" y="11116"/>
                    </a:cubicBezTo>
                    <a:cubicBezTo>
                      <a:pt x="5879" y="11116"/>
                      <a:pt x="5888" y="11121"/>
                      <a:pt x="5888" y="11134"/>
                    </a:cubicBezTo>
                    <a:cubicBezTo>
                      <a:pt x="5878" y="11153"/>
                      <a:pt x="5885" y="11161"/>
                      <a:pt x="5893" y="11161"/>
                    </a:cubicBezTo>
                    <a:cubicBezTo>
                      <a:pt x="5898" y="11161"/>
                      <a:pt x="5904" y="11157"/>
                      <a:pt x="5904" y="11150"/>
                    </a:cubicBezTo>
                    <a:cubicBezTo>
                      <a:pt x="5907" y="11147"/>
                      <a:pt x="5913" y="11146"/>
                      <a:pt x="5920" y="11146"/>
                    </a:cubicBezTo>
                    <a:cubicBezTo>
                      <a:pt x="5938" y="11146"/>
                      <a:pt x="5966" y="11155"/>
                      <a:pt x="5985" y="11155"/>
                    </a:cubicBezTo>
                    <a:cubicBezTo>
                      <a:pt x="5992" y="11155"/>
                      <a:pt x="5997" y="11154"/>
                      <a:pt x="6001" y="11150"/>
                    </a:cubicBezTo>
                    <a:cubicBezTo>
                      <a:pt x="6017" y="11134"/>
                      <a:pt x="6114" y="11053"/>
                      <a:pt x="6146" y="11053"/>
                    </a:cubicBezTo>
                    <a:cubicBezTo>
                      <a:pt x="6178" y="11070"/>
                      <a:pt x="6226" y="11118"/>
                      <a:pt x="6243" y="11150"/>
                    </a:cubicBezTo>
                    <a:cubicBezTo>
                      <a:pt x="6245" y="11153"/>
                      <a:pt x="6248" y="11154"/>
                      <a:pt x="6251" y="11154"/>
                    </a:cubicBezTo>
                    <a:cubicBezTo>
                      <a:pt x="6272" y="11154"/>
                      <a:pt x="6309" y="11116"/>
                      <a:pt x="6323" y="11102"/>
                    </a:cubicBezTo>
                    <a:cubicBezTo>
                      <a:pt x="6325" y="11100"/>
                      <a:pt x="6328" y="11099"/>
                      <a:pt x="6331" y="11099"/>
                    </a:cubicBezTo>
                    <a:cubicBezTo>
                      <a:pt x="6352" y="11099"/>
                      <a:pt x="6392" y="11145"/>
                      <a:pt x="6420" y="11215"/>
                    </a:cubicBezTo>
                    <a:lnTo>
                      <a:pt x="6468" y="11150"/>
                    </a:lnTo>
                    <a:cubicBezTo>
                      <a:pt x="6507" y="11096"/>
                      <a:pt x="6534" y="11076"/>
                      <a:pt x="6561" y="11076"/>
                    </a:cubicBezTo>
                    <a:cubicBezTo>
                      <a:pt x="6591" y="11076"/>
                      <a:pt x="6620" y="11100"/>
                      <a:pt x="6662" y="11134"/>
                    </a:cubicBezTo>
                    <a:cubicBezTo>
                      <a:pt x="6662" y="11134"/>
                      <a:pt x="6710" y="11150"/>
                      <a:pt x="6710" y="11150"/>
                    </a:cubicBezTo>
                    <a:cubicBezTo>
                      <a:pt x="6731" y="11130"/>
                      <a:pt x="6750" y="11122"/>
                      <a:pt x="6768" y="11122"/>
                    </a:cubicBezTo>
                    <a:cubicBezTo>
                      <a:pt x="6806" y="11122"/>
                      <a:pt x="6839" y="11155"/>
                      <a:pt x="6872" y="11166"/>
                    </a:cubicBezTo>
                    <a:cubicBezTo>
                      <a:pt x="6904" y="11183"/>
                      <a:pt x="6936" y="11199"/>
                      <a:pt x="6985" y="11199"/>
                    </a:cubicBezTo>
                    <a:lnTo>
                      <a:pt x="7049" y="11231"/>
                    </a:lnTo>
                    <a:cubicBezTo>
                      <a:pt x="7146" y="11215"/>
                      <a:pt x="7227" y="11199"/>
                      <a:pt x="7243" y="11199"/>
                    </a:cubicBezTo>
                    <a:cubicBezTo>
                      <a:pt x="7256" y="11186"/>
                      <a:pt x="7311" y="11162"/>
                      <a:pt x="7340" y="11162"/>
                    </a:cubicBezTo>
                    <a:cubicBezTo>
                      <a:pt x="7347" y="11162"/>
                      <a:pt x="7353" y="11163"/>
                      <a:pt x="7356" y="11166"/>
                    </a:cubicBezTo>
                    <a:cubicBezTo>
                      <a:pt x="7360" y="11171"/>
                      <a:pt x="7368" y="11173"/>
                      <a:pt x="7376" y="11173"/>
                    </a:cubicBezTo>
                    <a:cubicBezTo>
                      <a:pt x="7397" y="11173"/>
                      <a:pt x="7425" y="11162"/>
                      <a:pt x="7436" y="11150"/>
                    </a:cubicBezTo>
                    <a:cubicBezTo>
                      <a:pt x="7448" y="11139"/>
                      <a:pt x="7467" y="11127"/>
                      <a:pt x="7489" y="11127"/>
                    </a:cubicBezTo>
                    <a:cubicBezTo>
                      <a:pt x="7498" y="11127"/>
                      <a:pt x="7507" y="11129"/>
                      <a:pt x="7517" y="11134"/>
                    </a:cubicBezTo>
                    <a:lnTo>
                      <a:pt x="7533" y="11134"/>
                    </a:lnTo>
                    <a:lnTo>
                      <a:pt x="7565" y="11166"/>
                    </a:lnTo>
                    <a:cubicBezTo>
                      <a:pt x="7575" y="11171"/>
                      <a:pt x="7588" y="11173"/>
                      <a:pt x="7603" y="11173"/>
                    </a:cubicBezTo>
                    <a:cubicBezTo>
                      <a:pt x="7639" y="11173"/>
                      <a:pt x="7683" y="11162"/>
                      <a:pt x="7694" y="11150"/>
                    </a:cubicBezTo>
                    <a:cubicBezTo>
                      <a:pt x="7699" y="11146"/>
                      <a:pt x="7707" y="11144"/>
                      <a:pt x="7715" y="11144"/>
                    </a:cubicBezTo>
                    <a:cubicBezTo>
                      <a:pt x="7735" y="11144"/>
                      <a:pt x="7759" y="11155"/>
                      <a:pt x="7759" y="11166"/>
                    </a:cubicBezTo>
                    <a:cubicBezTo>
                      <a:pt x="7759" y="11172"/>
                      <a:pt x="7777" y="11174"/>
                      <a:pt x="7803" y="11174"/>
                    </a:cubicBezTo>
                    <a:cubicBezTo>
                      <a:pt x="7856" y="11174"/>
                      <a:pt x="7942" y="11166"/>
                      <a:pt x="7985" y="11166"/>
                    </a:cubicBezTo>
                    <a:lnTo>
                      <a:pt x="8178" y="11166"/>
                    </a:lnTo>
                    <a:cubicBezTo>
                      <a:pt x="8211" y="11150"/>
                      <a:pt x="8340" y="11118"/>
                      <a:pt x="8469" y="11086"/>
                    </a:cubicBezTo>
                    <a:lnTo>
                      <a:pt x="8533" y="11134"/>
                    </a:lnTo>
                    <a:lnTo>
                      <a:pt x="8630" y="11166"/>
                    </a:lnTo>
                    <a:cubicBezTo>
                      <a:pt x="8715" y="11166"/>
                      <a:pt x="8872" y="11194"/>
                      <a:pt x="8979" y="11194"/>
                    </a:cubicBezTo>
                    <a:cubicBezTo>
                      <a:pt x="9015" y="11194"/>
                      <a:pt x="9045" y="11191"/>
                      <a:pt x="9065" y="11183"/>
                    </a:cubicBezTo>
                    <a:cubicBezTo>
                      <a:pt x="9146" y="11166"/>
                      <a:pt x="9340" y="11118"/>
                      <a:pt x="9404" y="11118"/>
                    </a:cubicBezTo>
                    <a:cubicBezTo>
                      <a:pt x="9485" y="11118"/>
                      <a:pt x="9598" y="11134"/>
                      <a:pt x="9662" y="11134"/>
                    </a:cubicBezTo>
                    <a:lnTo>
                      <a:pt x="9743" y="11118"/>
                    </a:lnTo>
                    <a:lnTo>
                      <a:pt x="9840" y="11102"/>
                    </a:lnTo>
                    <a:cubicBezTo>
                      <a:pt x="9863" y="11120"/>
                      <a:pt x="9900" y="11127"/>
                      <a:pt x="9940" y="11127"/>
                    </a:cubicBezTo>
                    <a:cubicBezTo>
                      <a:pt x="10008" y="11127"/>
                      <a:pt x="10083" y="11106"/>
                      <a:pt x="10114" y="11086"/>
                    </a:cubicBezTo>
                    <a:cubicBezTo>
                      <a:pt x="10130" y="11070"/>
                      <a:pt x="10174" y="11066"/>
                      <a:pt x="10219" y="11066"/>
                    </a:cubicBezTo>
                    <a:cubicBezTo>
                      <a:pt x="10263" y="11066"/>
                      <a:pt x="10307" y="11070"/>
                      <a:pt x="10324" y="11070"/>
                    </a:cubicBezTo>
                    <a:cubicBezTo>
                      <a:pt x="10356" y="11070"/>
                      <a:pt x="10410" y="11062"/>
                      <a:pt x="10451" y="11062"/>
                    </a:cubicBezTo>
                    <a:cubicBezTo>
                      <a:pt x="10472" y="11062"/>
                      <a:pt x="10490" y="11064"/>
                      <a:pt x="10501" y="11070"/>
                    </a:cubicBezTo>
                    <a:cubicBezTo>
                      <a:pt x="10529" y="11070"/>
                      <a:pt x="10651" y="11105"/>
                      <a:pt x="10716" y="11105"/>
                    </a:cubicBezTo>
                    <a:cubicBezTo>
                      <a:pt x="10727" y="11105"/>
                      <a:pt x="10736" y="11104"/>
                      <a:pt x="10743" y="11102"/>
                    </a:cubicBezTo>
                    <a:cubicBezTo>
                      <a:pt x="10791" y="11086"/>
                      <a:pt x="10872" y="11070"/>
                      <a:pt x="10920" y="11070"/>
                    </a:cubicBezTo>
                    <a:lnTo>
                      <a:pt x="10985" y="11102"/>
                    </a:lnTo>
                    <a:lnTo>
                      <a:pt x="11033" y="11118"/>
                    </a:lnTo>
                    <a:cubicBezTo>
                      <a:pt x="11130" y="11102"/>
                      <a:pt x="11243" y="11070"/>
                      <a:pt x="11324" y="11070"/>
                    </a:cubicBezTo>
                    <a:lnTo>
                      <a:pt x="11372" y="11070"/>
                    </a:lnTo>
                    <a:cubicBezTo>
                      <a:pt x="11409" y="11082"/>
                      <a:pt x="11427" y="11113"/>
                      <a:pt x="11469" y="11113"/>
                    </a:cubicBezTo>
                    <a:cubicBezTo>
                      <a:pt x="11482" y="11113"/>
                      <a:pt x="11498" y="11110"/>
                      <a:pt x="11517" y="11102"/>
                    </a:cubicBezTo>
                    <a:cubicBezTo>
                      <a:pt x="11531" y="11099"/>
                      <a:pt x="11543" y="11098"/>
                      <a:pt x="11555" y="11098"/>
                    </a:cubicBezTo>
                    <a:cubicBezTo>
                      <a:pt x="11612" y="11098"/>
                      <a:pt x="11641" y="11131"/>
                      <a:pt x="11614" y="11199"/>
                    </a:cubicBezTo>
                    <a:lnTo>
                      <a:pt x="11598" y="11215"/>
                    </a:lnTo>
                    <a:cubicBezTo>
                      <a:pt x="11584" y="11242"/>
                      <a:pt x="11718" y="11303"/>
                      <a:pt x="11771" y="11303"/>
                    </a:cubicBezTo>
                    <a:cubicBezTo>
                      <a:pt x="11782" y="11303"/>
                      <a:pt x="11789" y="11301"/>
                      <a:pt x="11791" y="11295"/>
                    </a:cubicBezTo>
                    <a:cubicBezTo>
                      <a:pt x="11824" y="11279"/>
                      <a:pt x="11759" y="11215"/>
                      <a:pt x="11727" y="11199"/>
                    </a:cubicBezTo>
                    <a:cubicBezTo>
                      <a:pt x="11711" y="11183"/>
                      <a:pt x="11711" y="11166"/>
                      <a:pt x="11743" y="11166"/>
                    </a:cubicBezTo>
                    <a:cubicBezTo>
                      <a:pt x="11775" y="11134"/>
                      <a:pt x="11775" y="11086"/>
                      <a:pt x="11808" y="11086"/>
                    </a:cubicBezTo>
                    <a:cubicBezTo>
                      <a:pt x="11840" y="11086"/>
                      <a:pt x="11888" y="11118"/>
                      <a:pt x="11921" y="11118"/>
                    </a:cubicBezTo>
                    <a:cubicBezTo>
                      <a:pt x="12001" y="11118"/>
                      <a:pt x="12066" y="11118"/>
                      <a:pt x="12098" y="11199"/>
                    </a:cubicBezTo>
                    <a:lnTo>
                      <a:pt x="12098" y="11231"/>
                    </a:lnTo>
                    <a:cubicBezTo>
                      <a:pt x="12162" y="11263"/>
                      <a:pt x="12259" y="11312"/>
                      <a:pt x="12324" y="11344"/>
                    </a:cubicBezTo>
                    <a:lnTo>
                      <a:pt x="12340" y="11392"/>
                    </a:lnTo>
                    <a:lnTo>
                      <a:pt x="12340" y="11408"/>
                    </a:lnTo>
                    <a:cubicBezTo>
                      <a:pt x="12345" y="11419"/>
                      <a:pt x="12352" y="11424"/>
                      <a:pt x="12361" y="11424"/>
                    </a:cubicBezTo>
                    <a:cubicBezTo>
                      <a:pt x="12378" y="11424"/>
                      <a:pt x="12399" y="11403"/>
                      <a:pt x="12421" y="11360"/>
                    </a:cubicBezTo>
                    <a:lnTo>
                      <a:pt x="12485" y="11328"/>
                    </a:lnTo>
                    <a:cubicBezTo>
                      <a:pt x="12550" y="11279"/>
                      <a:pt x="12663" y="11263"/>
                      <a:pt x="12695" y="11166"/>
                    </a:cubicBezTo>
                    <a:cubicBezTo>
                      <a:pt x="12704" y="11139"/>
                      <a:pt x="12740" y="11100"/>
                      <a:pt x="12775" y="11100"/>
                    </a:cubicBezTo>
                    <a:cubicBezTo>
                      <a:pt x="12801" y="11100"/>
                      <a:pt x="12826" y="11121"/>
                      <a:pt x="12840" y="11183"/>
                    </a:cubicBezTo>
                    <a:lnTo>
                      <a:pt x="12840" y="11199"/>
                    </a:lnTo>
                    <a:cubicBezTo>
                      <a:pt x="12872" y="11199"/>
                      <a:pt x="12985" y="11247"/>
                      <a:pt x="12985" y="11279"/>
                    </a:cubicBezTo>
                    <a:cubicBezTo>
                      <a:pt x="12985" y="11295"/>
                      <a:pt x="12953" y="11360"/>
                      <a:pt x="12937" y="11360"/>
                    </a:cubicBezTo>
                    <a:cubicBezTo>
                      <a:pt x="12921" y="11376"/>
                      <a:pt x="12840" y="11392"/>
                      <a:pt x="12775" y="11408"/>
                    </a:cubicBezTo>
                    <a:lnTo>
                      <a:pt x="12727" y="11328"/>
                    </a:lnTo>
                    <a:lnTo>
                      <a:pt x="12727" y="11312"/>
                    </a:lnTo>
                    <a:cubicBezTo>
                      <a:pt x="12711" y="11312"/>
                      <a:pt x="12646" y="11328"/>
                      <a:pt x="12630" y="11344"/>
                    </a:cubicBezTo>
                    <a:cubicBezTo>
                      <a:pt x="12614" y="11360"/>
                      <a:pt x="12679" y="11392"/>
                      <a:pt x="12711" y="11408"/>
                    </a:cubicBezTo>
                    <a:cubicBezTo>
                      <a:pt x="12727" y="11424"/>
                      <a:pt x="12792" y="11441"/>
                      <a:pt x="12808" y="11457"/>
                    </a:cubicBezTo>
                    <a:cubicBezTo>
                      <a:pt x="12808" y="11457"/>
                      <a:pt x="12861" y="11523"/>
                      <a:pt x="12883" y="11523"/>
                    </a:cubicBezTo>
                    <a:cubicBezTo>
                      <a:pt x="12885" y="11523"/>
                      <a:pt x="12887" y="11523"/>
                      <a:pt x="12888" y="11521"/>
                    </a:cubicBezTo>
                    <a:cubicBezTo>
                      <a:pt x="12921" y="11505"/>
                      <a:pt x="12985" y="11441"/>
                      <a:pt x="13034" y="11376"/>
                    </a:cubicBezTo>
                    <a:lnTo>
                      <a:pt x="13130" y="11376"/>
                    </a:lnTo>
                    <a:cubicBezTo>
                      <a:pt x="13150" y="11378"/>
                      <a:pt x="13170" y="11379"/>
                      <a:pt x="13190" y="11379"/>
                    </a:cubicBezTo>
                    <a:cubicBezTo>
                      <a:pt x="13315" y="11379"/>
                      <a:pt x="13438" y="11339"/>
                      <a:pt x="13550" y="11312"/>
                    </a:cubicBezTo>
                    <a:cubicBezTo>
                      <a:pt x="13566" y="11312"/>
                      <a:pt x="13582" y="11328"/>
                      <a:pt x="13598" y="11344"/>
                    </a:cubicBezTo>
                    <a:cubicBezTo>
                      <a:pt x="13582" y="11360"/>
                      <a:pt x="13501" y="11392"/>
                      <a:pt x="13469" y="11392"/>
                    </a:cubicBezTo>
                    <a:cubicBezTo>
                      <a:pt x="13453" y="11408"/>
                      <a:pt x="13308" y="11441"/>
                      <a:pt x="13308" y="11489"/>
                    </a:cubicBezTo>
                    <a:cubicBezTo>
                      <a:pt x="13308" y="11521"/>
                      <a:pt x="13211" y="11570"/>
                      <a:pt x="13163" y="11570"/>
                    </a:cubicBezTo>
                    <a:cubicBezTo>
                      <a:pt x="13130" y="11570"/>
                      <a:pt x="13114" y="11586"/>
                      <a:pt x="13114" y="11586"/>
                    </a:cubicBezTo>
                    <a:cubicBezTo>
                      <a:pt x="13114" y="11602"/>
                      <a:pt x="13243" y="11602"/>
                      <a:pt x="13292" y="11602"/>
                    </a:cubicBezTo>
                    <a:cubicBezTo>
                      <a:pt x="13356" y="11602"/>
                      <a:pt x="13469" y="11521"/>
                      <a:pt x="13517" y="11473"/>
                    </a:cubicBezTo>
                    <a:cubicBezTo>
                      <a:pt x="13525" y="11465"/>
                      <a:pt x="13533" y="11462"/>
                      <a:pt x="13542" y="11462"/>
                    </a:cubicBezTo>
                    <a:cubicBezTo>
                      <a:pt x="13570" y="11462"/>
                      <a:pt x="13602" y="11496"/>
                      <a:pt x="13614" y="11521"/>
                    </a:cubicBezTo>
                    <a:cubicBezTo>
                      <a:pt x="13614" y="11537"/>
                      <a:pt x="13582" y="11570"/>
                      <a:pt x="13517" y="11570"/>
                    </a:cubicBezTo>
                    <a:lnTo>
                      <a:pt x="13550" y="11634"/>
                    </a:lnTo>
                    <a:cubicBezTo>
                      <a:pt x="13582" y="11626"/>
                      <a:pt x="13618" y="11622"/>
                      <a:pt x="13648" y="11622"/>
                    </a:cubicBezTo>
                    <a:cubicBezTo>
                      <a:pt x="13679" y="11622"/>
                      <a:pt x="13703" y="11626"/>
                      <a:pt x="13711" y="11634"/>
                    </a:cubicBezTo>
                    <a:cubicBezTo>
                      <a:pt x="13727" y="11634"/>
                      <a:pt x="13759" y="11586"/>
                      <a:pt x="13759" y="11537"/>
                    </a:cubicBezTo>
                    <a:lnTo>
                      <a:pt x="13776" y="11521"/>
                    </a:lnTo>
                    <a:lnTo>
                      <a:pt x="13840" y="11521"/>
                    </a:lnTo>
                    <a:cubicBezTo>
                      <a:pt x="13857" y="11526"/>
                      <a:pt x="13875" y="11528"/>
                      <a:pt x="13891" y="11528"/>
                    </a:cubicBezTo>
                    <a:cubicBezTo>
                      <a:pt x="13936" y="11528"/>
                      <a:pt x="13973" y="11513"/>
                      <a:pt x="13985" y="11489"/>
                    </a:cubicBezTo>
                    <a:lnTo>
                      <a:pt x="13969" y="11473"/>
                    </a:lnTo>
                    <a:lnTo>
                      <a:pt x="13969" y="11441"/>
                    </a:lnTo>
                    <a:cubicBezTo>
                      <a:pt x="13953" y="11408"/>
                      <a:pt x="13921" y="11328"/>
                      <a:pt x="13953" y="11312"/>
                    </a:cubicBezTo>
                    <a:cubicBezTo>
                      <a:pt x="13982" y="11312"/>
                      <a:pt x="14087" y="11363"/>
                      <a:pt x="14144" y="11363"/>
                    </a:cubicBezTo>
                    <a:cubicBezTo>
                      <a:pt x="14151" y="11363"/>
                      <a:pt x="14157" y="11362"/>
                      <a:pt x="14163" y="11360"/>
                    </a:cubicBezTo>
                    <a:cubicBezTo>
                      <a:pt x="14177" y="11351"/>
                      <a:pt x="14187" y="11347"/>
                      <a:pt x="14194" y="11347"/>
                    </a:cubicBezTo>
                    <a:cubicBezTo>
                      <a:pt x="14210" y="11347"/>
                      <a:pt x="14206" y="11369"/>
                      <a:pt x="14195" y="11392"/>
                    </a:cubicBezTo>
                    <a:cubicBezTo>
                      <a:pt x="14179" y="11408"/>
                      <a:pt x="14066" y="11473"/>
                      <a:pt x="14082" y="11489"/>
                    </a:cubicBezTo>
                    <a:cubicBezTo>
                      <a:pt x="14114" y="11521"/>
                      <a:pt x="14163" y="11570"/>
                      <a:pt x="14179" y="11586"/>
                    </a:cubicBezTo>
                    <a:cubicBezTo>
                      <a:pt x="14195" y="11602"/>
                      <a:pt x="14227" y="11618"/>
                      <a:pt x="14243" y="11618"/>
                    </a:cubicBezTo>
                    <a:cubicBezTo>
                      <a:pt x="14243" y="11602"/>
                      <a:pt x="14259" y="11457"/>
                      <a:pt x="14276" y="11392"/>
                    </a:cubicBezTo>
                    <a:cubicBezTo>
                      <a:pt x="14308" y="11344"/>
                      <a:pt x="14324" y="11279"/>
                      <a:pt x="14308" y="11247"/>
                    </a:cubicBezTo>
                    <a:lnTo>
                      <a:pt x="14308" y="11231"/>
                    </a:lnTo>
                    <a:lnTo>
                      <a:pt x="14308" y="11199"/>
                    </a:lnTo>
                    <a:cubicBezTo>
                      <a:pt x="14337" y="11170"/>
                      <a:pt x="14391" y="11115"/>
                      <a:pt x="14414" y="11115"/>
                    </a:cubicBezTo>
                    <a:cubicBezTo>
                      <a:pt x="14417" y="11115"/>
                      <a:pt x="14419" y="11116"/>
                      <a:pt x="14421" y="11118"/>
                    </a:cubicBezTo>
                    <a:cubicBezTo>
                      <a:pt x="14437" y="11150"/>
                      <a:pt x="14485" y="11215"/>
                      <a:pt x="14518" y="11263"/>
                    </a:cubicBezTo>
                    <a:lnTo>
                      <a:pt x="14566" y="11295"/>
                    </a:lnTo>
                    <a:lnTo>
                      <a:pt x="14598" y="11312"/>
                    </a:lnTo>
                    <a:cubicBezTo>
                      <a:pt x="14614" y="11360"/>
                      <a:pt x="14695" y="11408"/>
                      <a:pt x="14679" y="11441"/>
                    </a:cubicBezTo>
                    <a:cubicBezTo>
                      <a:pt x="14663" y="11457"/>
                      <a:pt x="14582" y="11554"/>
                      <a:pt x="14566" y="11586"/>
                    </a:cubicBezTo>
                    <a:cubicBezTo>
                      <a:pt x="14562" y="11593"/>
                      <a:pt x="14567" y="11596"/>
                      <a:pt x="14576" y="11596"/>
                    </a:cubicBezTo>
                    <a:cubicBezTo>
                      <a:pt x="14609" y="11596"/>
                      <a:pt x="14702" y="11559"/>
                      <a:pt x="14727" y="11521"/>
                    </a:cubicBezTo>
                    <a:cubicBezTo>
                      <a:pt x="14759" y="11473"/>
                      <a:pt x="14840" y="11408"/>
                      <a:pt x="14905" y="11376"/>
                    </a:cubicBezTo>
                    <a:lnTo>
                      <a:pt x="14937" y="11392"/>
                    </a:lnTo>
                    <a:cubicBezTo>
                      <a:pt x="14969" y="11416"/>
                      <a:pt x="14997" y="11429"/>
                      <a:pt x="15022" y="11429"/>
                    </a:cubicBezTo>
                    <a:cubicBezTo>
                      <a:pt x="15046" y="11429"/>
                      <a:pt x="15066" y="11416"/>
                      <a:pt x="15082" y="11392"/>
                    </a:cubicBezTo>
                    <a:lnTo>
                      <a:pt x="15130" y="11344"/>
                    </a:lnTo>
                    <a:cubicBezTo>
                      <a:pt x="15179" y="11344"/>
                      <a:pt x="15243" y="11183"/>
                      <a:pt x="15243" y="11134"/>
                    </a:cubicBezTo>
                    <a:cubicBezTo>
                      <a:pt x="15243" y="11070"/>
                      <a:pt x="15324" y="11037"/>
                      <a:pt x="15340" y="11037"/>
                    </a:cubicBezTo>
                    <a:cubicBezTo>
                      <a:pt x="15372" y="11053"/>
                      <a:pt x="15421" y="11086"/>
                      <a:pt x="15469" y="11134"/>
                    </a:cubicBezTo>
                    <a:lnTo>
                      <a:pt x="15389" y="11199"/>
                    </a:lnTo>
                    <a:cubicBezTo>
                      <a:pt x="15356" y="11231"/>
                      <a:pt x="15356" y="11279"/>
                      <a:pt x="15324" y="11328"/>
                    </a:cubicBezTo>
                    <a:lnTo>
                      <a:pt x="15308" y="11344"/>
                    </a:lnTo>
                    <a:cubicBezTo>
                      <a:pt x="15276" y="11344"/>
                      <a:pt x="15211" y="11392"/>
                      <a:pt x="15195" y="11441"/>
                    </a:cubicBezTo>
                    <a:lnTo>
                      <a:pt x="15163" y="11489"/>
                    </a:lnTo>
                    <a:cubicBezTo>
                      <a:pt x="15163" y="11505"/>
                      <a:pt x="15130" y="11521"/>
                      <a:pt x="15098" y="11521"/>
                    </a:cubicBezTo>
                    <a:lnTo>
                      <a:pt x="15050" y="11505"/>
                    </a:lnTo>
                    <a:cubicBezTo>
                      <a:pt x="15018" y="11505"/>
                      <a:pt x="14953" y="11473"/>
                      <a:pt x="14921" y="11457"/>
                    </a:cubicBezTo>
                    <a:lnTo>
                      <a:pt x="14889" y="11441"/>
                    </a:lnTo>
                    <a:lnTo>
                      <a:pt x="14856" y="11441"/>
                    </a:lnTo>
                    <a:cubicBezTo>
                      <a:pt x="14853" y="11439"/>
                      <a:pt x="14849" y="11438"/>
                      <a:pt x="14844" y="11438"/>
                    </a:cubicBezTo>
                    <a:cubicBezTo>
                      <a:pt x="14807" y="11438"/>
                      <a:pt x="14743" y="11492"/>
                      <a:pt x="14743" y="11521"/>
                    </a:cubicBezTo>
                    <a:cubicBezTo>
                      <a:pt x="14743" y="11554"/>
                      <a:pt x="14743" y="11586"/>
                      <a:pt x="14743" y="11602"/>
                    </a:cubicBezTo>
                    <a:cubicBezTo>
                      <a:pt x="14743" y="11613"/>
                      <a:pt x="14751" y="11625"/>
                      <a:pt x="14768" y="11625"/>
                    </a:cubicBezTo>
                    <a:cubicBezTo>
                      <a:pt x="14774" y="11625"/>
                      <a:pt x="14782" y="11623"/>
                      <a:pt x="14792" y="11618"/>
                    </a:cubicBezTo>
                    <a:lnTo>
                      <a:pt x="14889" y="11618"/>
                    </a:lnTo>
                    <a:cubicBezTo>
                      <a:pt x="14926" y="11613"/>
                      <a:pt x="14966" y="11611"/>
                      <a:pt x="15003" y="11611"/>
                    </a:cubicBezTo>
                    <a:cubicBezTo>
                      <a:pt x="15077" y="11611"/>
                      <a:pt x="15141" y="11618"/>
                      <a:pt x="15163" y="11618"/>
                    </a:cubicBezTo>
                    <a:cubicBezTo>
                      <a:pt x="15179" y="11602"/>
                      <a:pt x="15243" y="11521"/>
                      <a:pt x="15260" y="11489"/>
                    </a:cubicBezTo>
                    <a:cubicBezTo>
                      <a:pt x="15274" y="11474"/>
                      <a:pt x="15315" y="11355"/>
                      <a:pt x="15358" y="11355"/>
                    </a:cubicBezTo>
                    <a:cubicBezTo>
                      <a:pt x="15363" y="11355"/>
                      <a:pt x="15368" y="11357"/>
                      <a:pt x="15372" y="11360"/>
                    </a:cubicBezTo>
                    <a:cubicBezTo>
                      <a:pt x="15378" y="11365"/>
                      <a:pt x="15383" y="11367"/>
                      <a:pt x="15389" y="11367"/>
                    </a:cubicBezTo>
                    <a:cubicBezTo>
                      <a:pt x="15419" y="11367"/>
                      <a:pt x="15453" y="11304"/>
                      <a:pt x="15453" y="11263"/>
                    </a:cubicBezTo>
                    <a:cubicBezTo>
                      <a:pt x="15453" y="11237"/>
                      <a:pt x="15464" y="11210"/>
                      <a:pt x="15485" y="11210"/>
                    </a:cubicBezTo>
                    <a:cubicBezTo>
                      <a:pt x="15490" y="11210"/>
                      <a:pt x="15496" y="11212"/>
                      <a:pt x="15501" y="11215"/>
                    </a:cubicBezTo>
                    <a:lnTo>
                      <a:pt x="15501" y="11231"/>
                    </a:lnTo>
                    <a:cubicBezTo>
                      <a:pt x="15513" y="11266"/>
                      <a:pt x="15482" y="11354"/>
                      <a:pt x="15534" y="11354"/>
                    </a:cubicBezTo>
                    <a:cubicBezTo>
                      <a:pt x="15553" y="11354"/>
                      <a:pt x="15583" y="11342"/>
                      <a:pt x="15631" y="11312"/>
                    </a:cubicBezTo>
                    <a:cubicBezTo>
                      <a:pt x="15631" y="11309"/>
                      <a:pt x="15632" y="11308"/>
                      <a:pt x="15635" y="11308"/>
                    </a:cubicBezTo>
                    <a:cubicBezTo>
                      <a:pt x="15651" y="11308"/>
                      <a:pt x="15711" y="11346"/>
                      <a:pt x="15711" y="11360"/>
                    </a:cubicBezTo>
                    <a:lnTo>
                      <a:pt x="15727" y="11537"/>
                    </a:lnTo>
                    <a:cubicBezTo>
                      <a:pt x="15776" y="11586"/>
                      <a:pt x="15856" y="11634"/>
                      <a:pt x="15889" y="11650"/>
                    </a:cubicBezTo>
                    <a:lnTo>
                      <a:pt x="15953" y="11650"/>
                    </a:lnTo>
                    <a:cubicBezTo>
                      <a:pt x="15969" y="11618"/>
                      <a:pt x="15969" y="11586"/>
                      <a:pt x="15953" y="11570"/>
                    </a:cubicBezTo>
                    <a:cubicBezTo>
                      <a:pt x="15953" y="11570"/>
                      <a:pt x="15808" y="11537"/>
                      <a:pt x="15824" y="11489"/>
                    </a:cubicBezTo>
                    <a:cubicBezTo>
                      <a:pt x="15826" y="11485"/>
                      <a:pt x="15829" y="11483"/>
                      <a:pt x="15833" y="11483"/>
                    </a:cubicBezTo>
                    <a:cubicBezTo>
                      <a:pt x="15860" y="11483"/>
                      <a:pt x="15929" y="11570"/>
                      <a:pt x="15985" y="11570"/>
                    </a:cubicBezTo>
                    <a:cubicBezTo>
                      <a:pt x="16050" y="11554"/>
                      <a:pt x="16276" y="11554"/>
                      <a:pt x="16324" y="11505"/>
                    </a:cubicBezTo>
                    <a:cubicBezTo>
                      <a:pt x="16352" y="11477"/>
                      <a:pt x="16392" y="11437"/>
                      <a:pt x="16402" y="11437"/>
                    </a:cubicBezTo>
                    <a:cubicBezTo>
                      <a:pt x="16404" y="11437"/>
                      <a:pt x="16405" y="11438"/>
                      <a:pt x="16405" y="11441"/>
                    </a:cubicBezTo>
                    <a:lnTo>
                      <a:pt x="16421" y="11441"/>
                    </a:lnTo>
                    <a:cubicBezTo>
                      <a:pt x="16453" y="11473"/>
                      <a:pt x="16372" y="11554"/>
                      <a:pt x="16485" y="11554"/>
                    </a:cubicBezTo>
                    <a:cubicBezTo>
                      <a:pt x="16518" y="11554"/>
                      <a:pt x="16566" y="11489"/>
                      <a:pt x="16582" y="11457"/>
                    </a:cubicBezTo>
                    <a:lnTo>
                      <a:pt x="16598" y="11424"/>
                    </a:lnTo>
                    <a:cubicBezTo>
                      <a:pt x="16598" y="11401"/>
                      <a:pt x="16676" y="11386"/>
                      <a:pt x="16737" y="11386"/>
                    </a:cubicBezTo>
                    <a:cubicBezTo>
                      <a:pt x="16759" y="11386"/>
                      <a:pt x="16779" y="11388"/>
                      <a:pt x="16792" y="11392"/>
                    </a:cubicBezTo>
                    <a:cubicBezTo>
                      <a:pt x="16840" y="11392"/>
                      <a:pt x="16808" y="11505"/>
                      <a:pt x="16760" y="11505"/>
                    </a:cubicBezTo>
                    <a:cubicBezTo>
                      <a:pt x="16711" y="11521"/>
                      <a:pt x="16631" y="11521"/>
                      <a:pt x="16582" y="11521"/>
                    </a:cubicBezTo>
                    <a:lnTo>
                      <a:pt x="16598" y="11570"/>
                    </a:lnTo>
                    <a:lnTo>
                      <a:pt x="16598" y="11586"/>
                    </a:lnTo>
                    <a:cubicBezTo>
                      <a:pt x="16647" y="11602"/>
                      <a:pt x="16727" y="11602"/>
                      <a:pt x="16743" y="11602"/>
                    </a:cubicBezTo>
                    <a:cubicBezTo>
                      <a:pt x="16756" y="11602"/>
                      <a:pt x="16842" y="11561"/>
                      <a:pt x="16892" y="11561"/>
                    </a:cubicBezTo>
                    <a:cubicBezTo>
                      <a:pt x="16904" y="11561"/>
                      <a:pt x="16914" y="11563"/>
                      <a:pt x="16921" y="11570"/>
                    </a:cubicBezTo>
                    <a:cubicBezTo>
                      <a:pt x="16953" y="11602"/>
                      <a:pt x="17002" y="11634"/>
                      <a:pt x="17018" y="11650"/>
                    </a:cubicBezTo>
                    <a:cubicBezTo>
                      <a:pt x="17034" y="11650"/>
                      <a:pt x="17050" y="11634"/>
                      <a:pt x="17066" y="11618"/>
                    </a:cubicBezTo>
                    <a:lnTo>
                      <a:pt x="17066" y="11602"/>
                    </a:lnTo>
                    <a:cubicBezTo>
                      <a:pt x="17066" y="11586"/>
                      <a:pt x="17147" y="11521"/>
                      <a:pt x="17195" y="11505"/>
                    </a:cubicBezTo>
                    <a:cubicBezTo>
                      <a:pt x="17206" y="11498"/>
                      <a:pt x="17217" y="11495"/>
                      <a:pt x="17228" y="11495"/>
                    </a:cubicBezTo>
                    <a:cubicBezTo>
                      <a:pt x="17265" y="11495"/>
                      <a:pt x="17299" y="11532"/>
                      <a:pt x="17324" y="11570"/>
                    </a:cubicBezTo>
                    <a:lnTo>
                      <a:pt x="17373" y="11586"/>
                    </a:lnTo>
                    <a:lnTo>
                      <a:pt x="17421" y="11602"/>
                    </a:lnTo>
                    <a:cubicBezTo>
                      <a:pt x="17478" y="11591"/>
                      <a:pt x="17575" y="11579"/>
                      <a:pt x="17639" y="11579"/>
                    </a:cubicBezTo>
                    <a:cubicBezTo>
                      <a:pt x="17665" y="11579"/>
                      <a:pt x="17686" y="11581"/>
                      <a:pt x="17695" y="11586"/>
                    </a:cubicBezTo>
                    <a:cubicBezTo>
                      <a:pt x="17727" y="11602"/>
                      <a:pt x="17808" y="11618"/>
                      <a:pt x="17808" y="11618"/>
                    </a:cubicBezTo>
                    <a:cubicBezTo>
                      <a:pt x="17812" y="11621"/>
                      <a:pt x="17823" y="11623"/>
                      <a:pt x="17839" y="11623"/>
                    </a:cubicBezTo>
                    <a:cubicBezTo>
                      <a:pt x="17884" y="11623"/>
                      <a:pt x="17968" y="11613"/>
                      <a:pt x="18035" y="11613"/>
                    </a:cubicBezTo>
                    <a:cubicBezTo>
                      <a:pt x="18059" y="11613"/>
                      <a:pt x="18081" y="11615"/>
                      <a:pt x="18098" y="11618"/>
                    </a:cubicBezTo>
                    <a:cubicBezTo>
                      <a:pt x="18144" y="11629"/>
                      <a:pt x="18214" y="11641"/>
                      <a:pt x="18274" y="11641"/>
                    </a:cubicBezTo>
                    <a:cubicBezTo>
                      <a:pt x="18298" y="11641"/>
                      <a:pt x="18322" y="11639"/>
                      <a:pt x="18340" y="11634"/>
                    </a:cubicBezTo>
                    <a:lnTo>
                      <a:pt x="18340" y="11537"/>
                    </a:lnTo>
                    <a:lnTo>
                      <a:pt x="18340" y="11489"/>
                    </a:lnTo>
                    <a:cubicBezTo>
                      <a:pt x="18351" y="11482"/>
                      <a:pt x="18364" y="11479"/>
                      <a:pt x="18377" y="11479"/>
                    </a:cubicBezTo>
                    <a:cubicBezTo>
                      <a:pt x="18422" y="11479"/>
                      <a:pt x="18473" y="11516"/>
                      <a:pt x="18486" y="11554"/>
                    </a:cubicBezTo>
                    <a:cubicBezTo>
                      <a:pt x="18496" y="11564"/>
                      <a:pt x="18516" y="11567"/>
                      <a:pt x="18542" y="11567"/>
                    </a:cubicBezTo>
                    <a:cubicBezTo>
                      <a:pt x="18599" y="11567"/>
                      <a:pt x="18678" y="11549"/>
                      <a:pt x="18711" y="11537"/>
                    </a:cubicBezTo>
                    <a:cubicBezTo>
                      <a:pt x="18729" y="11526"/>
                      <a:pt x="18750" y="11521"/>
                      <a:pt x="18771" y="11521"/>
                    </a:cubicBezTo>
                    <a:cubicBezTo>
                      <a:pt x="18809" y="11521"/>
                      <a:pt x="18846" y="11538"/>
                      <a:pt x="18857" y="11570"/>
                    </a:cubicBezTo>
                    <a:lnTo>
                      <a:pt x="18889" y="11586"/>
                    </a:lnTo>
                    <a:lnTo>
                      <a:pt x="18921" y="11602"/>
                    </a:lnTo>
                    <a:cubicBezTo>
                      <a:pt x="18924" y="11603"/>
                      <a:pt x="18926" y="11604"/>
                      <a:pt x="18929" y="11604"/>
                    </a:cubicBezTo>
                    <a:cubicBezTo>
                      <a:pt x="18960" y="11604"/>
                      <a:pt x="19002" y="11518"/>
                      <a:pt x="19002" y="11473"/>
                    </a:cubicBezTo>
                    <a:cubicBezTo>
                      <a:pt x="19002" y="11451"/>
                      <a:pt x="19012" y="11442"/>
                      <a:pt x="19022" y="11442"/>
                    </a:cubicBezTo>
                    <a:cubicBezTo>
                      <a:pt x="19036" y="11442"/>
                      <a:pt x="19050" y="11455"/>
                      <a:pt x="19050" y="11473"/>
                    </a:cubicBezTo>
                    <a:cubicBezTo>
                      <a:pt x="19066" y="11489"/>
                      <a:pt x="19147" y="11554"/>
                      <a:pt x="19099" y="11570"/>
                    </a:cubicBezTo>
                    <a:cubicBezTo>
                      <a:pt x="19066" y="11570"/>
                      <a:pt x="19131" y="11602"/>
                      <a:pt x="19244" y="11618"/>
                    </a:cubicBezTo>
                    <a:lnTo>
                      <a:pt x="19324" y="11634"/>
                    </a:lnTo>
                    <a:lnTo>
                      <a:pt x="19340" y="11634"/>
                    </a:lnTo>
                    <a:cubicBezTo>
                      <a:pt x="19357" y="11634"/>
                      <a:pt x="19437" y="11634"/>
                      <a:pt x="19502" y="11618"/>
                    </a:cubicBezTo>
                    <a:lnTo>
                      <a:pt x="19582" y="11602"/>
                    </a:lnTo>
                    <a:cubicBezTo>
                      <a:pt x="19598" y="11599"/>
                      <a:pt x="19614" y="11598"/>
                      <a:pt x="19630" y="11598"/>
                    </a:cubicBezTo>
                    <a:cubicBezTo>
                      <a:pt x="19671" y="11598"/>
                      <a:pt x="19714" y="11604"/>
                      <a:pt x="19757" y="11604"/>
                    </a:cubicBezTo>
                    <a:cubicBezTo>
                      <a:pt x="19802" y="11604"/>
                      <a:pt x="19847" y="11598"/>
                      <a:pt x="19889" y="11570"/>
                    </a:cubicBezTo>
                    <a:cubicBezTo>
                      <a:pt x="19900" y="11559"/>
                      <a:pt x="19912" y="11554"/>
                      <a:pt x="19924" y="11554"/>
                    </a:cubicBezTo>
                    <a:cubicBezTo>
                      <a:pt x="19948" y="11554"/>
                      <a:pt x="19970" y="11575"/>
                      <a:pt x="19970" y="11618"/>
                    </a:cubicBezTo>
                    <a:cubicBezTo>
                      <a:pt x="19976" y="11637"/>
                      <a:pt x="19982" y="11644"/>
                      <a:pt x="19990" y="11644"/>
                    </a:cubicBezTo>
                    <a:cubicBezTo>
                      <a:pt x="20001" y="11644"/>
                      <a:pt x="20014" y="11628"/>
                      <a:pt x="20034" y="11618"/>
                    </a:cubicBezTo>
                    <a:lnTo>
                      <a:pt x="20082" y="11618"/>
                    </a:lnTo>
                    <a:cubicBezTo>
                      <a:pt x="20147" y="11618"/>
                      <a:pt x="20195" y="11570"/>
                      <a:pt x="20212" y="11537"/>
                    </a:cubicBezTo>
                    <a:cubicBezTo>
                      <a:pt x="20212" y="11521"/>
                      <a:pt x="20236" y="11513"/>
                      <a:pt x="20272" y="11513"/>
                    </a:cubicBezTo>
                    <a:cubicBezTo>
                      <a:pt x="20308" y="11513"/>
                      <a:pt x="20357" y="11521"/>
                      <a:pt x="20405" y="11537"/>
                    </a:cubicBezTo>
                    <a:lnTo>
                      <a:pt x="20421" y="11634"/>
                    </a:lnTo>
                    <a:cubicBezTo>
                      <a:pt x="20421" y="11634"/>
                      <a:pt x="20450" y="11641"/>
                      <a:pt x="20474" y="11641"/>
                    </a:cubicBezTo>
                    <a:cubicBezTo>
                      <a:pt x="20486" y="11641"/>
                      <a:pt x="20496" y="11640"/>
                      <a:pt x="20502" y="11634"/>
                    </a:cubicBezTo>
                    <a:lnTo>
                      <a:pt x="20550" y="11618"/>
                    </a:lnTo>
                    <a:cubicBezTo>
                      <a:pt x="20563" y="11606"/>
                      <a:pt x="20582" y="11600"/>
                      <a:pt x="20602" y="11600"/>
                    </a:cubicBezTo>
                    <a:cubicBezTo>
                      <a:pt x="20635" y="11600"/>
                      <a:pt x="20669" y="11614"/>
                      <a:pt x="20679" y="11634"/>
                    </a:cubicBezTo>
                    <a:cubicBezTo>
                      <a:pt x="20684" y="11636"/>
                      <a:pt x="20689" y="11637"/>
                      <a:pt x="20694" y="11637"/>
                    </a:cubicBezTo>
                    <a:cubicBezTo>
                      <a:pt x="20729" y="11637"/>
                      <a:pt x="20778" y="11600"/>
                      <a:pt x="20792" y="11586"/>
                    </a:cubicBezTo>
                    <a:cubicBezTo>
                      <a:pt x="20799" y="11579"/>
                      <a:pt x="20817" y="11575"/>
                      <a:pt x="20841" y="11575"/>
                    </a:cubicBezTo>
                    <a:cubicBezTo>
                      <a:pt x="20875" y="11575"/>
                      <a:pt x="20922" y="11583"/>
                      <a:pt x="20970" y="11602"/>
                    </a:cubicBezTo>
                    <a:lnTo>
                      <a:pt x="21018" y="11634"/>
                    </a:lnTo>
                    <a:lnTo>
                      <a:pt x="21099" y="11699"/>
                    </a:lnTo>
                    <a:cubicBezTo>
                      <a:pt x="21145" y="11664"/>
                      <a:pt x="21208" y="11637"/>
                      <a:pt x="21264" y="11637"/>
                    </a:cubicBezTo>
                    <a:cubicBezTo>
                      <a:pt x="21286" y="11637"/>
                      <a:pt x="21307" y="11641"/>
                      <a:pt x="21325" y="11650"/>
                    </a:cubicBezTo>
                    <a:lnTo>
                      <a:pt x="21373" y="11634"/>
                    </a:lnTo>
                    <a:cubicBezTo>
                      <a:pt x="21430" y="11634"/>
                      <a:pt x="21500" y="11583"/>
                      <a:pt x="21527" y="11583"/>
                    </a:cubicBezTo>
                    <a:cubicBezTo>
                      <a:pt x="21530" y="11583"/>
                      <a:pt x="21532" y="11584"/>
                      <a:pt x="21534" y="11586"/>
                    </a:cubicBezTo>
                    <a:lnTo>
                      <a:pt x="21647" y="11634"/>
                    </a:lnTo>
                    <a:cubicBezTo>
                      <a:pt x="21679" y="11570"/>
                      <a:pt x="21712" y="11554"/>
                      <a:pt x="21712" y="11554"/>
                    </a:cubicBezTo>
                    <a:cubicBezTo>
                      <a:pt x="21728" y="11570"/>
                      <a:pt x="21873" y="11602"/>
                      <a:pt x="21937" y="11618"/>
                    </a:cubicBezTo>
                    <a:lnTo>
                      <a:pt x="22147" y="11618"/>
                    </a:lnTo>
                    <a:cubicBezTo>
                      <a:pt x="22179" y="11602"/>
                      <a:pt x="22276" y="11602"/>
                      <a:pt x="22292" y="11602"/>
                    </a:cubicBezTo>
                    <a:cubicBezTo>
                      <a:pt x="22308" y="11610"/>
                      <a:pt x="22333" y="11610"/>
                      <a:pt x="22357" y="11610"/>
                    </a:cubicBezTo>
                    <a:cubicBezTo>
                      <a:pt x="22381" y="11610"/>
                      <a:pt x="22405" y="11610"/>
                      <a:pt x="22421" y="11618"/>
                    </a:cubicBezTo>
                    <a:cubicBezTo>
                      <a:pt x="22454" y="11618"/>
                      <a:pt x="22647" y="11683"/>
                      <a:pt x="22712" y="11683"/>
                    </a:cubicBezTo>
                    <a:cubicBezTo>
                      <a:pt x="22776" y="11666"/>
                      <a:pt x="22841" y="11634"/>
                      <a:pt x="22857" y="11618"/>
                    </a:cubicBezTo>
                    <a:lnTo>
                      <a:pt x="22873" y="11602"/>
                    </a:lnTo>
                    <a:lnTo>
                      <a:pt x="22889" y="11570"/>
                    </a:lnTo>
                    <a:cubicBezTo>
                      <a:pt x="22900" y="11558"/>
                      <a:pt x="22911" y="11554"/>
                      <a:pt x="22922" y="11554"/>
                    </a:cubicBezTo>
                    <a:cubicBezTo>
                      <a:pt x="22959" y="11554"/>
                      <a:pt x="22993" y="11602"/>
                      <a:pt x="23018" y="11602"/>
                    </a:cubicBezTo>
                    <a:lnTo>
                      <a:pt x="23309" y="11602"/>
                    </a:lnTo>
                    <a:lnTo>
                      <a:pt x="23389" y="11618"/>
                    </a:lnTo>
                    <a:cubicBezTo>
                      <a:pt x="23446" y="11637"/>
                      <a:pt x="23503" y="11645"/>
                      <a:pt x="23556" y="11645"/>
                    </a:cubicBezTo>
                    <a:cubicBezTo>
                      <a:pt x="23594" y="11645"/>
                      <a:pt x="23630" y="11641"/>
                      <a:pt x="23663" y="11634"/>
                    </a:cubicBezTo>
                    <a:lnTo>
                      <a:pt x="23696" y="11634"/>
                    </a:lnTo>
                    <a:cubicBezTo>
                      <a:pt x="23706" y="11634"/>
                      <a:pt x="23760" y="11641"/>
                      <a:pt x="23809" y="11641"/>
                    </a:cubicBezTo>
                    <a:cubicBezTo>
                      <a:pt x="23834" y="11641"/>
                      <a:pt x="23857" y="11640"/>
                      <a:pt x="23873" y="11634"/>
                    </a:cubicBezTo>
                    <a:cubicBezTo>
                      <a:pt x="23880" y="11631"/>
                      <a:pt x="23891" y="11630"/>
                      <a:pt x="23905" y="11630"/>
                    </a:cubicBezTo>
                    <a:cubicBezTo>
                      <a:pt x="23942" y="11630"/>
                      <a:pt x="23998" y="11639"/>
                      <a:pt x="24035" y="11639"/>
                    </a:cubicBezTo>
                    <a:cubicBezTo>
                      <a:pt x="24049" y="11639"/>
                      <a:pt x="24060" y="11638"/>
                      <a:pt x="24067" y="11634"/>
                    </a:cubicBezTo>
                    <a:cubicBezTo>
                      <a:pt x="24074" y="11632"/>
                      <a:pt x="24084" y="11631"/>
                      <a:pt x="24095" y="11631"/>
                    </a:cubicBezTo>
                    <a:cubicBezTo>
                      <a:pt x="24153" y="11631"/>
                      <a:pt x="24257" y="11654"/>
                      <a:pt x="24322" y="11654"/>
                    </a:cubicBezTo>
                    <a:cubicBezTo>
                      <a:pt x="24336" y="11654"/>
                      <a:pt x="24348" y="11653"/>
                      <a:pt x="24357" y="11650"/>
                    </a:cubicBezTo>
                    <a:cubicBezTo>
                      <a:pt x="24422" y="11650"/>
                      <a:pt x="24518" y="11634"/>
                      <a:pt x="24567" y="11634"/>
                    </a:cubicBezTo>
                    <a:lnTo>
                      <a:pt x="24664" y="11634"/>
                    </a:lnTo>
                    <a:cubicBezTo>
                      <a:pt x="24728" y="11634"/>
                      <a:pt x="24776" y="11618"/>
                      <a:pt x="24776" y="11570"/>
                    </a:cubicBezTo>
                    <a:lnTo>
                      <a:pt x="24776" y="11537"/>
                    </a:lnTo>
                    <a:lnTo>
                      <a:pt x="24776" y="11521"/>
                    </a:lnTo>
                    <a:cubicBezTo>
                      <a:pt x="24760" y="11489"/>
                      <a:pt x="24809" y="11473"/>
                      <a:pt x="24825" y="11473"/>
                    </a:cubicBezTo>
                    <a:cubicBezTo>
                      <a:pt x="24857" y="11473"/>
                      <a:pt x="24873" y="11537"/>
                      <a:pt x="24873" y="11570"/>
                    </a:cubicBezTo>
                    <a:cubicBezTo>
                      <a:pt x="24857" y="11586"/>
                      <a:pt x="24905" y="11634"/>
                      <a:pt x="24970" y="11650"/>
                    </a:cubicBezTo>
                    <a:lnTo>
                      <a:pt x="25035" y="11650"/>
                    </a:lnTo>
                    <a:cubicBezTo>
                      <a:pt x="25035" y="11650"/>
                      <a:pt x="25051" y="11634"/>
                      <a:pt x="25067" y="11618"/>
                    </a:cubicBezTo>
                    <a:cubicBezTo>
                      <a:pt x="25067" y="11618"/>
                      <a:pt x="25271" y="11567"/>
                      <a:pt x="25316" y="11567"/>
                    </a:cubicBezTo>
                    <a:cubicBezTo>
                      <a:pt x="25322" y="11567"/>
                      <a:pt x="25325" y="11568"/>
                      <a:pt x="25325" y="11570"/>
                    </a:cubicBezTo>
                    <a:lnTo>
                      <a:pt x="25422" y="11634"/>
                    </a:lnTo>
                    <a:cubicBezTo>
                      <a:pt x="25551" y="11602"/>
                      <a:pt x="25825" y="11586"/>
                      <a:pt x="25889" y="11586"/>
                    </a:cubicBezTo>
                    <a:cubicBezTo>
                      <a:pt x="25954" y="11602"/>
                      <a:pt x="26067" y="11602"/>
                      <a:pt x="26083" y="11602"/>
                    </a:cubicBezTo>
                    <a:cubicBezTo>
                      <a:pt x="26097" y="11602"/>
                      <a:pt x="26194" y="11566"/>
                      <a:pt x="26241" y="11566"/>
                    </a:cubicBezTo>
                    <a:cubicBezTo>
                      <a:pt x="26249" y="11566"/>
                      <a:pt x="26256" y="11567"/>
                      <a:pt x="26260" y="11570"/>
                    </a:cubicBezTo>
                    <a:cubicBezTo>
                      <a:pt x="26277" y="11578"/>
                      <a:pt x="26309" y="11578"/>
                      <a:pt x="26339" y="11578"/>
                    </a:cubicBezTo>
                    <a:cubicBezTo>
                      <a:pt x="26369" y="11578"/>
                      <a:pt x="26398" y="11578"/>
                      <a:pt x="26406" y="11586"/>
                    </a:cubicBezTo>
                    <a:cubicBezTo>
                      <a:pt x="26422" y="11586"/>
                      <a:pt x="26518" y="11618"/>
                      <a:pt x="26599" y="11634"/>
                    </a:cubicBezTo>
                    <a:lnTo>
                      <a:pt x="26631" y="11602"/>
                    </a:lnTo>
                    <a:lnTo>
                      <a:pt x="26744" y="11505"/>
                    </a:lnTo>
                    <a:cubicBezTo>
                      <a:pt x="26889" y="11537"/>
                      <a:pt x="27212" y="11634"/>
                      <a:pt x="27293" y="11634"/>
                    </a:cubicBezTo>
                    <a:cubicBezTo>
                      <a:pt x="27373" y="11618"/>
                      <a:pt x="27422" y="11537"/>
                      <a:pt x="27454" y="11505"/>
                    </a:cubicBezTo>
                    <a:cubicBezTo>
                      <a:pt x="27455" y="11504"/>
                      <a:pt x="27456" y="11504"/>
                      <a:pt x="27458" y="11504"/>
                    </a:cubicBezTo>
                    <a:cubicBezTo>
                      <a:pt x="27487" y="11504"/>
                      <a:pt x="27619" y="11618"/>
                      <a:pt x="27680" y="11618"/>
                    </a:cubicBezTo>
                    <a:cubicBezTo>
                      <a:pt x="27728" y="11602"/>
                      <a:pt x="27970" y="11586"/>
                      <a:pt x="28051" y="11586"/>
                    </a:cubicBezTo>
                    <a:cubicBezTo>
                      <a:pt x="28132" y="11570"/>
                      <a:pt x="28196" y="11570"/>
                      <a:pt x="28196" y="11570"/>
                    </a:cubicBezTo>
                    <a:cubicBezTo>
                      <a:pt x="28211" y="11570"/>
                      <a:pt x="28226" y="11652"/>
                      <a:pt x="28253" y="11652"/>
                    </a:cubicBezTo>
                    <a:cubicBezTo>
                      <a:pt x="28256" y="11652"/>
                      <a:pt x="28258" y="11652"/>
                      <a:pt x="28261" y="11650"/>
                    </a:cubicBezTo>
                    <a:cubicBezTo>
                      <a:pt x="28293" y="11618"/>
                      <a:pt x="28390" y="11586"/>
                      <a:pt x="28422" y="11586"/>
                    </a:cubicBezTo>
                    <a:cubicBezTo>
                      <a:pt x="28454" y="11586"/>
                      <a:pt x="28535" y="11602"/>
                      <a:pt x="28599" y="11634"/>
                    </a:cubicBezTo>
                    <a:lnTo>
                      <a:pt x="28664" y="11586"/>
                    </a:lnTo>
                    <a:cubicBezTo>
                      <a:pt x="28672" y="11578"/>
                      <a:pt x="28685" y="11575"/>
                      <a:pt x="28701" y="11575"/>
                    </a:cubicBezTo>
                    <a:cubicBezTo>
                      <a:pt x="28750" y="11575"/>
                      <a:pt x="28825" y="11602"/>
                      <a:pt x="28874" y="11602"/>
                    </a:cubicBezTo>
                    <a:lnTo>
                      <a:pt x="28922" y="11602"/>
                    </a:lnTo>
                    <a:cubicBezTo>
                      <a:pt x="28970" y="11586"/>
                      <a:pt x="29083" y="11586"/>
                      <a:pt x="29115" y="11586"/>
                    </a:cubicBezTo>
                    <a:cubicBezTo>
                      <a:pt x="29132" y="11602"/>
                      <a:pt x="29180" y="11602"/>
                      <a:pt x="29180" y="11602"/>
                    </a:cubicBezTo>
                    <a:cubicBezTo>
                      <a:pt x="29196" y="11586"/>
                      <a:pt x="29180" y="11570"/>
                      <a:pt x="29164" y="11570"/>
                    </a:cubicBezTo>
                    <a:lnTo>
                      <a:pt x="29164" y="11554"/>
                    </a:lnTo>
                    <a:cubicBezTo>
                      <a:pt x="29164" y="11537"/>
                      <a:pt x="29180" y="11521"/>
                      <a:pt x="29196" y="11521"/>
                    </a:cubicBezTo>
                    <a:cubicBezTo>
                      <a:pt x="29222" y="11534"/>
                      <a:pt x="29248" y="11558"/>
                      <a:pt x="29266" y="11558"/>
                    </a:cubicBezTo>
                    <a:cubicBezTo>
                      <a:pt x="29270" y="11558"/>
                      <a:pt x="29274" y="11557"/>
                      <a:pt x="29277" y="11554"/>
                    </a:cubicBezTo>
                    <a:cubicBezTo>
                      <a:pt x="29296" y="11544"/>
                      <a:pt x="29316" y="11528"/>
                      <a:pt x="29336" y="11528"/>
                    </a:cubicBezTo>
                    <a:cubicBezTo>
                      <a:pt x="29348" y="11528"/>
                      <a:pt x="29361" y="11535"/>
                      <a:pt x="29374" y="11554"/>
                    </a:cubicBezTo>
                    <a:cubicBezTo>
                      <a:pt x="29390" y="11554"/>
                      <a:pt x="29438" y="11521"/>
                      <a:pt x="29454" y="11521"/>
                    </a:cubicBezTo>
                    <a:lnTo>
                      <a:pt x="29503" y="11537"/>
                    </a:lnTo>
                    <a:cubicBezTo>
                      <a:pt x="29567" y="11554"/>
                      <a:pt x="29696" y="11537"/>
                      <a:pt x="29728" y="11570"/>
                    </a:cubicBezTo>
                    <a:cubicBezTo>
                      <a:pt x="29777" y="11586"/>
                      <a:pt x="29890" y="11586"/>
                      <a:pt x="29922" y="11586"/>
                    </a:cubicBezTo>
                    <a:cubicBezTo>
                      <a:pt x="29970" y="11586"/>
                      <a:pt x="30067" y="11618"/>
                      <a:pt x="30099" y="11618"/>
                    </a:cubicBezTo>
                    <a:cubicBezTo>
                      <a:pt x="30132" y="11602"/>
                      <a:pt x="30180" y="11602"/>
                      <a:pt x="30228" y="11586"/>
                    </a:cubicBezTo>
                    <a:lnTo>
                      <a:pt x="30277" y="11602"/>
                    </a:lnTo>
                    <a:lnTo>
                      <a:pt x="30358" y="11634"/>
                    </a:lnTo>
                    <a:cubicBezTo>
                      <a:pt x="30366" y="11599"/>
                      <a:pt x="30375" y="11587"/>
                      <a:pt x="30384" y="11587"/>
                    </a:cubicBezTo>
                    <a:cubicBezTo>
                      <a:pt x="30391" y="11587"/>
                      <a:pt x="30399" y="11595"/>
                      <a:pt x="30406" y="11602"/>
                    </a:cubicBezTo>
                    <a:cubicBezTo>
                      <a:pt x="30406" y="11616"/>
                      <a:pt x="30420" y="11621"/>
                      <a:pt x="30438" y="11621"/>
                    </a:cubicBezTo>
                    <a:cubicBezTo>
                      <a:pt x="30463" y="11621"/>
                      <a:pt x="30493" y="11611"/>
                      <a:pt x="30503" y="11602"/>
                    </a:cubicBezTo>
                    <a:cubicBezTo>
                      <a:pt x="30512" y="11597"/>
                      <a:pt x="30523" y="11595"/>
                      <a:pt x="30535" y="11595"/>
                    </a:cubicBezTo>
                    <a:cubicBezTo>
                      <a:pt x="30565" y="11595"/>
                      <a:pt x="30602" y="11607"/>
                      <a:pt x="30648" y="11618"/>
                    </a:cubicBezTo>
                    <a:lnTo>
                      <a:pt x="30680" y="11570"/>
                    </a:lnTo>
                    <a:lnTo>
                      <a:pt x="30729" y="11537"/>
                    </a:lnTo>
                    <a:cubicBezTo>
                      <a:pt x="30743" y="11523"/>
                      <a:pt x="30759" y="11517"/>
                      <a:pt x="30775" y="11517"/>
                    </a:cubicBezTo>
                    <a:cubicBezTo>
                      <a:pt x="30810" y="11517"/>
                      <a:pt x="30841" y="11547"/>
                      <a:pt x="30841" y="11570"/>
                    </a:cubicBezTo>
                    <a:cubicBezTo>
                      <a:pt x="30841" y="11586"/>
                      <a:pt x="30970" y="11618"/>
                      <a:pt x="31003" y="11618"/>
                    </a:cubicBezTo>
                    <a:cubicBezTo>
                      <a:pt x="31043" y="11605"/>
                      <a:pt x="31129" y="11546"/>
                      <a:pt x="31175" y="11546"/>
                    </a:cubicBezTo>
                    <a:cubicBezTo>
                      <a:pt x="31184" y="11546"/>
                      <a:pt x="31191" y="11548"/>
                      <a:pt x="31196" y="11554"/>
                    </a:cubicBezTo>
                    <a:cubicBezTo>
                      <a:pt x="31220" y="11562"/>
                      <a:pt x="31253" y="11566"/>
                      <a:pt x="31287" y="11566"/>
                    </a:cubicBezTo>
                    <a:cubicBezTo>
                      <a:pt x="31321" y="11566"/>
                      <a:pt x="31358" y="11562"/>
                      <a:pt x="31390" y="11554"/>
                    </a:cubicBezTo>
                    <a:lnTo>
                      <a:pt x="31438" y="11586"/>
                    </a:lnTo>
                    <a:lnTo>
                      <a:pt x="31535" y="11666"/>
                    </a:lnTo>
                    <a:cubicBezTo>
                      <a:pt x="31616" y="11618"/>
                      <a:pt x="31809" y="11618"/>
                      <a:pt x="31842" y="11602"/>
                    </a:cubicBezTo>
                    <a:cubicBezTo>
                      <a:pt x="31890" y="11586"/>
                      <a:pt x="32003" y="11537"/>
                      <a:pt x="32035" y="11537"/>
                    </a:cubicBezTo>
                    <a:cubicBezTo>
                      <a:pt x="32067" y="11554"/>
                      <a:pt x="32309" y="11586"/>
                      <a:pt x="32390" y="11586"/>
                    </a:cubicBezTo>
                    <a:lnTo>
                      <a:pt x="32567" y="11586"/>
                    </a:lnTo>
                    <a:cubicBezTo>
                      <a:pt x="32567" y="11574"/>
                      <a:pt x="32614" y="11543"/>
                      <a:pt x="32650" y="11543"/>
                    </a:cubicBezTo>
                    <a:cubicBezTo>
                      <a:pt x="32662" y="11543"/>
                      <a:pt x="32673" y="11546"/>
                      <a:pt x="32680" y="11554"/>
                    </a:cubicBezTo>
                    <a:cubicBezTo>
                      <a:pt x="32684" y="11558"/>
                      <a:pt x="32692" y="11560"/>
                      <a:pt x="32704" y="11560"/>
                    </a:cubicBezTo>
                    <a:cubicBezTo>
                      <a:pt x="32738" y="11560"/>
                      <a:pt x="32801" y="11541"/>
                      <a:pt x="32874" y="11505"/>
                    </a:cubicBezTo>
                    <a:lnTo>
                      <a:pt x="32922" y="11521"/>
                    </a:lnTo>
                    <a:lnTo>
                      <a:pt x="33100" y="11586"/>
                    </a:lnTo>
                    <a:cubicBezTo>
                      <a:pt x="33188" y="11570"/>
                      <a:pt x="33305" y="11566"/>
                      <a:pt x="33406" y="11566"/>
                    </a:cubicBezTo>
                    <a:cubicBezTo>
                      <a:pt x="33507" y="11566"/>
                      <a:pt x="33592" y="11570"/>
                      <a:pt x="33616" y="11570"/>
                    </a:cubicBezTo>
                    <a:cubicBezTo>
                      <a:pt x="33664" y="11554"/>
                      <a:pt x="33729" y="11489"/>
                      <a:pt x="33729" y="11473"/>
                    </a:cubicBezTo>
                    <a:cubicBezTo>
                      <a:pt x="33732" y="11467"/>
                      <a:pt x="33738" y="11464"/>
                      <a:pt x="33746" y="11464"/>
                    </a:cubicBezTo>
                    <a:cubicBezTo>
                      <a:pt x="33780" y="11464"/>
                      <a:pt x="33848" y="11508"/>
                      <a:pt x="33874" y="11521"/>
                    </a:cubicBezTo>
                    <a:cubicBezTo>
                      <a:pt x="33889" y="11531"/>
                      <a:pt x="33909" y="11535"/>
                      <a:pt x="33930" y="11535"/>
                    </a:cubicBezTo>
                    <a:cubicBezTo>
                      <a:pt x="33976" y="11535"/>
                      <a:pt x="34029" y="11516"/>
                      <a:pt x="34051" y="11505"/>
                    </a:cubicBezTo>
                    <a:cubicBezTo>
                      <a:pt x="34070" y="11486"/>
                      <a:pt x="34089" y="11478"/>
                      <a:pt x="34108" y="11478"/>
                    </a:cubicBezTo>
                    <a:cubicBezTo>
                      <a:pt x="34121" y="11478"/>
                      <a:pt x="34135" y="11482"/>
                      <a:pt x="34148" y="11489"/>
                    </a:cubicBezTo>
                    <a:lnTo>
                      <a:pt x="34164" y="11505"/>
                    </a:lnTo>
                    <a:cubicBezTo>
                      <a:pt x="34232" y="11548"/>
                      <a:pt x="34265" y="11568"/>
                      <a:pt x="34296" y="11568"/>
                    </a:cubicBezTo>
                    <a:cubicBezTo>
                      <a:pt x="34325" y="11568"/>
                      <a:pt x="34353" y="11552"/>
                      <a:pt x="34406" y="11521"/>
                    </a:cubicBezTo>
                    <a:cubicBezTo>
                      <a:pt x="34455" y="11489"/>
                      <a:pt x="34519" y="11473"/>
                      <a:pt x="34535" y="11441"/>
                    </a:cubicBezTo>
                    <a:lnTo>
                      <a:pt x="34551" y="11408"/>
                    </a:lnTo>
                    <a:cubicBezTo>
                      <a:pt x="34560" y="11404"/>
                      <a:pt x="34571" y="11402"/>
                      <a:pt x="34583" y="11402"/>
                    </a:cubicBezTo>
                    <a:cubicBezTo>
                      <a:pt x="34615" y="11402"/>
                      <a:pt x="34653" y="11417"/>
                      <a:pt x="34664" y="11441"/>
                    </a:cubicBezTo>
                    <a:cubicBezTo>
                      <a:pt x="34664" y="11449"/>
                      <a:pt x="34676" y="11453"/>
                      <a:pt x="34691" y="11453"/>
                    </a:cubicBezTo>
                    <a:cubicBezTo>
                      <a:pt x="34705" y="11453"/>
                      <a:pt x="34721" y="11449"/>
                      <a:pt x="34729" y="11441"/>
                    </a:cubicBezTo>
                    <a:cubicBezTo>
                      <a:pt x="34745" y="11441"/>
                      <a:pt x="34761" y="11505"/>
                      <a:pt x="34761" y="11521"/>
                    </a:cubicBezTo>
                    <a:cubicBezTo>
                      <a:pt x="34761" y="11537"/>
                      <a:pt x="34874" y="11570"/>
                      <a:pt x="34906" y="11570"/>
                    </a:cubicBezTo>
                    <a:lnTo>
                      <a:pt x="35100" y="11570"/>
                    </a:lnTo>
                    <a:cubicBezTo>
                      <a:pt x="35107" y="11566"/>
                      <a:pt x="35119" y="11565"/>
                      <a:pt x="35134" y="11565"/>
                    </a:cubicBezTo>
                    <a:cubicBezTo>
                      <a:pt x="35161" y="11565"/>
                      <a:pt x="35197" y="11569"/>
                      <a:pt x="35228" y="11569"/>
                    </a:cubicBezTo>
                    <a:cubicBezTo>
                      <a:pt x="35256" y="11569"/>
                      <a:pt x="35281" y="11565"/>
                      <a:pt x="35293" y="11554"/>
                    </a:cubicBezTo>
                    <a:cubicBezTo>
                      <a:pt x="35326" y="11537"/>
                      <a:pt x="35422" y="11521"/>
                      <a:pt x="35455" y="11521"/>
                    </a:cubicBezTo>
                    <a:cubicBezTo>
                      <a:pt x="35487" y="11521"/>
                      <a:pt x="35600" y="11554"/>
                      <a:pt x="35616" y="11554"/>
                    </a:cubicBezTo>
                    <a:cubicBezTo>
                      <a:pt x="35625" y="11558"/>
                      <a:pt x="35636" y="11560"/>
                      <a:pt x="35648" y="11560"/>
                    </a:cubicBezTo>
                    <a:cubicBezTo>
                      <a:pt x="35682" y="11560"/>
                      <a:pt x="35726" y="11545"/>
                      <a:pt x="35761" y="11521"/>
                    </a:cubicBezTo>
                    <a:lnTo>
                      <a:pt x="35826" y="11554"/>
                    </a:lnTo>
                    <a:cubicBezTo>
                      <a:pt x="35866" y="11573"/>
                      <a:pt x="35905" y="11587"/>
                      <a:pt x="35949" y="11587"/>
                    </a:cubicBezTo>
                    <a:cubicBezTo>
                      <a:pt x="35976" y="11587"/>
                      <a:pt x="36005" y="11582"/>
                      <a:pt x="36035" y="11570"/>
                    </a:cubicBezTo>
                    <a:lnTo>
                      <a:pt x="36100" y="11537"/>
                    </a:lnTo>
                    <a:cubicBezTo>
                      <a:pt x="36197" y="11537"/>
                      <a:pt x="36310" y="11570"/>
                      <a:pt x="36342" y="11586"/>
                    </a:cubicBezTo>
                    <a:cubicBezTo>
                      <a:pt x="36345" y="11592"/>
                      <a:pt x="36352" y="11595"/>
                      <a:pt x="36361" y="11595"/>
                    </a:cubicBezTo>
                    <a:cubicBezTo>
                      <a:pt x="36399" y="11595"/>
                      <a:pt x="36477" y="11550"/>
                      <a:pt x="36503" y="11537"/>
                    </a:cubicBezTo>
                    <a:cubicBezTo>
                      <a:pt x="36506" y="11534"/>
                      <a:pt x="36513" y="11533"/>
                      <a:pt x="36523" y="11533"/>
                    </a:cubicBezTo>
                    <a:cubicBezTo>
                      <a:pt x="36566" y="11533"/>
                      <a:pt x="36658" y="11557"/>
                      <a:pt x="36697" y="11570"/>
                    </a:cubicBezTo>
                    <a:cubicBezTo>
                      <a:pt x="36708" y="11573"/>
                      <a:pt x="36721" y="11575"/>
                      <a:pt x="36733" y="11575"/>
                    </a:cubicBezTo>
                    <a:cubicBezTo>
                      <a:pt x="36774" y="11575"/>
                      <a:pt x="36817" y="11554"/>
                      <a:pt x="36842" y="11505"/>
                    </a:cubicBezTo>
                    <a:lnTo>
                      <a:pt x="36890" y="11521"/>
                    </a:lnTo>
                    <a:lnTo>
                      <a:pt x="36987" y="11554"/>
                    </a:lnTo>
                    <a:cubicBezTo>
                      <a:pt x="37100" y="11537"/>
                      <a:pt x="37213" y="11521"/>
                      <a:pt x="37229" y="11521"/>
                    </a:cubicBezTo>
                    <a:cubicBezTo>
                      <a:pt x="37244" y="11521"/>
                      <a:pt x="37498" y="11588"/>
                      <a:pt x="37629" y="11588"/>
                    </a:cubicBezTo>
                    <a:cubicBezTo>
                      <a:pt x="37642" y="11588"/>
                      <a:pt x="37654" y="11587"/>
                      <a:pt x="37665" y="11586"/>
                    </a:cubicBezTo>
                    <a:cubicBezTo>
                      <a:pt x="37755" y="11573"/>
                      <a:pt x="37940" y="11528"/>
                      <a:pt x="38034" y="11528"/>
                    </a:cubicBezTo>
                    <a:cubicBezTo>
                      <a:pt x="38057" y="11528"/>
                      <a:pt x="38075" y="11531"/>
                      <a:pt x="38084" y="11537"/>
                    </a:cubicBezTo>
                    <a:cubicBezTo>
                      <a:pt x="38106" y="11552"/>
                      <a:pt x="38134" y="11560"/>
                      <a:pt x="38163" y="11560"/>
                    </a:cubicBezTo>
                    <a:cubicBezTo>
                      <a:pt x="38198" y="11560"/>
                      <a:pt x="38235" y="11548"/>
                      <a:pt x="38261" y="11521"/>
                    </a:cubicBezTo>
                    <a:lnTo>
                      <a:pt x="38278" y="11521"/>
                    </a:lnTo>
                    <a:lnTo>
                      <a:pt x="38374" y="11570"/>
                    </a:lnTo>
                    <a:cubicBezTo>
                      <a:pt x="38471" y="11537"/>
                      <a:pt x="38649" y="11521"/>
                      <a:pt x="38761" y="11521"/>
                    </a:cubicBezTo>
                    <a:lnTo>
                      <a:pt x="38826" y="11570"/>
                    </a:lnTo>
                    <a:lnTo>
                      <a:pt x="38923" y="11634"/>
                    </a:lnTo>
                    <a:cubicBezTo>
                      <a:pt x="39003" y="11586"/>
                      <a:pt x="39197" y="11570"/>
                      <a:pt x="39245" y="11570"/>
                    </a:cubicBezTo>
                    <a:cubicBezTo>
                      <a:pt x="39297" y="11570"/>
                      <a:pt x="39411" y="11549"/>
                      <a:pt x="39470" y="11549"/>
                    </a:cubicBezTo>
                    <a:cubicBezTo>
                      <a:pt x="39485" y="11549"/>
                      <a:pt x="39497" y="11550"/>
                      <a:pt x="39503" y="11554"/>
                    </a:cubicBezTo>
                    <a:cubicBezTo>
                      <a:pt x="39512" y="11570"/>
                      <a:pt x="39532" y="11574"/>
                      <a:pt x="39552" y="11574"/>
                    </a:cubicBezTo>
                    <a:cubicBezTo>
                      <a:pt x="39572" y="11574"/>
                      <a:pt x="39592" y="11570"/>
                      <a:pt x="39600" y="11570"/>
                    </a:cubicBezTo>
                    <a:cubicBezTo>
                      <a:pt x="39632" y="11570"/>
                      <a:pt x="39842" y="11586"/>
                      <a:pt x="39907" y="11586"/>
                    </a:cubicBezTo>
                    <a:cubicBezTo>
                      <a:pt x="39960" y="11586"/>
                      <a:pt x="40021" y="11593"/>
                      <a:pt x="40066" y="11593"/>
                    </a:cubicBezTo>
                    <a:cubicBezTo>
                      <a:pt x="40088" y="11593"/>
                      <a:pt x="40106" y="11591"/>
                      <a:pt x="40116" y="11586"/>
                    </a:cubicBezTo>
                    <a:cubicBezTo>
                      <a:pt x="40142" y="11586"/>
                      <a:pt x="40199" y="11606"/>
                      <a:pt x="40237" y="11606"/>
                    </a:cubicBezTo>
                    <a:cubicBezTo>
                      <a:pt x="40247" y="11606"/>
                      <a:pt x="40255" y="11605"/>
                      <a:pt x="40262" y="11602"/>
                    </a:cubicBezTo>
                    <a:cubicBezTo>
                      <a:pt x="40278" y="11602"/>
                      <a:pt x="40439" y="11537"/>
                      <a:pt x="40504" y="11537"/>
                    </a:cubicBezTo>
                    <a:cubicBezTo>
                      <a:pt x="40528" y="11545"/>
                      <a:pt x="40592" y="11545"/>
                      <a:pt x="40657" y="11545"/>
                    </a:cubicBezTo>
                    <a:cubicBezTo>
                      <a:pt x="40721" y="11545"/>
                      <a:pt x="40786" y="11545"/>
                      <a:pt x="40810" y="11554"/>
                    </a:cubicBezTo>
                    <a:cubicBezTo>
                      <a:pt x="40862" y="11554"/>
                      <a:pt x="40975" y="11574"/>
                      <a:pt x="41035" y="11574"/>
                    </a:cubicBezTo>
                    <a:cubicBezTo>
                      <a:pt x="41050" y="11574"/>
                      <a:pt x="41062" y="11573"/>
                      <a:pt x="41068" y="11570"/>
                    </a:cubicBezTo>
                    <a:cubicBezTo>
                      <a:pt x="41100" y="11570"/>
                      <a:pt x="41183" y="11577"/>
                      <a:pt x="41253" y="11577"/>
                    </a:cubicBezTo>
                    <a:cubicBezTo>
                      <a:pt x="41289" y="11577"/>
                      <a:pt x="41321" y="11575"/>
                      <a:pt x="41342" y="11570"/>
                    </a:cubicBezTo>
                    <a:lnTo>
                      <a:pt x="41552" y="11570"/>
                    </a:lnTo>
                    <a:cubicBezTo>
                      <a:pt x="41577" y="11570"/>
                      <a:pt x="41668" y="11617"/>
                      <a:pt x="41709" y="11617"/>
                    </a:cubicBezTo>
                    <a:cubicBezTo>
                      <a:pt x="41722" y="11617"/>
                      <a:pt x="41729" y="11613"/>
                      <a:pt x="41729" y="11602"/>
                    </a:cubicBezTo>
                    <a:cubicBezTo>
                      <a:pt x="41729" y="11571"/>
                      <a:pt x="41736" y="11560"/>
                      <a:pt x="41741" y="11560"/>
                    </a:cubicBezTo>
                    <a:cubicBezTo>
                      <a:pt x="41743" y="11560"/>
                      <a:pt x="41746" y="11564"/>
                      <a:pt x="41746" y="11570"/>
                    </a:cubicBezTo>
                    <a:cubicBezTo>
                      <a:pt x="41749" y="11573"/>
                      <a:pt x="41758" y="11574"/>
                      <a:pt x="41772" y="11574"/>
                    </a:cubicBezTo>
                    <a:cubicBezTo>
                      <a:pt x="41828" y="11574"/>
                      <a:pt x="41952" y="11554"/>
                      <a:pt x="42004" y="11554"/>
                    </a:cubicBezTo>
                    <a:cubicBezTo>
                      <a:pt x="42047" y="11554"/>
                      <a:pt x="42111" y="11561"/>
                      <a:pt x="42159" y="11561"/>
                    </a:cubicBezTo>
                    <a:cubicBezTo>
                      <a:pt x="42183" y="11561"/>
                      <a:pt x="42203" y="11559"/>
                      <a:pt x="42213" y="11554"/>
                    </a:cubicBezTo>
                    <a:cubicBezTo>
                      <a:pt x="42220" y="11550"/>
                      <a:pt x="42230" y="11549"/>
                      <a:pt x="42241" y="11549"/>
                    </a:cubicBezTo>
                    <a:cubicBezTo>
                      <a:pt x="42272" y="11549"/>
                      <a:pt x="42316" y="11558"/>
                      <a:pt x="42347" y="11558"/>
                    </a:cubicBezTo>
                    <a:cubicBezTo>
                      <a:pt x="42358" y="11558"/>
                      <a:pt x="42368" y="11557"/>
                      <a:pt x="42375" y="11554"/>
                    </a:cubicBezTo>
                    <a:cubicBezTo>
                      <a:pt x="42407" y="11554"/>
                      <a:pt x="42520" y="11537"/>
                      <a:pt x="42617" y="11505"/>
                    </a:cubicBezTo>
                    <a:lnTo>
                      <a:pt x="42681" y="11521"/>
                    </a:lnTo>
                    <a:lnTo>
                      <a:pt x="42794" y="11554"/>
                    </a:lnTo>
                    <a:cubicBezTo>
                      <a:pt x="42907" y="11537"/>
                      <a:pt x="43068" y="11521"/>
                      <a:pt x="43149" y="11521"/>
                    </a:cubicBezTo>
                    <a:lnTo>
                      <a:pt x="43213" y="11505"/>
                    </a:lnTo>
                    <a:lnTo>
                      <a:pt x="43278" y="11457"/>
                    </a:lnTo>
                    <a:cubicBezTo>
                      <a:pt x="43325" y="11480"/>
                      <a:pt x="43398" y="11495"/>
                      <a:pt x="43459" y="11495"/>
                    </a:cubicBezTo>
                    <a:cubicBezTo>
                      <a:pt x="43482" y="11495"/>
                      <a:pt x="43503" y="11493"/>
                      <a:pt x="43520" y="11489"/>
                    </a:cubicBezTo>
                    <a:lnTo>
                      <a:pt x="43584" y="11473"/>
                    </a:lnTo>
                    <a:lnTo>
                      <a:pt x="43649" y="11473"/>
                    </a:lnTo>
                    <a:cubicBezTo>
                      <a:pt x="43673" y="11468"/>
                      <a:pt x="43699" y="11466"/>
                      <a:pt x="43726" y="11466"/>
                    </a:cubicBezTo>
                    <a:cubicBezTo>
                      <a:pt x="43792" y="11466"/>
                      <a:pt x="43861" y="11478"/>
                      <a:pt x="43907" y="11489"/>
                    </a:cubicBezTo>
                    <a:lnTo>
                      <a:pt x="43972" y="11473"/>
                    </a:lnTo>
                    <a:lnTo>
                      <a:pt x="44036" y="11457"/>
                    </a:lnTo>
                    <a:cubicBezTo>
                      <a:pt x="44054" y="11460"/>
                      <a:pt x="44072" y="11461"/>
                      <a:pt x="44091" y="11461"/>
                    </a:cubicBezTo>
                    <a:cubicBezTo>
                      <a:pt x="44173" y="11461"/>
                      <a:pt x="44258" y="11435"/>
                      <a:pt x="44310" y="11408"/>
                    </a:cubicBezTo>
                    <a:lnTo>
                      <a:pt x="44375" y="11457"/>
                    </a:lnTo>
                    <a:lnTo>
                      <a:pt x="44391" y="11473"/>
                    </a:lnTo>
                    <a:cubicBezTo>
                      <a:pt x="44402" y="11466"/>
                      <a:pt x="44420" y="11463"/>
                      <a:pt x="44442" y="11463"/>
                    </a:cubicBezTo>
                    <a:cubicBezTo>
                      <a:pt x="44493" y="11463"/>
                      <a:pt x="44564" y="11475"/>
                      <a:pt x="44621" y="11475"/>
                    </a:cubicBezTo>
                    <a:cubicBezTo>
                      <a:pt x="44655" y="11475"/>
                      <a:pt x="44683" y="11471"/>
                      <a:pt x="44697" y="11457"/>
                    </a:cubicBezTo>
                    <a:cubicBezTo>
                      <a:pt x="44733" y="11433"/>
                      <a:pt x="44794" y="11418"/>
                      <a:pt x="44831" y="11418"/>
                    </a:cubicBezTo>
                    <a:cubicBezTo>
                      <a:pt x="44844" y="11418"/>
                      <a:pt x="44854" y="11420"/>
                      <a:pt x="44859" y="11424"/>
                    </a:cubicBezTo>
                    <a:cubicBezTo>
                      <a:pt x="44859" y="11428"/>
                      <a:pt x="44863" y="11429"/>
                      <a:pt x="44871" y="11429"/>
                    </a:cubicBezTo>
                    <a:cubicBezTo>
                      <a:pt x="44905" y="11429"/>
                      <a:pt x="44997" y="11405"/>
                      <a:pt x="45036" y="11392"/>
                    </a:cubicBezTo>
                    <a:cubicBezTo>
                      <a:pt x="45101" y="11392"/>
                      <a:pt x="45214" y="11376"/>
                      <a:pt x="45310" y="11360"/>
                    </a:cubicBezTo>
                    <a:lnTo>
                      <a:pt x="45391" y="11376"/>
                    </a:lnTo>
                    <a:lnTo>
                      <a:pt x="45439" y="11392"/>
                    </a:lnTo>
                    <a:cubicBezTo>
                      <a:pt x="45497" y="11378"/>
                      <a:pt x="45618" y="11325"/>
                      <a:pt x="45667" y="11325"/>
                    </a:cubicBezTo>
                    <a:cubicBezTo>
                      <a:pt x="45673" y="11325"/>
                      <a:pt x="45678" y="11326"/>
                      <a:pt x="45681" y="11328"/>
                    </a:cubicBezTo>
                    <a:cubicBezTo>
                      <a:pt x="45685" y="11334"/>
                      <a:pt x="45697" y="11337"/>
                      <a:pt x="45715" y="11337"/>
                    </a:cubicBezTo>
                    <a:cubicBezTo>
                      <a:pt x="45788" y="11337"/>
                      <a:pt x="45956" y="11295"/>
                      <a:pt x="46020" y="11295"/>
                    </a:cubicBezTo>
                    <a:cubicBezTo>
                      <a:pt x="46117" y="11295"/>
                      <a:pt x="46278" y="11279"/>
                      <a:pt x="46310" y="11263"/>
                    </a:cubicBezTo>
                    <a:cubicBezTo>
                      <a:pt x="46336" y="11263"/>
                      <a:pt x="46434" y="11284"/>
                      <a:pt x="46489" y="11284"/>
                    </a:cubicBezTo>
                    <a:cubicBezTo>
                      <a:pt x="46503" y="11284"/>
                      <a:pt x="46514" y="11283"/>
                      <a:pt x="46520" y="11279"/>
                    </a:cubicBezTo>
                    <a:cubicBezTo>
                      <a:pt x="46552" y="11263"/>
                      <a:pt x="46649" y="11263"/>
                      <a:pt x="46730" y="11263"/>
                    </a:cubicBezTo>
                    <a:lnTo>
                      <a:pt x="46810" y="11215"/>
                    </a:lnTo>
                    <a:cubicBezTo>
                      <a:pt x="46843" y="11215"/>
                      <a:pt x="46923" y="11199"/>
                      <a:pt x="47004" y="11150"/>
                    </a:cubicBezTo>
                    <a:lnTo>
                      <a:pt x="47020" y="11183"/>
                    </a:lnTo>
                    <a:cubicBezTo>
                      <a:pt x="47031" y="11196"/>
                      <a:pt x="47042" y="11201"/>
                      <a:pt x="47053" y="11201"/>
                    </a:cubicBezTo>
                    <a:cubicBezTo>
                      <a:pt x="47081" y="11201"/>
                      <a:pt x="47111" y="11171"/>
                      <a:pt x="47135" y="11171"/>
                    </a:cubicBezTo>
                    <a:cubicBezTo>
                      <a:pt x="47147" y="11171"/>
                      <a:pt x="47157" y="11178"/>
                      <a:pt x="47165" y="11199"/>
                    </a:cubicBezTo>
                    <a:cubicBezTo>
                      <a:pt x="47165" y="11199"/>
                      <a:pt x="47278" y="11166"/>
                      <a:pt x="47294" y="11166"/>
                    </a:cubicBezTo>
                    <a:lnTo>
                      <a:pt x="47359" y="11247"/>
                    </a:lnTo>
                    <a:cubicBezTo>
                      <a:pt x="47407" y="11199"/>
                      <a:pt x="47504" y="11150"/>
                      <a:pt x="47569" y="11118"/>
                    </a:cubicBezTo>
                    <a:lnTo>
                      <a:pt x="47778" y="11118"/>
                    </a:lnTo>
                    <a:cubicBezTo>
                      <a:pt x="47923" y="11118"/>
                      <a:pt x="48101" y="11102"/>
                      <a:pt x="48165" y="11086"/>
                    </a:cubicBezTo>
                    <a:lnTo>
                      <a:pt x="48246" y="11070"/>
                    </a:lnTo>
                    <a:lnTo>
                      <a:pt x="48311" y="11070"/>
                    </a:lnTo>
                    <a:cubicBezTo>
                      <a:pt x="48375" y="11053"/>
                      <a:pt x="48795" y="11021"/>
                      <a:pt x="48924" y="10989"/>
                    </a:cubicBezTo>
                    <a:cubicBezTo>
                      <a:pt x="49053" y="10957"/>
                      <a:pt x="49214" y="10941"/>
                      <a:pt x="49278" y="10941"/>
                    </a:cubicBezTo>
                    <a:lnTo>
                      <a:pt x="49327" y="10924"/>
                    </a:lnTo>
                    <a:lnTo>
                      <a:pt x="49375" y="10908"/>
                    </a:lnTo>
                    <a:cubicBezTo>
                      <a:pt x="49424" y="10876"/>
                      <a:pt x="49520" y="10860"/>
                      <a:pt x="49537" y="10860"/>
                    </a:cubicBezTo>
                    <a:cubicBezTo>
                      <a:pt x="49569" y="10860"/>
                      <a:pt x="49649" y="10828"/>
                      <a:pt x="49682" y="10812"/>
                    </a:cubicBezTo>
                    <a:cubicBezTo>
                      <a:pt x="49698" y="10795"/>
                      <a:pt x="49746" y="10779"/>
                      <a:pt x="49746" y="10779"/>
                    </a:cubicBezTo>
                    <a:cubicBezTo>
                      <a:pt x="49762" y="10779"/>
                      <a:pt x="49795" y="10795"/>
                      <a:pt x="49843" y="10795"/>
                    </a:cubicBezTo>
                    <a:lnTo>
                      <a:pt x="49811" y="10763"/>
                    </a:lnTo>
                    <a:lnTo>
                      <a:pt x="49746" y="10650"/>
                    </a:lnTo>
                    <a:cubicBezTo>
                      <a:pt x="49633" y="10537"/>
                      <a:pt x="49569" y="10408"/>
                      <a:pt x="49569" y="10408"/>
                    </a:cubicBezTo>
                    <a:cubicBezTo>
                      <a:pt x="49569" y="10408"/>
                      <a:pt x="49649" y="10360"/>
                      <a:pt x="49746" y="10311"/>
                    </a:cubicBezTo>
                    <a:lnTo>
                      <a:pt x="49633" y="10199"/>
                    </a:lnTo>
                    <a:lnTo>
                      <a:pt x="49601" y="10150"/>
                    </a:lnTo>
                    <a:cubicBezTo>
                      <a:pt x="49617" y="10102"/>
                      <a:pt x="49633" y="10021"/>
                      <a:pt x="49649" y="9989"/>
                    </a:cubicBezTo>
                    <a:lnTo>
                      <a:pt x="49617" y="9940"/>
                    </a:lnTo>
                    <a:lnTo>
                      <a:pt x="49569" y="9924"/>
                    </a:lnTo>
                    <a:cubicBezTo>
                      <a:pt x="49569" y="9876"/>
                      <a:pt x="49553" y="9795"/>
                      <a:pt x="49553" y="9747"/>
                    </a:cubicBezTo>
                    <a:lnTo>
                      <a:pt x="49553" y="9715"/>
                    </a:lnTo>
                    <a:lnTo>
                      <a:pt x="49569" y="9634"/>
                    </a:lnTo>
                    <a:cubicBezTo>
                      <a:pt x="49504" y="9634"/>
                      <a:pt x="49569" y="9586"/>
                      <a:pt x="49601" y="9553"/>
                    </a:cubicBezTo>
                    <a:cubicBezTo>
                      <a:pt x="49617" y="9505"/>
                      <a:pt x="49682" y="9424"/>
                      <a:pt x="49746" y="9360"/>
                    </a:cubicBezTo>
                    <a:lnTo>
                      <a:pt x="49649" y="9328"/>
                    </a:lnTo>
                    <a:cubicBezTo>
                      <a:pt x="49537" y="9263"/>
                      <a:pt x="49520" y="9231"/>
                      <a:pt x="49601" y="9134"/>
                    </a:cubicBezTo>
                    <a:lnTo>
                      <a:pt x="49633" y="9102"/>
                    </a:lnTo>
                    <a:cubicBezTo>
                      <a:pt x="49633" y="9037"/>
                      <a:pt x="49569" y="8940"/>
                      <a:pt x="49553" y="8924"/>
                    </a:cubicBezTo>
                    <a:cubicBezTo>
                      <a:pt x="49520" y="8892"/>
                      <a:pt x="49504" y="8876"/>
                      <a:pt x="49504" y="8860"/>
                    </a:cubicBezTo>
                    <a:cubicBezTo>
                      <a:pt x="49520" y="8860"/>
                      <a:pt x="49537" y="8827"/>
                      <a:pt x="49553" y="8827"/>
                    </a:cubicBezTo>
                    <a:cubicBezTo>
                      <a:pt x="49569" y="8811"/>
                      <a:pt x="49569" y="8763"/>
                      <a:pt x="49569" y="8747"/>
                    </a:cubicBezTo>
                    <a:cubicBezTo>
                      <a:pt x="49585" y="8731"/>
                      <a:pt x="49698" y="8666"/>
                      <a:pt x="49730" y="8634"/>
                    </a:cubicBezTo>
                    <a:cubicBezTo>
                      <a:pt x="49746" y="8602"/>
                      <a:pt x="49762" y="8553"/>
                      <a:pt x="49746" y="8553"/>
                    </a:cubicBezTo>
                    <a:lnTo>
                      <a:pt x="49730" y="8537"/>
                    </a:lnTo>
                    <a:cubicBezTo>
                      <a:pt x="49649" y="8537"/>
                      <a:pt x="49617" y="8505"/>
                      <a:pt x="49601" y="8456"/>
                    </a:cubicBezTo>
                    <a:lnTo>
                      <a:pt x="49585" y="8392"/>
                    </a:lnTo>
                    <a:cubicBezTo>
                      <a:pt x="49601" y="8344"/>
                      <a:pt x="49682" y="8295"/>
                      <a:pt x="49698" y="8295"/>
                    </a:cubicBezTo>
                    <a:cubicBezTo>
                      <a:pt x="49730" y="8295"/>
                      <a:pt x="49795" y="8198"/>
                      <a:pt x="49811" y="8198"/>
                    </a:cubicBezTo>
                    <a:cubicBezTo>
                      <a:pt x="49827" y="8198"/>
                      <a:pt x="49875" y="8215"/>
                      <a:pt x="49875" y="8231"/>
                    </a:cubicBezTo>
                    <a:cubicBezTo>
                      <a:pt x="49879" y="8238"/>
                      <a:pt x="49890" y="8242"/>
                      <a:pt x="49904" y="8242"/>
                    </a:cubicBezTo>
                    <a:cubicBezTo>
                      <a:pt x="49949" y="8242"/>
                      <a:pt x="50032" y="8211"/>
                      <a:pt x="50069" y="8198"/>
                    </a:cubicBezTo>
                    <a:cubicBezTo>
                      <a:pt x="50101" y="8182"/>
                      <a:pt x="50069" y="8150"/>
                      <a:pt x="50037" y="8150"/>
                    </a:cubicBezTo>
                    <a:cubicBezTo>
                      <a:pt x="50025" y="8161"/>
                      <a:pt x="49953" y="8180"/>
                      <a:pt x="49909" y="8180"/>
                    </a:cubicBezTo>
                    <a:cubicBezTo>
                      <a:pt x="49889" y="8180"/>
                      <a:pt x="49875" y="8176"/>
                      <a:pt x="49875" y="8166"/>
                    </a:cubicBezTo>
                    <a:cubicBezTo>
                      <a:pt x="49891" y="8134"/>
                      <a:pt x="49875" y="8102"/>
                      <a:pt x="49859" y="8102"/>
                    </a:cubicBezTo>
                    <a:cubicBezTo>
                      <a:pt x="49845" y="8102"/>
                      <a:pt x="49784" y="8137"/>
                      <a:pt x="49747" y="8137"/>
                    </a:cubicBezTo>
                    <a:cubicBezTo>
                      <a:pt x="49740" y="8137"/>
                      <a:pt x="49735" y="8136"/>
                      <a:pt x="49730" y="8134"/>
                    </a:cubicBezTo>
                    <a:cubicBezTo>
                      <a:pt x="49714" y="8118"/>
                      <a:pt x="49649" y="8069"/>
                      <a:pt x="49633" y="8053"/>
                    </a:cubicBezTo>
                    <a:cubicBezTo>
                      <a:pt x="49622" y="8042"/>
                      <a:pt x="49667" y="8030"/>
                      <a:pt x="49706" y="8030"/>
                    </a:cubicBezTo>
                    <a:cubicBezTo>
                      <a:pt x="49722" y="8030"/>
                      <a:pt x="49737" y="8032"/>
                      <a:pt x="49746" y="8037"/>
                    </a:cubicBezTo>
                    <a:lnTo>
                      <a:pt x="49891" y="8037"/>
                    </a:lnTo>
                    <a:cubicBezTo>
                      <a:pt x="49901" y="8032"/>
                      <a:pt x="49914" y="8030"/>
                      <a:pt x="49930" y="8030"/>
                    </a:cubicBezTo>
                    <a:cubicBezTo>
                      <a:pt x="49967" y="8030"/>
                      <a:pt x="50014" y="8042"/>
                      <a:pt x="50037" y="8053"/>
                    </a:cubicBezTo>
                    <a:cubicBezTo>
                      <a:pt x="50041" y="8062"/>
                      <a:pt x="50044" y="8066"/>
                      <a:pt x="50046" y="8066"/>
                    </a:cubicBezTo>
                    <a:cubicBezTo>
                      <a:pt x="50051" y="8066"/>
                      <a:pt x="50048" y="8040"/>
                      <a:pt x="50037" y="8005"/>
                    </a:cubicBezTo>
                    <a:lnTo>
                      <a:pt x="50004" y="7956"/>
                    </a:lnTo>
                    <a:lnTo>
                      <a:pt x="50004" y="7940"/>
                    </a:lnTo>
                    <a:cubicBezTo>
                      <a:pt x="50004" y="7908"/>
                      <a:pt x="50133" y="7876"/>
                      <a:pt x="50166" y="7844"/>
                    </a:cubicBezTo>
                    <a:cubicBezTo>
                      <a:pt x="50198" y="7811"/>
                      <a:pt x="50149" y="7714"/>
                      <a:pt x="50133" y="7698"/>
                    </a:cubicBezTo>
                    <a:cubicBezTo>
                      <a:pt x="50117" y="7682"/>
                      <a:pt x="50117" y="7634"/>
                      <a:pt x="50133" y="7585"/>
                    </a:cubicBezTo>
                    <a:lnTo>
                      <a:pt x="50149" y="7537"/>
                    </a:lnTo>
                    <a:lnTo>
                      <a:pt x="50198" y="7456"/>
                    </a:lnTo>
                    <a:cubicBezTo>
                      <a:pt x="50085" y="7408"/>
                      <a:pt x="50085" y="7392"/>
                      <a:pt x="50182" y="7392"/>
                    </a:cubicBezTo>
                    <a:lnTo>
                      <a:pt x="50198" y="7408"/>
                    </a:lnTo>
                    <a:lnTo>
                      <a:pt x="50214" y="7456"/>
                    </a:lnTo>
                    <a:cubicBezTo>
                      <a:pt x="50223" y="7459"/>
                      <a:pt x="50231" y="7461"/>
                      <a:pt x="50239" y="7461"/>
                    </a:cubicBezTo>
                    <a:cubicBezTo>
                      <a:pt x="50274" y="7461"/>
                      <a:pt x="50298" y="7434"/>
                      <a:pt x="50311" y="7408"/>
                    </a:cubicBezTo>
                    <a:lnTo>
                      <a:pt x="50279" y="7376"/>
                    </a:lnTo>
                    <a:cubicBezTo>
                      <a:pt x="50279" y="7376"/>
                      <a:pt x="50295" y="7343"/>
                      <a:pt x="50295" y="7327"/>
                    </a:cubicBezTo>
                    <a:cubicBezTo>
                      <a:pt x="50327" y="7279"/>
                      <a:pt x="50311" y="7263"/>
                      <a:pt x="50230" y="7263"/>
                    </a:cubicBezTo>
                    <a:lnTo>
                      <a:pt x="50198" y="7263"/>
                    </a:lnTo>
                    <a:cubicBezTo>
                      <a:pt x="50182" y="7231"/>
                      <a:pt x="50182" y="7198"/>
                      <a:pt x="50182" y="7182"/>
                    </a:cubicBezTo>
                    <a:cubicBezTo>
                      <a:pt x="50198" y="7182"/>
                      <a:pt x="50230" y="7134"/>
                      <a:pt x="50262" y="7085"/>
                    </a:cubicBezTo>
                    <a:lnTo>
                      <a:pt x="50246" y="7053"/>
                    </a:lnTo>
                    <a:cubicBezTo>
                      <a:pt x="50182" y="6956"/>
                      <a:pt x="50101" y="6908"/>
                      <a:pt x="50053" y="6908"/>
                    </a:cubicBezTo>
                    <a:lnTo>
                      <a:pt x="50037" y="6924"/>
                    </a:lnTo>
                    <a:cubicBezTo>
                      <a:pt x="50035" y="6926"/>
                      <a:pt x="50033" y="6927"/>
                      <a:pt x="50030" y="6927"/>
                    </a:cubicBezTo>
                    <a:cubicBezTo>
                      <a:pt x="50010" y="6927"/>
                      <a:pt x="49970" y="6872"/>
                      <a:pt x="49956" y="6843"/>
                    </a:cubicBezTo>
                    <a:cubicBezTo>
                      <a:pt x="49940" y="6827"/>
                      <a:pt x="50020" y="6747"/>
                      <a:pt x="50053" y="6731"/>
                    </a:cubicBezTo>
                    <a:cubicBezTo>
                      <a:pt x="50085" y="6714"/>
                      <a:pt x="49988" y="6682"/>
                      <a:pt x="49940" y="6682"/>
                    </a:cubicBezTo>
                    <a:cubicBezTo>
                      <a:pt x="49908" y="6666"/>
                      <a:pt x="49924" y="6601"/>
                      <a:pt x="49940" y="6585"/>
                    </a:cubicBezTo>
                    <a:cubicBezTo>
                      <a:pt x="49956" y="6569"/>
                      <a:pt x="49988" y="6553"/>
                      <a:pt x="50004" y="6537"/>
                    </a:cubicBezTo>
                    <a:lnTo>
                      <a:pt x="50004" y="6553"/>
                    </a:lnTo>
                    <a:lnTo>
                      <a:pt x="50053" y="6569"/>
                    </a:lnTo>
                    <a:cubicBezTo>
                      <a:pt x="50072" y="6588"/>
                      <a:pt x="50107" y="6596"/>
                      <a:pt x="50137" y="6596"/>
                    </a:cubicBezTo>
                    <a:cubicBezTo>
                      <a:pt x="50157" y="6596"/>
                      <a:pt x="50175" y="6592"/>
                      <a:pt x="50182" y="6585"/>
                    </a:cubicBezTo>
                    <a:cubicBezTo>
                      <a:pt x="50198" y="6585"/>
                      <a:pt x="50149" y="6505"/>
                      <a:pt x="50117" y="6440"/>
                    </a:cubicBezTo>
                    <a:cubicBezTo>
                      <a:pt x="50085" y="6376"/>
                      <a:pt x="50020" y="6343"/>
                      <a:pt x="49972" y="6343"/>
                    </a:cubicBezTo>
                    <a:lnTo>
                      <a:pt x="49956" y="6327"/>
                    </a:lnTo>
                    <a:lnTo>
                      <a:pt x="49908" y="6247"/>
                    </a:lnTo>
                    <a:cubicBezTo>
                      <a:pt x="49972" y="6198"/>
                      <a:pt x="49988" y="6150"/>
                      <a:pt x="49972" y="6134"/>
                    </a:cubicBezTo>
                    <a:cubicBezTo>
                      <a:pt x="49940" y="6134"/>
                      <a:pt x="49875" y="6150"/>
                      <a:pt x="49811" y="6182"/>
                    </a:cubicBezTo>
                    <a:lnTo>
                      <a:pt x="49762" y="6118"/>
                    </a:lnTo>
                    <a:lnTo>
                      <a:pt x="49746" y="6118"/>
                    </a:lnTo>
                    <a:cubicBezTo>
                      <a:pt x="49746" y="6115"/>
                      <a:pt x="49746" y="6113"/>
                      <a:pt x="49745" y="6113"/>
                    </a:cubicBezTo>
                    <a:cubicBezTo>
                      <a:pt x="49741" y="6113"/>
                      <a:pt x="49730" y="6140"/>
                      <a:pt x="49730" y="6166"/>
                    </a:cubicBezTo>
                    <a:lnTo>
                      <a:pt x="49714" y="6182"/>
                    </a:lnTo>
                    <a:lnTo>
                      <a:pt x="49682" y="6214"/>
                    </a:lnTo>
                    <a:cubicBezTo>
                      <a:pt x="49662" y="6234"/>
                      <a:pt x="49617" y="6248"/>
                      <a:pt x="49578" y="6248"/>
                    </a:cubicBezTo>
                    <a:cubicBezTo>
                      <a:pt x="49554" y="6248"/>
                      <a:pt x="49533" y="6243"/>
                      <a:pt x="49520" y="6230"/>
                    </a:cubicBezTo>
                    <a:cubicBezTo>
                      <a:pt x="49504" y="6214"/>
                      <a:pt x="49537" y="6150"/>
                      <a:pt x="49617" y="6069"/>
                    </a:cubicBezTo>
                    <a:lnTo>
                      <a:pt x="49633" y="6005"/>
                    </a:lnTo>
                    <a:cubicBezTo>
                      <a:pt x="49633" y="5956"/>
                      <a:pt x="49569" y="5892"/>
                      <a:pt x="49553" y="5827"/>
                    </a:cubicBezTo>
                    <a:cubicBezTo>
                      <a:pt x="49554" y="5826"/>
                      <a:pt x="49556" y="5825"/>
                      <a:pt x="49559" y="5825"/>
                    </a:cubicBezTo>
                    <a:cubicBezTo>
                      <a:pt x="49586" y="5825"/>
                      <a:pt x="49670" y="5895"/>
                      <a:pt x="49714" y="5924"/>
                    </a:cubicBezTo>
                    <a:cubicBezTo>
                      <a:pt x="49728" y="5929"/>
                      <a:pt x="49745" y="5931"/>
                      <a:pt x="49762" y="5931"/>
                    </a:cubicBezTo>
                    <a:cubicBezTo>
                      <a:pt x="49804" y="5931"/>
                      <a:pt x="49848" y="5919"/>
                      <a:pt x="49859" y="5908"/>
                    </a:cubicBezTo>
                    <a:cubicBezTo>
                      <a:pt x="49864" y="5903"/>
                      <a:pt x="49877" y="5901"/>
                      <a:pt x="49894" y="5901"/>
                    </a:cubicBezTo>
                    <a:cubicBezTo>
                      <a:pt x="49934" y="5901"/>
                      <a:pt x="49998" y="5913"/>
                      <a:pt x="50020" y="5924"/>
                    </a:cubicBezTo>
                    <a:cubicBezTo>
                      <a:pt x="50028" y="5928"/>
                      <a:pt x="50035" y="5930"/>
                      <a:pt x="50040" y="5930"/>
                    </a:cubicBezTo>
                    <a:cubicBezTo>
                      <a:pt x="50059" y="5930"/>
                      <a:pt x="50065" y="5909"/>
                      <a:pt x="50053" y="5859"/>
                    </a:cubicBezTo>
                    <a:lnTo>
                      <a:pt x="50037" y="5827"/>
                    </a:lnTo>
                    <a:lnTo>
                      <a:pt x="50037" y="5763"/>
                    </a:lnTo>
                    <a:cubicBezTo>
                      <a:pt x="49972" y="5763"/>
                      <a:pt x="49875" y="5763"/>
                      <a:pt x="49827" y="5747"/>
                    </a:cubicBezTo>
                    <a:lnTo>
                      <a:pt x="49827" y="5714"/>
                    </a:lnTo>
                    <a:lnTo>
                      <a:pt x="49811" y="5634"/>
                    </a:lnTo>
                    <a:cubicBezTo>
                      <a:pt x="49796" y="5648"/>
                      <a:pt x="49775" y="5656"/>
                      <a:pt x="49755" y="5656"/>
                    </a:cubicBezTo>
                    <a:cubicBezTo>
                      <a:pt x="49730" y="5656"/>
                      <a:pt x="49707" y="5644"/>
                      <a:pt x="49698" y="5618"/>
                    </a:cubicBezTo>
                    <a:lnTo>
                      <a:pt x="49682" y="5618"/>
                    </a:lnTo>
                    <a:cubicBezTo>
                      <a:pt x="49671" y="5619"/>
                      <a:pt x="49662" y="5620"/>
                      <a:pt x="49655" y="5620"/>
                    </a:cubicBezTo>
                    <a:cubicBezTo>
                      <a:pt x="49591" y="5620"/>
                      <a:pt x="49614" y="5566"/>
                      <a:pt x="49585" y="5537"/>
                    </a:cubicBezTo>
                    <a:lnTo>
                      <a:pt x="49569" y="5521"/>
                    </a:lnTo>
                    <a:cubicBezTo>
                      <a:pt x="49537" y="5521"/>
                      <a:pt x="49407" y="5505"/>
                      <a:pt x="49391" y="5472"/>
                    </a:cubicBezTo>
                    <a:cubicBezTo>
                      <a:pt x="49391" y="5440"/>
                      <a:pt x="49424" y="5359"/>
                      <a:pt x="49440" y="5327"/>
                    </a:cubicBezTo>
                    <a:cubicBezTo>
                      <a:pt x="49440" y="5325"/>
                      <a:pt x="49442" y="5324"/>
                      <a:pt x="49447" y="5324"/>
                    </a:cubicBezTo>
                    <a:cubicBezTo>
                      <a:pt x="49474" y="5324"/>
                      <a:pt x="49573" y="5362"/>
                      <a:pt x="49601" y="5376"/>
                    </a:cubicBezTo>
                    <a:cubicBezTo>
                      <a:pt x="49625" y="5384"/>
                      <a:pt x="49694" y="5384"/>
                      <a:pt x="49762" y="5384"/>
                    </a:cubicBezTo>
                    <a:cubicBezTo>
                      <a:pt x="49831" y="5384"/>
                      <a:pt x="49899" y="5384"/>
                      <a:pt x="49924" y="5392"/>
                    </a:cubicBezTo>
                    <a:cubicBezTo>
                      <a:pt x="49981" y="5420"/>
                      <a:pt x="50167" y="5475"/>
                      <a:pt x="50264" y="5475"/>
                    </a:cubicBezTo>
                    <a:cubicBezTo>
                      <a:pt x="50276" y="5475"/>
                      <a:pt x="50286" y="5474"/>
                      <a:pt x="50295" y="5472"/>
                    </a:cubicBezTo>
                    <a:cubicBezTo>
                      <a:pt x="50347" y="5459"/>
                      <a:pt x="50473" y="5436"/>
                      <a:pt x="50545" y="5436"/>
                    </a:cubicBezTo>
                    <a:cubicBezTo>
                      <a:pt x="50562" y="5436"/>
                      <a:pt x="50576" y="5437"/>
                      <a:pt x="50585" y="5440"/>
                    </a:cubicBezTo>
                    <a:cubicBezTo>
                      <a:pt x="50617" y="5456"/>
                      <a:pt x="50682" y="5472"/>
                      <a:pt x="50714" y="5488"/>
                    </a:cubicBezTo>
                    <a:lnTo>
                      <a:pt x="50730" y="5472"/>
                    </a:lnTo>
                    <a:cubicBezTo>
                      <a:pt x="50739" y="5459"/>
                      <a:pt x="50750" y="5454"/>
                      <a:pt x="50761" y="5454"/>
                    </a:cubicBezTo>
                    <a:cubicBezTo>
                      <a:pt x="50784" y="5454"/>
                      <a:pt x="50810" y="5475"/>
                      <a:pt x="50831" y="5475"/>
                    </a:cubicBezTo>
                    <a:cubicBezTo>
                      <a:pt x="50835" y="5475"/>
                      <a:pt x="50839" y="5474"/>
                      <a:pt x="50843" y="5472"/>
                    </a:cubicBezTo>
                    <a:lnTo>
                      <a:pt x="50891" y="5456"/>
                    </a:lnTo>
                    <a:cubicBezTo>
                      <a:pt x="50924" y="5440"/>
                      <a:pt x="50875" y="5359"/>
                      <a:pt x="50859" y="5343"/>
                    </a:cubicBezTo>
                    <a:cubicBezTo>
                      <a:pt x="50827" y="5327"/>
                      <a:pt x="50795" y="5214"/>
                      <a:pt x="50827" y="5182"/>
                    </a:cubicBezTo>
                    <a:cubicBezTo>
                      <a:pt x="50875" y="5166"/>
                      <a:pt x="50827" y="4956"/>
                      <a:pt x="50795" y="4876"/>
                    </a:cubicBezTo>
                    <a:cubicBezTo>
                      <a:pt x="50779" y="4811"/>
                      <a:pt x="50762" y="4682"/>
                      <a:pt x="50811" y="4682"/>
                    </a:cubicBezTo>
                    <a:cubicBezTo>
                      <a:pt x="50843" y="4682"/>
                      <a:pt x="50940" y="4666"/>
                      <a:pt x="51004" y="4650"/>
                    </a:cubicBezTo>
                    <a:lnTo>
                      <a:pt x="51021" y="4585"/>
                    </a:lnTo>
                    <a:lnTo>
                      <a:pt x="51037" y="4553"/>
                    </a:lnTo>
                    <a:cubicBezTo>
                      <a:pt x="51037" y="4510"/>
                      <a:pt x="51058" y="4488"/>
                      <a:pt x="51096" y="4488"/>
                    </a:cubicBezTo>
                    <a:cubicBezTo>
                      <a:pt x="51116" y="4488"/>
                      <a:pt x="51139" y="4494"/>
                      <a:pt x="51166" y="4505"/>
                    </a:cubicBezTo>
                    <a:lnTo>
                      <a:pt x="51214" y="4505"/>
                    </a:lnTo>
                    <a:lnTo>
                      <a:pt x="51279" y="4488"/>
                    </a:lnTo>
                    <a:cubicBezTo>
                      <a:pt x="51343" y="4456"/>
                      <a:pt x="51359" y="4424"/>
                      <a:pt x="51279" y="4392"/>
                    </a:cubicBezTo>
                    <a:lnTo>
                      <a:pt x="51230" y="4375"/>
                    </a:lnTo>
                    <a:cubicBezTo>
                      <a:pt x="51214" y="4359"/>
                      <a:pt x="51182" y="4343"/>
                      <a:pt x="51182" y="4327"/>
                    </a:cubicBezTo>
                    <a:cubicBezTo>
                      <a:pt x="51198" y="4311"/>
                      <a:pt x="51214" y="4279"/>
                      <a:pt x="51230" y="4279"/>
                    </a:cubicBezTo>
                    <a:cubicBezTo>
                      <a:pt x="51245" y="4282"/>
                      <a:pt x="51259" y="4283"/>
                      <a:pt x="51271" y="4283"/>
                    </a:cubicBezTo>
                    <a:cubicBezTo>
                      <a:pt x="51328" y="4283"/>
                      <a:pt x="51365" y="4257"/>
                      <a:pt x="51392" y="4230"/>
                    </a:cubicBezTo>
                    <a:cubicBezTo>
                      <a:pt x="51408" y="4214"/>
                      <a:pt x="51408" y="4182"/>
                      <a:pt x="51392" y="4166"/>
                    </a:cubicBezTo>
                    <a:cubicBezTo>
                      <a:pt x="51375" y="4150"/>
                      <a:pt x="51343" y="4150"/>
                      <a:pt x="51327" y="4150"/>
                    </a:cubicBezTo>
                    <a:lnTo>
                      <a:pt x="51295" y="4166"/>
                    </a:lnTo>
                    <a:cubicBezTo>
                      <a:pt x="51293" y="4168"/>
                      <a:pt x="51291" y="4169"/>
                      <a:pt x="51288" y="4169"/>
                    </a:cubicBezTo>
                    <a:cubicBezTo>
                      <a:pt x="51274" y="4169"/>
                      <a:pt x="51260" y="4125"/>
                      <a:pt x="51246" y="4069"/>
                    </a:cubicBezTo>
                    <a:lnTo>
                      <a:pt x="51166" y="4021"/>
                    </a:lnTo>
                    <a:cubicBezTo>
                      <a:pt x="51133" y="4004"/>
                      <a:pt x="51117" y="3956"/>
                      <a:pt x="51085" y="3908"/>
                    </a:cubicBezTo>
                    <a:cubicBezTo>
                      <a:pt x="51053" y="3859"/>
                      <a:pt x="51101" y="3811"/>
                      <a:pt x="51182" y="3811"/>
                    </a:cubicBezTo>
                    <a:lnTo>
                      <a:pt x="51214" y="3827"/>
                    </a:lnTo>
                    <a:cubicBezTo>
                      <a:pt x="51230" y="3811"/>
                      <a:pt x="51133" y="3650"/>
                      <a:pt x="51069" y="3633"/>
                    </a:cubicBezTo>
                    <a:cubicBezTo>
                      <a:pt x="50988" y="3633"/>
                      <a:pt x="50827" y="3650"/>
                      <a:pt x="50795" y="3650"/>
                    </a:cubicBezTo>
                    <a:cubicBezTo>
                      <a:pt x="50762" y="3633"/>
                      <a:pt x="50714" y="3633"/>
                      <a:pt x="50682" y="3633"/>
                    </a:cubicBezTo>
                    <a:lnTo>
                      <a:pt x="50650" y="3633"/>
                    </a:lnTo>
                    <a:lnTo>
                      <a:pt x="50585" y="3650"/>
                    </a:lnTo>
                    <a:cubicBezTo>
                      <a:pt x="50537" y="3650"/>
                      <a:pt x="50488" y="3569"/>
                      <a:pt x="50488" y="3537"/>
                    </a:cubicBezTo>
                    <a:cubicBezTo>
                      <a:pt x="50488" y="3521"/>
                      <a:pt x="50617" y="3488"/>
                      <a:pt x="50666" y="3488"/>
                    </a:cubicBezTo>
                    <a:cubicBezTo>
                      <a:pt x="50714" y="3472"/>
                      <a:pt x="50666" y="3456"/>
                      <a:pt x="50569" y="3440"/>
                    </a:cubicBezTo>
                    <a:lnTo>
                      <a:pt x="50488" y="3440"/>
                    </a:lnTo>
                    <a:cubicBezTo>
                      <a:pt x="50375" y="3424"/>
                      <a:pt x="50295" y="3295"/>
                      <a:pt x="50343" y="3214"/>
                    </a:cubicBezTo>
                    <a:lnTo>
                      <a:pt x="50391" y="3133"/>
                    </a:lnTo>
                    <a:cubicBezTo>
                      <a:pt x="50375" y="3069"/>
                      <a:pt x="50311" y="2891"/>
                      <a:pt x="50327" y="2859"/>
                    </a:cubicBezTo>
                    <a:cubicBezTo>
                      <a:pt x="50359" y="2827"/>
                      <a:pt x="50327" y="2779"/>
                      <a:pt x="50262" y="2762"/>
                    </a:cubicBezTo>
                    <a:lnTo>
                      <a:pt x="50230" y="2730"/>
                    </a:lnTo>
                    <a:cubicBezTo>
                      <a:pt x="50223" y="2723"/>
                      <a:pt x="50216" y="2720"/>
                      <a:pt x="50209" y="2720"/>
                    </a:cubicBezTo>
                    <a:cubicBezTo>
                      <a:pt x="50183" y="2720"/>
                      <a:pt x="50160" y="2764"/>
                      <a:pt x="50130" y="2764"/>
                    </a:cubicBezTo>
                    <a:cubicBezTo>
                      <a:pt x="50117" y="2764"/>
                      <a:pt x="50102" y="2756"/>
                      <a:pt x="50085" y="2730"/>
                    </a:cubicBezTo>
                    <a:lnTo>
                      <a:pt x="50069" y="2698"/>
                    </a:lnTo>
                    <a:cubicBezTo>
                      <a:pt x="50037" y="2666"/>
                      <a:pt x="49956" y="2633"/>
                      <a:pt x="49940" y="2617"/>
                    </a:cubicBezTo>
                    <a:cubicBezTo>
                      <a:pt x="49924" y="2617"/>
                      <a:pt x="50069" y="2569"/>
                      <a:pt x="50117" y="2553"/>
                    </a:cubicBezTo>
                    <a:cubicBezTo>
                      <a:pt x="50166" y="2537"/>
                      <a:pt x="50149" y="2246"/>
                      <a:pt x="50101" y="2133"/>
                    </a:cubicBezTo>
                    <a:cubicBezTo>
                      <a:pt x="50063" y="2044"/>
                      <a:pt x="50146" y="2015"/>
                      <a:pt x="50214" y="2015"/>
                    </a:cubicBezTo>
                    <a:cubicBezTo>
                      <a:pt x="50232" y="2015"/>
                      <a:pt x="50249" y="2017"/>
                      <a:pt x="50262" y="2020"/>
                    </a:cubicBezTo>
                    <a:cubicBezTo>
                      <a:pt x="50279" y="2024"/>
                      <a:pt x="50294" y="2027"/>
                      <a:pt x="50307" y="2027"/>
                    </a:cubicBezTo>
                    <a:cubicBezTo>
                      <a:pt x="50348" y="2027"/>
                      <a:pt x="50375" y="2008"/>
                      <a:pt x="50375" y="1972"/>
                    </a:cubicBezTo>
                    <a:lnTo>
                      <a:pt x="50343" y="1940"/>
                    </a:lnTo>
                    <a:lnTo>
                      <a:pt x="50311" y="1908"/>
                    </a:lnTo>
                    <a:cubicBezTo>
                      <a:pt x="50262" y="1859"/>
                      <a:pt x="50230" y="1795"/>
                      <a:pt x="50230" y="1779"/>
                    </a:cubicBezTo>
                    <a:cubicBezTo>
                      <a:pt x="50230" y="1762"/>
                      <a:pt x="50198" y="1762"/>
                      <a:pt x="50149" y="1762"/>
                    </a:cubicBezTo>
                    <a:lnTo>
                      <a:pt x="50101" y="1762"/>
                    </a:lnTo>
                    <a:cubicBezTo>
                      <a:pt x="50101" y="1779"/>
                      <a:pt x="50085" y="1779"/>
                      <a:pt x="50085" y="1779"/>
                    </a:cubicBezTo>
                    <a:lnTo>
                      <a:pt x="50053" y="1779"/>
                    </a:lnTo>
                    <a:cubicBezTo>
                      <a:pt x="50037" y="1762"/>
                      <a:pt x="50037" y="1746"/>
                      <a:pt x="50037" y="1730"/>
                    </a:cubicBezTo>
                    <a:lnTo>
                      <a:pt x="50069" y="1714"/>
                    </a:lnTo>
                    <a:cubicBezTo>
                      <a:pt x="50117" y="1698"/>
                      <a:pt x="50149" y="1666"/>
                      <a:pt x="50149" y="1666"/>
                    </a:cubicBezTo>
                    <a:cubicBezTo>
                      <a:pt x="50149" y="1649"/>
                      <a:pt x="50133" y="1649"/>
                      <a:pt x="50117" y="1649"/>
                    </a:cubicBezTo>
                    <a:lnTo>
                      <a:pt x="50069" y="1649"/>
                    </a:lnTo>
                    <a:cubicBezTo>
                      <a:pt x="50053" y="1633"/>
                      <a:pt x="50020" y="1553"/>
                      <a:pt x="50004" y="1456"/>
                    </a:cubicBezTo>
                    <a:lnTo>
                      <a:pt x="49988" y="1359"/>
                    </a:lnTo>
                    <a:lnTo>
                      <a:pt x="49972" y="1327"/>
                    </a:lnTo>
                    <a:cubicBezTo>
                      <a:pt x="49972" y="1278"/>
                      <a:pt x="50004" y="1198"/>
                      <a:pt x="50020" y="1149"/>
                    </a:cubicBezTo>
                    <a:lnTo>
                      <a:pt x="49956" y="1117"/>
                    </a:lnTo>
                    <a:cubicBezTo>
                      <a:pt x="49972" y="1085"/>
                      <a:pt x="49940" y="1053"/>
                      <a:pt x="49924" y="1037"/>
                    </a:cubicBezTo>
                    <a:cubicBezTo>
                      <a:pt x="49908" y="1037"/>
                      <a:pt x="49827" y="1004"/>
                      <a:pt x="49746" y="972"/>
                    </a:cubicBezTo>
                    <a:lnTo>
                      <a:pt x="49730" y="940"/>
                    </a:lnTo>
                    <a:cubicBezTo>
                      <a:pt x="49698" y="843"/>
                      <a:pt x="49569" y="843"/>
                      <a:pt x="49553" y="795"/>
                    </a:cubicBezTo>
                    <a:lnTo>
                      <a:pt x="49537" y="714"/>
                    </a:lnTo>
                    <a:cubicBezTo>
                      <a:pt x="49448" y="685"/>
                      <a:pt x="49253" y="615"/>
                      <a:pt x="49170" y="615"/>
                    </a:cubicBezTo>
                    <a:cubicBezTo>
                      <a:pt x="49162" y="615"/>
                      <a:pt x="49155" y="616"/>
                      <a:pt x="49149" y="617"/>
                    </a:cubicBezTo>
                    <a:cubicBezTo>
                      <a:pt x="49141" y="619"/>
                      <a:pt x="49132" y="620"/>
                      <a:pt x="49124" y="620"/>
                    </a:cubicBezTo>
                    <a:cubicBezTo>
                      <a:pt x="49055" y="620"/>
                      <a:pt x="49004" y="567"/>
                      <a:pt x="49004" y="553"/>
                    </a:cubicBezTo>
                    <a:cubicBezTo>
                      <a:pt x="49004" y="536"/>
                      <a:pt x="48940" y="536"/>
                      <a:pt x="48924" y="536"/>
                    </a:cubicBezTo>
                    <a:cubicBezTo>
                      <a:pt x="48921" y="538"/>
                      <a:pt x="48917" y="539"/>
                      <a:pt x="48911" y="539"/>
                    </a:cubicBezTo>
                    <a:cubicBezTo>
                      <a:pt x="48860" y="539"/>
                      <a:pt x="48708" y="472"/>
                      <a:pt x="48649" y="472"/>
                    </a:cubicBezTo>
                    <a:cubicBezTo>
                      <a:pt x="48596" y="472"/>
                      <a:pt x="48535" y="465"/>
                      <a:pt x="48495" y="465"/>
                    </a:cubicBezTo>
                    <a:cubicBezTo>
                      <a:pt x="48476" y="465"/>
                      <a:pt x="48461" y="467"/>
                      <a:pt x="48456" y="472"/>
                    </a:cubicBezTo>
                    <a:cubicBezTo>
                      <a:pt x="48444" y="472"/>
                      <a:pt x="48364" y="506"/>
                      <a:pt x="48328" y="506"/>
                    </a:cubicBezTo>
                    <a:cubicBezTo>
                      <a:pt x="48314" y="506"/>
                      <a:pt x="48306" y="501"/>
                      <a:pt x="48311" y="488"/>
                    </a:cubicBezTo>
                    <a:cubicBezTo>
                      <a:pt x="48311" y="469"/>
                      <a:pt x="48294" y="461"/>
                      <a:pt x="48274" y="461"/>
                    </a:cubicBezTo>
                    <a:cubicBezTo>
                      <a:pt x="48259" y="461"/>
                      <a:pt x="48243" y="465"/>
                      <a:pt x="48230" y="472"/>
                    </a:cubicBezTo>
                    <a:cubicBezTo>
                      <a:pt x="48227" y="475"/>
                      <a:pt x="48220" y="476"/>
                      <a:pt x="48210" y="476"/>
                    </a:cubicBezTo>
                    <a:cubicBezTo>
                      <a:pt x="48171" y="476"/>
                      <a:pt x="48091" y="456"/>
                      <a:pt x="48053" y="456"/>
                    </a:cubicBezTo>
                    <a:cubicBezTo>
                      <a:pt x="48020" y="456"/>
                      <a:pt x="47827" y="424"/>
                      <a:pt x="47778" y="407"/>
                    </a:cubicBezTo>
                    <a:cubicBezTo>
                      <a:pt x="47714" y="391"/>
                      <a:pt x="47585" y="359"/>
                      <a:pt x="47488" y="327"/>
                    </a:cubicBezTo>
                    <a:lnTo>
                      <a:pt x="47456" y="262"/>
                    </a:lnTo>
                    <a:cubicBezTo>
                      <a:pt x="47440" y="230"/>
                      <a:pt x="47375" y="214"/>
                      <a:pt x="47327" y="214"/>
                    </a:cubicBezTo>
                    <a:cubicBezTo>
                      <a:pt x="47294" y="214"/>
                      <a:pt x="47262" y="246"/>
                      <a:pt x="47230" y="246"/>
                    </a:cubicBezTo>
                    <a:cubicBezTo>
                      <a:pt x="47165" y="214"/>
                      <a:pt x="47278" y="182"/>
                      <a:pt x="47246" y="165"/>
                    </a:cubicBezTo>
                    <a:cubicBezTo>
                      <a:pt x="47191" y="152"/>
                      <a:pt x="47099" y="114"/>
                      <a:pt x="47054" y="114"/>
                    </a:cubicBezTo>
                    <a:cubicBezTo>
                      <a:pt x="47047" y="114"/>
                      <a:pt x="47041" y="115"/>
                      <a:pt x="47036" y="117"/>
                    </a:cubicBezTo>
                    <a:cubicBezTo>
                      <a:pt x="47007" y="135"/>
                      <a:pt x="46977" y="142"/>
                      <a:pt x="46949" y="142"/>
                    </a:cubicBezTo>
                    <a:cubicBezTo>
                      <a:pt x="46901" y="142"/>
                      <a:pt x="46857" y="121"/>
                      <a:pt x="46827" y="101"/>
                    </a:cubicBezTo>
                    <a:cubicBezTo>
                      <a:pt x="46743" y="70"/>
                      <a:pt x="46660" y="52"/>
                      <a:pt x="46577" y="52"/>
                    </a:cubicBezTo>
                    <a:cubicBezTo>
                      <a:pt x="46531" y="52"/>
                      <a:pt x="46485" y="57"/>
                      <a:pt x="46439" y="69"/>
                    </a:cubicBezTo>
                    <a:lnTo>
                      <a:pt x="46343" y="101"/>
                    </a:lnTo>
                    <a:cubicBezTo>
                      <a:pt x="46322" y="85"/>
                      <a:pt x="46303" y="78"/>
                      <a:pt x="46287" y="78"/>
                    </a:cubicBezTo>
                    <a:cubicBezTo>
                      <a:pt x="46252" y="78"/>
                      <a:pt x="46230" y="111"/>
                      <a:pt x="46230" y="165"/>
                    </a:cubicBezTo>
                    <a:lnTo>
                      <a:pt x="46101" y="85"/>
                    </a:lnTo>
                    <a:lnTo>
                      <a:pt x="46052" y="53"/>
                    </a:lnTo>
                    <a:cubicBezTo>
                      <a:pt x="45875" y="53"/>
                      <a:pt x="45762" y="69"/>
                      <a:pt x="45762" y="85"/>
                    </a:cubicBezTo>
                    <a:cubicBezTo>
                      <a:pt x="45769" y="91"/>
                      <a:pt x="45750" y="95"/>
                      <a:pt x="45723" y="95"/>
                    </a:cubicBezTo>
                    <a:cubicBezTo>
                      <a:pt x="45685" y="95"/>
                      <a:pt x="45629" y="88"/>
                      <a:pt x="45601" y="69"/>
                    </a:cubicBezTo>
                    <a:cubicBezTo>
                      <a:pt x="45568" y="53"/>
                      <a:pt x="45488" y="36"/>
                      <a:pt x="45456" y="36"/>
                    </a:cubicBezTo>
                    <a:cubicBezTo>
                      <a:pt x="45453" y="39"/>
                      <a:pt x="45448" y="40"/>
                      <a:pt x="45441" y="40"/>
                    </a:cubicBezTo>
                    <a:cubicBezTo>
                      <a:pt x="45419" y="40"/>
                      <a:pt x="45379" y="30"/>
                      <a:pt x="45353" y="30"/>
                    </a:cubicBezTo>
                    <a:cubicBezTo>
                      <a:pt x="45333" y="30"/>
                      <a:pt x="45321" y="35"/>
                      <a:pt x="45327" y="53"/>
                    </a:cubicBezTo>
                    <a:cubicBezTo>
                      <a:pt x="45339" y="72"/>
                      <a:pt x="45329" y="78"/>
                      <a:pt x="45311" y="78"/>
                    </a:cubicBezTo>
                    <a:cubicBezTo>
                      <a:pt x="45283" y="78"/>
                      <a:pt x="45233" y="62"/>
                      <a:pt x="45214" y="53"/>
                    </a:cubicBezTo>
                    <a:cubicBezTo>
                      <a:pt x="45200" y="39"/>
                      <a:pt x="45114" y="1"/>
                      <a:pt x="45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3315325" y="1526925"/>
                <a:ext cx="13600" cy="7800"/>
              </a:xfrm>
              <a:custGeom>
                <a:avLst/>
                <a:gdLst/>
                <a:ahLst/>
                <a:cxnLst/>
                <a:rect l="l" t="t" r="r" b="b"/>
                <a:pathLst>
                  <a:path w="544" h="312" extrusionOk="0">
                    <a:moveTo>
                      <a:pt x="302" y="1"/>
                    </a:moveTo>
                    <a:cubicBezTo>
                      <a:pt x="221" y="1"/>
                      <a:pt x="205" y="17"/>
                      <a:pt x="269" y="65"/>
                    </a:cubicBezTo>
                    <a:lnTo>
                      <a:pt x="92" y="65"/>
                    </a:lnTo>
                    <a:cubicBezTo>
                      <a:pt x="81" y="63"/>
                      <a:pt x="71" y="61"/>
                      <a:pt x="62" y="61"/>
                    </a:cubicBezTo>
                    <a:cubicBezTo>
                      <a:pt x="18" y="61"/>
                      <a:pt x="1" y="92"/>
                      <a:pt x="27" y="146"/>
                    </a:cubicBezTo>
                    <a:lnTo>
                      <a:pt x="60" y="194"/>
                    </a:lnTo>
                    <a:cubicBezTo>
                      <a:pt x="76" y="210"/>
                      <a:pt x="124" y="243"/>
                      <a:pt x="140" y="243"/>
                    </a:cubicBezTo>
                    <a:lnTo>
                      <a:pt x="285" y="210"/>
                    </a:lnTo>
                    <a:cubicBezTo>
                      <a:pt x="393" y="278"/>
                      <a:pt x="456" y="311"/>
                      <a:pt x="464" y="311"/>
                    </a:cubicBezTo>
                    <a:cubicBezTo>
                      <a:pt x="466" y="311"/>
                      <a:pt x="466" y="310"/>
                      <a:pt x="463" y="307"/>
                    </a:cubicBezTo>
                    <a:cubicBezTo>
                      <a:pt x="431" y="291"/>
                      <a:pt x="495" y="194"/>
                      <a:pt x="511" y="194"/>
                    </a:cubicBezTo>
                    <a:cubicBezTo>
                      <a:pt x="543" y="178"/>
                      <a:pt x="479" y="146"/>
                      <a:pt x="382" y="114"/>
                    </a:cubicBezTo>
                    <a:lnTo>
                      <a:pt x="350" y="65"/>
                    </a:lnTo>
                    <a:lnTo>
                      <a:pt x="3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7" name="Google Shape;457;p9"/>
          <p:cNvGrpSpPr/>
          <p:nvPr/>
        </p:nvGrpSpPr>
        <p:grpSpPr>
          <a:xfrm>
            <a:off x="7769053" y="320224"/>
            <a:ext cx="780635" cy="644612"/>
            <a:chOff x="3737800" y="3741000"/>
            <a:chExt cx="475475" cy="392625"/>
          </a:xfrm>
        </p:grpSpPr>
        <p:sp>
          <p:nvSpPr>
            <p:cNvPr id="458" name="Google Shape;458;p9"/>
            <p:cNvSpPr/>
            <p:nvPr/>
          </p:nvSpPr>
          <p:spPr>
            <a:xfrm>
              <a:off x="3737800" y="3751450"/>
              <a:ext cx="475475" cy="382175"/>
            </a:xfrm>
            <a:custGeom>
              <a:avLst/>
              <a:gdLst/>
              <a:ahLst/>
              <a:cxnLst/>
              <a:rect l="l" t="t" r="r" b="b"/>
              <a:pathLst>
                <a:path w="19019" h="15287" extrusionOk="0">
                  <a:moveTo>
                    <a:pt x="5969" y="350"/>
                  </a:moveTo>
                  <a:cubicBezTo>
                    <a:pt x="5969" y="366"/>
                    <a:pt x="5985" y="366"/>
                    <a:pt x="5985" y="382"/>
                  </a:cubicBezTo>
                  <a:cubicBezTo>
                    <a:pt x="5985" y="382"/>
                    <a:pt x="5969" y="398"/>
                    <a:pt x="5969" y="414"/>
                  </a:cubicBezTo>
                  <a:cubicBezTo>
                    <a:pt x="5953" y="414"/>
                    <a:pt x="5937" y="398"/>
                    <a:pt x="5937" y="398"/>
                  </a:cubicBezTo>
                  <a:cubicBezTo>
                    <a:pt x="5937" y="382"/>
                    <a:pt x="5953" y="366"/>
                    <a:pt x="5969" y="350"/>
                  </a:cubicBezTo>
                  <a:close/>
                  <a:moveTo>
                    <a:pt x="11421" y="818"/>
                  </a:moveTo>
                  <a:cubicBezTo>
                    <a:pt x="11405" y="850"/>
                    <a:pt x="11389" y="866"/>
                    <a:pt x="11373" y="882"/>
                  </a:cubicBezTo>
                  <a:cubicBezTo>
                    <a:pt x="11324" y="834"/>
                    <a:pt x="11373" y="834"/>
                    <a:pt x="11421" y="818"/>
                  </a:cubicBezTo>
                  <a:close/>
                  <a:moveTo>
                    <a:pt x="8421" y="882"/>
                  </a:moveTo>
                  <a:cubicBezTo>
                    <a:pt x="8437" y="898"/>
                    <a:pt x="8437" y="914"/>
                    <a:pt x="8453" y="914"/>
                  </a:cubicBezTo>
                  <a:cubicBezTo>
                    <a:pt x="8437" y="931"/>
                    <a:pt x="8437" y="931"/>
                    <a:pt x="8421" y="947"/>
                  </a:cubicBezTo>
                  <a:cubicBezTo>
                    <a:pt x="8421" y="931"/>
                    <a:pt x="8405" y="914"/>
                    <a:pt x="8405" y="898"/>
                  </a:cubicBezTo>
                  <a:cubicBezTo>
                    <a:pt x="8405" y="898"/>
                    <a:pt x="8421" y="882"/>
                    <a:pt x="8421" y="882"/>
                  </a:cubicBezTo>
                  <a:close/>
                  <a:moveTo>
                    <a:pt x="5630" y="882"/>
                  </a:moveTo>
                  <a:cubicBezTo>
                    <a:pt x="5630" y="914"/>
                    <a:pt x="5646" y="947"/>
                    <a:pt x="5646" y="979"/>
                  </a:cubicBezTo>
                  <a:cubicBezTo>
                    <a:pt x="5614" y="995"/>
                    <a:pt x="5566" y="995"/>
                    <a:pt x="5517" y="995"/>
                  </a:cubicBezTo>
                  <a:cubicBezTo>
                    <a:pt x="5517" y="963"/>
                    <a:pt x="5501" y="931"/>
                    <a:pt x="5501" y="882"/>
                  </a:cubicBezTo>
                  <a:close/>
                  <a:moveTo>
                    <a:pt x="9743" y="1060"/>
                  </a:moveTo>
                  <a:cubicBezTo>
                    <a:pt x="9760" y="1076"/>
                    <a:pt x="9776" y="1076"/>
                    <a:pt x="9792" y="1092"/>
                  </a:cubicBezTo>
                  <a:cubicBezTo>
                    <a:pt x="9792" y="1092"/>
                    <a:pt x="9776" y="1108"/>
                    <a:pt x="9776" y="1108"/>
                  </a:cubicBezTo>
                  <a:cubicBezTo>
                    <a:pt x="9760" y="1108"/>
                    <a:pt x="9743" y="1092"/>
                    <a:pt x="9727" y="1092"/>
                  </a:cubicBezTo>
                  <a:cubicBezTo>
                    <a:pt x="9727" y="1076"/>
                    <a:pt x="9743" y="1076"/>
                    <a:pt x="9743" y="1060"/>
                  </a:cubicBezTo>
                  <a:close/>
                  <a:moveTo>
                    <a:pt x="13002" y="995"/>
                  </a:moveTo>
                  <a:cubicBezTo>
                    <a:pt x="13034" y="1076"/>
                    <a:pt x="13034" y="1076"/>
                    <a:pt x="12969" y="1108"/>
                  </a:cubicBezTo>
                  <a:cubicBezTo>
                    <a:pt x="12969" y="1076"/>
                    <a:pt x="12921" y="1027"/>
                    <a:pt x="13002" y="995"/>
                  </a:cubicBezTo>
                  <a:close/>
                  <a:moveTo>
                    <a:pt x="12969" y="1108"/>
                  </a:moveTo>
                  <a:cubicBezTo>
                    <a:pt x="12937" y="1151"/>
                    <a:pt x="12926" y="1165"/>
                    <a:pt x="12894" y="1165"/>
                  </a:cubicBezTo>
                  <a:cubicBezTo>
                    <a:pt x="12878" y="1165"/>
                    <a:pt x="12857" y="1162"/>
                    <a:pt x="12824" y="1156"/>
                  </a:cubicBezTo>
                  <a:cubicBezTo>
                    <a:pt x="12846" y="1113"/>
                    <a:pt x="12882" y="1113"/>
                    <a:pt x="12918" y="1113"/>
                  </a:cubicBezTo>
                  <a:cubicBezTo>
                    <a:pt x="12935" y="1113"/>
                    <a:pt x="12953" y="1113"/>
                    <a:pt x="12969" y="1108"/>
                  </a:cubicBezTo>
                  <a:close/>
                  <a:moveTo>
                    <a:pt x="4678" y="1124"/>
                  </a:moveTo>
                  <a:cubicBezTo>
                    <a:pt x="4695" y="1124"/>
                    <a:pt x="4711" y="1140"/>
                    <a:pt x="4727" y="1140"/>
                  </a:cubicBezTo>
                  <a:cubicBezTo>
                    <a:pt x="4727" y="1156"/>
                    <a:pt x="4711" y="1156"/>
                    <a:pt x="4711" y="1173"/>
                  </a:cubicBezTo>
                  <a:cubicBezTo>
                    <a:pt x="4695" y="1156"/>
                    <a:pt x="4678" y="1156"/>
                    <a:pt x="4662" y="1140"/>
                  </a:cubicBezTo>
                  <a:cubicBezTo>
                    <a:pt x="4662" y="1140"/>
                    <a:pt x="4678" y="1124"/>
                    <a:pt x="4678" y="1124"/>
                  </a:cubicBezTo>
                  <a:close/>
                  <a:moveTo>
                    <a:pt x="5066" y="1011"/>
                  </a:moveTo>
                  <a:cubicBezTo>
                    <a:pt x="5098" y="1027"/>
                    <a:pt x="5162" y="1060"/>
                    <a:pt x="5227" y="1092"/>
                  </a:cubicBezTo>
                  <a:lnTo>
                    <a:pt x="5227" y="1156"/>
                  </a:lnTo>
                  <a:cubicBezTo>
                    <a:pt x="5114" y="1205"/>
                    <a:pt x="5017" y="1269"/>
                    <a:pt x="4904" y="1334"/>
                  </a:cubicBezTo>
                  <a:cubicBezTo>
                    <a:pt x="4872" y="1318"/>
                    <a:pt x="4840" y="1302"/>
                    <a:pt x="4808" y="1269"/>
                  </a:cubicBezTo>
                  <a:lnTo>
                    <a:pt x="4808" y="1076"/>
                  </a:lnTo>
                  <a:cubicBezTo>
                    <a:pt x="4872" y="1060"/>
                    <a:pt x="4953" y="1044"/>
                    <a:pt x="5066" y="1011"/>
                  </a:cubicBezTo>
                  <a:close/>
                  <a:moveTo>
                    <a:pt x="12711" y="1302"/>
                  </a:moveTo>
                  <a:cubicBezTo>
                    <a:pt x="12728" y="1302"/>
                    <a:pt x="12728" y="1318"/>
                    <a:pt x="12744" y="1318"/>
                  </a:cubicBezTo>
                  <a:cubicBezTo>
                    <a:pt x="12744" y="1318"/>
                    <a:pt x="12728" y="1334"/>
                    <a:pt x="12728" y="1334"/>
                  </a:cubicBezTo>
                  <a:cubicBezTo>
                    <a:pt x="12711" y="1334"/>
                    <a:pt x="12695" y="1334"/>
                    <a:pt x="12679" y="1318"/>
                  </a:cubicBezTo>
                  <a:cubicBezTo>
                    <a:pt x="12695" y="1318"/>
                    <a:pt x="12695" y="1302"/>
                    <a:pt x="12711" y="1302"/>
                  </a:cubicBezTo>
                  <a:close/>
                  <a:moveTo>
                    <a:pt x="5888" y="1285"/>
                  </a:moveTo>
                  <a:cubicBezTo>
                    <a:pt x="5904" y="1302"/>
                    <a:pt x="5921" y="1302"/>
                    <a:pt x="5921" y="1302"/>
                  </a:cubicBezTo>
                  <a:cubicBezTo>
                    <a:pt x="5904" y="1318"/>
                    <a:pt x="5904" y="1334"/>
                    <a:pt x="5888" y="1350"/>
                  </a:cubicBezTo>
                  <a:cubicBezTo>
                    <a:pt x="5888" y="1334"/>
                    <a:pt x="5872" y="1334"/>
                    <a:pt x="5872" y="1334"/>
                  </a:cubicBezTo>
                  <a:cubicBezTo>
                    <a:pt x="5872" y="1318"/>
                    <a:pt x="5888" y="1302"/>
                    <a:pt x="5888" y="1285"/>
                  </a:cubicBezTo>
                  <a:close/>
                  <a:moveTo>
                    <a:pt x="5598" y="1350"/>
                  </a:moveTo>
                  <a:cubicBezTo>
                    <a:pt x="5614" y="1366"/>
                    <a:pt x="5630" y="1366"/>
                    <a:pt x="5646" y="1382"/>
                  </a:cubicBezTo>
                  <a:cubicBezTo>
                    <a:pt x="5630" y="1382"/>
                    <a:pt x="5630" y="1398"/>
                    <a:pt x="5614" y="1398"/>
                  </a:cubicBezTo>
                  <a:cubicBezTo>
                    <a:pt x="5598" y="1398"/>
                    <a:pt x="5598" y="1382"/>
                    <a:pt x="5582" y="1382"/>
                  </a:cubicBezTo>
                  <a:cubicBezTo>
                    <a:pt x="5582" y="1366"/>
                    <a:pt x="5598" y="1366"/>
                    <a:pt x="5598" y="1350"/>
                  </a:cubicBezTo>
                  <a:close/>
                  <a:moveTo>
                    <a:pt x="3533" y="1334"/>
                  </a:moveTo>
                  <a:lnTo>
                    <a:pt x="3533" y="1334"/>
                  </a:lnTo>
                  <a:cubicBezTo>
                    <a:pt x="3565" y="1350"/>
                    <a:pt x="3582" y="1366"/>
                    <a:pt x="3598" y="1382"/>
                  </a:cubicBezTo>
                  <a:cubicBezTo>
                    <a:pt x="3579" y="1396"/>
                    <a:pt x="3565" y="1402"/>
                    <a:pt x="3556" y="1402"/>
                  </a:cubicBezTo>
                  <a:cubicBezTo>
                    <a:pt x="3533" y="1402"/>
                    <a:pt x="3533" y="1368"/>
                    <a:pt x="3533" y="1334"/>
                  </a:cubicBezTo>
                  <a:close/>
                  <a:moveTo>
                    <a:pt x="4356" y="1285"/>
                  </a:moveTo>
                  <a:cubicBezTo>
                    <a:pt x="4372" y="1318"/>
                    <a:pt x="4372" y="1350"/>
                    <a:pt x="4372" y="1382"/>
                  </a:cubicBezTo>
                  <a:cubicBezTo>
                    <a:pt x="4348" y="1398"/>
                    <a:pt x="4328" y="1406"/>
                    <a:pt x="4307" y="1406"/>
                  </a:cubicBezTo>
                  <a:cubicBezTo>
                    <a:pt x="4287" y="1406"/>
                    <a:pt x="4267" y="1398"/>
                    <a:pt x="4243" y="1382"/>
                  </a:cubicBezTo>
                  <a:cubicBezTo>
                    <a:pt x="4259" y="1334"/>
                    <a:pt x="4307" y="1318"/>
                    <a:pt x="4356" y="1285"/>
                  </a:cubicBezTo>
                  <a:close/>
                  <a:moveTo>
                    <a:pt x="5130" y="1415"/>
                  </a:moveTo>
                  <a:cubicBezTo>
                    <a:pt x="5130" y="1415"/>
                    <a:pt x="5146" y="1431"/>
                    <a:pt x="5146" y="1431"/>
                  </a:cubicBezTo>
                  <a:cubicBezTo>
                    <a:pt x="5130" y="1447"/>
                    <a:pt x="5114" y="1447"/>
                    <a:pt x="5114" y="1463"/>
                  </a:cubicBezTo>
                  <a:cubicBezTo>
                    <a:pt x="5098" y="1447"/>
                    <a:pt x="5098" y="1447"/>
                    <a:pt x="5082" y="1431"/>
                  </a:cubicBezTo>
                  <a:cubicBezTo>
                    <a:pt x="5098" y="1431"/>
                    <a:pt x="5114" y="1415"/>
                    <a:pt x="5130" y="1415"/>
                  </a:cubicBezTo>
                  <a:close/>
                  <a:moveTo>
                    <a:pt x="4808" y="1285"/>
                  </a:moveTo>
                  <a:lnTo>
                    <a:pt x="4808" y="1382"/>
                  </a:lnTo>
                  <a:cubicBezTo>
                    <a:pt x="4718" y="1382"/>
                    <a:pt x="4656" y="1465"/>
                    <a:pt x="4546" y="1465"/>
                  </a:cubicBezTo>
                  <a:cubicBezTo>
                    <a:pt x="4537" y="1465"/>
                    <a:pt x="4527" y="1464"/>
                    <a:pt x="4517" y="1463"/>
                  </a:cubicBezTo>
                  <a:cubicBezTo>
                    <a:pt x="4566" y="1398"/>
                    <a:pt x="4598" y="1334"/>
                    <a:pt x="4630" y="1285"/>
                  </a:cubicBezTo>
                  <a:close/>
                  <a:moveTo>
                    <a:pt x="5429" y="1408"/>
                  </a:moveTo>
                  <a:cubicBezTo>
                    <a:pt x="5456" y="1408"/>
                    <a:pt x="5482" y="1420"/>
                    <a:pt x="5517" y="1447"/>
                  </a:cubicBezTo>
                  <a:cubicBezTo>
                    <a:pt x="5469" y="1463"/>
                    <a:pt x="5420" y="1495"/>
                    <a:pt x="5372" y="1511"/>
                  </a:cubicBezTo>
                  <a:cubicBezTo>
                    <a:pt x="5372" y="1495"/>
                    <a:pt x="5372" y="1463"/>
                    <a:pt x="5356" y="1431"/>
                  </a:cubicBezTo>
                  <a:cubicBezTo>
                    <a:pt x="5385" y="1416"/>
                    <a:pt x="5407" y="1408"/>
                    <a:pt x="5429" y="1408"/>
                  </a:cubicBezTo>
                  <a:close/>
                  <a:moveTo>
                    <a:pt x="3388" y="1463"/>
                  </a:moveTo>
                  <a:lnTo>
                    <a:pt x="3388" y="1463"/>
                  </a:lnTo>
                  <a:cubicBezTo>
                    <a:pt x="3453" y="1479"/>
                    <a:pt x="3517" y="1479"/>
                    <a:pt x="3598" y="1479"/>
                  </a:cubicBezTo>
                  <a:cubicBezTo>
                    <a:pt x="3598" y="1511"/>
                    <a:pt x="3598" y="1527"/>
                    <a:pt x="3598" y="1560"/>
                  </a:cubicBezTo>
                  <a:cubicBezTo>
                    <a:pt x="3582" y="1560"/>
                    <a:pt x="3565" y="1560"/>
                    <a:pt x="3549" y="1576"/>
                  </a:cubicBezTo>
                  <a:cubicBezTo>
                    <a:pt x="3533" y="1495"/>
                    <a:pt x="3388" y="1560"/>
                    <a:pt x="3388" y="1463"/>
                  </a:cubicBezTo>
                  <a:close/>
                  <a:moveTo>
                    <a:pt x="5195" y="1527"/>
                  </a:moveTo>
                  <a:cubicBezTo>
                    <a:pt x="5195" y="1544"/>
                    <a:pt x="5211" y="1544"/>
                    <a:pt x="5211" y="1560"/>
                  </a:cubicBezTo>
                  <a:cubicBezTo>
                    <a:pt x="5211" y="1576"/>
                    <a:pt x="5195" y="1576"/>
                    <a:pt x="5195" y="1576"/>
                  </a:cubicBezTo>
                  <a:cubicBezTo>
                    <a:pt x="5179" y="1576"/>
                    <a:pt x="5162" y="1560"/>
                    <a:pt x="5162" y="1544"/>
                  </a:cubicBezTo>
                  <a:cubicBezTo>
                    <a:pt x="5162" y="1544"/>
                    <a:pt x="5179" y="1527"/>
                    <a:pt x="5195" y="1527"/>
                  </a:cubicBezTo>
                  <a:close/>
                  <a:moveTo>
                    <a:pt x="4943" y="1407"/>
                  </a:moveTo>
                  <a:cubicBezTo>
                    <a:pt x="4955" y="1407"/>
                    <a:pt x="4969" y="1409"/>
                    <a:pt x="4985" y="1415"/>
                  </a:cubicBezTo>
                  <a:cubicBezTo>
                    <a:pt x="5033" y="1463"/>
                    <a:pt x="5001" y="1511"/>
                    <a:pt x="5017" y="1560"/>
                  </a:cubicBezTo>
                  <a:cubicBezTo>
                    <a:pt x="4977" y="1584"/>
                    <a:pt x="4941" y="1596"/>
                    <a:pt x="4906" y="1596"/>
                  </a:cubicBezTo>
                  <a:cubicBezTo>
                    <a:pt x="4872" y="1596"/>
                    <a:pt x="4840" y="1584"/>
                    <a:pt x="4808" y="1560"/>
                  </a:cubicBezTo>
                  <a:lnTo>
                    <a:pt x="4808" y="1495"/>
                  </a:lnTo>
                  <a:cubicBezTo>
                    <a:pt x="4848" y="1468"/>
                    <a:pt x="4877" y="1407"/>
                    <a:pt x="4943" y="1407"/>
                  </a:cubicBezTo>
                  <a:close/>
                  <a:moveTo>
                    <a:pt x="4082" y="1640"/>
                  </a:moveTo>
                  <a:cubicBezTo>
                    <a:pt x="4098" y="1673"/>
                    <a:pt x="4098" y="1705"/>
                    <a:pt x="4098" y="1753"/>
                  </a:cubicBezTo>
                  <a:lnTo>
                    <a:pt x="3969" y="1753"/>
                  </a:lnTo>
                  <a:cubicBezTo>
                    <a:pt x="3969" y="1705"/>
                    <a:pt x="4017" y="1673"/>
                    <a:pt x="4082" y="1640"/>
                  </a:cubicBezTo>
                  <a:close/>
                  <a:moveTo>
                    <a:pt x="13631" y="1705"/>
                  </a:moveTo>
                  <a:cubicBezTo>
                    <a:pt x="13631" y="1705"/>
                    <a:pt x="13647" y="1721"/>
                    <a:pt x="13647" y="1737"/>
                  </a:cubicBezTo>
                  <a:cubicBezTo>
                    <a:pt x="13647" y="1737"/>
                    <a:pt x="13631" y="1753"/>
                    <a:pt x="13631" y="1753"/>
                  </a:cubicBezTo>
                  <a:lnTo>
                    <a:pt x="13534" y="1753"/>
                  </a:lnTo>
                  <a:cubicBezTo>
                    <a:pt x="13534" y="1737"/>
                    <a:pt x="13534" y="1721"/>
                    <a:pt x="13534" y="1705"/>
                  </a:cubicBezTo>
                  <a:close/>
                  <a:moveTo>
                    <a:pt x="3953" y="1758"/>
                  </a:moveTo>
                  <a:cubicBezTo>
                    <a:pt x="3951" y="1787"/>
                    <a:pt x="3936" y="1802"/>
                    <a:pt x="3920" y="1802"/>
                  </a:cubicBezTo>
                  <a:cubicBezTo>
                    <a:pt x="3877" y="1759"/>
                    <a:pt x="3911" y="1767"/>
                    <a:pt x="3953" y="1758"/>
                  </a:cubicBezTo>
                  <a:close/>
                  <a:moveTo>
                    <a:pt x="6243" y="1818"/>
                  </a:moveTo>
                  <a:cubicBezTo>
                    <a:pt x="6259" y="1834"/>
                    <a:pt x="6259" y="1834"/>
                    <a:pt x="6275" y="1850"/>
                  </a:cubicBezTo>
                  <a:cubicBezTo>
                    <a:pt x="6259" y="1866"/>
                    <a:pt x="6243" y="1866"/>
                    <a:pt x="6243" y="1866"/>
                  </a:cubicBezTo>
                  <a:cubicBezTo>
                    <a:pt x="6243" y="1866"/>
                    <a:pt x="6227" y="1850"/>
                    <a:pt x="6227" y="1834"/>
                  </a:cubicBezTo>
                  <a:cubicBezTo>
                    <a:pt x="6227" y="1834"/>
                    <a:pt x="6243" y="1818"/>
                    <a:pt x="6243" y="1818"/>
                  </a:cubicBezTo>
                  <a:close/>
                  <a:moveTo>
                    <a:pt x="4356" y="1753"/>
                  </a:moveTo>
                  <a:cubicBezTo>
                    <a:pt x="4372" y="1786"/>
                    <a:pt x="4404" y="1802"/>
                    <a:pt x="4453" y="1850"/>
                  </a:cubicBezTo>
                  <a:cubicBezTo>
                    <a:pt x="4404" y="1866"/>
                    <a:pt x="4356" y="1882"/>
                    <a:pt x="4340" y="1898"/>
                  </a:cubicBezTo>
                  <a:cubicBezTo>
                    <a:pt x="4324" y="1882"/>
                    <a:pt x="4275" y="1866"/>
                    <a:pt x="4243" y="1850"/>
                  </a:cubicBezTo>
                  <a:cubicBezTo>
                    <a:pt x="4227" y="1753"/>
                    <a:pt x="4275" y="1753"/>
                    <a:pt x="4356" y="1753"/>
                  </a:cubicBezTo>
                  <a:close/>
                  <a:moveTo>
                    <a:pt x="6227" y="1947"/>
                  </a:moveTo>
                  <a:cubicBezTo>
                    <a:pt x="6243" y="1947"/>
                    <a:pt x="6259" y="1947"/>
                    <a:pt x="6275" y="1963"/>
                  </a:cubicBezTo>
                  <a:cubicBezTo>
                    <a:pt x="6275" y="1963"/>
                    <a:pt x="6259" y="1979"/>
                    <a:pt x="6259" y="1979"/>
                  </a:cubicBezTo>
                  <a:cubicBezTo>
                    <a:pt x="6243" y="1979"/>
                    <a:pt x="6227" y="1963"/>
                    <a:pt x="6211" y="1963"/>
                  </a:cubicBezTo>
                  <a:cubicBezTo>
                    <a:pt x="6211" y="1947"/>
                    <a:pt x="6227" y="1947"/>
                    <a:pt x="6227" y="1947"/>
                  </a:cubicBezTo>
                  <a:close/>
                  <a:moveTo>
                    <a:pt x="3501" y="2044"/>
                  </a:moveTo>
                  <a:cubicBezTo>
                    <a:pt x="3501" y="2060"/>
                    <a:pt x="3517" y="2060"/>
                    <a:pt x="3517" y="2060"/>
                  </a:cubicBezTo>
                  <a:cubicBezTo>
                    <a:pt x="3517" y="2076"/>
                    <a:pt x="3501" y="2092"/>
                    <a:pt x="3501" y="2108"/>
                  </a:cubicBezTo>
                  <a:cubicBezTo>
                    <a:pt x="3485" y="2108"/>
                    <a:pt x="3485" y="2092"/>
                    <a:pt x="3469" y="2092"/>
                  </a:cubicBezTo>
                  <a:lnTo>
                    <a:pt x="3501" y="2044"/>
                  </a:lnTo>
                  <a:close/>
                  <a:moveTo>
                    <a:pt x="4340" y="2173"/>
                  </a:moveTo>
                  <a:cubicBezTo>
                    <a:pt x="4356" y="2173"/>
                    <a:pt x="4356" y="2189"/>
                    <a:pt x="4372" y="2205"/>
                  </a:cubicBezTo>
                  <a:cubicBezTo>
                    <a:pt x="4372" y="2205"/>
                    <a:pt x="4356" y="2221"/>
                    <a:pt x="4340" y="2221"/>
                  </a:cubicBezTo>
                  <a:cubicBezTo>
                    <a:pt x="4340" y="2205"/>
                    <a:pt x="4324" y="2205"/>
                    <a:pt x="4324" y="2189"/>
                  </a:cubicBezTo>
                  <a:cubicBezTo>
                    <a:pt x="4324" y="2173"/>
                    <a:pt x="4340" y="2173"/>
                    <a:pt x="4340" y="2173"/>
                  </a:cubicBezTo>
                  <a:close/>
                  <a:moveTo>
                    <a:pt x="5550" y="1995"/>
                  </a:moveTo>
                  <a:cubicBezTo>
                    <a:pt x="5566" y="2011"/>
                    <a:pt x="5582" y="2044"/>
                    <a:pt x="5566" y="2060"/>
                  </a:cubicBezTo>
                  <a:cubicBezTo>
                    <a:pt x="5550" y="2124"/>
                    <a:pt x="5501" y="2173"/>
                    <a:pt x="5469" y="2221"/>
                  </a:cubicBezTo>
                  <a:cubicBezTo>
                    <a:pt x="5437" y="2221"/>
                    <a:pt x="5404" y="2221"/>
                    <a:pt x="5372" y="2205"/>
                  </a:cubicBezTo>
                  <a:cubicBezTo>
                    <a:pt x="5420" y="2124"/>
                    <a:pt x="5437" y="2044"/>
                    <a:pt x="5550" y="1995"/>
                  </a:cubicBezTo>
                  <a:close/>
                  <a:moveTo>
                    <a:pt x="3727" y="2189"/>
                  </a:moveTo>
                  <a:cubicBezTo>
                    <a:pt x="3743" y="2189"/>
                    <a:pt x="3775" y="2221"/>
                    <a:pt x="3807" y="2253"/>
                  </a:cubicBezTo>
                  <a:cubicBezTo>
                    <a:pt x="3759" y="2302"/>
                    <a:pt x="3646" y="2253"/>
                    <a:pt x="3662" y="2398"/>
                  </a:cubicBezTo>
                  <a:cubicBezTo>
                    <a:pt x="3630" y="2318"/>
                    <a:pt x="3614" y="2302"/>
                    <a:pt x="3582" y="2253"/>
                  </a:cubicBezTo>
                  <a:cubicBezTo>
                    <a:pt x="3630" y="2237"/>
                    <a:pt x="3678" y="2205"/>
                    <a:pt x="3727" y="2189"/>
                  </a:cubicBezTo>
                  <a:close/>
                  <a:moveTo>
                    <a:pt x="15437" y="2447"/>
                  </a:moveTo>
                  <a:cubicBezTo>
                    <a:pt x="15421" y="2479"/>
                    <a:pt x="15405" y="2495"/>
                    <a:pt x="15389" y="2511"/>
                  </a:cubicBezTo>
                  <a:cubicBezTo>
                    <a:pt x="15341" y="2463"/>
                    <a:pt x="15389" y="2463"/>
                    <a:pt x="15437" y="2447"/>
                  </a:cubicBezTo>
                  <a:close/>
                  <a:moveTo>
                    <a:pt x="16688" y="4024"/>
                  </a:moveTo>
                  <a:cubicBezTo>
                    <a:pt x="16712" y="4024"/>
                    <a:pt x="16736" y="4036"/>
                    <a:pt x="16760" y="4060"/>
                  </a:cubicBezTo>
                  <a:cubicBezTo>
                    <a:pt x="16736" y="4084"/>
                    <a:pt x="16712" y="4096"/>
                    <a:pt x="16688" y="4096"/>
                  </a:cubicBezTo>
                  <a:cubicBezTo>
                    <a:pt x="16663" y="4096"/>
                    <a:pt x="16639" y="4084"/>
                    <a:pt x="16615" y="4060"/>
                  </a:cubicBezTo>
                  <a:cubicBezTo>
                    <a:pt x="16639" y="4036"/>
                    <a:pt x="16663" y="4024"/>
                    <a:pt x="16688" y="4024"/>
                  </a:cubicBezTo>
                  <a:close/>
                  <a:moveTo>
                    <a:pt x="1388" y="6108"/>
                  </a:moveTo>
                  <a:cubicBezTo>
                    <a:pt x="1452" y="6205"/>
                    <a:pt x="1404" y="6286"/>
                    <a:pt x="1436" y="6383"/>
                  </a:cubicBezTo>
                  <a:cubicBezTo>
                    <a:pt x="1356" y="6302"/>
                    <a:pt x="1356" y="6302"/>
                    <a:pt x="1388" y="6108"/>
                  </a:cubicBezTo>
                  <a:close/>
                  <a:moveTo>
                    <a:pt x="17631" y="6205"/>
                  </a:moveTo>
                  <a:lnTo>
                    <a:pt x="17631" y="6205"/>
                  </a:lnTo>
                  <a:cubicBezTo>
                    <a:pt x="17680" y="6237"/>
                    <a:pt x="17680" y="6237"/>
                    <a:pt x="17647" y="6383"/>
                  </a:cubicBezTo>
                  <a:cubicBezTo>
                    <a:pt x="17599" y="6302"/>
                    <a:pt x="17599" y="6254"/>
                    <a:pt x="17631" y="6205"/>
                  </a:cubicBezTo>
                  <a:close/>
                  <a:moveTo>
                    <a:pt x="1194" y="6834"/>
                  </a:moveTo>
                  <a:cubicBezTo>
                    <a:pt x="1194" y="6850"/>
                    <a:pt x="1194" y="6867"/>
                    <a:pt x="1210" y="6883"/>
                  </a:cubicBezTo>
                  <a:lnTo>
                    <a:pt x="1114" y="6883"/>
                  </a:lnTo>
                  <a:cubicBezTo>
                    <a:pt x="1098" y="6883"/>
                    <a:pt x="1081" y="6867"/>
                    <a:pt x="1081" y="6850"/>
                  </a:cubicBezTo>
                  <a:cubicBezTo>
                    <a:pt x="1081" y="6850"/>
                    <a:pt x="1098" y="6834"/>
                    <a:pt x="1114" y="6834"/>
                  </a:cubicBezTo>
                  <a:close/>
                  <a:moveTo>
                    <a:pt x="4275" y="6834"/>
                  </a:moveTo>
                  <a:cubicBezTo>
                    <a:pt x="4275" y="6834"/>
                    <a:pt x="4291" y="6850"/>
                    <a:pt x="4291" y="6850"/>
                  </a:cubicBezTo>
                  <a:cubicBezTo>
                    <a:pt x="4291" y="6867"/>
                    <a:pt x="4275" y="6883"/>
                    <a:pt x="4275" y="6883"/>
                  </a:cubicBezTo>
                  <a:cubicBezTo>
                    <a:pt x="4259" y="6883"/>
                    <a:pt x="4259" y="6883"/>
                    <a:pt x="4243" y="6867"/>
                  </a:cubicBezTo>
                  <a:cubicBezTo>
                    <a:pt x="4259" y="6850"/>
                    <a:pt x="4259" y="6850"/>
                    <a:pt x="4275" y="6834"/>
                  </a:cubicBezTo>
                  <a:close/>
                  <a:moveTo>
                    <a:pt x="18196" y="6834"/>
                  </a:moveTo>
                  <a:cubicBezTo>
                    <a:pt x="18260" y="6867"/>
                    <a:pt x="18260" y="6915"/>
                    <a:pt x="18196" y="6947"/>
                  </a:cubicBezTo>
                  <a:cubicBezTo>
                    <a:pt x="18147" y="6915"/>
                    <a:pt x="18147" y="6867"/>
                    <a:pt x="18196" y="6834"/>
                  </a:cubicBezTo>
                  <a:close/>
                  <a:moveTo>
                    <a:pt x="18067" y="7012"/>
                  </a:moveTo>
                  <a:cubicBezTo>
                    <a:pt x="18067" y="7012"/>
                    <a:pt x="18083" y="7028"/>
                    <a:pt x="18083" y="7028"/>
                  </a:cubicBezTo>
                  <a:cubicBezTo>
                    <a:pt x="18083" y="7044"/>
                    <a:pt x="18067" y="7060"/>
                    <a:pt x="18067" y="7060"/>
                  </a:cubicBezTo>
                  <a:cubicBezTo>
                    <a:pt x="18051" y="7060"/>
                    <a:pt x="18051" y="7060"/>
                    <a:pt x="18034" y="7044"/>
                  </a:cubicBezTo>
                  <a:lnTo>
                    <a:pt x="18067" y="7012"/>
                  </a:lnTo>
                  <a:close/>
                  <a:moveTo>
                    <a:pt x="678" y="7060"/>
                  </a:moveTo>
                  <a:cubicBezTo>
                    <a:pt x="694" y="7076"/>
                    <a:pt x="694" y="7092"/>
                    <a:pt x="710" y="7109"/>
                  </a:cubicBezTo>
                  <a:cubicBezTo>
                    <a:pt x="694" y="7109"/>
                    <a:pt x="694" y="7125"/>
                    <a:pt x="678" y="7125"/>
                  </a:cubicBezTo>
                  <a:cubicBezTo>
                    <a:pt x="678" y="7109"/>
                    <a:pt x="662" y="7092"/>
                    <a:pt x="662" y="7092"/>
                  </a:cubicBezTo>
                  <a:cubicBezTo>
                    <a:pt x="662" y="7076"/>
                    <a:pt x="678" y="7076"/>
                    <a:pt x="678" y="7060"/>
                  </a:cubicBezTo>
                  <a:close/>
                  <a:moveTo>
                    <a:pt x="1033" y="7012"/>
                  </a:moveTo>
                  <a:cubicBezTo>
                    <a:pt x="1081" y="7044"/>
                    <a:pt x="1081" y="7092"/>
                    <a:pt x="1033" y="7125"/>
                  </a:cubicBezTo>
                  <a:cubicBezTo>
                    <a:pt x="985" y="7092"/>
                    <a:pt x="985" y="7044"/>
                    <a:pt x="1033" y="7012"/>
                  </a:cubicBezTo>
                  <a:close/>
                  <a:moveTo>
                    <a:pt x="404" y="7302"/>
                  </a:moveTo>
                  <a:cubicBezTo>
                    <a:pt x="420" y="7318"/>
                    <a:pt x="420" y="7318"/>
                    <a:pt x="436" y="7334"/>
                  </a:cubicBezTo>
                  <a:cubicBezTo>
                    <a:pt x="420" y="7350"/>
                    <a:pt x="404" y="7350"/>
                    <a:pt x="404" y="7350"/>
                  </a:cubicBezTo>
                  <a:cubicBezTo>
                    <a:pt x="404" y="7350"/>
                    <a:pt x="388" y="7334"/>
                    <a:pt x="388" y="7318"/>
                  </a:cubicBezTo>
                  <a:cubicBezTo>
                    <a:pt x="388" y="7318"/>
                    <a:pt x="404" y="7302"/>
                    <a:pt x="404" y="7302"/>
                  </a:cubicBezTo>
                  <a:close/>
                  <a:moveTo>
                    <a:pt x="1049" y="7238"/>
                  </a:moveTo>
                  <a:cubicBezTo>
                    <a:pt x="1065" y="7270"/>
                    <a:pt x="1065" y="7302"/>
                    <a:pt x="1081" y="7350"/>
                  </a:cubicBezTo>
                  <a:lnTo>
                    <a:pt x="952" y="7350"/>
                  </a:lnTo>
                  <a:cubicBezTo>
                    <a:pt x="936" y="7318"/>
                    <a:pt x="936" y="7302"/>
                    <a:pt x="920" y="7254"/>
                  </a:cubicBezTo>
                  <a:cubicBezTo>
                    <a:pt x="968" y="7254"/>
                    <a:pt x="1001" y="7238"/>
                    <a:pt x="1049" y="7238"/>
                  </a:cubicBezTo>
                  <a:close/>
                  <a:moveTo>
                    <a:pt x="10679" y="7302"/>
                  </a:moveTo>
                  <a:cubicBezTo>
                    <a:pt x="10727" y="7350"/>
                    <a:pt x="10679" y="7350"/>
                    <a:pt x="10614" y="7367"/>
                  </a:cubicBezTo>
                  <a:cubicBezTo>
                    <a:pt x="10631" y="7383"/>
                    <a:pt x="10614" y="7399"/>
                    <a:pt x="10598" y="7415"/>
                  </a:cubicBezTo>
                  <a:cubicBezTo>
                    <a:pt x="10550" y="7367"/>
                    <a:pt x="10598" y="7367"/>
                    <a:pt x="10663" y="7350"/>
                  </a:cubicBezTo>
                  <a:cubicBezTo>
                    <a:pt x="10647" y="7334"/>
                    <a:pt x="10663" y="7318"/>
                    <a:pt x="10679" y="7302"/>
                  </a:cubicBezTo>
                  <a:close/>
                  <a:moveTo>
                    <a:pt x="17857" y="7528"/>
                  </a:moveTo>
                  <a:cubicBezTo>
                    <a:pt x="17857" y="7544"/>
                    <a:pt x="17873" y="7544"/>
                    <a:pt x="17873" y="7560"/>
                  </a:cubicBezTo>
                  <a:cubicBezTo>
                    <a:pt x="17873" y="7560"/>
                    <a:pt x="17857" y="7576"/>
                    <a:pt x="17857" y="7592"/>
                  </a:cubicBezTo>
                  <a:cubicBezTo>
                    <a:pt x="17841" y="7576"/>
                    <a:pt x="17825" y="7576"/>
                    <a:pt x="17825" y="7576"/>
                  </a:cubicBezTo>
                  <a:cubicBezTo>
                    <a:pt x="17841" y="7560"/>
                    <a:pt x="17841" y="7544"/>
                    <a:pt x="17857" y="7528"/>
                  </a:cubicBezTo>
                  <a:close/>
                  <a:moveTo>
                    <a:pt x="7292" y="7544"/>
                  </a:moveTo>
                  <a:cubicBezTo>
                    <a:pt x="7388" y="7576"/>
                    <a:pt x="7292" y="7641"/>
                    <a:pt x="7292" y="7705"/>
                  </a:cubicBezTo>
                  <a:cubicBezTo>
                    <a:pt x="7275" y="7673"/>
                    <a:pt x="7243" y="7641"/>
                    <a:pt x="7227" y="7592"/>
                  </a:cubicBezTo>
                  <a:cubicBezTo>
                    <a:pt x="7227" y="7592"/>
                    <a:pt x="7259" y="7560"/>
                    <a:pt x="7292" y="7544"/>
                  </a:cubicBezTo>
                  <a:close/>
                  <a:moveTo>
                    <a:pt x="18351" y="7718"/>
                  </a:moveTo>
                  <a:cubicBezTo>
                    <a:pt x="18374" y="7718"/>
                    <a:pt x="18378" y="7752"/>
                    <a:pt x="18389" y="7786"/>
                  </a:cubicBezTo>
                  <a:lnTo>
                    <a:pt x="18389" y="7786"/>
                  </a:lnTo>
                  <a:cubicBezTo>
                    <a:pt x="18384" y="7781"/>
                    <a:pt x="18379" y="7776"/>
                    <a:pt x="18373" y="7770"/>
                  </a:cubicBezTo>
                  <a:cubicBezTo>
                    <a:pt x="18357" y="7754"/>
                    <a:pt x="18341" y="7738"/>
                    <a:pt x="18309" y="7738"/>
                  </a:cubicBezTo>
                  <a:cubicBezTo>
                    <a:pt x="18328" y="7723"/>
                    <a:pt x="18341" y="7718"/>
                    <a:pt x="18351" y="7718"/>
                  </a:cubicBezTo>
                  <a:close/>
                  <a:moveTo>
                    <a:pt x="18461" y="7764"/>
                  </a:moveTo>
                  <a:cubicBezTo>
                    <a:pt x="18482" y="7764"/>
                    <a:pt x="18504" y="7773"/>
                    <a:pt x="18518" y="7802"/>
                  </a:cubicBezTo>
                  <a:cubicBezTo>
                    <a:pt x="18483" y="7808"/>
                    <a:pt x="18460" y="7812"/>
                    <a:pt x="18444" y="7812"/>
                  </a:cubicBezTo>
                  <a:cubicBezTo>
                    <a:pt x="18421" y="7812"/>
                    <a:pt x="18409" y="7805"/>
                    <a:pt x="18389" y="7786"/>
                  </a:cubicBezTo>
                  <a:lnTo>
                    <a:pt x="18389" y="7786"/>
                  </a:lnTo>
                  <a:cubicBezTo>
                    <a:pt x="18407" y="7777"/>
                    <a:pt x="18434" y="7764"/>
                    <a:pt x="18461" y="7764"/>
                  </a:cubicBezTo>
                  <a:close/>
                  <a:moveTo>
                    <a:pt x="17599" y="7883"/>
                  </a:moveTo>
                  <a:cubicBezTo>
                    <a:pt x="17599" y="7915"/>
                    <a:pt x="17599" y="7947"/>
                    <a:pt x="17599" y="7963"/>
                  </a:cubicBezTo>
                  <a:cubicBezTo>
                    <a:pt x="17599" y="7980"/>
                    <a:pt x="17567" y="7980"/>
                    <a:pt x="17551" y="7996"/>
                  </a:cubicBezTo>
                  <a:cubicBezTo>
                    <a:pt x="17551" y="7996"/>
                    <a:pt x="17534" y="7980"/>
                    <a:pt x="17534" y="7963"/>
                  </a:cubicBezTo>
                  <a:cubicBezTo>
                    <a:pt x="17534" y="7947"/>
                    <a:pt x="17551" y="7915"/>
                    <a:pt x="17551" y="7899"/>
                  </a:cubicBezTo>
                  <a:cubicBezTo>
                    <a:pt x="17567" y="7899"/>
                    <a:pt x="17583" y="7883"/>
                    <a:pt x="17599" y="7883"/>
                  </a:cubicBezTo>
                  <a:close/>
                  <a:moveTo>
                    <a:pt x="4660" y="8000"/>
                  </a:moveTo>
                  <a:cubicBezTo>
                    <a:pt x="4645" y="8028"/>
                    <a:pt x="4629" y="8029"/>
                    <a:pt x="4614" y="8044"/>
                  </a:cubicBezTo>
                  <a:cubicBezTo>
                    <a:pt x="4572" y="8002"/>
                    <a:pt x="4616" y="8009"/>
                    <a:pt x="4660" y="8000"/>
                  </a:cubicBezTo>
                  <a:close/>
                  <a:moveTo>
                    <a:pt x="17357" y="7818"/>
                  </a:moveTo>
                  <a:cubicBezTo>
                    <a:pt x="17389" y="7851"/>
                    <a:pt x="17421" y="7867"/>
                    <a:pt x="17454" y="7899"/>
                  </a:cubicBezTo>
                  <a:lnTo>
                    <a:pt x="17454" y="8076"/>
                  </a:lnTo>
                  <a:cubicBezTo>
                    <a:pt x="17486" y="8109"/>
                    <a:pt x="17502" y="8125"/>
                    <a:pt x="17534" y="8141"/>
                  </a:cubicBezTo>
                  <a:lnTo>
                    <a:pt x="17534" y="8334"/>
                  </a:lnTo>
                  <a:cubicBezTo>
                    <a:pt x="17522" y="8341"/>
                    <a:pt x="17512" y="8343"/>
                    <a:pt x="17503" y="8343"/>
                  </a:cubicBezTo>
                  <a:cubicBezTo>
                    <a:pt x="17467" y="8343"/>
                    <a:pt x="17457" y="8299"/>
                    <a:pt x="17405" y="8286"/>
                  </a:cubicBezTo>
                  <a:lnTo>
                    <a:pt x="17341" y="8286"/>
                  </a:lnTo>
                  <a:cubicBezTo>
                    <a:pt x="17325" y="8141"/>
                    <a:pt x="17325" y="7996"/>
                    <a:pt x="17325" y="7851"/>
                  </a:cubicBezTo>
                  <a:cubicBezTo>
                    <a:pt x="17325" y="7851"/>
                    <a:pt x="17341" y="7834"/>
                    <a:pt x="17357" y="7818"/>
                  </a:cubicBezTo>
                  <a:close/>
                  <a:moveTo>
                    <a:pt x="17322" y="8291"/>
                  </a:moveTo>
                  <a:lnTo>
                    <a:pt x="17322" y="8291"/>
                  </a:lnTo>
                  <a:cubicBezTo>
                    <a:pt x="17307" y="8320"/>
                    <a:pt x="17292" y="8335"/>
                    <a:pt x="17276" y="8351"/>
                  </a:cubicBezTo>
                  <a:cubicBezTo>
                    <a:pt x="17234" y="8294"/>
                    <a:pt x="17278" y="8299"/>
                    <a:pt x="17322" y="8291"/>
                  </a:cubicBezTo>
                  <a:close/>
                  <a:moveTo>
                    <a:pt x="17667" y="8403"/>
                  </a:moveTo>
                  <a:cubicBezTo>
                    <a:pt x="17688" y="8403"/>
                    <a:pt x="17712" y="8415"/>
                    <a:pt x="17744" y="8431"/>
                  </a:cubicBezTo>
                  <a:cubicBezTo>
                    <a:pt x="17717" y="8458"/>
                    <a:pt x="17691" y="8470"/>
                    <a:pt x="17667" y="8470"/>
                  </a:cubicBezTo>
                  <a:cubicBezTo>
                    <a:pt x="17647" y="8470"/>
                    <a:pt x="17630" y="8462"/>
                    <a:pt x="17615" y="8447"/>
                  </a:cubicBezTo>
                  <a:cubicBezTo>
                    <a:pt x="17631" y="8415"/>
                    <a:pt x="17647" y="8403"/>
                    <a:pt x="17667" y="8403"/>
                  </a:cubicBezTo>
                  <a:close/>
                  <a:moveTo>
                    <a:pt x="18793" y="8754"/>
                  </a:moveTo>
                  <a:lnTo>
                    <a:pt x="18793" y="8754"/>
                  </a:lnTo>
                  <a:cubicBezTo>
                    <a:pt x="18825" y="8770"/>
                    <a:pt x="18841" y="8786"/>
                    <a:pt x="18873" y="8786"/>
                  </a:cubicBezTo>
                  <a:cubicBezTo>
                    <a:pt x="18854" y="8801"/>
                    <a:pt x="18840" y="8807"/>
                    <a:pt x="18830" y="8807"/>
                  </a:cubicBezTo>
                  <a:cubicBezTo>
                    <a:pt x="18807" y="8807"/>
                    <a:pt x="18804" y="8776"/>
                    <a:pt x="18793" y="8754"/>
                  </a:cubicBezTo>
                  <a:close/>
                  <a:moveTo>
                    <a:pt x="9760" y="8754"/>
                  </a:moveTo>
                  <a:cubicBezTo>
                    <a:pt x="9776" y="8770"/>
                    <a:pt x="9776" y="8770"/>
                    <a:pt x="9792" y="8770"/>
                  </a:cubicBezTo>
                  <a:cubicBezTo>
                    <a:pt x="9776" y="8786"/>
                    <a:pt x="9776" y="8802"/>
                    <a:pt x="9760" y="8818"/>
                  </a:cubicBezTo>
                  <a:cubicBezTo>
                    <a:pt x="9760" y="8802"/>
                    <a:pt x="9743" y="8802"/>
                    <a:pt x="9743" y="8802"/>
                  </a:cubicBezTo>
                  <a:cubicBezTo>
                    <a:pt x="9743" y="8786"/>
                    <a:pt x="9760" y="8770"/>
                    <a:pt x="9760" y="8754"/>
                  </a:cubicBezTo>
                  <a:close/>
                  <a:moveTo>
                    <a:pt x="17567" y="8641"/>
                  </a:moveTo>
                  <a:cubicBezTo>
                    <a:pt x="17615" y="8641"/>
                    <a:pt x="17631" y="8641"/>
                    <a:pt x="17663" y="8657"/>
                  </a:cubicBezTo>
                  <a:cubicBezTo>
                    <a:pt x="17663" y="8689"/>
                    <a:pt x="17680" y="8722"/>
                    <a:pt x="17680" y="8754"/>
                  </a:cubicBezTo>
                  <a:cubicBezTo>
                    <a:pt x="17696" y="8770"/>
                    <a:pt x="17712" y="8786"/>
                    <a:pt x="17744" y="8786"/>
                  </a:cubicBezTo>
                  <a:cubicBezTo>
                    <a:pt x="17725" y="8800"/>
                    <a:pt x="17712" y="8806"/>
                    <a:pt x="17702" y="8806"/>
                  </a:cubicBezTo>
                  <a:cubicBezTo>
                    <a:pt x="17678" y="8806"/>
                    <a:pt x="17675" y="8772"/>
                    <a:pt x="17663" y="8738"/>
                  </a:cubicBezTo>
                  <a:cubicBezTo>
                    <a:pt x="17615" y="8786"/>
                    <a:pt x="17567" y="8802"/>
                    <a:pt x="17486" y="8834"/>
                  </a:cubicBezTo>
                  <a:cubicBezTo>
                    <a:pt x="17486" y="8786"/>
                    <a:pt x="17470" y="8770"/>
                    <a:pt x="17454" y="8738"/>
                  </a:cubicBezTo>
                  <a:cubicBezTo>
                    <a:pt x="17502" y="8705"/>
                    <a:pt x="17534" y="8657"/>
                    <a:pt x="17567" y="8641"/>
                  </a:cubicBezTo>
                  <a:close/>
                  <a:moveTo>
                    <a:pt x="11518" y="7883"/>
                  </a:moveTo>
                  <a:cubicBezTo>
                    <a:pt x="11566" y="7931"/>
                    <a:pt x="11631" y="7963"/>
                    <a:pt x="11695" y="8012"/>
                  </a:cubicBezTo>
                  <a:cubicBezTo>
                    <a:pt x="11744" y="7980"/>
                    <a:pt x="11776" y="7963"/>
                    <a:pt x="11808" y="7947"/>
                  </a:cubicBezTo>
                  <a:cubicBezTo>
                    <a:pt x="11856" y="7980"/>
                    <a:pt x="11824" y="8028"/>
                    <a:pt x="11840" y="8076"/>
                  </a:cubicBezTo>
                  <a:cubicBezTo>
                    <a:pt x="11808" y="8092"/>
                    <a:pt x="11792" y="8125"/>
                    <a:pt x="11776" y="8141"/>
                  </a:cubicBezTo>
                  <a:lnTo>
                    <a:pt x="11776" y="8254"/>
                  </a:lnTo>
                  <a:cubicBezTo>
                    <a:pt x="11727" y="8318"/>
                    <a:pt x="11615" y="8351"/>
                    <a:pt x="11615" y="8447"/>
                  </a:cubicBezTo>
                  <a:cubicBezTo>
                    <a:pt x="11566" y="8463"/>
                    <a:pt x="11550" y="8528"/>
                    <a:pt x="11485" y="8528"/>
                  </a:cubicBezTo>
                  <a:cubicBezTo>
                    <a:pt x="11432" y="8528"/>
                    <a:pt x="11400" y="8584"/>
                    <a:pt x="11345" y="8584"/>
                  </a:cubicBezTo>
                  <a:cubicBezTo>
                    <a:pt x="11334" y="8584"/>
                    <a:pt x="11322" y="8582"/>
                    <a:pt x="11308" y="8576"/>
                  </a:cubicBezTo>
                  <a:cubicBezTo>
                    <a:pt x="11244" y="8641"/>
                    <a:pt x="11179" y="8689"/>
                    <a:pt x="11114" y="8754"/>
                  </a:cubicBezTo>
                  <a:cubicBezTo>
                    <a:pt x="11099" y="8760"/>
                    <a:pt x="11083" y="8762"/>
                    <a:pt x="11066" y="8762"/>
                  </a:cubicBezTo>
                  <a:cubicBezTo>
                    <a:pt x="11037" y="8762"/>
                    <a:pt x="11008" y="8756"/>
                    <a:pt x="10982" y="8756"/>
                  </a:cubicBezTo>
                  <a:cubicBezTo>
                    <a:pt x="10948" y="8756"/>
                    <a:pt x="10920" y="8767"/>
                    <a:pt x="10905" y="8818"/>
                  </a:cubicBezTo>
                  <a:lnTo>
                    <a:pt x="10760" y="8818"/>
                  </a:lnTo>
                  <a:cubicBezTo>
                    <a:pt x="10727" y="8834"/>
                    <a:pt x="10695" y="8851"/>
                    <a:pt x="10679" y="8867"/>
                  </a:cubicBezTo>
                  <a:lnTo>
                    <a:pt x="10324" y="8867"/>
                  </a:lnTo>
                  <a:cubicBezTo>
                    <a:pt x="10308" y="8899"/>
                    <a:pt x="10276" y="8915"/>
                    <a:pt x="10260" y="8931"/>
                  </a:cubicBezTo>
                  <a:cubicBezTo>
                    <a:pt x="10248" y="8934"/>
                    <a:pt x="10237" y="8936"/>
                    <a:pt x="10227" y="8936"/>
                  </a:cubicBezTo>
                  <a:cubicBezTo>
                    <a:pt x="10183" y="8936"/>
                    <a:pt x="10157" y="8909"/>
                    <a:pt x="10131" y="8883"/>
                  </a:cubicBezTo>
                  <a:cubicBezTo>
                    <a:pt x="10098" y="8867"/>
                    <a:pt x="10050" y="8867"/>
                    <a:pt x="10001" y="8851"/>
                  </a:cubicBezTo>
                  <a:cubicBezTo>
                    <a:pt x="10037" y="8815"/>
                    <a:pt x="10075" y="8808"/>
                    <a:pt x="10114" y="8808"/>
                  </a:cubicBezTo>
                  <a:cubicBezTo>
                    <a:pt x="10143" y="8808"/>
                    <a:pt x="10172" y="8812"/>
                    <a:pt x="10200" y="8812"/>
                  </a:cubicBezTo>
                  <a:cubicBezTo>
                    <a:pt x="10221" y="8812"/>
                    <a:pt x="10240" y="8810"/>
                    <a:pt x="10260" y="8802"/>
                  </a:cubicBezTo>
                  <a:cubicBezTo>
                    <a:pt x="10308" y="8770"/>
                    <a:pt x="10276" y="8738"/>
                    <a:pt x="10292" y="8705"/>
                  </a:cubicBezTo>
                  <a:cubicBezTo>
                    <a:pt x="10211" y="8657"/>
                    <a:pt x="10211" y="8657"/>
                    <a:pt x="10243" y="8593"/>
                  </a:cubicBezTo>
                  <a:lnTo>
                    <a:pt x="10243" y="8593"/>
                  </a:lnTo>
                  <a:cubicBezTo>
                    <a:pt x="10324" y="8609"/>
                    <a:pt x="10276" y="8657"/>
                    <a:pt x="10292" y="8705"/>
                  </a:cubicBezTo>
                  <a:lnTo>
                    <a:pt x="10469" y="8705"/>
                  </a:lnTo>
                  <a:cubicBezTo>
                    <a:pt x="10534" y="8657"/>
                    <a:pt x="10453" y="8641"/>
                    <a:pt x="10437" y="8625"/>
                  </a:cubicBezTo>
                  <a:lnTo>
                    <a:pt x="10437" y="8480"/>
                  </a:lnTo>
                  <a:cubicBezTo>
                    <a:pt x="10453" y="8480"/>
                    <a:pt x="10469" y="8463"/>
                    <a:pt x="10469" y="8463"/>
                  </a:cubicBezTo>
                  <a:cubicBezTo>
                    <a:pt x="10485" y="8512"/>
                    <a:pt x="10518" y="8544"/>
                    <a:pt x="10534" y="8576"/>
                  </a:cubicBezTo>
                  <a:cubicBezTo>
                    <a:pt x="10614" y="8512"/>
                    <a:pt x="10534" y="8415"/>
                    <a:pt x="10614" y="8334"/>
                  </a:cubicBezTo>
                  <a:cubicBezTo>
                    <a:pt x="10647" y="8383"/>
                    <a:pt x="10679" y="8415"/>
                    <a:pt x="10711" y="8447"/>
                  </a:cubicBezTo>
                  <a:lnTo>
                    <a:pt x="10711" y="8560"/>
                  </a:lnTo>
                  <a:cubicBezTo>
                    <a:pt x="10735" y="8576"/>
                    <a:pt x="10756" y="8584"/>
                    <a:pt x="10778" y="8584"/>
                  </a:cubicBezTo>
                  <a:cubicBezTo>
                    <a:pt x="10800" y="8584"/>
                    <a:pt x="10824" y="8576"/>
                    <a:pt x="10856" y="8560"/>
                  </a:cubicBezTo>
                  <a:cubicBezTo>
                    <a:pt x="10824" y="8544"/>
                    <a:pt x="10808" y="8528"/>
                    <a:pt x="10792" y="8496"/>
                  </a:cubicBezTo>
                  <a:lnTo>
                    <a:pt x="10792" y="8238"/>
                  </a:lnTo>
                  <a:cubicBezTo>
                    <a:pt x="10873" y="8238"/>
                    <a:pt x="10840" y="8286"/>
                    <a:pt x="10873" y="8334"/>
                  </a:cubicBezTo>
                  <a:cubicBezTo>
                    <a:pt x="10921" y="8351"/>
                    <a:pt x="11002" y="8383"/>
                    <a:pt x="11082" y="8415"/>
                  </a:cubicBezTo>
                  <a:cubicBezTo>
                    <a:pt x="11098" y="8399"/>
                    <a:pt x="11114" y="8367"/>
                    <a:pt x="11131" y="8351"/>
                  </a:cubicBezTo>
                  <a:cubicBezTo>
                    <a:pt x="11082" y="8351"/>
                    <a:pt x="11066" y="8334"/>
                    <a:pt x="11066" y="8286"/>
                  </a:cubicBezTo>
                  <a:cubicBezTo>
                    <a:pt x="11057" y="8288"/>
                    <a:pt x="11049" y="8289"/>
                    <a:pt x="11042" y="8289"/>
                  </a:cubicBezTo>
                  <a:cubicBezTo>
                    <a:pt x="10998" y="8289"/>
                    <a:pt x="10988" y="8249"/>
                    <a:pt x="11002" y="8222"/>
                  </a:cubicBezTo>
                  <a:cubicBezTo>
                    <a:pt x="11002" y="8189"/>
                    <a:pt x="11018" y="8173"/>
                    <a:pt x="11066" y="8173"/>
                  </a:cubicBezTo>
                  <a:cubicBezTo>
                    <a:pt x="11066" y="8157"/>
                    <a:pt x="11082" y="8141"/>
                    <a:pt x="11082" y="8125"/>
                  </a:cubicBezTo>
                  <a:lnTo>
                    <a:pt x="11244" y="8125"/>
                  </a:lnTo>
                  <a:cubicBezTo>
                    <a:pt x="11276" y="8157"/>
                    <a:pt x="11308" y="8205"/>
                    <a:pt x="11356" y="8254"/>
                  </a:cubicBezTo>
                  <a:cubicBezTo>
                    <a:pt x="11405" y="8205"/>
                    <a:pt x="11437" y="8173"/>
                    <a:pt x="11469" y="8141"/>
                  </a:cubicBezTo>
                  <a:cubicBezTo>
                    <a:pt x="11453" y="8125"/>
                    <a:pt x="11437" y="8109"/>
                    <a:pt x="11421" y="8092"/>
                  </a:cubicBezTo>
                  <a:cubicBezTo>
                    <a:pt x="11437" y="8060"/>
                    <a:pt x="11469" y="8044"/>
                    <a:pt x="11485" y="8028"/>
                  </a:cubicBezTo>
                  <a:cubicBezTo>
                    <a:pt x="11502" y="7980"/>
                    <a:pt x="11453" y="7931"/>
                    <a:pt x="11518" y="7883"/>
                  </a:cubicBezTo>
                  <a:close/>
                  <a:moveTo>
                    <a:pt x="17357" y="8867"/>
                  </a:moveTo>
                  <a:lnTo>
                    <a:pt x="17357" y="8867"/>
                  </a:lnTo>
                  <a:cubicBezTo>
                    <a:pt x="17405" y="8915"/>
                    <a:pt x="17405" y="8947"/>
                    <a:pt x="17373" y="8980"/>
                  </a:cubicBezTo>
                  <a:cubicBezTo>
                    <a:pt x="17292" y="8964"/>
                    <a:pt x="17309" y="8915"/>
                    <a:pt x="17357" y="8867"/>
                  </a:cubicBezTo>
                  <a:close/>
                  <a:moveTo>
                    <a:pt x="17567" y="8851"/>
                  </a:moveTo>
                  <a:lnTo>
                    <a:pt x="17567" y="8851"/>
                  </a:lnTo>
                  <a:cubicBezTo>
                    <a:pt x="17615" y="8931"/>
                    <a:pt x="17615" y="8980"/>
                    <a:pt x="17583" y="9044"/>
                  </a:cubicBezTo>
                  <a:cubicBezTo>
                    <a:pt x="17534" y="8996"/>
                    <a:pt x="17534" y="8996"/>
                    <a:pt x="17567" y="8851"/>
                  </a:cubicBezTo>
                  <a:close/>
                  <a:moveTo>
                    <a:pt x="2727" y="8980"/>
                  </a:moveTo>
                  <a:lnTo>
                    <a:pt x="2727" y="8980"/>
                  </a:lnTo>
                  <a:cubicBezTo>
                    <a:pt x="2775" y="9060"/>
                    <a:pt x="2775" y="9109"/>
                    <a:pt x="2743" y="9157"/>
                  </a:cubicBezTo>
                  <a:cubicBezTo>
                    <a:pt x="2694" y="9109"/>
                    <a:pt x="2694" y="9109"/>
                    <a:pt x="2727" y="8980"/>
                  </a:cubicBezTo>
                  <a:close/>
                  <a:moveTo>
                    <a:pt x="18664" y="9222"/>
                  </a:moveTo>
                  <a:cubicBezTo>
                    <a:pt x="18647" y="9238"/>
                    <a:pt x="18631" y="9254"/>
                    <a:pt x="18615" y="9270"/>
                  </a:cubicBezTo>
                  <a:cubicBezTo>
                    <a:pt x="18567" y="9222"/>
                    <a:pt x="18631" y="9238"/>
                    <a:pt x="18664" y="9222"/>
                  </a:cubicBezTo>
                  <a:close/>
                  <a:moveTo>
                    <a:pt x="17541" y="9101"/>
                  </a:moveTo>
                  <a:cubicBezTo>
                    <a:pt x="17553" y="9101"/>
                    <a:pt x="17567" y="9104"/>
                    <a:pt x="17583" y="9109"/>
                  </a:cubicBezTo>
                  <a:cubicBezTo>
                    <a:pt x="17631" y="9157"/>
                    <a:pt x="17599" y="9205"/>
                    <a:pt x="17615" y="9270"/>
                  </a:cubicBezTo>
                  <a:cubicBezTo>
                    <a:pt x="17590" y="9279"/>
                    <a:pt x="17569" y="9283"/>
                    <a:pt x="17550" y="9283"/>
                  </a:cubicBezTo>
                  <a:cubicBezTo>
                    <a:pt x="17472" y="9283"/>
                    <a:pt x="17441" y="9215"/>
                    <a:pt x="17389" y="9189"/>
                  </a:cubicBezTo>
                  <a:cubicBezTo>
                    <a:pt x="17443" y="9162"/>
                    <a:pt x="17475" y="9101"/>
                    <a:pt x="17541" y="9101"/>
                  </a:cubicBezTo>
                  <a:close/>
                  <a:moveTo>
                    <a:pt x="4904" y="5899"/>
                  </a:moveTo>
                  <a:cubicBezTo>
                    <a:pt x="4904" y="5899"/>
                    <a:pt x="4920" y="5915"/>
                    <a:pt x="4920" y="5915"/>
                  </a:cubicBezTo>
                  <a:cubicBezTo>
                    <a:pt x="4937" y="6092"/>
                    <a:pt x="4937" y="6270"/>
                    <a:pt x="4953" y="6463"/>
                  </a:cubicBezTo>
                  <a:cubicBezTo>
                    <a:pt x="4985" y="6479"/>
                    <a:pt x="5049" y="6512"/>
                    <a:pt x="5098" y="6528"/>
                  </a:cubicBezTo>
                  <a:cubicBezTo>
                    <a:pt x="5033" y="6657"/>
                    <a:pt x="5146" y="6721"/>
                    <a:pt x="5162" y="6802"/>
                  </a:cubicBezTo>
                  <a:cubicBezTo>
                    <a:pt x="5195" y="6818"/>
                    <a:pt x="5243" y="6834"/>
                    <a:pt x="5308" y="6867"/>
                  </a:cubicBezTo>
                  <a:cubicBezTo>
                    <a:pt x="5275" y="6915"/>
                    <a:pt x="5243" y="6963"/>
                    <a:pt x="5211" y="7012"/>
                  </a:cubicBezTo>
                  <a:cubicBezTo>
                    <a:pt x="5243" y="7044"/>
                    <a:pt x="5275" y="7076"/>
                    <a:pt x="5291" y="7109"/>
                  </a:cubicBezTo>
                  <a:cubicBezTo>
                    <a:pt x="5291" y="7141"/>
                    <a:pt x="5291" y="7189"/>
                    <a:pt x="5291" y="7221"/>
                  </a:cubicBezTo>
                  <a:cubicBezTo>
                    <a:pt x="5291" y="7238"/>
                    <a:pt x="5291" y="7270"/>
                    <a:pt x="5308" y="7270"/>
                  </a:cubicBezTo>
                  <a:cubicBezTo>
                    <a:pt x="5404" y="7318"/>
                    <a:pt x="5324" y="7415"/>
                    <a:pt x="5404" y="7480"/>
                  </a:cubicBezTo>
                  <a:cubicBezTo>
                    <a:pt x="5453" y="7512"/>
                    <a:pt x="5437" y="7592"/>
                    <a:pt x="5501" y="7609"/>
                  </a:cubicBezTo>
                  <a:cubicBezTo>
                    <a:pt x="5485" y="7673"/>
                    <a:pt x="5533" y="7705"/>
                    <a:pt x="5582" y="7738"/>
                  </a:cubicBezTo>
                  <a:cubicBezTo>
                    <a:pt x="5550" y="7802"/>
                    <a:pt x="5662" y="7834"/>
                    <a:pt x="5646" y="7883"/>
                  </a:cubicBezTo>
                  <a:cubicBezTo>
                    <a:pt x="5630" y="7947"/>
                    <a:pt x="5695" y="7996"/>
                    <a:pt x="5711" y="8044"/>
                  </a:cubicBezTo>
                  <a:cubicBezTo>
                    <a:pt x="5727" y="8109"/>
                    <a:pt x="5743" y="8157"/>
                    <a:pt x="5775" y="8222"/>
                  </a:cubicBezTo>
                  <a:cubicBezTo>
                    <a:pt x="5808" y="8270"/>
                    <a:pt x="5791" y="8318"/>
                    <a:pt x="5840" y="8367"/>
                  </a:cubicBezTo>
                  <a:cubicBezTo>
                    <a:pt x="5872" y="8415"/>
                    <a:pt x="5856" y="8480"/>
                    <a:pt x="5856" y="8544"/>
                  </a:cubicBezTo>
                  <a:cubicBezTo>
                    <a:pt x="5872" y="8576"/>
                    <a:pt x="5904" y="8609"/>
                    <a:pt x="5921" y="8641"/>
                  </a:cubicBezTo>
                  <a:cubicBezTo>
                    <a:pt x="5953" y="8689"/>
                    <a:pt x="5985" y="8738"/>
                    <a:pt x="6017" y="8786"/>
                  </a:cubicBezTo>
                  <a:cubicBezTo>
                    <a:pt x="5969" y="8802"/>
                    <a:pt x="5937" y="8818"/>
                    <a:pt x="5904" y="8818"/>
                  </a:cubicBezTo>
                  <a:cubicBezTo>
                    <a:pt x="5840" y="8754"/>
                    <a:pt x="5775" y="8689"/>
                    <a:pt x="5727" y="8641"/>
                  </a:cubicBezTo>
                  <a:lnTo>
                    <a:pt x="5582" y="8641"/>
                  </a:lnTo>
                  <a:cubicBezTo>
                    <a:pt x="5582" y="8673"/>
                    <a:pt x="5550" y="8705"/>
                    <a:pt x="5501" y="8705"/>
                  </a:cubicBezTo>
                  <a:cubicBezTo>
                    <a:pt x="5501" y="8738"/>
                    <a:pt x="5517" y="8754"/>
                    <a:pt x="5566" y="8754"/>
                  </a:cubicBezTo>
                  <a:cubicBezTo>
                    <a:pt x="5679" y="8802"/>
                    <a:pt x="5791" y="8834"/>
                    <a:pt x="5872" y="8915"/>
                  </a:cubicBezTo>
                  <a:cubicBezTo>
                    <a:pt x="5969" y="9012"/>
                    <a:pt x="6130" y="9028"/>
                    <a:pt x="6195" y="9141"/>
                  </a:cubicBezTo>
                  <a:cubicBezTo>
                    <a:pt x="6211" y="9189"/>
                    <a:pt x="6243" y="9222"/>
                    <a:pt x="6275" y="9254"/>
                  </a:cubicBezTo>
                  <a:cubicBezTo>
                    <a:pt x="6251" y="9278"/>
                    <a:pt x="6223" y="9282"/>
                    <a:pt x="6193" y="9282"/>
                  </a:cubicBezTo>
                  <a:cubicBezTo>
                    <a:pt x="6178" y="9282"/>
                    <a:pt x="6162" y="9281"/>
                    <a:pt x="6146" y="9281"/>
                  </a:cubicBezTo>
                  <a:cubicBezTo>
                    <a:pt x="6130" y="9281"/>
                    <a:pt x="6114" y="9282"/>
                    <a:pt x="6098" y="9286"/>
                  </a:cubicBezTo>
                  <a:cubicBezTo>
                    <a:pt x="6082" y="9270"/>
                    <a:pt x="6050" y="9238"/>
                    <a:pt x="6033" y="9222"/>
                  </a:cubicBezTo>
                  <a:lnTo>
                    <a:pt x="5888" y="9222"/>
                  </a:lnTo>
                  <a:cubicBezTo>
                    <a:pt x="5791" y="9141"/>
                    <a:pt x="5711" y="9076"/>
                    <a:pt x="5614" y="8996"/>
                  </a:cubicBezTo>
                  <a:lnTo>
                    <a:pt x="5485" y="8996"/>
                  </a:lnTo>
                  <a:cubicBezTo>
                    <a:pt x="5356" y="8883"/>
                    <a:pt x="5227" y="8770"/>
                    <a:pt x="5082" y="8657"/>
                  </a:cubicBezTo>
                  <a:cubicBezTo>
                    <a:pt x="5114" y="8609"/>
                    <a:pt x="5033" y="8593"/>
                    <a:pt x="5017" y="8544"/>
                  </a:cubicBezTo>
                  <a:cubicBezTo>
                    <a:pt x="5033" y="8528"/>
                    <a:pt x="5066" y="8512"/>
                    <a:pt x="5082" y="8480"/>
                  </a:cubicBezTo>
                  <a:cubicBezTo>
                    <a:pt x="5033" y="8480"/>
                    <a:pt x="5001" y="8463"/>
                    <a:pt x="4969" y="8463"/>
                  </a:cubicBezTo>
                  <a:cubicBezTo>
                    <a:pt x="4904" y="8399"/>
                    <a:pt x="4953" y="8367"/>
                    <a:pt x="5001" y="8334"/>
                  </a:cubicBezTo>
                  <a:cubicBezTo>
                    <a:pt x="5017" y="8254"/>
                    <a:pt x="5033" y="8189"/>
                    <a:pt x="4985" y="8125"/>
                  </a:cubicBezTo>
                  <a:lnTo>
                    <a:pt x="4904" y="8125"/>
                  </a:lnTo>
                  <a:cubicBezTo>
                    <a:pt x="4824" y="8205"/>
                    <a:pt x="4920" y="8318"/>
                    <a:pt x="4840" y="8399"/>
                  </a:cubicBezTo>
                  <a:cubicBezTo>
                    <a:pt x="4775" y="8399"/>
                    <a:pt x="4808" y="8351"/>
                    <a:pt x="4791" y="8318"/>
                  </a:cubicBezTo>
                  <a:cubicBezTo>
                    <a:pt x="4775" y="8302"/>
                    <a:pt x="4759" y="8286"/>
                    <a:pt x="4727" y="8254"/>
                  </a:cubicBezTo>
                  <a:cubicBezTo>
                    <a:pt x="4759" y="8238"/>
                    <a:pt x="4775" y="8222"/>
                    <a:pt x="4791" y="8205"/>
                  </a:cubicBezTo>
                  <a:lnTo>
                    <a:pt x="4791" y="8028"/>
                  </a:lnTo>
                  <a:cubicBezTo>
                    <a:pt x="4775" y="8004"/>
                    <a:pt x="4755" y="8000"/>
                    <a:pt x="4733" y="8000"/>
                  </a:cubicBezTo>
                  <a:cubicBezTo>
                    <a:pt x="4722" y="8000"/>
                    <a:pt x="4710" y="8001"/>
                    <a:pt x="4698" y="8001"/>
                  </a:cubicBezTo>
                  <a:cubicBezTo>
                    <a:pt x="4689" y="8001"/>
                    <a:pt x="4680" y="8000"/>
                    <a:pt x="4671" y="7998"/>
                  </a:cubicBezTo>
                  <a:lnTo>
                    <a:pt x="4671" y="7998"/>
                  </a:lnTo>
                  <a:cubicBezTo>
                    <a:pt x="4673" y="7997"/>
                    <a:pt x="4676" y="7997"/>
                    <a:pt x="4678" y="7996"/>
                  </a:cubicBezTo>
                  <a:cubicBezTo>
                    <a:pt x="4678" y="7963"/>
                    <a:pt x="4695" y="7931"/>
                    <a:pt x="4727" y="7899"/>
                  </a:cubicBezTo>
                  <a:cubicBezTo>
                    <a:pt x="4695" y="7899"/>
                    <a:pt x="4646" y="7883"/>
                    <a:pt x="4614" y="7867"/>
                  </a:cubicBezTo>
                  <a:cubicBezTo>
                    <a:pt x="4566" y="7818"/>
                    <a:pt x="4598" y="7786"/>
                    <a:pt x="4630" y="7754"/>
                  </a:cubicBezTo>
                  <a:cubicBezTo>
                    <a:pt x="4646" y="7738"/>
                    <a:pt x="4646" y="7721"/>
                    <a:pt x="4662" y="7705"/>
                  </a:cubicBezTo>
                  <a:cubicBezTo>
                    <a:pt x="4582" y="7689"/>
                    <a:pt x="4533" y="7657"/>
                    <a:pt x="4517" y="7592"/>
                  </a:cubicBezTo>
                  <a:cubicBezTo>
                    <a:pt x="4501" y="7512"/>
                    <a:pt x="4420" y="7480"/>
                    <a:pt x="4307" y="7463"/>
                  </a:cubicBezTo>
                  <a:cubicBezTo>
                    <a:pt x="4291" y="7383"/>
                    <a:pt x="4307" y="7302"/>
                    <a:pt x="4307" y="7238"/>
                  </a:cubicBezTo>
                  <a:cubicBezTo>
                    <a:pt x="4340" y="7173"/>
                    <a:pt x="4372" y="7141"/>
                    <a:pt x="4404" y="7076"/>
                  </a:cubicBezTo>
                  <a:cubicBezTo>
                    <a:pt x="4420" y="7076"/>
                    <a:pt x="4469" y="7060"/>
                    <a:pt x="4501" y="7044"/>
                  </a:cubicBezTo>
                  <a:cubicBezTo>
                    <a:pt x="4533" y="6979"/>
                    <a:pt x="4549" y="6915"/>
                    <a:pt x="4437" y="6850"/>
                  </a:cubicBezTo>
                  <a:cubicBezTo>
                    <a:pt x="4501" y="6818"/>
                    <a:pt x="4549" y="6802"/>
                    <a:pt x="4614" y="6770"/>
                  </a:cubicBezTo>
                  <a:cubicBezTo>
                    <a:pt x="4566" y="6721"/>
                    <a:pt x="4549" y="6705"/>
                    <a:pt x="4501" y="6673"/>
                  </a:cubicBezTo>
                  <a:cubicBezTo>
                    <a:pt x="4549" y="6608"/>
                    <a:pt x="4598" y="6528"/>
                    <a:pt x="4646" y="6447"/>
                  </a:cubicBezTo>
                  <a:cubicBezTo>
                    <a:pt x="4566" y="6415"/>
                    <a:pt x="4598" y="6350"/>
                    <a:pt x="4582" y="6286"/>
                  </a:cubicBezTo>
                  <a:cubicBezTo>
                    <a:pt x="4630" y="6237"/>
                    <a:pt x="4711" y="6189"/>
                    <a:pt x="4727" y="6141"/>
                  </a:cubicBezTo>
                  <a:cubicBezTo>
                    <a:pt x="4743" y="6060"/>
                    <a:pt x="4840" y="6044"/>
                    <a:pt x="4872" y="5979"/>
                  </a:cubicBezTo>
                  <a:cubicBezTo>
                    <a:pt x="4840" y="5963"/>
                    <a:pt x="4824" y="5947"/>
                    <a:pt x="4791" y="5915"/>
                  </a:cubicBezTo>
                  <a:cubicBezTo>
                    <a:pt x="4840" y="5915"/>
                    <a:pt x="4872" y="5899"/>
                    <a:pt x="4904" y="5899"/>
                  </a:cubicBezTo>
                  <a:close/>
                  <a:moveTo>
                    <a:pt x="6308" y="9351"/>
                  </a:moveTo>
                  <a:cubicBezTo>
                    <a:pt x="6324" y="9351"/>
                    <a:pt x="6340" y="9367"/>
                    <a:pt x="6356" y="9367"/>
                  </a:cubicBezTo>
                  <a:cubicBezTo>
                    <a:pt x="6340" y="9383"/>
                    <a:pt x="6340" y="9383"/>
                    <a:pt x="6324" y="9383"/>
                  </a:cubicBezTo>
                  <a:cubicBezTo>
                    <a:pt x="6308" y="9383"/>
                    <a:pt x="6292" y="9383"/>
                    <a:pt x="6275" y="9367"/>
                  </a:cubicBezTo>
                  <a:cubicBezTo>
                    <a:pt x="6292" y="9367"/>
                    <a:pt x="6292" y="9351"/>
                    <a:pt x="6308" y="9351"/>
                  </a:cubicBezTo>
                  <a:close/>
                  <a:moveTo>
                    <a:pt x="10889" y="9464"/>
                  </a:moveTo>
                  <a:cubicBezTo>
                    <a:pt x="10889" y="9464"/>
                    <a:pt x="10905" y="9480"/>
                    <a:pt x="10905" y="9496"/>
                  </a:cubicBezTo>
                  <a:cubicBezTo>
                    <a:pt x="10905" y="9496"/>
                    <a:pt x="10889" y="9512"/>
                    <a:pt x="10889" y="9512"/>
                  </a:cubicBezTo>
                  <a:cubicBezTo>
                    <a:pt x="10873" y="9496"/>
                    <a:pt x="10873" y="9496"/>
                    <a:pt x="10856" y="9480"/>
                  </a:cubicBezTo>
                  <a:cubicBezTo>
                    <a:pt x="10856" y="9464"/>
                    <a:pt x="10873" y="9464"/>
                    <a:pt x="10889" y="9464"/>
                  </a:cubicBezTo>
                  <a:close/>
                  <a:moveTo>
                    <a:pt x="2840" y="9641"/>
                  </a:moveTo>
                  <a:cubicBezTo>
                    <a:pt x="2872" y="9641"/>
                    <a:pt x="2872" y="9641"/>
                    <a:pt x="2969" y="9722"/>
                  </a:cubicBezTo>
                  <a:cubicBezTo>
                    <a:pt x="2936" y="9770"/>
                    <a:pt x="2904" y="9818"/>
                    <a:pt x="2856" y="9867"/>
                  </a:cubicBezTo>
                  <a:cubicBezTo>
                    <a:pt x="2823" y="9786"/>
                    <a:pt x="2823" y="9722"/>
                    <a:pt x="2840" y="9641"/>
                  </a:cubicBezTo>
                  <a:close/>
                  <a:moveTo>
                    <a:pt x="17357" y="10270"/>
                  </a:moveTo>
                  <a:cubicBezTo>
                    <a:pt x="17373" y="10286"/>
                    <a:pt x="17373" y="10302"/>
                    <a:pt x="17373" y="10318"/>
                  </a:cubicBezTo>
                  <a:cubicBezTo>
                    <a:pt x="17389" y="10318"/>
                    <a:pt x="17373" y="10318"/>
                    <a:pt x="17357" y="10335"/>
                  </a:cubicBezTo>
                  <a:cubicBezTo>
                    <a:pt x="17357" y="10318"/>
                    <a:pt x="17341" y="10302"/>
                    <a:pt x="17341" y="10286"/>
                  </a:cubicBezTo>
                  <a:cubicBezTo>
                    <a:pt x="17341" y="10286"/>
                    <a:pt x="17357" y="10286"/>
                    <a:pt x="17357" y="10270"/>
                  </a:cubicBezTo>
                  <a:close/>
                  <a:moveTo>
                    <a:pt x="17292" y="10399"/>
                  </a:moveTo>
                  <a:cubicBezTo>
                    <a:pt x="17309" y="10399"/>
                    <a:pt x="17325" y="10415"/>
                    <a:pt x="17325" y="10415"/>
                  </a:cubicBezTo>
                  <a:cubicBezTo>
                    <a:pt x="17325" y="10448"/>
                    <a:pt x="17309" y="10464"/>
                    <a:pt x="17309" y="10496"/>
                  </a:cubicBezTo>
                  <a:lnTo>
                    <a:pt x="17260" y="10496"/>
                  </a:lnTo>
                  <a:cubicBezTo>
                    <a:pt x="17260" y="10480"/>
                    <a:pt x="17260" y="10448"/>
                    <a:pt x="17260" y="10415"/>
                  </a:cubicBezTo>
                  <a:cubicBezTo>
                    <a:pt x="17260" y="10415"/>
                    <a:pt x="17276" y="10399"/>
                    <a:pt x="17292" y="10399"/>
                  </a:cubicBezTo>
                  <a:close/>
                  <a:moveTo>
                    <a:pt x="1817" y="10395"/>
                  </a:moveTo>
                  <a:cubicBezTo>
                    <a:pt x="1841" y="10395"/>
                    <a:pt x="1844" y="10429"/>
                    <a:pt x="1856" y="10464"/>
                  </a:cubicBezTo>
                  <a:cubicBezTo>
                    <a:pt x="1872" y="10464"/>
                    <a:pt x="1888" y="10464"/>
                    <a:pt x="1904" y="10480"/>
                  </a:cubicBezTo>
                  <a:cubicBezTo>
                    <a:pt x="1890" y="10494"/>
                    <a:pt x="1880" y="10500"/>
                    <a:pt x="1872" y="10500"/>
                  </a:cubicBezTo>
                  <a:cubicBezTo>
                    <a:pt x="1854" y="10500"/>
                    <a:pt x="1851" y="10466"/>
                    <a:pt x="1840" y="10431"/>
                  </a:cubicBezTo>
                  <a:cubicBezTo>
                    <a:pt x="1835" y="10436"/>
                    <a:pt x="1830" y="10438"/>
                    <a:pt x="1825" y="10438"/>
                  </a:cubicBezTo>
                  <a:cubicBezTo>
                    <a:pt x="1813" y="10438"/>
                    <a:pt x="1798" y="10427"/>
                    <a:pt x="1775" y="10415"/>
                  </a:cubicBezTo>
                  <a:cubicBezTo>
                    <a:pt x="1794" y="10401"/>
                    <a:pt x="1807" y="10395"/>
                    <a:pt x="1817" y="10395"/>
                  </a:cubicBezTo>
                  <a:close/>
                  <a:moveTo>
                    <a:pt x="1323" y="10448"/>
                  </a:moveTo>
                  <a:cubicBezTo>
                    <a:pt x="1323" y="10464"/>
                    <a:pt x="1339" y="10480"/>
                    <a:pt x="1339" y="10496"/>
                  </a:cubicBezTo>
                  <a:cubicBezTo>
                    <a:pt x="1339" y="10496"/>
                    <a:pt x="1323" y="10496"/>
                    <a:pt x="1323" y="10512"/>
                  </a:cubicBezTo>
                  <a:cubicBezTo>
                    <a:pt x="1307" y="10496"/>
                    <a:pt x="1307" y="10480"/>
                    <a:pt x="1291" y="10464"/>
                  </a:cubicBezTo>
                  <a:cubicBezTo>
                    <a:pt x="1307" y="10464"/>
                    <a:pt x="1307" y="10448"/>
                    <a:pt x="1323" y="10448"/>
                  </a:cubicBezTo>
                  <a:close/>
                  <a:moveTo>
                    <a:pt x="17163" y="9867"/>
                  </a:moveTo>
                  <a:cubicBezTo>
                    <a:pt x="17180" y="9899"/>
                    <a:pt x="17212" y="9931"/>
                    <a:pt x="17244" y="9996"/>
                  </a:cubicBezTo>
                  <a:lnTo>
                    <a:pt x="17244" y="10077"/>
                  </a:lnTo>
                  <a:cubicBezTo>
                    <a:pt x="17212" y="10141"/>
                    <a:pt x="17131" y="10157"/>
                    <a:pt x="17050" y="10173"/>
                  </a:cubicBezTo>
                  <a:lnTo>
                    <a:pt x="17050" y="10335"/>
                  </a:lnTo>
                  <a:cubicBezTo>
                    <a:pt x="17002" y="10399"/>
                    <a:pt x="16970" y="10448"/>
                    <a:pt x="16938" y="10512"/>
                  </a:cubicBezTo>
                  <a:cubicBezTo>
                    <a:pt x="16873" y="10480"/>
                    <a:pt x="16905" y="10415"/>
                    <a:pt x="16905" y="10383"/>
                  </a:cubicBezTo>
                  <a:cubicBezTo>
                    <a:pt x="16921" y="10351"/>
                    <a:pt x="16954" y="10318"/>
                    <a:pt x="16986" y="10286"/>
                  </a:cubicBezTo>
                  <a:cubicBezTo>
                    <a:pt x="16954" y="10238"/>
                    <a:pt x="16921" y="10206"/>
                    <a:pt x="16905" y="10173"/>
                  </a:cubicBezTo>
                  <a:cubicBezTo>
                    <a:pt x="16954" y="10060"/>
                    <a:pt x="17002" y="9947"/>
                    <a:pt x="17163" y="9867"/>
                  </a:cubicBezTo>
                  <a:close/>
                  <a:moveTo>
                    <a:pt x="1643" y="10619"/>
                  </a:moveTo>
                  <a:cubicBezTo>
                    <a:pt x="1662" y="10619"/>
                    <a:pt x="1680" y="10627"/>
                    <a:pt x="1694" y="10641"/>
                  </a:cubicBezTo>
                  <a:cubicBezTo>
                    <a:pt x="1678" y="10673"/>
                    <a:pt x="1662" y="10685"/>
                    <a:pt x="1642" y="10685"/>
                  </a:cubicBezTo>
                  <a:cubicBezTo>
                    <a:pt x="1622" y="10685"/>
                    <a:pt x="1598" y="10673"/>
                    <a:pt x="1565" y="10657"/>
                  </a:cubicBezTo>
                  <a:cubicBezTo>
                    <a:pt x="1592" y="10631"/>
                    <a:pt x="1619" y="10619"/>
                    <a:pt x="1643" y="10619"/>
                  </a:cubicBezTo>
                  <a:close/>
                  <a:moveTo>
                    <a:pt x="2081" y="10867"/>
                  </a:moveTo>
                  <a:lnTo>
                    <a:pt x="2081" y="10867"/>
                  </a:lnTo>
                  <a:cubicBezTo>
                    <a:pt x="2162" y="10883"/>
                    <a:pt x="2130" y="10931"/>
                    <a:pt x="2098" y="10980"/>
                  </a:cubicBezTo>
                  <a:cubicBezTo>
                    <a:pt x="2049" y="10931"/>
                    <a:pt x="2049" y="10899"/>
                    <a:pt x="2081" y="10867"/>
                  </a:cubicBezTo>
                  <a:close/>
                  <a:moveTo>
                    <a:pt x="14115" y="10915"/>
                  </a:moveTo>
                  <a:cubicBezTo>
                    <a:pt x="14131" y="10915"/>
                    <a:pt x="14131" y="10931"/>
                    <a:pt x="14147" y="10931"/>
                  </a:cubicBezTo>
                  <a:cubicBezTo>
                    <a:pt x="14147" y="10948"/>
                    <a:pt x="14131" y="10964"/>
                    <a:pt x="14115" y="10980"/>
                  </a:cubicBezTo>
                  <a:cubicBezTo>
                    <a:pt x="14115" y="10964"/>
                    <a:pt x="14099" y="10964"/>
                    <a:pt x="14099" y="10948"/>
                  </a:cubicBezTo>
                  <a:cubicBezTo>
                    <a:pt x="14099" y="10948"/>
                    <a:pt x="14115" y="10931"/>
                    <a:pt x="14115" y="10915"/>
                  </a:cubicBezTo>
                  <a:close/>
                  <a:moveTo>
                    <a:pt x="1452" y="10980"/>
                  </a:moveTo>
                  <a:cubicBezTo>
                    <a:pt x="1469" y="10996"/>
                    <a:pt x="1485" y="10996"/>
                    <a:pt x="1501" y="10996"/>
                  </a:cubicBezTo>
                  <a:cubicBezTo>
                    <a:pt x="1485" y="11012"/>
                    <a:pt x="1485" y="11012"/>
                    <a:pt x="1469" y="11028"/>
                  </a:cubicBezTo>
                  <a:cubicBezTo>
                    <a:pt x="1452" y="11012"/>
                    <a:pt x="1436" y="11012"/>
                    <a:pt x="1420" y="10996"/>
                  </a:cubicBezTo>
                  <a:cubicBezTo>
                    <a:pt x="1436" y="10996"/>
                    <a:pt x="1436" y="10980"/>
                    <a:pt x="1452" y="10980"/>
                  </a:cubicBezTo>
                  <a:close/>
                  <a:moveTo>
                    <a:pt x="14002" y="10980"/>
                  </a:moveTo>
                  <a:cubicBezTo>
                    <a:pt x="14002" y="11012"/>
                    <a:pt x="14018" y="11028"/>
                    <a:pt x="14018" y="11060"/>
                  </a:cubicBezTo>
                  <a:cubicBezTo>
                    <a:pt x="14018" y="11060"/>
                    <a:pt x="13986" y="11077"/>
                    <a:pt x="13970" y="11077"/>
                  </a:cubicBezTo>
                  <a:cubicBezTo>
                    <a:pt x="13970" y="11077"/>
                    <a:pt x="13953" y="11060"/>
                    <a:pt x="13953" y="11060"/>
                  </a:cubicBezTo>
                  <a:cubicBezTo>
                    <a:pt x="13953" y="11028"/>
                    <a:pt x="13953" y="11012"/>
                    <a:pt x="13953" y="10980"/>
                  </a:cubicBezTo>
                  <a:close/>
                  <a:moveTo>
                    <a:pt x="1178" y="11093"/>
                  </a:moveTo>
                  <a:lnTo>
                    <a:pt x="1178" y="11093"/>
                  </a:lnTo>
                  <a:cubicBezTo>
                    <a:pt x="1227" y="11141"/>
                    <a:pt x="1227" y="11173"/>
                    <a:pt x="1194" y="11206"/>
                  </a:cubicBezTo>
                  <a:cubicBezTo>
                    <a:pt x="1114" y="11173"/>
                    <a:pt x="1130" y="11141"/>
                    <a:pt x="1178" y="11093"/>
                  </a:cubicBezTo>
                  <a:close/>
                  <a:moveTo>
                    <a:pt x="7696" y="11211"/>
                  </a:moveTo>
                  <a:cubicBezTo>
                    <a:pt x="7762" y="11211"/>
                    <a:pt x="7801" y="11275"/>
                    <a:pt x="7880" y="11275"/>
                  </a:cubicBezTo>
                  <a:cubicBezTo>
                    <a:pt x="7893" y="11275"/>
                    <a:pt x="7906" y="11274"/>
                    <a:pt x="7921" y="11270"/>
                  </a:cubicBezTo>
                  <a:lnTo>
                    <a:pt x="7921" y="11270"/>
                  </a:lnTo>
                  <a:cubicBezTo>
                    <a:pt x="7856" y="11335"/>
                    <a:pt x="7824" y="11351"/>
                    <a:pt x="7792" y="11383"/>
                  </a:cubicBezTo>
                  <a:cubicBezTo>
                    <a:pt x="7727" y="11335"/>
                    <a:pt x="7679" y="11286"/>
                    <a:pt x="7614" y="11238"/>
                  </a:cubicBezTo>
                  <a:cubicBezTo>
                    <a:pt x="7630" y="11222"/>
                    <a:pt x="7630" y="11222"/>
                    <a:pt x="7646" y="11222"/>
                  </a:cubicBezTo>
                  <a:cubicBezTo>
                    <a:pt x="7665" y="11214"/>
                    <a:pt x="7681" y="11211"/>
                    <a:pt x="7696" y="11211"/>
                  </a:cubicBezTo>
                  <a:close/>
                  <a:moveTo>
                    <a:pt x="8123" y="11328"/>
                  </a:moveTo>
                  <a:cubicBezTo>
                    <a:pt x="8152" y="11328"/>
                    <a:pt x="8196" y="11336"/>
                    <a:pt x="8276" y="11351"/>
                  </a:cubicBezTo>
                  <a:cubicBezTo>
                    <a:pt x="8222" y="11377"/>
                    <a:pt x="8179" y="11389"/>
                    <a:pt x="8140" y="11389"/>
                  </a:cubicBezTo>
                  <a:cubicBezTo>
                    <a:pt x="8108" y="11389"/>
                    <a:pt x="8079" y="11381"/>
                    <a:pt x="8050" y="11367"/>
                  </a:cubicBezTo>
                  <a:cubicBezTo>
                    <a:pt x="8076" y="11340"/>
                    <a:pt x="8088" y="11328"/>
                    <a:pt x="8123" y="11328"/>
                  </a:cubicBezTo>
                  <a:close/>
                  <a:moveTo>
                    <a:pt x="10087" y="11377"/>
                  </a:moveTo>
                  <a:cubicBezTo>
                    <a:pt x="10106" y="11377"/>
                    <a:pt x="10125" y="11385"/>
                    <a:pt x="10147" y="11399"/>
                  </a:cubicBezTo>
                  <a:cubicBezTo>
                    <a:pt x="10131" y="11431"/>
                    <a:pt x="10110" y="11444"/>
                    <a:pt x="10086" y="11444"/>
                  </a:cubicBezTo>
                  <a:cubicBezTo>
                    <a:pt x="10062" y="11444"/>
                    <a:pt x="10034" y="11431"/>
                    <a:pt x="10001" y="11415"/>
                  </a:cubicBezTo>
                  <a:cubicBezTo>
                    <a:pt x="10037" y="11389"/>
                    <a:pt x="10063" y="11377"/>
                    <a:pt x="10087" y="11377"/>
                  </a:cubicBezTo>
                  <a:close/>
                  <a:moveTo>
                    <a:pt x="9501" y="11431"/>
                  </a:moveTo>
                  <a:cubicBezTo>
                    <a:pt x="9501" y="11464"/>
                    <a:pt x="9518" y="11512"/>
                    <a:pt x="9518" y="11528"/>
                  </a:cubicBezTo>
                  <a:cubicBezTo>
                    <a:pt x="9470" y="11547"/>
                    <a:pt x="9429" y="11555"/>
                    <a:pt x="9389" y="11555"/>
                  </a:cubicBezTo>
                  <a:cubicBezTo>
                    <a:pt x="9361" y="11555"/>
                    <a:pt x="9335" y="11551"/>
                    <a:pt x="9308" y="11544"/>
                  </a:cubicBezTo>
                  <a:cubicBezTo>
                    <a:pt x="9308" y="11480"/>
                    <a:pt x="9372" y="11512"/>
                    <a:pt x="9453" y="11464"/>
                  </a:cubicBezTo>
                  <a:lnTo>
                    <a:pt x="9453" y="11464"/>
                  </a:lnTo>
                  <a:cubicBezTo>
                    <a:pt x="9449" y="11468"/>
                    <a:pt x="9447" y="11470"/>
                    <a:pt x="9447" y="11470"/>
                  </a:cubicBezTo>
                  <a:cubicBezTo>
                    <a:pt x="9448" y="11470"/>
                    <a:pt x="9466" y="11455"/>
                    <a:pt x="9501" y="11431"/>
                  </a:cubicBezTo>
                  <a:close/>
                  <a:moveTo>
                    <a:pt x="8776" y="11383"/>
                  </a:moveTo>
                  <a:cubicBezTo>
                    <a:pt x="8808" y="11431"/>
                    <a:pt x="8840" y="11480"/>
                    <a:pt x="8872" y="11544"/>
                  </a:cubicBezTo>
                  <a:cubicBezTo>
                    <a:pt x="8856" y="11544"/>
                    <a:pt x="8856" y="11561"/>
                    <a:pt x="8840" y="11561"/>
                  </a:cubicBezTo>
                  <a:lnTo>
                    <a:pt x="8501" y="11561"/>
                  </a:lnTo>
                  <a:cubicBezTo>
                    <a:pt x="8469" y="11544"/>
                    <a:pt x="8453" y="11512"/>
                    <a:pt x="8421" y="11496"/>
                  </a:cubicBezTo>
                  <a:cubicBezTo>
                    <a:pt x="8415" y="11494"/>
                    <a:pt x="8409" y="11493"/>
                    <a:pt x="8402" y="11493"/>
                  </a:cubicBezTo>
                  <a:cubicBezTo>
                    <a:pt x="8376" y="11493"/>
                    <a:pt x="8345" y="11505"/>
                    <a:pt x="8317" y="11505"/>
                  </a:cubicBezTo>
                  <a:cubicBezTo>
                    <a:pt x="8294" y="11505"/>
                    <a:pt x="8273" y="11496"/>
                    <a:pt x="8259" y="11464"/>
                  </a:cubicBezTo>
                  <a:cubicBezTo>
                    <a:pt x="8276" y="11448"/>
                    <a:pt x="8276" y="11448"/>
                    <a:pt x="8292" y="11448"/>
                  </a:cubicBezTo>
                  <a:lnTo>
                    <a:pt x="8695" y="11448"/>
                  </a:lnTo>
                  <a:cubicBezTo>
                    <a:pt x="8727" y="11415"/>
                    <a:pt x="8743" y="11399"/>
                    <a:pt x="8776" y="11383"/>
                  </a:cubicBezTo>
                  <a:close/>
                  <a:moveTo>
                    <a:pt x="9090" y="11492"/>
                  </a:moveTo>
                  <a:cubicBezTo>
                    <a:pt x="9114" y="11492"/>
                    <a:pt x="9139" y="11504"/>
                    <a:pt x="9163" y="11528"/>
                  </a:cubicBezTo>
                  <a:cubicBezTo>
                    <a:pt x="9139" y="11552"/>
                    <a:pt x="9114" y="11565"/>
                    <a:pt x="9090" y="11565"/>
                  </a:cubicBezTo>
                  <a:cubicBezTo>
                    <a:pt x="9066" y="11565"/>
                    <a:pt x="9042" y="11552"/>
                    <a:pt x="9018" y="11528"/>
                  </a:cubicBezTo>
                  <a:cubicBezTo>
                    <a:pt x="9042" y="11504"/>
                    <a:pt x="9066" y="11492"/>
                    <a:pt x="9090" y="11492"/>
                  </a:cubicBezTo>
                  <a:close/>
                  <a:moveTo>
                    <a:pt x="4630" y="11673"/>
                  </a:moveTo>
                  <a:cubicBezTo>
                    <a:pt x="4630" y="11673"/>
                    <a:pt x="4646" y="11690"/>
                    <a:pt x="4646" y="11690"/>
                  </a:cubicBezTo>
                  <a:cubicBezTo>
                    <a:pt x="4646" y="11706"/>
                    <a:pt x="4630" y="11722"/>
                    <a:pt x="4630" y="11738"/>
                  </a:cubicBezTo>
                  <a:cubicBezTo>
                    <a:pt x="4614" y="11722"/>
                    <a:pt x="4614" y="11722"/>
                    <a:pt x="4598" y="11706"/>
                  </a:cubicBezTo>
                  <a:cubicBezTo>
                    <a:pt x="4614" y="11706"/>
                    <a:pt x="4614" y="11690"/>
                    <a:pt x="4630" y="11673"/>
                  </a:cubicBezTo>
                  <a:close/>
                  <a:moveTo>
                    <a:pt x="6050" y="11464"/>
                  </a:moveTo>
                  <a:cubicBezTo>
                    <a:pt x="6098" y="11496"/>
                    <a:pt x="6050" y="11544"/>
                    <a:pt x="6066" y="11577"/>
                  </a:cubicBezTo>
                  <a:cubicBezTo>
                    <a:pt x="6050" y="11641"/>
                    <a:pt x="5921" y="11593"/>
                    <a:pt x="5921" y="11673"/>
                  </a:cubicBezTo>
                  <a:cubicBezTo>
                    <a:pt x="5933" y="11676"/>
                    <a:pt x="5946" y="11677"/>
                    <a:pt x="5959" y="11677"/>
                  </a:cubicBezTo>
                  <a:cubicBezTo>
                    <a:pt x="5992" y="11677"/>
                    <a:pt x="6023" y="11671"/>
                    <a:pt x="6052" y="11671"/>
                  </a:cubicBezTo>
                  <a:cubicBezTo>
                    <a:pt x="6082" y="11671"/>
                    <a:pt x="6109" y="11678"/>
                    <a:pt x="6130" y="11706"/>
                  </a:cubicBezTo>
                  <a:cubicBezTo>
                    <a:pt x="6106" y="11730"/>
                    <a:pt x="6082" y="11738"/>
                    <a:pt x="6056" y="11738"/>
                  </a:cubicBezTo>
                  <a:cubicBezTo>
                    <a:pt x="6029" y="11738"/>
                    <a:pt x="6001" y="11730"/>
                    <a:pt x="5969" y="11722"/>
                  </a:cubicBezTo>
                  <a:cubicBezTo>
                    <a:pt x="5953" y="11722"/>
                    <a:pt x="5937" y="11706"/>
                    <a:pt x="5904" y="11673"/>
                  </a:cubicBezTo>
                  <a:lnTo>
                    <a:pt x="5808" y="11673"/>
                  </a:lnTo>
                  <a:cubicBezTo>
                    <a:pt x="5888" y="11593"/>
                    <a:pt x="5969" y="11528"/>
                    <a:pt x="6050" y="11464"/>
                  </a:cubicBezTo>
                  <a:close/>
                  <a:moveTo>
                    <a:pt x="3930" y="11686"/>
                  </a:moveTo>
                  <a:cubicBezTo>
                    <a:pt x="3954" y="11686"/>
                    <a:pt x="3957" y="11720"/>
                    <a:pt x="3969" y="11754"/>
                  </a:cubicBezTo>
                  <a:cubicBezTo>
                    <a:pt x="3973" y="11749"/>
                    <a:pt x="3978" y="11747"/>
                    <a:pt x="3983" y="11747"/>
                  </a:cubicBezTo>
                  <a:cubicBezTo>
                    <a:pt x="3994" y="11747"/>
                    <a:pt x="4006" y="11759"/>
                    <a:pt x="4017" y="11770"/>
                  </a:cubicBezTo>
                  <a:cubicBezTo>
                    <a:pt x="4002" y="11778"/>
                    <a:pt x="3991" y="11781"/>
                    <a:pt x="3984" y="11781"/>
                  </a:cubicBezTo>
                  <a:cubicBezTo>
                    <a:pt x="3958" y="11781"/>
                    <a:pt x="3965" y="11747"/>
                    <a:pt x="3953" y="11722"/>
                  </a:cubicBezTo>
                  <a:cubicBezTo>
                    <a:pt x="3936" y="11722"/>
                    <a:pt x="3904" y="11706"/>
                    <a:pt x="3888" y="11706"/>
                  </a:cubicBezTo>
                  <a:cubicBezTo>
                    <a:pt x="3907" y="11692"/>
                    <a:pt x="3920" y="11686"/>
                    <a:pt x="3930" y="11686"/>
                  </a:cubicBezTo>
                  <a:close/>
                  <a:moveTo>
                    <a:pt x="1598" y="11851"/>
                  </a:moveTo>
                  <a:cubicBezTo>
                    <a:pt x="1598" y="11867"/>
                    <a:pt x="1614" y="11867"/>
                    <a:pt x="1630" y="11883"/>
                  </a:cubicBezTo>
                  <a:cubicBezTo>
                    <a:pt x="1630" y="11883"/>
                    <a:pt x="1614" y="11899"/>
                    <a:pt x="1614" y="11899"/>
                  </a:cubicBezTo>
                  <a:cubicBezTo>
                    <a:pt x="1598" y="11899"/>
                    <a:pt x="1581" y="11883"/>
                    <a:pt x="1565" y="11883"/>
                  </a:cubicBezTo>
                  <a:cubicBezTo>
                    <a:pt x="1565" y="11867"/>
                    <a:pt x="1581" y="11867"/>
                    <a:pt x="1598" y="11851"/>
                  </a:cubicBezTo>
                  <a:close/>
                  <a:moveTo>
                    <a:pt x="2791" y="12028"/>
                  </a:moveTo>
                  <a:cubicBezTo>
                    <a:pt x="2807" y="12044"/>
                    <a:pt x="2807" y="12044"/>
                    <a:pt x="2823" y="12061"/>
                  </a:cubicBezTo>
                  <a:cubicBezTo>
                    <a:pt x="2823" y="12061"/>
                    <a:pt x="2807" y="12061"/>
                    <a:pt x="2807" y="12077"/>
                  </a:cubicBezTo>
                  <a:cubicBezTo>
                    <a:pt x="2791" y="12061"/>
                    <a:pt x="2775" y="12061"/>
                    <a:pt x="2759" y="12061"/>
                  </a:cubicBezTo>
                  <a:cubicBezTo>
                    <a:pt x="2775" y="12044"/>
                    <a:pt x="2775" y="12028"/>
                    <a:pt x="2791" y="12028"/>
                  </a:cubicBezTo>
                  <a:close/>
                  <a:moveTo>
                    <a:pt x="8017" y="12028"/>
                  </a:moveTo>
                  <a:cubicBezTo>
                    <a:pt x="8034" y="12044"/>
                    <a:pt x="8034" y="12061"/>
                    <a:pt x="8034" y="12077"/>
                  </a:cubicBezTo>
                  <a:lnTo>
                    <a:pt x="7937" y="12077"/>
                  </a:lnTo>
                  <a:cubicBezTo>
                    <a:pt x="7921" y="12077"/>
                    <a:pt x="7921" y="12061"/>
                    <a:pt x="7905" y="12044"/>
                  </a:cubicBezTo>
                  <a:cubicBezTo>
                    <a:pt x="7905" y="12044"/>
                    <a:pt x="7921" y="12028"/>
                    <a:pt x="7937" y="12028"/>
                  </a:cubicBezTo>
                  <a:close/>
                  <a:moveTo>
                    <a:pt x="13986" y="11157"/>
                  </a:moveTo>
                  <a:cubicBezTo>
                    <a:pt x="14018" y="11173"/>
                    <a:pt x="14050" y="11206"/>
                    <a:pt x="14082" y="11238"/>
                  </a:cubicBezTo>
                  <a:cubicBezTo>
                    <a:pt x="14066" y="11254"/>
                    <a:pt x="14050" y="11270"/>
                    <a:pt x="14018" y="11286"/>
                  </a:cubicBezTo>
                  <a:cubicBezTo>
                    <a:pt x="14034" y="11302"/>
                    <a:pt x="14066" y="11335"/>
                    <a:pt x="14082" y="11351"/>
                  </a:cubicBezTo>
                  <a:cubicBezTo>
                    <a:pt x="14050" y="11383"/>
                    <a:pt x="14018" y="11399"/>
                    <a:pt x="13986" y="11431"/>
                  </a:cubicBezTo>
                  <a:cubicBezTo>
                    <a:pt x="13952" y="11431"/>
                    <a:pt x="13925" y="11383"/>
                    <a:pt x="13879" y="11383"/>
                  </a:cubicBezTo>
                  <a:cubicBezTo>
                    <a:pt x="13860" y="11383"/>
                    <a:pt x="13837" y="11392"/>
                    <a:pt x="13808" y="11415"/>
                  </a:cubicBezTo>
                  <a:cubicBezTo>
                    <a:pt x="13808" y="11464"/>
                    <a:pt x="13808" y="11528"/>
                    <a:pt x="13792" y="11593"/>
                  </a:cubicBezTo>
                  <a:cubicBezTo>
                    <a:pt x="13760" y="11625"/>
                    <a:pt x="13711" y="11657"/>
                    <a:pt x="13663" y="11706"/>
                  </a:cubicBezTo>
                  <a:lnTo>
                    <a:pt x="13663" y="11899"/>
                  </a:lnTo>
                  <a:cubicBezTo>
                    <a:pt x="13599" y="11899"/>
                    <a:pt x="13534" y="11915"/>
                    <a:pt x="13486" y="11915"/>
                  </a:cubicBezTo>
                  <a:cubicBezTo>
                    <a:pt x="13405" y="11948"/>
                    <a:pt x="13389" y="12012"/>
                    <a:pt x="13357" y="12077"/>
                  </a:cubicBezTo>
                  <a:lnTo>
                    <a:pt x="13131" y="12077"/>
                  </a:lnTo>
                  <a:cubicBezTo>
                    <a:pt x="13099" y="12061"/>
                    <a:pt x="13099" y="12044"/>
                    <a:pt x="13131" y="12028"/>
                  </a:cubicBezTo>
                  <a:cubicBezTo>
                    <a:pt x="13195" y="11996"/>
                    <a:pt x="13163" y="11932"/>
                    <a:pt x="13228" y="11883"/>
                  </a:cubicBezTo>
                  <a:cubicBezTo>
                    <a:pt x="13260" y="11851"/>
                    <a:pt x="13244" y="11786"/>
                    <a:pt x="13260" y="11722"/>
                  </a:cubicBezTo>
                  <a:cubicBezTo>
                    <a:pt x="13308" y="11754"/>
                    <a:pt x="13324" y="11770"/>
                    <a:pt x="13357" y="11786"/>
                  </a:cubicBezTo>
                  <a:cubicBezTo>
                    <a:pt x="13389" y="11754"/>
                    <a:pt x="13421" y="11738"/>
                    <a:pt x="13453" y="11706"/>
                  </a:cubicBezTo>
                  <a:cubicBezTo>
                    <a:pt x="13421" y="11690"/>
                    <a:pt x="13405" y="11657"/>
                    <a:pt x="13389" y="11641"/>
                  </a:cubicBezTo>
                  <a:cubicBezTo>
                    <a:pt x="13453" y="11561"/>
                    <a:pt x="13582" y="11512"/>
                    <a:pt x="13615" y="11399"/>
                  </a:cubicBezTo>
                  <a:cubicBezTo>
                    <a:pt x="13615" y="11383"/>
                    <a:pt x="13647" y="11351"/>
                    <a:pt x="13679" y="11335"/>
                  </a:cubicBezTo>
                  <a:cubicBezTo>
                    <a:pt x="13824" y="11319"/>
                    <a:pt x="13889" y="11222"/>
                    <a:pt x="13986" y="11157"/>
                  </a:cubicBezTo>
                  <a:close/>
                  <a:moveTo>
                    <a:pt x="6679" y="11802"/>
                  </a:moveTo>
                  <a:lnTo>
                    <a:pt x="6679" y="11802"/>
                  </a:lnTo>
                  <a:cubicBezTo>
                    <a:pt x="6695" y="11867"/>
                    <a:pt x="6695" y="11867"/>
                    <a:pt x="6630" y="11915"/>
                  </a:cubicBezTo>
                  <a:cubicBezTo>
                    <a:pt x="6614" y="11964"/>
                    <a:pt x="6792" y="11996"/>
                    <a:pt x="6663" y="12093"/>
                  </a:cubicBezTo>
                  <a:cubicBezTo>
                    <a:pt x="6614" y="12044"/>
                    <a:pt x="6582" y="11996"/>
                    <a:pt x="6550" y="11964"/>
                  </a:cubicBezTo>
                  <a:lnTo>
                    <a:pt x="6372" y="11964"/>
                  </a:lnTo>
                  <a:cubicBezTo>
                    <a:pt x="6356" y="11932"/>
                    <a:pt x="6356" y="11899"/>
                    <a:pt x="6340" y="11867"/>
                  </a:cubicBezTo>
                  <a:cubicBezTo>
                    <a:pt x="6388" y="11851"/>
                    <a:pt x="6421" y="11851"/>
                    <a:pt x="6453" y="11851"/>
                  </a:cubicBezTo>
                  <a:cubicBezTo>
                    <a:pt x="6469" y="11867"/>
                    <a:pt x="6501" y="11883"/>
                    <a:pt x="6533" y="11915"/>
                  </a:cubicBezTo>
                  <a:lnTo>
                    <a:pt x="6630" y="11915"/>
                  </a:lnTo>
                  <a:cubicBezTo>
                    <a:pt x="6646" y="11867"/>
                    <a:pt x="6598" y="11819"/>
                    <a:pt x="6679" y="11802"/>
                  </a:cubicBezTo>
                  <a:close/>
                  <a:moveTo>
                    <a:pt x="3791" y="12093"/>
                  </a:moveTo>
                  <a:cubicBezTo>
                    <a:pt x="3791" y="12093"/>
                    <a:pt x="3807" y="12109"/>
                    <a:pt x="3824" y="12109"/>
                  </a:cubicBezTo>
                  <a:cubicBezTo>
                    <a:pt x="3807" y="12125"/>
                    <a:pt x="3791" y="12125"/>
                    <a:pt x="3775" y="12125"/>
                  </a:cubicBezTo>
                  <a:cubicBezTo>
                    <a:pt x="3759" y="12125"/>
                    <a:pt x="3759" y="12125"/>
                    <a:pt x="3743" y="12109"/>
                  </a:cubicBezTo>
                  <a:cubicBezTo>
                    <a:pt x="3759" y="12109"/>
                    <a:pt x="3775" y="12093"/>
                    <a:pt x="3791" y="12093"/>
                  </a:cubicBezTo>
                  <a:close/>
                  <a:moveTo>
                    <a:pt x="13131" y="12141"/>
                  </a:moveTo>
                  <a:cubicBezTo>
                    <a:pt x="13163" y="12141"/>
                    <a:pt x="13195" y="12141"/>
                    <a:pt x="13228" y="12157"/>
                  </a:cubicBezTo>
                  <a:cubicBezTo>
                    <a:pt x="13228" y="12157"/>
                    <a:pt x="13228" y="12173"/>
                    <a:pt x="13228" y="12190"/>
                  </a:cubicBezTo>
                  <a:cubicBezTo>
                    <a:pt x="13206" y="12190"/>
                    <a:pt x="13185" y="12197"/>
                    <a:pt x="13168" y="12197"/>
                  </a:cubicBezTo>
                  <a:cubicBezTo>
                    <a:pt x="13159" y="12197"/>
                    <a:pt x="13152" y="12195"/>
                    <a:pt x="13147" y="12190"/>
                  </a:cubicBezTo>
                  <a:cubicBezTo>
                    <a:pt x="13131" y="12190"/>
                    <a:pt x="13115" y="12173"/>
                    <a:pt x="13115" y="12157"/>
                  </a:cubicBezTo>
                  <a:cubicBezTo>
                    <a:pt x="13115" y="12157"/>
                    <a:pt x="13131" y="12141"/>
                    <a:pt x="13131" y="12141"/>
                  </a:cubicBezTo>
                  <a:close/>
                  <a:moveTo>
                    <a:pt x="1888" y="12206"/>
                  </a:moveTo>
                  <a:cubicBezTo>
                    <a:pt x="1904" y="12206"/>
                    <a:pt x="1904" y="12222"/>
                    <a:pt x="1920" y="12222"/>
                  </a:cubicBezTo>
                  <a:cubicBezTo>
                    <a:pt x="1904" y="12238"/>
                    <a:pt x="1888" y="12238"/>
                    <a:pt x="1872" y="12254"/>
                  </a:cubicBezTo>
                  <a:cubicBezTo>
                    <a:pt x="1856" y="12238"/>
                    <a:pt x="1856" y="12238"/>
                    <a:pt x="1840" y="12222"/>
                  </a:cubicBezTo>
                  <a:cubicBezTo>
                    <a:pt x="1856" y="12222"/>
                    <a:pt x="1872" y="12206"/>
                    <a:pt x="1888" y="12206"/>
                  </a:cubicBezTo>
                  <a:close/>
                  <a:moveTo>
                    <a:pt x="3711" y="12206"/>
                  </a:moveTo>
                  <a:cubicBezTo>
                    <a:pt x="3711" y="12206"/>
                    <a:pt x="3727" y="12222"/>
                    <a:pt x="3727" y="12238"/>
                  </a:cubicBezTo>
                  <a:cubicBezTo>
                    <a:pt x="3727" y="12238"/>
                    <a:pt x="3711" y="12254"/>
                    <a:pt x="3711" y="12254"/>
                  </a:cubicBezTo>
                  <a:cubicBezTo>
                    <a:pt x="3695" y="12238"/>
                    <a:pt x="3695" y="12238"/>
                    <a:pt x="3695" y="12222"/>
                  </a:cubicBezTo>
                  <a:cubicBezTo>
                    <a:pt x="3695" y="12206"/>
                    <a:pt x="3695" y="12206"/>
                    <a:pt x="3711" y="12206"/>
                  </a:cubicBezTo>
                  <a:close/>
                  <a:moveTo>
                    <a:pt x="8711" y="12206"/>
                  </a:moveTo>
                  <a:cubicBezTo>
                    <a:pt x="8711" y="12206"/>
                    <a:pt x="8727" y="12222"/>
                    <a:pt x="8727" y="12238"/>
                  </a:cubicBezTo>
                  <a:cubicBezTo>
                    <a:pt x="8727" y="12238"/>
                    <a:pt x="8711" y="12254"/>
                    <a:pt x="8711" y="12254"/>
                  </a:cubicBezTo>
                  <a:cubicBezTo>
                    <a:pt x="8695" y="12238"/>
                    <a:pt x="8695" y="12238"/>
                    <a:pt x="8679" y="12222"/>
                  </a:cubicBezTo>
                  <a:cubicBezTo>
                    <a:pt x="8679" y="12206"/>
                    <a:pt x="8695" y="12206"/>
                    <a:pt x="8711" y="12206"/>
                  </a:cubicBezTo>
                  <a:close/>
                  <a:moveTo>
                    <a:pt x="12921" y="12270"/>
                  </a:moveTo>
                  <a:cubicBezTo>
                    <a:pt x="12937" y="12270"/>
                    <a:pt x="12953" y="12286"/>
                    <a:pt x="12969" y="12286"/>
                  </a:cubicBezTo>
                  <a:cubicBezTo>
                    <a:pt x="12953" y="12286"/>
                    <a:pt x="12953" y="12303"/>
                    <a:pt x="12937" y="12303"/>
                  </a:cubicBezTo>
                  <a:cubicBezTo>
                    <a:pt x="12921" y="12303"/>
                    <a:pt x="12905" y="12286"/>
                    <a:pt x="12889" y="12286"/>
                  </a:cubicBezTo>
                  <a:cubicBezTo>
                    <a:pt x="12905" y="12286"/>
                    <a:pt x="12905" y="12270"/>
                    <a:pt x="12921" y="12270"/>
                  </a:cubicBezTo>
                  <a:close/>
                  <a:moveTo>
                    <a:pt x="2840" y="12141"/>
                  </a:moveTo>
                  <a:cubicBezTo>
                    <a:pt x="2920" y="12157"/>
                    <a:pt x="2936" y="12206"/>
                    <a:pt x="2969" y="12222"/>
                  </a:cubicBezTo>
                  <a:cubicBezTo>
                    <a:pt x="3017" y="12254"/>
                    <a:pt x="3065" y="12270"/>
                    <a:pt x="3114" y="12286"/>
                  </a:cubicBezTo>
                  <a:lnTo>
                    <a:pt x="3114" y="12367"/>
                  </a:lnTo>
                  <a:lnTo>
                    <a:pt x="2920" y="12367"/>
                  </a:lnTo>
                  <a:cubicBezTo>
                    <a:pt x="2904" y="12335"/>
                    <a:pt x="2920" y="12319"/>
                    <a:pt x="2904" y="12286"/>
                  </a:cubicBezTo>
                  <a:cubicBezTo>
                    <a:pt x="2888" y="12270"/>
                    <a:pt x="2840" y="12254"/>
                    <a:pt x="2840" y="12222"/>
                  </a:cubicBezTo>
                  <a:cubicBezTo>
                    <a:pt x="2823" y="12206"/>
                    <a:pt x="2840" y="12173"/>
                    <a:pt x="2840" y="12141"/>
                  </a:cubicBezTo>
                  <a:close/>
                  <a:moveTo>
                    <a:pt x="3211" y="12319"/>
                  </a:moveTo>
                  <a:cubicBezTo>
                    <a:pt x="3227" y="12319"/>
                    <a:pt x="3227" y="12335"/>
                    <a:pt x="3243" y="12335"/>
                  </a:cubicBezTo>
                  <a:cubicBezTo>
                    <a:pt x="3227" y="12351"/>
                    <a:pt x="3227" y="12367"/>
                    <a:pt x="3211" y="12367"/>
                  </a:cubicBezTo>
                  <a:cubicBezTo>
                    <a:pt x="3211" y="12367"/>
                    <a:pt x="3194" y="12367"/>
                    <a:pt x="3194" y="12351"/>
                  </a:cubicBezTo>
                  <a:cubicBezTo>
                    <a:pt x="3194" y="12335"/>
                    <a:pt x="3211" y="12335"/>
                    <a:pt x="3211" y="12319"/>
                  </a:cubicBezTo>
                  <a:close/>
                  <a:moveTo>
                    <a:pt x="11969" y="12551"/>
                  </a:moveTo>
                  <a:cubicBezTo>
                    <a:pt x="11967" y="12579"/>
                    <a:pt x="11952" y="12594"/>
                    <a:pt x="11937" y="12609"/>
                  </a:cubicBezTo>
                  <a:cubicBezTo>
                    <a:pt x="11897" y="12556"/>
                    <a:pt x="11923" y="12557"/>
                    <a:pt x="11969" y="12551"/>
                  </a:cubicBezTo>
                  <a:close/>
                  <a:moveTo>
                    <a:pt x="4033" y="12383"/>
                  </a:moveTo>
                  <a:cubicBezTo>
                    <a:pt x="4066" y="12383"/>
                    <a:pt x="4082" y="12383"/>
                    <a:pt x="4098" y="12399"/>
                  </a:cubicBezTo>
                  <a:cubicBezTo>
                    <a:pt x="4130" y="12448"/>
                    <a:pt x="4211" y="12432"/>
                    <a:pt x="4259" y="12480"/>
                  </a:cubicBezTo>
                  <a:cubicBezTo>
                    <a:pt x="4291" y="12528"/>
                    <a:pt x="4356" y="12561"/>
                    <a:pt x="4388" y="12593"/>
                  </a:cubicBezTo>
                  <a:cubicBezTo>
                    <a:pt x="4453" y="12609"/>
                    <a:pt x="4469" y="12657"/>
                    <a:pt x="4517" y="12690"/>
                  </a:cubicBezTo>
                  <a:cubicBezTo>
                    <a:pt x="4517" y="12722"/>
                    <a:pt x="4517" y="12738"/>
                    <a:pt x="4517" y="12770"/>
                  </a:cubicBezTo>
                  <a:cubicBezTo>
                    <a:pt x="4437" y="12770"/>
                    <a:pt x="4420" y="12722"/>
                    <a:pt x="4372" y="12690"/>
                  </a:cubicBezTo>
                  <a:lnTo>
                    <a:pt x="4372" y="12609"/>
                  </a:lnTo>
                  <a:cubicBezTo>
                    <a:pt x="4324" y="12625"/>
                    <a:pt x="4291" y="12641"/>
                    <a:pt x="4227" y="12674"/>
                  </a:cubicBezTo>
                  <a:cubicBezTo>
                    <a:pt x="4195" y="12657"/>
                    <a:pt x="4162" y="12625"/>
                    <a:pt x="4130" y="12609"/>
                  </a:cubicBezTo>
                  <a:cubicBezTo>
                    <a:pt x="4098" y="12625"/>
                    <a:pt x="4082" y="12641"/>
                    <a:pt x="4049" y="12674"/>
                  </a:cubicBezTo>
                  <a:cubicBezTo>
                    <a:pt x="4033" y="12657"/>
                    <a:pt x="4017" y="12657"/>
                    <a:pt x="3985" y="12657"/>
                  </a:cubicBezTo>
                  <a:cubicBezTo>
                    <a:pt x="3936" y="12625"/>
                    <a:pt x="3936" y="12609"/>
                    <a:pt x="4017" y="12528"/>
                  </a:cubicBezTo>
                  <a:cubicBezTo>
                    <a:pt x="4033" y="12480"/>
                    <a:pt x="4033" y="12432"/>
                    <a:pt x="4033" y="12383"/>
                  </a:cubicBezTo>
                  <a:close/>
                  <a:moveTo>
                    <a:pt x="3565" y="12609"/>
                  </a:moveTo>
                  <a:lnTo>
                    <a:pt x="3565" y="12609"/>
                  </a:lnTo>
                  <a:cubicBezTo>
                    <a:pt x="3614" y="12657"/>
                    <a:pt x="3614" y="12657"/>
                    <a:pt x="3582" y="12803"/>
                  </a:cubicBezTo>
                  <a:cubicBezTo>
                    <a:pt x="3517" y="12722"/>
                    <a:pt x="3517" y="12674"/>
                    <a:pt x="3565" y="12609"/>
                  </a:cubicBezTo>
                  <a:close/>
                  <a:moveTo>
                    <a:pt x="3395" y="12725"/>
                  </a:moveTo>
                  <a:cubicBezTo>
                    <a:pt x="3412" y="12725"/>
                    <a:pt x="3431" y="12729"/>
                    <a:pt x="3453" y="12738"/>
                  </a:cubicBezTo>
                  <a:cubicBezTo>
                    <a:pt x="3453" y="12754"/>
                    <a:pt x="3469" y="12786"/>
                    <a:pt x="3469" y="12819"/>
                  </a:cubicBezTo>
                  <a:cubicBezTo>
                    <a:pt x="3404" y="12835"/>
                    <a:pt x="3340" y="12867"/>
                    <a:pt x="3259" y="12899"/>
                  </a:cubicBezTo>
                  <a:cubicBezTo>
                    <a:pt x="3259" y="12867"/>
                    <a:pt x="3259" y="12835"/>
                    <a:pt x="3243" y="12819"/>
                  </a:cubicBezTo>
                  <a:cubicBezTo>
                    <a:pt x="3295" y="12793"/>
                    <a:pt x="3326" y="12725"/>
                    <a:pt x="3395" y="12725"/>
                  </a:cubicBezTo>
                  <a:close/>
                  <a:moveTo>
                    <a:pt x="2549" y="12843"/>
                  </a:moveTo>
                  <a:cubicBezTo>
                    <a:pt x="2569" y="12843"/>
                    <a:pt x="2590" y="12851"/>
                    <a:pt x="2614" y="12867"/>
                  </a:cubicBezTo>
                  <a:cubicBezTo>
                    <a:pt x="2590" y="12891"/>
                    <a:pt x="2569" y="12903"/>
                    <a:pt x="2549" y="12903"/>
                  </a:cubicBezTo>
                  <a:cubicBezTo>
                    <a:pt x="2529" y="12903"/>
                    <a:pt x="2509" y="12891"/>
                    <a:pt x="2485" y="12867"/>
                  </a:cubicBezTo>
                  <a:cubicBezTo>
                    <a:pt x="2509" y="12851"/>
                    <a:pt x="2529" y="12843"/>
                    <a:pt x="2549" y="12843"/>
                  </a:cubicBezTo>
                  <a:close/>
                  <a:moveTo>
                    <a:pt x="13050" y="11335"/>
                  </a:moveTo>
                  <a:cubicBezTo>
                    <a:pt x="13115" y="11351"/>
                    <a:pt x="13179" y="11383"/>
                    <a:pt x="13244" y="11415"/>
                  </a:cubicBezTo>
                  <a:cubicBezTo>
                    <a:pt x="13195" y="11464"/>
                    <a:pt x="13131" y="11496"/>
                    <a:pt x="13050" y="11512"/>
                  </a:cubicBezTo>
                  <a:cubicBezTo>
                    <a:pt x="13050" y="11577"/>
                    <a:pt x="13131" y="11593"/>
                    <a:pt x="13147" y="11641"/>
                  </a:cubicBezTo>
                  <a:cubicBezTo>
                    <a:pt x="13002" y="11722"/>
                    <a:pt x="13002" y="11722"/>
                    <a:pt x="12937" y="11851"/>
                  </a:cubicBezTo>
                  <a:lnTo>
                    <a:pt x="12792" y="11851"/>
                  </a:lnTo>
                  <a:cubicBezTo>
                    <a:pt x="12760" y="11867"/>
                    <a:pt x="12728" y="11899"/>
                    <a:pt x="12695" y="11915"/>
                  </a:cubicBezTo>
                  <a:cubicBezTo>
                    <a:pt x="12679" y="12028"/>
                    <a:pt x="12679" y="12028"/>
                    <a:pt x="12744" y="12125"/>
                  </a:cubicBezTo>
                  <a:cubicBezTo>
                    <a:pt x="12719" y="12141"/>
                    <a:pt x="12691" y="12141"/>
                    <a:pt x="12659" y="12141"/>
                  </a:cubicBezTo>
                  <a:cubicBezTo>
                    <a:pt x="12627" y="12141"/>
                    <a:pt x="12590" y="12141"/>
                    <a:pt x="12550" y="12157"/>
                  </a:cubicBezTo>
                  <a:cubicBezTo>
                    <a:pt x="12550" y="12157"/>
                    <a:pt x="12518" y="12173"/>
                    <a:pt x="12502" y="12190"/>
                  </a:cubicBezTo>
                  <a:cubicBezTo>
                    <a:pt x="12486" y="12173"/>
                    <a:pt x="12469" y="12173"/>
                    <a:pt x="12453" y="12157"/>
                  </a:cubicBezTo>
                  <a:cubicBezTo>
                    <a:pt x="12437" y="12157"/>
                    <a:pt x="12405" y="12157"/>
                    <a:pt x="12405" y="12173"/>
                  </a:cubicBezTo>
                  <a:cubicBezTo>
                    <a:pt x="12405" y="12206"/>
                    <a:pt x="12389" y="12238"/>
                    <a:pt x="12357" y="12270"/>
                  </a:cubicBezTo>
                  <a:cubicBezTo>
                    <a:pt x="12276" y="12303"/>
                    <a:pt x="12276" y="12383"/>
                    <a:pt x="12227" y="12432"/>
                  </a:cubicBezTo>
                  <a:lnTo>
                    <a:pt x="12147" y="12432"/>
                  </a:lnTo>
                  <a:cubicBezTo>
                    <a:pt x="12131" y="12464"/>
                    <a:pt x="12115" y="12512"/>
                    <a:pt x="12082" y="12544"/>
                  </a:cubicBezTo>
                  <a:lnTo>
                    <a:pt x="12002" y="12544"/>
                  </a:lnTo>
                  <a:cubicBezTo>
                    <a:pt x="11969" y="12528"/>
                    <a:pt x="11953" y="12512"/>
                    <a:pt x="11953" y="12496"/>
                  </a:cubicBezTo>
                  <a:lnTo>
                    <a:pt x="11711" y="12496"/>
                  </a:lnTo>
                  <a:cubicBezTo>
                    <a:pt x="11695" y="12528"/>
                    <a:pt x="11695" y="12561"/>
                    <a:pt x="11679" y="12593"/>
                  </a:cubicBezTo>
                  <a:cubicBezTo>
                    <a:pt x="11667" y="12605"/>
                    <a:pt x="11651" y="12608"/>
                    <a:pt x="11630" y="12608"/>
                  </a:cubicBezTo>
                  <a:cubicBezTo>
                    <a:pt x="11607" y="12608"/>
                    <a:pt x="11580" y="12604"/>
                    <a:pt x="11546" y="12604"/>
                  </a:cubicBezTo>
                  <a:cubicBezTo>
                    <a:pt x="11528" y="12604"/>
                    <a:pt x="11507" y="12605"/>
                    <a:pt x="11485" y="12609"/>
                  </a:cubicBezTo>
                  <a:cubicBezTo>
                    <a:pt x="11437" y="12657"/>
                    <a:pt x="11389" y="12722"/>
                    <a:pt x="11308" y="12803"/>
                  </a:cubicBezTo>
                  <a:cubicBezTo>
                    <a:pt x="11276" y="12738"/>
                    <a:pt x="11260" y="12706"/>
                    <a:pt x="11244" y="12674"/>
                  </a:cubicBezTo>
                  <a:lnTo>
                    <a:pt x="11082" y="12674"/>
                  </a:lnTo>
                  <a:cubicBezTo>
                    <a:pt x="11066" y="12706"/>
                    <a:pt x="11050" y="12738"/>
                    <a:pt x="11034" y="12786"/>
                  </a:cubicBezTo>
                  <a:cubicBezTo>
                    <a:pt x="11002" y="12770"/>
                    <a:pt x="10985" y="12754"/>
                    <a:pt x="10953" y="12722"/>
                  </a:cubicBezTo>
                  <a:cubicBezTo>
                    <a:pt x="10905" y="12770"/>
                    <a:pt x="10856" y="12803"/>
                    <a:pt x="10808" y="12835"/>
                  </a:cubicBezTo>
                  <a:lnTo>
                    <a:pt x="10598" y="12835"/>
                  </a:lnTo>
                  <a:cubicBezTo>
                    <a:pt x="10582" y="12851"/>
                    <a:pt x="10566" y="12867"/>
                    <a:pt x="10550" y="12883"/>
                  </a:cubicBezTo>
                  <a:cubicBezTo>
                    <a:pt x="10534" y="12883"/>
                    <a:pt x="10518" y="12899"/>
                    <a:pt x="10485" y="12899"/>
                  </a:cubicBezTo>
                  <a:lnTo>
                    <a:pt x="9340" y="12899"/>
                  </a:lnTo>
                  <a:cubicBezTo>
                    <a:pt x="9308" y="12883"/>
                    <a:pt x="9292" y="12867"/>
                    <a:pt x="9276" y="12851"/>
                  </a:cubicBezTo>
                  <a:lnTo>
                    <a:pt x="8840" y="12851"/>
                  </a:lnTo>
                  <a:cubicBezTo>
                    <a:pt x="8824" y="12867"/>
                    <a:pt x="8808" y="12883"/>
                    <a:pt x="8759" y="12915"/>
                  </a:cubicBezTo>
                  <a:cubicBezTo>
                    <a:pt x="8743" y="12851"/>
                    <a:pt x="8711" y="12803"/>
                    <a:pt x="8695" y="12786"/>
                  </a:cubicBezTo>
                  <a:lnTo>
                    <a:pt x="8501" y="12786"/>
                  </a:lnTo>
                  <a:cubicBezTo>
                    <a:pt x="8469" y="12770"/>
                    <a:pt x="8453" y="12738"/>
                    <a:pt x="8421" y="12722"/>
                  </a:cubicBezTo>
                  <a:cubicBezTo>
                    <a:pt x="8405" y="12738"/>
                    <a:pt x="8372" y="12770"/>
                    <a:pt x="8356" y="12786"/>
                  </a:cubicBezTo>
                  <a:cubicBezTo>
                    <a:pt x="8349" y="12788"/>
                    <a:pt x="8342" y="12788"/>
                    <a:pt x="8335" y="12788"/>
                  </a:cubicBezTo>
                  <a:cubicBezTo>
                    <a:pt x="8261" y="12788"/>
                    <a:pt x="8226" y="12720"/>
                    <a:pt x="8152" y="12720"/>
                  </a:cubicBezTo>
                  <a:cubicBezTo>
                    <a:pt x="8145" y="12720"/>
                    <a:pt x="8138" y="12721"/>
                    <a:pt x="8130" y="12722"/>
                  </a:cubicBezTo>
                  <a:cubicBezTo>
                    <a:pt x="8066" y="12722"/>
                    <a:pt x="8001" y="12690"/>
                    <a:pt x="7937" y="12657"/>
                  </a:cubicBezTo>
                  <a:cubicBezTo>
                    <a:pt x="7921" y="12690"/>
                    <a:pt x="7888" y="12706"/>
                    <a:pt x="7872" y="12722"/>
                  </a:cubicBezTo>
                  <a:cubicBezTo>
                    <a:pt x="7776" y="12657"/>
                    <a:pt x="7663" y="12641"/>
                    <a:pt x="7598" y="12561"/>
                  </a:cubicBezTo>
                  <a:cubicBezTo>
                    <a:pt x="7501" y="12544"/>
                    <a:pt x="7421" y="12496"/>
                    <a:pt x="7340" y="12464"/>
                  </a:cubicBezTo>
                  <a:cubicBezTo>
                    <a:pt x="7324" y="12464"/>
                    <a:pt x="7340" y="12448"/>
                    <a:pt x="7340" y="12432"/>
                  </a:cubicBezTo>
                  <a:lnTo>
                    <a:pt x="7146" y="12432"/>
                  </a:lnTo>
                  <a:cubicBezTo>
                    <a:pt x="7130" y="12399"/>
                    <a:pt x="7130" y="12367"/>
                    <a:pt x="7098" y="12319"/>
                  </a:cubicBezTo>
                  <a:lnTo>
                    <a:pt x="7017" y="12319"/>
                  </a:lnTo>
                  <a:cubicBezTo>
                    <a:pt x="6985" y="12303"/>
                    <a:pt x="6969" y="12286"/>
                    <a:pt x="6937" y="12254"/>
                  </a:cubicBezTo>
                  <a:cubicBezTo>
                    <a:pt x="6904" y="12303"/>
                    <a:pt x="6856" y="12335"/>
                    <a:pt x="6792" y="12383"/>
                  </a:cubicBezTo>
                  <a:cubicBezTo>
                    <a:pt x="6759" y="12351"/>
                    <a:pt x="6727" y="12319"/>
                    <a:pt x="6695" y="12286"/>
                  </a:cubicBezTo>
                  <a:cubicBezTo>
                    <a:pt x="6743" y="12270"/>
                    <a:pt x="6792" y="12254"/>
                    <a:pt x="6824" y="12238"/>
                  </a:cubicBezTo>
                  <a:cubicBezTo>
                    <a:pt x="6792" y="12173"/>
                    <a:pt x="6743" y="12125"/>
                    <a:pt x="6792" y="12028"/>
                  </a:cubicBezTo>
                  <a:cubicBezTo>
                    <a:pt x="6808" y="12028"/>
                    <a:pt x="6840" y="12028"/>
                    <a:pt x="6888" y="12012"/>
                  </a:cubicBezTo>
                  <a:cubicBezTo>
                    <a:pt x="6904" y="11980"/>
                    <a:pt x="6921" y="11948"/>
                    <a:pt x="6969" y="11883"/>
                  </a:cubicBezTo>
                  <a:cubicBezTo>
                    <a:pt x="6969" y="11964"/>
                    <a:pt x="6985" y="12012"/>
                    <a:pt x="7001" y="12077"/>
                  </a:cubicBezTo>
                  <a:cubicBezTo>
                    <a:pt x="7066" y="12061"/>
                    <a:pt x="7098" y="11996"/>
                    <a:pt x="7146" y="11964"/>
                  </a:cubicBezTo>
                  <a:lnTo>
                    <a:pt x="7243" y="11964"/>
                  </a:lnTo>
                  <a:cubicBezTo>
                    <a:pt x="7340" y="11996"/>
                    <a:pt x="7421" y="12028"/>
                    <a:pt x="7534" y="12077"/>
                  </a:cubicBezTo>
                  <a:lnTo>
                    <a:pt x="7646" y="12077"/>
                  </a:lnTo>
                  <a:cubicBezTo>
                    <a:pt x="7679" y="12109"/>
                    <a:pt x="7695" y="12125"/>
                    <a:pt x="7727" y="12141"/>
                  </a:cubicBezTo>
                  <a:lnTo>
                    <a:pt x="7856" y="12141"/>
                  </a:lnTo>
                  <a:cubicBezTo>
                    <a:pt x="7888" y="12157"/>
                    <a:pt x="7905" y="12173"/>
                    <a:pt x="7937" y="12190"/>
                  </a:cubicBezTo>
                  <a:cubicBezTo>
                    <a:pt x="7953" y="12173"/>
                    <a:pt x="7969" y="12173"/>
                    <a:pt x="7985" y="12157"/>
                  </a:cubicBezTo>
                  <a:cubicBezTo>
                    <a:pt x="8066" y="12173"/>
                    <a:pt x="8130" y="12206"/>
                    <a:pt x="8211" y="12238"/>
                  </a:cubicBezTo>
                  <a:cubicBezTo>
                    <a:pt x="8242" y="12228"/>
                    <a:pt x="8279" y="12198"/>
                    <a:pt x="8322" y="12198"/>
                  </a:cubicBezTo>
                  <a:cubicBezTo>
                    <a:pt x="8347" y="12198"/>
                    <a:pt x="8375" y="12208"/>
                    <a:pt x="8405" y="12238"/>
                  </a:cubicBezTo>
                  <a:cubicBezTo>
                    <a:pt x="8437" y="12270"/>
                    <a:pt x="8534" y="12254"/>
                    <a:pt x="8566" y="12319"/>
                  </a:cubicBezTo>
                  <a:lnTo>
                    <a:pt x="8953" y="12319"/>
                  </a:lnTo>
                  <a:cubicBezTo>
                    <a:pt x="8969" y="12254"/>
                    <a:pt x="9018" y="12222"/>
                    <a:pt x="9098" y="12190"/>
                  </a:cubicBezTo>
                  <a:cubicBezTo>
                    <a:pt x="9130" y="12206"/>
                    <a:pt x="9163" y="12238"/>
                    <a:pt x="9195" y="12254"/>
                  </a:cubicBezTo>
                  <a:cubicBezTo>
                    <a:pt x="9227" y="12238"/>
                    <a:pt x="9243" y="12222"/>
                    <a:pt x="9276" y="12206"/>
                  </a:cubicBezTo>
                  <a:lnTo>
                    <a:pt x="9405" y="12206"/>
                  </a:lnTo>
                  <a:cubicBezTo>
                    <a:pt x="9437" y="12222"/>
                    <a:pt x="9469" y="12254"/>
                    <a:pt x="9518" y="12286"/>
                  </a:cubicBezTo>
                  <a:cubicBezTo>
                    <a:pt x="9485" y="12303"/>
                    <a:pt x="9469" y="12319"/>
                    <a:pt x="9437" y="12351"/>
                  </a:cubicBezTo>
                  <a:cubicBezTo>
                    <a:pt x="9501" y="12367"/>
                    <a:pt x="9566" y="12399"/>
                    <a:pt x="9647" y="12432"/>
                  </a:cubicBezTo>
                  <a:cubicBezTo>
                    <a:pt x="9647" y="12367"/>
                    <a:pt x="9663" y="12335"/>
                    <a:pt x="9663" y="12286"/>
                  </a:cubicBezTo>
                  <a:cubicBezTo>
                    <a:pt x="9695" y="12254"/>
                    <a:pt x="9727" y="12222"/>
                    <a:pt x="9760" y="12190"/>
                  </a:cubicBezTo>
                  <a:cubicBezTo>
                    <a:pt x="9824" y="12254"/>
                    <a:pt x="9856" y="12303"/>
                    <a:pt x="9905" y="12367"/>
                  </a:cubicBezTo>
                  <a:cubicBezTo>
                    <a:pt x="9953" y="12335"/>
                    <a:pt x="9921" y="12270"/>
                    <a:pt x="9937" y="12238"/>
                  </a:cubicBezTo>
                  <a:cubicBezTo>
                    <a:pt x="9953" y="12222"/>
                    <a:pt x="9969" y="12206"/>
                    <a:pt x="9985" y="12206"/>
                  </a:cubicBezTo>
                  <a:cubicBezTo>
                    <a:pt x="10018" y="12200"/>
                    <a:pt x="10050" y="12199"/>
                    <a:pt x="10082" y="12199"/>
                  </a:cubicBezTo>
                  <a:cubicBezTo>
                    <a:pt x="10145" y="12199"/>
                    <a:pt x="10206" y="12206"/>
                    <a:pt x="10260" y="12206"/>
                  </a:cubicBezTo>
                  <a:cubicBezTo>
                    <a:pt x="10292" y="12157"/>
                    <a:pt x="10324" y="12141"/>
                    <a:pt x="10372" y="12093"/>
                  </a:cubicBezTo>
                  <a:cubicBezTo>
                    <a:pt x="10340" y="12061"/>
                    <a:pt x="10324" y="12028"/>
                    <a:pt x="10308" y="11996"/>
                  </a:cubicBezTo>
                  <a:cubicBezTo>
                    <a:pt x="10340" y="11964"/>
                    <a:pt x="10356" y="11932"/>
                    <a:pt x="10389" y="11915"/>
                  </a:cubicBezTo>
                  <a:lnTo>
                    <a:pt x="10469" y="11915"/>
                  </a:lnTo>
                  <a:cubicBezTo>
                    <a:pt x="10518" y="11948"/>
                    <a:pt x="10485" y="11996"/>
                    <a:pt x="10518" y="12061"/>
                  </a:cubicBezTo>
                  <a:cubicBezTo>
                    <a:pt x="10534" y="12077"/>
                    <a:pt x="10582" y="12109"/>
                    <a:pt x="10631" y="12157"/>
                  </a:cubicBezTo>
                  <a:cubicBezTo>
                    <a:pt x="10663" y="12125"/>
                    <a:pt x="10695" y="12109"/>
                    <a:pt x="10743" y="12093"/>
                  </a:cubicBezTo>
                  <a:cubicBezTo>
                    <a:pt x="10763" y="12085"/>
                    <a:pt x="10783" y="12083"/>
                    <a:pt x="10803" y="12083"/>
                  </a:cubicBezTo>
                  <a:cubicBezTo>
                    <a:pt x="10831" y="12083"/>
                    <a:pt x="10860" y="12087"/>
                    <a:pt x="10889" y="12087"/>
                  </a:cubicBezTo>
                  <a:cubicBezTo>
                    <a:pt x="10928" y="12087"/>
                    <a:pt x="10966" y="12080"/>
                    <a:pt x="11002" y="12044"/>
                  </a:cubicBezTo>
                  <a:cubicBezTo>
                    <a:pt x="11066" y="11996"/>
                    <a:pt x="11195" y="12061"/>
                    <a:pt x="11227" y="11964"/>
                  </a:cubicBezTo>
                  <a:cubicBezTo>
                    <a:pt x="11250" y="11964"/>
                    <a:pt x="11275" y="11965"/>
                    <a:pt x="11299" y="11965"/>
                  </a:cubicBezTo>
                  <a:cubicBezTo>
                    <a:pt x="11359" y="11965"/>
                    <a:pt x="11419" y="11957"/>
                    <a:pt x="11453" y="11899"/>
                  </a:cubicBezTo>
                  <a:cubicBezTo>
                    <a:pt x="11462" y="11901"/>
                    <a:pt x="11470" y="11901"/>
                    <a:pt x="11477" y="11901"/>
                  </a:cubicBezTo>
                  <a:cubicBezTo>
                    <a:pt x="11569" y="11901"/>
                    <a:pt x="11588" y="11817"/>
                    <a:pt x="11663" y="11802"/>
                  </a:cubicBezTo>
                  <a:cubicBezTo>
                    <a:pt x="11679" y="11819"/>
                    <a:pt x="11695" y="11819"/>
                    <a:pt x="11727" y="11851"/>
                  </a:cubicBezTo>
                  <a:cubicBezTo>
                    <a:pt x="11744" y="11835"/>
                    <a:pt x="11760" y="11802"/>
                    <a:pt x="11792" y="11802"/>
                  </a:cubicBezTo>
                  <a:cubicBezTo>
                    <a:pt x="11816" y="11794"/>
                    <a:pt x="11840" y="11794"/>
                    <a:pt x="11865" y="11794"/>
                  </a:cubicBezTo>
                  <a:cubicBezTo>
                    <a:pt x="11889" y="11794"/>
                    <a:pt x="11913" y="11794"/>
                    <a:pt x="11937" y="11786"/>
                  </a:cubicBezTo>
                  <a:cubicBezTo>
                    <a:pt x="11953" y="11786"/>
                    <a:pt x="11986" y="11754"/>
                    <a:pt x="12018" y="11738"/>
                  </a:cubicBezTo>
                  <a:lnTo>
                    <a:pt x="12179" y="11738"/>
                  </a:lnTo>
                  <a:cubicBezTo>
                    <a:pt x="12227" y="11673"/>
                    <a:pt x="12292" y="11609"/>
                    <a:pt x="12340" y="11577"/>
                  </a:cubicBezTo>
                  <a:cubicBezTo>
                    <a:pt x="12366" y="11565"/>
                    <a:pt x="12387" y="11561"/>
                    <a:pt x="12405" y="11561"/>
                  </a:cubicBezTo>
                  <a:cubicBezTo>
                    <a:pt x="12462" y="11561"/>
                    <a:pt x="12481" y="11609"/>
                    <a:pt x="12518" y="11609"/>
                  </a:cubicBezTo>
                  <a:lnTo>
                    <a:pt x="12582" y="11609"/>
                  </a:lnTo>
                  <a:cubicBezTo>
                    <a:pt x="12647" y="11544"/>
                    <a:pt x="12711" y="11496"/>
                    <a:pt x="12792" y="11448"/>
                  </a:cubicBezTo>
                  <a:lnTo>
                    <a:pt x="12921" y="11448"/>
                  </a:lnTo>
                  <a:cubicBezTo>
                    <a:pt x="12969" y="11399"/>
                    <a:pt x="13002" y="11367"/>
                    <a:pt x="13050" y="11335"/>
                  </a:cubicBezTo>
                  <a:close/>
                  <a:moveTo>
                    <a:pt x="3678" y="12891"/>
                  </a:moveTo>
                  <a:cubicBezTo>
                    <a:pt x="3699" y="12891"/>
                    <a:pt x="3719" y="12899"/>
                    <a:pt x="3743" y="12915"/>
                  </a:cubicBezTo>
                  <a:cubicBezTo>
                    <a:pt x="3695" y="12964"/>
                    <a:pt x="3678" y="13028"/>
                    <a:pt x="3646" y="13077"/>
                  </a:cubicBezTo>
                  <a:cubicBezTo>
                    <a:pt x="3582" y="13028"/>
                    <a:pt x="3614" y="12964"/>
                    <a:pt x="3614" y="12915"/>
                  </a:cubicBezTo>
                  <a:cubicBezTo>
                    <a:pt x="3638" y="12899"/>
                    <a:pt x="3658" y="12891"/>
                    <a:pt x="3678" y="12891"/>
                  </a:cubicBezTo>
                  <a:close/>
                  <a:moveTo>
                    <a:pt x="6179" y="14545"/>
                  </a:moveTo>
                  <a:cubicBezTo>
                    <a:pt x="6195" y="14545"/>
                    <a:pt x="6195" y="14561"/>
                    <a:pt x="6211" y="14561"/>
                  </a:cubicBezTo>
                  <a:cubicBezTo>
                    <a:pt x="6195" y="14561"/>
                    <a:pt x="6179" y="14577"/>
                    <a:pt x="6162" y="14577"/>
                  </a:cubicBezTo>
                  <a:cubicBezTo>
                    <a:pt x="6162" y="14577"/>
                    <a:pt x="6146" y="14561"/>
                    <a:pt x="6130" y="14561"/>
                  </a:cubicBezTo>
                  <a:cubicBezTo>
                    <a:pt x="6146" y="14561"/>
                    <a:pt x="6162" y="14545"/>
                    <a:pt x="6179" y="14545"/>
                  </a:cubicBezTo>
                  <a:close/>
                  <a:moveTo>
                    <a:pt x="6308" y="14529"/>
                  </a:moveTo>
                  <a:cubicBezTo>
                    <a:pt x="6340" y="14529"/>
                    <a:pt x="6372" y="14545"/>
                    <a:pt x="6404" y="14545"/>
                  </a:cubicBezTo>
                  <a:cubicBezTo>
                    <a:pt x="6404" y="14561"/>
                    <a:pt x="6404" y="14561"/>
                    <a:pt x="6404" y="14577"/>
                  </a:cubicBezTo>
                  <a:cubicBezTo>
                    <a:pt x="6372" y="14577"/>
                    <a:pt x="6340" y="14593"/>
                    <a:pt x="6324" y="14593"/>
                  </a:cubicBezTo>
                  <a:cubicBezTo>
                    <a:pt x="6308" y="14593"/>
                    <a:pt x="6292" y="14561"/>
                    <a:pt x="6292" y="14545"/>
                  </a:cubicBezTo>
                  <a:cubicBezTo>
                    <a:pt x="6292" y="14545"/>
                    <a:pt x="6308" y="14529"/>
                    <a:pt x="6308" y="14529"/>
                  </a:cubicBezTo>
                  <a:close/>
                  <a:moveTo>
                    <a:pt x="7265" y="1"/>
                  </a:moveTo>
                  <a:cubicBezTo>
                    <a:pt x="7222" y="1"/>
                    <a:pt x="7187" y="35"/>
                    <a:pt x="7163" y="60"/>
                  </a:cubicBezTo>
                  <a:cubicBezTo>
                    <a:pt x="7122" y="60"/>
                    <a:pt x="7082" y="64"/>
                    <a:pt x="7042" y="64"/>
                  </a:cubicBezTo>
                  <a:cubicBezTo>
                    <a:pt x="7001" y="64"/>
                    <a:pt x="6961" y="60"/>
                    <a:pt x="6921" y="43"/>
                  </a:cubicBezTo>
                  <a:cubicBezTo>
                    <a:pt x="6904" y="43"/>
                    <a:pt x="6888" y="27"/>
                    <a:pt x="6872" y="11"/>
                  </a:cubicBezTo>
                  <a:cubicBezTo>
                    <a:pt x="6856" y="27"/>
                    <a:pt x="6824" y="43"/>
                    <a:pt x="6792" y="76"/>
                  </a:cubicBezTo>
                  <a:lnTo>
                    <a:pt x="6598" y="76"/>
                  </a:lnTo>
                  <a:cubicBezTo>
                    <a:pt x="6533" y="124"/>
                    <a:pt x="6533" y="221"/>
                    <a:pt x="6437" y="237"/>
                  </a:cubicBezTo>
                  <a:lnTo>
                    <a:pt x="6308" y="237"/>
                  </a:lnTo>
                  <a:cubicBezTo>
                    <a:pt x="6292" y="205"/>
                    <a:pt x="6275" y="156"/>
                    <a:pt x="6243" y="108"/>
                  </a:cubicBezTo>
                  <a:cubicBezTo>
                    <a:pt x="6195" y="156"/>
                    <a:pt x="6162" y="205"/>
                    <a:pt x="6130" y="237"/>
                  </a:cubicBezTo>
                  <a:lnTo>
                    <a:pt x="5824" y="237"/>
                  </a:lnTo>
                  <a:cubicBezTo>
                    <a:pt x="5791" y="221"/>
                    <a:pt x="5775" y="205"/>
                    <a:pt x="5743" y="189"/>
                  </a:cubicBezTo>
                  <a:cubicBezTo>
                    <a:pt x="5727" y="221"/>
                    <a:pt x="5711" y="253"/>
                    <a:pt x="5695" y="302"/>
                  </a:cubicBezTo>
                  <a:lnTo>
                    <a:pt x="5420" y="302"/>
                  </a:lnTo>
                  <a:cubicBezTo>
                    <a:pt x="5356" y="334"/>
                    <a:pt x="5324" y="366"/>
                    <a:pt x="5291" y="382"/>
                  </a:cubicBezTo>
                  <a:lnTo>
                    <a:pt x="5291" y="511"/>
                  </a:lnTo>
                  <a:cubicBezTo>
                    <a:pt x="5227" y="527"/>
                    <a:pt x="5179" y="560"/>
                    <a:pt x="5098" y="592"/>
                  </a:cubicBezTo>
                  <a:lnTo>
                    <a:pt x="4775" y="592"/>
                  </a:lnTo>
                  <a:cubicBezTo>
                    <a:pt x="4711" y="656"/>
                    <a:pt x="4566" y="640"/>
                    <a:pt x="4517" y="737"/>
                  </a:cubicBezTo>
                  <a:cubicBezTo>
                    <a:pt x="4582" y="802"/>
                    <a:pt x="4582" y="802"/>
                    <a:pt x="4566" y="866"/>
                  </a:cubicBezTo>
                  <a:cubicBezTo>
                    <a:pt x="4529" y="873"/>
                    <a:pt x="4493" y="881"/>
                    <a:pt x="4460" y="881"/>
                  </a:cubicBezTo>
                  <a:cubicBezTo>
                    <a:pt x="4419" y="881"/>
                    <a:pt x="4383" y="869"/>
                    <a:pt x="4356" y="834"/>
                  </a:cubicBezTo>
                  <a:cubicBezTo>
                    <a:pt x="4314" y="848"/>
                    <a:pt x="4285" y="885"/>
                    <a:pt x="4236" y="885"/>
                  </a:cubicBezTo>
                  <a:cubicBezTo>
                    <a:pt x="4228" y="885"/>
                    <a:pt x="4220" y="884"/>
                    <a:pt x="4211" y="882"/>
                  </a:cubicBezTo>
                  <a:cubicBezTo>
                    <a:pt x="4146" y="931"/>
                    <a:pt x="4098" y="979"/>
                    <a:pt x="4033" y="1027"/>
                  </a:cubicBezTo>
                  <a:cubicBezTo>
                    <a:pt x="4033" y="1060"/>
                    <a:pt x="4114" y="1060"/>
                    <a:pt x="4098" y="1108"/>
                  </a:cubicBezTo>
                  <a:lnTo>
                    <a:pt x="4195" y="1108"/>
                  </a:lnTo>
                  <a:cubicBezTo>
                    <a:pt x="4259" y="1140"/>
                    <a:pt x="4259" y="1189"/>
                    <a:pt x="4211" y="1221"/>
                  </a:cubicBezTo>
                  <a:cubicBezTo>
                    <a:pt x="4162" y="1205"/>
                    <a:pt x="4114" y="1173"/>
                    <a:pt x="4098" y="1108"/>
                  </a:cubicBezTo>
                  <a:lnTo>
                    <a:pt x="3920" y="1108"/>
                  </a:lnTo>
                  <a:cubicBezTo>
                    <a:pt x="3904" y="1140"/>
                    <a:pt x="3872" y="1156"/>
                    <a:pt x="3840" y="1173"/>
                  </a:cubicBezTo>
                  <a:lnTo>
                    <a:pt x="3711" y="1173"/>
                  </a:lnTo>
                  <a:cubicBezTo>
                    <a:pt x="3662" y="1237"/>
                    <a:pt x="3549" y="1269"/>
                    <a:pt x="3533" y="1334"/>
                  </a:cubicBezTo>
                  <a:cubicBezTo>
                    <a:pt x="3485" y="1350"/>
                    <a:pt x="3453" y="1350"/>
                    <a:pt x="3388" y="1350"/>
                  </a:cubicBezTo>
                  <a:cubicBezTo>
                    <a:pt x="3388" y="1398"/>
                    <a:pt x="3388" y="1431"/>
                    <a:pt x="3388" y="1463"/>
                  </a:cubicBezTo>
                  <a:cubicBezTo>
                    <a:pt x="3291" y="1511"/>
                    <a:pt x="3194" y="1527"/>
                    <a:pt x="3114" y="1608"/>
                  </a:cubicBezTo>
                  <a:cubicBezTo>
                    <a:pt x="3114" y="1640"/>
                    <a:pt x="3114" y="1689"/>
                    <a:pt x="3114" y="1721"/>
                  </a:cubicBezTo>
                  <a:cubicBezTo>
                    <a:pt x="3098" y="1769"/>
                    <a:pt x="3130" y="1818"/>
                    <a:pt x="3098" y="1866"/>
                  </a:cubicBezTo>
                  <a:cubicBezTo>
                    <a:pt x="3049" y="1866"/>
                    <a:pt x="3017" y="1882"/>
                    <a:pt x="2985" y="1898"/>
                  </a:cubicBezTo>
                  <a:cubicBezTo>
                    <a:pt x="2953" y="1947"/>
                    <a:pt x="3001" y="1995"/>
                    <a:pt x="2953" y="2044"/>
                  </a:cubicBezTo>
                  <a:cubicBezTo>
                    <a:pt x="2888" y="2044"/>
                    <a:pt x="2840" y="2060"/>
                    <a:pt x="2791" y="2060"/>
                  </a:cubicBezTo>
                  <a:cubicBezTo>
                    <a:pt x="2727" y="2189"/>
                    <a:pt x="2727" y="2189"/>
                    <a:pt x="2630" y="2221"/>
                  </a:cubicBezTo>
                  <a:cubicBezTo>
                    <a:pt x="2549" y="2237"/>
                    <a:pt x="2517" y="2286"/>
                    <a:pt x="2469" y="2334"/>
                  </a:cubicBezTo>
                  <a:lnTo>
                    <a:pt x="2469" y="2495"/>
                  </a:lnTo>
                  <a:cubicBezTo>
                    <a:pt x="2420" y="2528"/>
                    <a:pt x="2388" y="2560"/>
                    <a:pt x="2340" y="2592"/>
                  </a:cubicBezTo>
                  <a:cubicBezTo>
                    <a:pt x="2340" y="2640"/>
                    <a:pt x="2340" y="2689"/>
                    <a:pt x="2323" y="2721"/>
                  </a:cubicBezTo>
                  <a:cubicBezTo>
                    <a:pt x="2307" y="2753"/>
                    <a:pt x="2291" y="2769"/>
                    <a:pt x="2275" y="2786"/>
                  </a:cubicBezTo>
                  <a:lnTo>
                    <a:pt x="2275" y="2899"/>
                  </a:lnTo>
                  <a:cubicBezTo>
                    <a:pt x="2194" y="2947"/>
                    <a:pt x="2146" y="3028"/>
                    <a:pt x="2033" y="3044"/>
                  </a:cubicBezTo>
                  <a:cubicBezTo>
                    <a:pt x="2001" y="3044"/>
                    <a:pt x="1952" y="3173"/>
                    <a:pt x="1952" y="3221"/>
                  </a:cubicBezTo>
                  <a:lnTo>
                    <a:pt x="2049" y="3221"/>
                  </a:lnTo>
                  <a:cubicBezTo>
                    <a:pt x="2065" y="3189"/>
                    <a:pt x="2081" y="3173"/>
                    <a:pt x="2098" y="3157"/>
                  </a:cubicBezTo>
                  <a:lnTo>
                    <a:pt x="2098" y="3157"/>
                  </a:lnTo>
                  <a:cubicBezTo>
                    <a:pt x="2146" y="3221"/>
                    <a:pt x="2098" y="3205"/>
                    <a:pt x="2049" y="3221"/>
                  </a:cubicBezTo>
                  <a:cubicBezTo>
                    <a:pt x="2049" y="3270"/>
                    <a:pt x="2081" y="3334"/>
                    <a:pt x="2033" y="3382"/>
                  </a:cubicBezTo>
                  <a:lnTo>
                    <a:pt x="1985" y="3382"/>
                  </a:lnTo>
                  <a:cubicBezTo>
                    <a:pt x="1920" y="3350"/>
                    <a:pt x="1872" y="3302"/>
                    <a:pt x="1823" y="3253"/>
                  </a:cubicBezTo>
                  <a:cubicBezTo>
                    <a:pt x="1775" y="3302"/>
                    <a:pt x="1743" y="3334"/>
                    <a:pt x="1710" y="3366"/>
                  </a:cubicBezTo>
                  <a:cubicBezTo>
                    <a:pt x="1710" y="3399"/>
                    <a:pt x="1694" y="3447"/>
                    <a:pt x="1694" y="3495"/>
                  </a:cubicBezTo>
                  <a:cubicBezTo>
                    <a:pt x="1646" y="3511"/>
                    <a:pt x="1614" y="3511"/>
                    <a:pt x="1565" y="3528"/>
                  </a:cubicBezTo>
                  <a:cubicBezTo>
                    <a:pt x="1565" y="3576"/>
                    <a:pt x="1565" y="3624"/>
                    <a:pt x="1565" y="3673"/>
                  </a:cubicBezTo>
                  <a:cubicBezTo>
                    <a:pt x="1404" y="3721"/>
                    <a:pt x="1404" y="3721"/>
                    <a:pt x="1356" y="3802"/>
                  </a:cubicBezTo>
                  <a:cubicBezTo>
                    <a:pt x="1291" y="3899"/>
                    <a:pt x="1227" y="3995"/>
                    <a:pt x="1178" y="4092"/>
                  </a:cubicBezTo>
                  <a:cubicBezTo>
                    <a:pt x="1162" y="4124"/>
                    <a:pt x="1146" y="4157"/>
                    <a:pt x="1130" y="4189"/>
                  </a:cubicBezTo>
                  <a:cubicBezTo>
                    <a:pt x="1081" y="4237"/>
                    <a:pt x="1049" y="4253"/>
                    <a:pt x="1001" y="4302"/>
                  </a:cubicBezTo>
                  <a:lnTo>
                    <a:pt x="1001" y="4383"/>
                  </a:lnTo>
                  <a:cubicBezTo>
                    <a:pt x="952" y="4479"/>
                    <a:pt x="920" y="4560"/>
                    <a:pt x="856" y="4624"/>
                  </a:cubicBezTo>
                  <a:cubicBezTo>
                    <a:pt x="807" y="4689"/>
                    <a:pt x="791" y="4754"/>
                    <a:pt x="775" y="4834"/>
                  </a:cubicBezTo>
                  <a:cubicBezTo>
                    <a:pt x="662" y="4883"/>
                    <a:pt x="775" y="5012"/>
                    <a:pt x="646" y="5044"/>
                  </a:cubicBezTo>
                  <a:cubicBezTo>
                    <a:pt x="646" y="5092"/>
                    <a:pt x="646" y="5141"/>
                    <a:pt x="646" y="5173"/>
                  </a:cubicBezTo>
                  <a:cubicBezTo>
                    <a:pt x="614" y="5205"/>
                    <a:pt x="597" y="5221"/>
                    <a:pt x="581" y="5221"/>
                  </a:cubicBezTo>
                  <a:lnTo>
                    <a:pt x="581" y="5431"/>
                  </a:lnTo>
                  <a:cubicBezTo>
                    <a:pt x="646" y="5431"/>
                    <a:pt x="662" y="5366"/>
                    <a:pt x="710" y="5350"/>
                  </a:cubicBezTo>
                  <a:lnTo>
                    <a:pt x="710" y="5092"/>
                  </a:lnTo>
                  <a:cubicBezTo>
                    <a:pt x="791" y="5044"/>
                    <a:pt x="872" y="4995"/>
                    <a:pt x="936" y="4947"/>
                  </a:cubicBezTo>
                  <a:cubicBezTo>
                    <a:pt x="936" y="4899"/>
                    <a:pt x="920" y="4866"/>
                    <a:pt x="936" y="4850"/>
                  </a:cubicBezTo>
                  <a:cubicBezTo>
                    <a:pt x="952" y="4786"/>
                    <a:pt x="1001" y="4754"/>
                    <a:pt x="1017" y="4689"/>
                  </a:cubicBezTo>
                  <a:cubicBezTo>
                    <a:pt x="1033" y="4641"/>
                    <a:pt x="1098" y="4592"/>
                    <a:pt x="1130" y="4528"/>
                  </a:cubicBezTo>
                  <a:cubicBezTo>
                    <a:pt x="1162" y="4479"/>
                    <a:pt x="1130" y="4431"/>
                    <a:pt x="1178" y="4366"/>
                  </a:cubicBezTo>
                  <a:cubicBezTo>
                    <a:pt x="1243" y="4318"/>
                    <a:pt x="1275" y="4237"/>
                    <a:pt x="1307" y="4157"/>
                  </a:cubicBezTo>
                  <a:cubicBezTo>
                    <a:pt x="1356" y="4076"/>
                    <a:pt x="1404" y="4012"/>
                    <a:pt x="1485" y="3947"/>
                  </a:cubicBezTo>
                  <a:cubicBezTo>
                    <a:pt x="1469" y="3882"/>
                    <a:pt x="1549" y="3866"/>
                    <a:pt x="1565" y="3802"/>
                  </a:cubicBezTo>
                  <a:cubicBezTo>
                    <a:pt x="1598" y="3753"/>
                    <a:pt x="1630" y="3689"/>
                    <a:pt x="1662" y="3641"/>
                  </a:cubicBezTo>
                  <a:cubicBezTo>
                    <a:pt x="1694" y="3592"/>
                    <a:pt x="1775" y="3576"/>
                    <a:pt x="1775" y="3495"/>
                  </a:cubicBezTo>
                  <a:cubicBezTo>
                    <a:pt x="1775" y="3447"/>
                    <a:pt x="1823" y="3447"/>
                    <a:pt x="1888" y="3447"/>
                  </a:cubicBezTo>
                  <a:cubicBezTo>
                    <a:pt x="1936" y="3495"/>
                    <a:pt x="1985" y="3544"/>
                    <a:pt x="2049" y="3592"/>
                  </a:cubicBezTo>
                  <a:cubicBezTo>
                    <a:pt x="1969" y="3624"/>
                    <a:pt x="1888" y="3657"/>
                    <a:pt x="1840" y="3721"/>
                  </a:cubicBezTo>
                  <a:cubicBezTo>
                    <a:pt x="1840" y="3786"/>
                    <a:pt x="1872" y="3850"/>
                    <a:pt x="1823" y="3915"/>
                  </a:cubicBezTo>
                  <a:cubicBezTo>
                    <a:pt x="1759" y="3915"/>
                    <a:pt x="1710" y="3915"/>
                    <a:pt x="1646" y="3931"/>
                  </a:cubicBezTo>
                  <a:cubicBezTo>
                    <a:pt x="1646" y="4076"/>
                    <a:pt x="1533" y="4189"/>
                    <a:pt x="1452" y="4334"/>
                  </a:cubicBezTo>
                  <a:cubicBezTo>
                    <a:pt x="1437" y="4329"/>
                    <a:pt x="1423" y="4327"/>
                    <a:pt x="1411" y="4327"/>
                  </a:cubicBezTo>
                  <a:cubicBezTo>
                    <a:pt x="1349" y="4327"/>
                    <a:pt x="1332" y="4385"/>
                    <a:pt x="1291" y="4399"/>
                  </a:cubicBezTo>
                  <a:cubicBezTo>
                    <a:pt x="1259" y="4479"/>
                    <a:pt x="1307" y="4544"/>
                    <a:pt x="1259" y="4608"/>
                  </a:cubicBezTo>
                  <a:cubicBezTo>
                    <a:pt x="1227" y="4608"/>
                    <a:pt x="1194" y="4624"/>
                    <a:pt x="1162" y="4624"/>
                  </a:cubicBezTo>
                  <a:cubicBezTo>
                    <a:pt x="1146" y="4673"/>
                    <a:pt x="1130" y="4737"/>
                    <a:pt x="1065" y="4770"/>
                  </a:cubicBezTo>
                  <a:lnTo>
                    <a:pt x="1065" y="4947"/>
                  </a:lnTo>
                  <a:cubicBezTo>
                    <a:pt x="1017" y="4979"/>
                    <a:pt x="952" y="5012"/>
                    <a:pt x="952" y="5044"/>
                  </a:cubicBezTo>
                  <a:cubicBezTo>
                    <a:pt x="936" y="5108"/>
                    <a:pt x="872" y="5141"/>
                    <a:pt x="856" y="5189"/>
                  </a:cubicBezTo>
                  <a:cubicBezTo>
                    <a:pt x="856" y="5221"/>
                    <a:pt x="856" y="5254"/>
                    <a:pt x="856" y="5286"/>
                  </a:cubicBezTo>
                  <a:cubicBezTo>
                    <a:pt x="839" y="5302"/>
                    <a:pt x="823" y="5318"/>
                    <a:pt x="791" y="5350"/>
                  </a:cubicBezTo>
                  <a:cubicBezTo>
                    <a:pt x="791" y="5431"/>
                    <a:pt x="807" y="5512"/>
                    <a:pt x="791" y="5576"/>
                  </a:cubicBezTo>
                  <a:cubicBezTo>
                    <a:pt x="759" y="5608"/>
                    <a:pt x="743" y="5625"/>
                    <a:pt x="727" y="5641"/>
                  </a:cubicBezTo>
                  <a:lnTo>
                    <a:pt x="727" y="5770"/>
                  </a:lnTo>
                  <a:cubicBezTo>
                    <a:pt x="678" y="5802"/>
                    <a:pt x="614" y="5834"/>
                    <a:pt x="581" y="5866"/>
                  </a:cubicBezTo>
                  <a:lnTo>
                    <a:pt x="581" y="6108"/>
                  </a:lnTo>
                  <a:cubicBezTo>
                    <a:pt x="549" y="6125"/>
                    <a:pt x="533" y="6141"/>
                    <a:pt x="517" y="6157"/>
                  </a:cubicBezTo>
                  <a:cubicBezTo>
                    <a:pt x="533" y="6173"/>
                    <a:pt x="549" y="6189"/>
                    <a:pt x="581" y="6221"/>
                  </a:cubicBezTo>
                  <a:cubicBezTo>
                    <a:pt x="549" y="6237"/>
                    <a:pt x="533" y="6254"/>
                    <a:pt x="517" y="6286"/>
                  </a:cubicBezTo>
                  <a:cubicBezTo>
                    <a:pt x="501" y="6318"/>
                    <a:pt x="533" y="6383"/>
                    <a:pt x="485" y="6415"/>
                  </a:cubicBezTo>
                  <a:cubicBezTo>
                    <a:pt x="420" y="6447"/>
                    <a:pt x="436" y="6512"/>
                    <a:pt x="388" y="6560"/>
                  </a:cubicBezTo>
                  <a:cubicBezTo>
                    <a:pt x="356" y="6592"/>
                    <a:pt x="356" y="6657"/>
                    <a:pt x="356" y="6721"/>
                  </a:cubicBezTo>
                  <a:cubicBezTo>
                    <a:pt x="307" y="6689"/>
                    <a:pt x="291" y="6673"/>
                    <a:pt x="259" y="6657"/>
                  </a:cubicBezTo>
                  <a:cubicBezTo>
                    <a:pt x="248" y="6661"/>
                    <a:pt x="236" y="6662"/>
                    <a:pt x="224" y="6662"/>
                  </a:cubicBezTo>
                  <a:cubicBezTo>
                    <a:pt x="202" y="6662"/>
                    <a:pt x="179" y="6658"/>
                    <a:pt x="156" y="6658"/>
                  </a:cubicBezTo>
                  <a:cubicBezTo>
                    <a:pt x="135" y="6658"/>
                    <a:pt x="115" y="6661"/>
                    <a:pt x="97" y="6673"/>
                  </a:cubicBezTo>
                  <a:cubicBezTo>
                    <a:pt x="97" y="6689"/>
                    <a:pt x="97" y="6721"/>
                    <a:pt x="81" y="6738"/>
                  </a:cubicBezTo>
                  <a:cubicBezTo>
                    <a:pt x="130" y="6818"/>
                    <a:pt x="226" y="6818"/>
                    <a:pt x="291" y="6867"/>
                  </a:cubicBezTo>
                  <a:cubicBezTo>
                    <a:pt x="275" y="6883"/>
                    <a:pt x="259" y="6899"/>
                    <a:pt x="226" y="6915"/>
                  </a:cubicBezTo>
                  <a:cubicBezTo>
                    <a:pt x="259" y="6947"/>
                    <a:pt x="275" y="6963"/>
                    <a:pt x="307" y="6996"/>
                  </a:cubicBezTo>
                  <a:cubicBezTo>
                    <a:pt x="291" y="7012"/>
                    <a:pt x="291" y="7044"/>
                    <a:pt x="275" y="7060"/>
                  </a:cubicBezTo>
                  <a:cubicBezTo>
                    <a:pt x="232" y="7060"/>
                    <a:pt x="214" y="7009"/>
                    <a:pt x="177" y="7009"/>
                  </a:cubicBezTo>
                  <a:cubicBezTo>
                    <a:pt x="172" y="7009"/>
                    <a:pt x="167" y="7010"/>
                    <a:pt x="162" y="7012"/>
                  </a:cubicBezTo>
                  <a:lnTo>
                    <a:pt x="162" y="7157"/>
                  </a:lnTo>
                  <a:cubicBezTo>
                    <a:pt x="130" y="7173"/>
                    <a:pt x="114" y="7189"/>
                    <a:pt x="81" y="7221"/>
                  </a:cubicBezTo>
                  <a:cubicBezTo>
                    <a:pt x="81" y="7238"/>
                    <a:pt x="97" y="7270"/>
                    <a:pt x="97" y="7286"/>
                  </a:cubicBezTo>
                  <a:cubicBezTo>
                    <a:pt x="119" y="7297"/>
                    <a:pt x="144" y="7299"/>
                    <a:pt x="169" y="7299"/>
                  </a:cubicBezTo>
                  <a:cubicBezTo>
                    <a:pt x="182" y="7299"/>
                    <a:pt x="194" y="7298"/>
                    <a:pt x="206" y="7298"/>
                  </a:cubicBezTo>
                  <a:cubicBezTo>
                    <a:pt x="243" y="7298"/>
                    <a:pt x="275" y="7302"/>
                    <a:pt x="291" y="7334"/>
                  </a:cubicBezTo>
                  <a:cubicBezTo>
                    <a:pt x="226" y="7367"/>
                    <a:pt x="194" y="7463"/>
                    <a:pt x="81" y="7480"/>
                  </a:cubicBezTo>
                  <a:lnTo>
                    <a:pt x="81" y="7560"/>
                  </a:lnTo>
                  <a:cubicBezTo>
                    <a:pt x="65" y="7576"/>
                    <a:pt x="49" y="7609"/>
                    <a:pt x="17" y="7625"/>
                  </a:cubicBezTo>
                  <a:cubicBezTo>
                    <a:pt x="49" y="7641"/>
                    <a:pt x="65" y="7657"/>
                    <a:pt x="81" y="7673"/>
                  </a:cubicBezTo>
                  <a:cubicBezTo>
                    <a:pt x="49" y="7705"/>
                    <a:pt x="33" y="7721"/>
                    <a:pt x="1" y="7754"/>
                  </a:cubicBezTo>
                  <a:cubicBezTo>
                    <a:pt x="49" y="7834"/>
                    <a:pt x="97" y="7899"/>
                    <a:pt x="162" y="7996"/>
                  </a:cubicBezTo>
                  <a:lnTo>
                    <a:pt x="162" y="8254"/>
                  </a:lnTo>
                  <a:cubicBezTo>
                    <a:pt x="130" y="8286"/>
                    <a:pt x="114" y="8302"/>
                    <a:pt x="81" y="8318"/>
                  </a:cubicBezTo>
                  <a:lnTo>
                    <a:pt x="81" y="8431"/>
                  </a:lnTo>
                  <a:cubicBezTo>
                    <a:pt x="114" y="8463"/>
                    <a:pt x="130" y="8480"/>
                    <a:pt x="162" y="8496"/>
                  </a:cubicBezTo>
                  <a:lnTo>
                    <a:pt x="162" y="8609"/>
                  </a:lnTo>
                  <a:cubicBezTo>
                    <a:pt x="130" y="8641"/>
                    <a:pt x="114" y="8657"/>
                    <a:pt x="97" y="8673"/>
                  </a:cubicBezTo>
                  <a:cubicBezTo>
                    <a:pt x="97" y="8802"/>
                    <a:pt x="97" y="8915"/>
                    <a:pt x="97" y="9028"/>
                  </a:cubicBezTo>
                  <a:cubicBezTo>
                    <a:pt x="97" y="9028"/>
                    <a:pt x="114" y="9044"/>
                    <a:pt x="114" y="9044"/>
                  </a:cubicBezTo>
                  <a:cubicBezTo>
                    <a:pt x="146" y="9044"/>
                    <a:pt x="178" y="9060"/>
                    <a:pt x="226" y="9060"/>
                  </a:cubicBezTo>
                  <a:lnTo>
                    <a:pt x="226" y="9254"/>
                  </a:lnTo>
                  <a:cubicBezTo>
                    <a:pt x="259" y="9286"/>
                    <a:pt x="275" y="9302"/>
                    <a:pt x="275" y="9302"/>
                  </a:cubicBezTo>
                  <a:cubicBezTo>
                    <a:pt x="259" y="9351"/>
                    <a:pt x="226" y="9383"/>
                    <a:pt x="226" y="9415"/>
                  </a:cubicBezTo>
                  <a:cubicBezTo>
                    <a:pt x="259" y="9480"/>
                    <a:pt x="356" y="9496"/>
                    <a:pt x="372" y="9593"/>
                  </a:cubicBezTo>
                  <a:cubicBezTo>
                    <a:pt x="323" y="9641"/>
                    <a:pt x="275" y="9689"/>
                    <a:pt x="226" y="9738"/>
                  </a:cubicBezTo>
                  <a:cubicBezTo>
                    <a:pt x="226" y="9754"/>
                    <a:pt x="243" y="9786"/>
                    <a:pt x="259" y="9802"/>
                  </a:cubicBezTo>
                  <a:cubicBezTo>
                    <a:pt x="291" y="9802"/>
                    <a:pt x="323" y="9818"/>
                    <a:pt x="356" y="9818"/>
                  </a:cubicBezTo>
                  <a:cubicBezTo>
                    <a:pt x="372" y="9883"/>
                    <a:pt x="339" y="9964"/>
                    <a:pt x="436" y="10012"/>
                  </a:cubicBezTo>
                  <a:lnTo>
                    <a:pt x="436" y="10173"/>
                  </a:lnTo>
                  <a:cubicBezTo>
                    <a:pt x="468" y="10206"/>
                    <a:pt x="485" y="10222"/>
                    <a:pt x="501" y="10238"/>
                  </a:cubicBezTo>
                  <a:cubicBezTo>
                    <a:pt x="485" y="10270"/>
                    <a:pt x="468" y="10286"/>
                    <a:pt x="436" y="10302"/>
                  </a:cubicBezTo>
                  <a:lnTo>
                    <a:pt x="436" y="10367"/>
                  </a:lnTo>
                  <a:cubicBezTo>
                    <a:pt x="485" y="10383"/>
                    <a:pt x="533" y="10399"/>
                    <a:pt x="597" y="10431"/>
                  </a:cubicBezTo>
                  <a:cubicBezTo>
                    <a:pt x="565" y="10480"/>
                    <a:pt x="533" y="10528"/>
                    <a:pt x="485" y="10593"/>
                  </a:cubicBezTo>
                  <a:cubicBezTo>
                    <a:pt x="549" y="10625"/>
                    <a:pt x="614" y="10657"/>
                    <a:pt x="662" y="10689"/>
                  </a:cubicBezTo>
                  <a:lnTo>
                    <a:pt x="662" y="10948"/>
                  </a:lnTo>
                  <a:cubicBezTo>
                    <a:pt x="710" y="11012"/>
                    <a:pt x="791" y="11044"/>
                    <a:pt x="807" y="11125"/>
                  </a:cubicBezTo>
                  <a:cubicBezTo>
                    <a:pt x="807" y="11173"/>
                    <a:pt x="936" y="11190"/>
                    <a:pt x="936" y="11286"/>
                  </a:cubicBezTo>
                  <a:cubicBezTo>
                    <a:pt x="920" y="11319"/>
                    <a:pt x="839" y="11351"/>
                    <a:pt x="872" y="11431"/>
                  </a:cubicBezTo>
                  <a:cubicBezTo>
                    <a:pt x="936" y="11464"/>
                    <a:pt x="1017" y="11528"/>
                    <a:pt x="1065" y="11561"/>
                  </a:cubicBezTo>
                  <a:lnTo>
                    <a:pt x="1065" y="11673"/>
                  </a:lnTo>
                  <a:cubicBezTo>
                    <a:pt x="1162" y="11883"/>
                    <a:pt x="1356" y="11980"/>
                    <a:pt x="1501" y="12109"/>
                  </a:cubicBezTo>
                  <a:lnTo>
                    <a:pt x="1501" y="12173"/>
                  </a:lnTo>
                  <a:cubicBezTo>
                    <a:pt x="1549" y="12190"/>
                    <a:pt x="1598" y="12206"/>
                    <a:pt x="1630" y="12222"/>
                  </a:cubicBezTo>
                  <a:cubicBezTo>
                    <a:pt x="1646" y="12270"/>
                    <a:pt x="1646" y="12286"/>
                    <a:pt x="1662" y="12319"/>
                  </a:cubicBezTo>
                  <a:lnTo>
                    <a:pt x="1710" y="12319"/>
                  </a:lnTo>
                  <a:cubicBezTo>
                    <a:pt x="1775" y="12351"/>
                    <a:pt x="1823" y="12383"/>
                    <a:pt x="1840" y="12383"/>
                  </a:cubicBezTo>
                  <a:cubicBezTo>
                    <a:pt x="1840" y="12464"/>
                    <a:pt x="1856" y="12496"/>
                    <a:pt x="1856" y="12528"/>
                  </a:cubicBezTo>
                  <a:cubicBezTo>
                    <a:pt x="1920" y="12593"/>
                    <a:pt x="2001" y="12641"/>
                    <a:pt x="2001" y="12706"/>
                  </a:cubicBezTo>
                  <a:cubicBezTo>
                    <a:pt x="2049" y="12722"/>
                    <a:pt x="2065" y="12722"/>
                    <a:pt x="2114" y="12738"/>
                  </a:cubicBezTo>
                  <a:cubicBezTo>
                    <a:pt x="2146" y="12770"/>
                    <a:pt x="2130" y="12819"/>
                    <a:pt x="2178" y="12867"/>
                  </a:cubicBezTo>
                  <a:cubicBezTo>
                    <a:pt x="2211" y="12883"/>
                    <a:pt x="2194" y="12948"/>
                    <a:pt x="2211" y="12996"/>
                  </a:cubicBezTo>
                  <a:cubicBezTo>
                    <a:pt x="2307" y="13077"/>
                    <a:pt x="2404" y="13157"/>
                    <a:pt x="2549" y="13222"/>
                  </a:cubicBezTo>
                  <a:cubicBezTo>
                    <a:pt x="2590" y="13246"/>
                    <a:pt x="2634" y="13246"/>
                    <a:pt x="2678" y="13246"/>
                  </a:cubicBezTo>
                  <a:cubicBezTo>
                    <a:pt x="2723" y="13246"/>
                    <a:pt x="2767" y="13246"/>
                    <a:pt x="2807" y="13270"/>
                  </a:cubicBezTo>
                  <a:cubicBezTo>
                    <a:pt x="2840" y="13367"/>
                    <a:pt x="2904" y="13432"/>
                    <a:pt x="3033" y="13432"/>
                  </a:cubicBezTo>
                  <a:cubicBezTo>
                    <a:pt x="3049" y="13480"/>
                    <a:pt x="3049" y="13512"/>
                    <a:pt x="3065" y="13545"/>
                  </a:cubicBezTo>
                  <a:cubicBezTo>
                    <a:pt x="3114" y="13512"/>
                    <a:pt x="3146" y="13496"/>
                    <a:pt x="3178" y="13480"/>
                  </a:cubicBezTo>
                  <a:cubicBezTo>
                    <a:pt x="3275" y="13512"/>
                    <a:pt x="3324" y="13577"/>
                    <a:pt x="3388" y="13625"/>
                  </a:cubicBezTo>
                  <a:cubicBezTo>
                    <a:pt x="3372" y="13657"/>
                    <a:pt x="3356" y="13674"/>
                    <a:pt x="3324" y="13690"/>
                  </a:cubicBezTo>
                  <a:cubicBezTo>
                    <a:pt x="3372" y="13706"/>
                    <a:pt x="3404" y="13722"/>
                    <a:pt x="3453" y="13738"/>
                  </a:cubicBezTo>
                  <a:cubicBezTo>
                    <a:pt x="3469" y="13803"/>
                    <a:pt x="3501" y="13867"/>
                    <a:pt x="3614" y="13899"/>
                  </a:cubicBezTo>
                  <a:cubicBezTo>
                    <a:pt x="3695" y="13916"/>
                    <a:pt x="3775" y="13964"/>
                    <a:pt x="3856" y="13996"/>
                  </a:cubicBezTo>
                  <a:cubicBezTo>
                    <a:pt x="3904" y="13980"/>
                    <a:pt x="3936" y="13964"/>
                    <a:pt x="3985" y="13932"/>
                  </a:cubicBezTo>
                  <a:cubicBezTo>
                    <a:pt x="4066" y="14012"/>
                    <a:pt x="4130" y="14077"/>
                    <a:pt x="4146" y="14093"/>
                  </a:cubicBezTo>
                  <a:cubicBezTo>
                    <a:pt x="4275" y="14141"/>
                    <a:pt x="4340" y="14158"/>
                    <a:pt x="4388" y="14190"/>
                  </a:cubicBezTo>
                  <a:cubicBezTo>
                    <a:pt x="4453" y="14222"/>
                    <a:pt x="4517" y="14270"/>
                    <a:pt x="4582" y="14303"/>
                  </a:cubicBezTo>
                  <a:lnTo>
                    <a:pt x="4775" y="14303"/>
                  </a:lnTo>
                  <a:cubicBezTo>
                    <a:pt x="4824" y="14351"/>
                    <a:pt x="4872" y="14383"/>
                    <a:pt x="4920" y="14432"/>
                  </a:cubicBezTo>
                  <a:cubicBezTo>
                    <a:pt x="4969" y="14416"/>
                    <a:pt x="5001" y="14383"/>
                    <a:pt x="5049" y="14367"/>
                  </a:cubicBezTo>
                  <a:cubicBezTo>
                    <a:pt x="5098" y="14399"/>
                    <a:pt x="5162" y="14416"/>
                    <a:pt x="5227" y="14448"/>
                  </a:cubicBezTo>
                  <a:lnTo>
                    <a:pt x="5227" y="14512"/>
                  </a:lnTo>
                  <a:cubicBezTo>
                    <a:pt x="5291" y="14529"/>
                    <a:pt x="5356" y="14561"/>
                    <a:pt x="5404" y="14577"/>
                  </a:cubicBezTo>
                  <a:cubicBezTo>
                    <a:pt x="5437" y="14561"/>
                    <a:pt x="5453" y="14545"/>
                    <a:pt x="5485" y="14529"/>
                  </a:cubicBezTo>
                  <a:cubicBezTo>
                    <a:pt x="5550" y="14593"/>
                    <a:pt x="5614" y="14658"/>
                    <a:pt x="5646" y="14690"/>
                  </a:cubicBezTo>
                  <a:cubicBezTo>
                    <a:pt x="5727" y="14706"/>
                    <a:pt x="5759" y="14722"/>
                    <a:pt x="5791" y="14722"/>
                  </a:cubicBezTo>
                  <a:lnTo>
                    <a:pt x="5791" y="14803"/>
                  </a:lnTo>
                  <a:cubicBezTo>
                    <a:pt x="5808" y="14803"/>
                    <a:pt x="5840" y="14819"/>
                    <a:pt x="5872" y="14835"/>
                  </a:cubicBezTo>
                  <a:cubicBezTo>
                    <a:pt x="5937" y="14787"/>
                    <a:pt x="6001" y="14738"/>
                    <a:pt x="6066" y="14690"/>
                  </a:cubicBezTo>
                  <a:cubicBezTo>
                    <a:pt x="6098" y="14722"/>
                    <a:pt x="6146" y="14738"/>
                    <a:pt x="6179" y="14770"/>
                  </a:cubicBezTo>
                  <a:lnTo>
                    <a:pt x="6275" y="14770"/>
                  </a:lnTo>
                  <a:cubicBezTo>
                    <a:pt x="6292" y="14706"/>
                    <a:pt x="6340" y="14674"/>
                    <a:pt x="6404" y="14641"/>
                  </a:cubicBezTo>
                  <a:cubicBezTo>
                    <a:pt x="6437" y="14658"/>
                    <a:pt x="6469" y="14658"/>
                    <a:pt x="6485" y="14674"/>
                  </a:cubicBezTo>
                  <a:cubicBezTo>
                    <a:pt x="6469" y="14706"/>
                    <a:pt x="6437" y="14738"/>
                    <a:pt x="6421" y="14770"/>
                  </a:cubicBezTo>
                  <a:cubicBezTo>
                    <a:pt x="6533" y="14787"/>
                    <a:pt x="6550" y="14883"/>
                    <a:pt x="6614" y="14948"/>
                  </a:cubicBezTo>
                  <a:cubicBezTo>
                    <a:pt x="6725" y="14905"/>
                    <a:pt x="6777" y="14885"/>
                    <a:pt x="6818" y="14885"/>
                  </a:cubicBezTo>
                  <a:cubicBezTo>
                    <a:pt x="6855" y="14885"/>
                    <a:pt x="6883" y="14901"/>
                    <a:pt x="6937" y="14932"/>
                  </a:cubicBezTo>
                  <a:cubicBezTo>
                    <a:pt x="6969" y="14916"/>
                    <a:pt x="7001" y="14900"/>
                    <a:pt x="7034" y="14883"/>
                  </a:cubicBezTo>
                  <a:cubicBezTo>
                    <a:pt x="7308" y="14996"/>
                    <a:pt x="7308" y="14996"/>
                    <a:pt x="7437" y="14996"/>
                  </a:cubicBezTo>
                  <a:cubicBezTo>
                    <a:pt x="7461" y="14984"/>
                    <a:pt x="7476" y="14946"/>
                    <a:pt x="7501" y="14946"/>
                  </a:cubicBezTo>
                  <a:cubicBezTo>
                    <a:pt x="7510" y="14946"/>
                    <a:pt x="7521" y="14951"/>
                    <a:pt x="7534" y="14964"/>
                  </a:cubicBezTo>
                  <a:cubicBezTo>
                    <a:pt x="7550" y="14996"/>
                    <a:pt x="7550" y="15029"/>
                    <a:pt x="7566" y="15061"/>
                  </a:cubicBezTo>
                  <a:lnTo>
                    <a:pt x="7905" y="15061"/>
                  </a:lnTo>
                  <a:cubicBezTo>
                    <a:pt x="8001" y="15109"/>
                    <a:pt x="8082" y="15141"/>
                    <a:pt x="8163" y="15174"/>
                  </a:cubicBezTo>
                  <a:lnTo>
                    <a:pt x="8356" y="15174"/>
                  </a:lnTo>
                  <a:cubicBezTo>
                    <a:pt x="8372" y="15158"/>
                    <a:pt x="8405" y="15141"/>
                    <a:pt x="8421" y="15125"/>
                  </a:cubicBezTo>
                  <a:lnTo>
                    <a:pt x="8566" y="15125"/>
                  </a:lnTo>
                  <a:cubicBezTo>
                    <a:pt x="8598" y="15141"/>
                    <a:pt x="8614" y="15158"/>
                    <a:pt x="8647" y="15174"/>
                  </a:cubicBezTo>
                  <a:lnTo>
                    <a:pt x="8985" y="15174"/>
                  </a:lnTo>
                  <a:cubicBezTo>
                    <a:pt x="9001" y="15190"/>
                    <a:pt x="9018" y="15206"/>
                    <a:pt x="9050" y="15222"/>
                  </a:cubicBezTo>
                  <a:cubicBezTo>
                    <a:pt x="9130" y="15190"/>
                    <a:pt x="9227" y="15141"/>
                    <a:pt x="9324" y="15109"/>
                  </a:cubicBezTo>
                  <a:cubicBezTo>
                    <a:pt x="9372" y="15174"/>
                    <a:pt x="9405" y="15254"/>
                    <a:pt x="9485" y="15287"/>
                  </a:cubicBezTo>
                  <a:cubicBezTo>
                    <a:pt x="9501" y="15271"/>
                    <a:pt x="9534" y="15254"/>
                    <a:pt x="9566" y="15238"/>
                  </a:cubicBezTo>
                  <a:lnTo>
                    <a:pt x="10018" y="15238"/>
                  </a:lnTo>
                  <a:cubicBezTo>
                    <a:pt x="10114" y="15190"/>
                    <a:pt x="10195" y="15158"/>
                    <a:pt x="10260" y="15125"/>
                  </a:cubicBezTo>
                  <a:cubicBezTo>
                    <a:pt x="10276" y="15158"/>
                    <a:pt x="10292" y="15190"/>
                    <a:pt x="10308" y="15238"/>
                  </a:cubicBezTo>
                  <a:cubicBezTo>
                    <a:pt x="10372" y="15141"/>
                    <a:pt x="10437" y="15061"/>
                    <a:pt x="10550" y="14996"/>
                  </a:cubicBezTo>
                  <a:cubicBezTo>
                    <a:pt x="10566" y="15029"/>
                    <a:pt x="10566" y="15061"/>
                    <a:pt x="10582" y="15093"/>
                  </a:cubicBezTo>
                  <a:cubicBezTo>
                    <a:pt x="10660" y="15106"/>
                    <a:pt x="10727" y="15171"/>
                    <a:pt x="10826" y="15171"/>
                  </a:cubicBezTo>
                  <a:cubicBezTo>
                    <a:pt x="10850" y="15171"/>
                    <a:pt x="10876" y="15167"/>
                    <a:pt x="10905" y="15158"/>
                  </a:cubicBezTo>
                  <a:cubicBezTo>
                    <a:pt x="10921" y="15141"/>
                    <a:pt x="10937" y="15141"/>
                    <a:pt x="10953" y="15125"/>
                  </a:cubicBezTo>
                  <a:cubicBezTo>
                    <a:pt x="11026" y="15117"/>
                    <a:pt x="11098" y="15117"/>
                    <a:pt x="11173" y="15117"/>
                  </a:cubicBezTo>
                  <a:cubicBezTo>
                    <a:pt x="11248" y="15117"/>
                    <a:pt x="11324" y="15117"/>
                    <a:pt x="11405" y="15109"/>
                  </a:cubicBezTo>
                  <a:cubicBezTo>
                    <a:pt x="11437" y="15077"/>
                    <a:pt x="11485" y="15029"/>
                    <a:pt x="11518" y="14996"/>
                  </a:cubicBezTo>
                  <a:lnTo>
                    <a:pt x="11663" y="14996"/>
                  </a:lnTo>
                  <a:cubicBezTo>
                    <a:pt x="11695" y="14980"/>
                    <a:pt x="11711" y="14964"/>
                    <a:pt x="11744" y="14932"/>
                  </a:cubicBezTo>
                  <a:cubicBezTo>
                    <a:pt x="11751" y="14930"/>
                    <a:pt x="11759" y="14929"/>
                    <a:pt x="11768" y="14929"/>
                  </a:cubicBezTo>
                  <a:cubicBezTo>
                    <a:pt x="11806" y="14929"/>
                    <a:pt x="11851" y="14945"/>
                    <a:pt x="11893" y="14945"/>
                  </a:cubicBezTo>
                  <a:cubicBezTo>
                    <a:pt x="11920" y="14945"/>
                    <a:pt x="11947" y="14938"/>
                    <a:pt x="11969" y="14916"/>
                  </a:cubicBezTo>
                  <a:cubicBezTo>
                    <a:pt x="11905" y="14883"/>
                    <a:pt x="11856" y="14867"/>
                    <a:pt x="11792" y="14835"/>
                  </a:cubicBezTo>
                  <a:cubicBezTo>
                    <a:pt x="11760" y="14851"/>
                    <a:pt x="11744" y="14867"/>
                    <a:pt x="11727" y="14883"/>
                  </a:cubicBezTo>
                  <a:cubicBezTo>
                    <a:pt x="11695" y="14867"/>
                    <a:pt x="11679" y="14819"/>
                    <a:pt x="11631" y="14819"/>
                  </a:cubicBezTo>
                  <a:cubicBezTo>
                    <a:pt x="11631" y="14867"/>
                    <a:pt x="11615" y="14900"/>
                    <a:pt x="11615" y="14932"/>
                  </a:cubicBezTo>
                  <a:cubicBezTo>
                    <a:pt x="11582" y="14940"/>
                    <a:pt x="11550" y="14948"/>
                    <a:pt x="11516" y="14948"/>
                  </a:cubicBezTo>
                  <a:cubicBezTo>
                    <a:pt x="11481" y="14948"/>
                    <a:pt x="11445" y="14940"/>
                    <a:pt x="11405" y="14916"/>
                  </a:cubicBezTo>
                  <a:cubicBezTo>
                    <a:pt x="11453" y="14883"/>
                    <a:pt x="11502" y="14867"/>
                    <a:pt x="11566" y="14819"/>
                  </a:cubicBezTo>
                  <a:lnTo>
                    <a:pt x="11631" y="14819"/>
                  </a:lnTo>
                  <a:cubicBezTo>
                    <a:pt x="11615" y="14787"/>
                    <a:pt x="11647" y="14770"/>
                    <a:pt x="11679" y="14770"/>
                  </a:cubicBezTo>
                  <a:lnTo>
                    <a:pt x="12050" y="14770"/>
                  </a:lnTo>
                  <a:cubicBezTo>
                    <a:pt x="12050" y="14744"/>
                    <a:pt x="12050" y="14718"/>
                    <a:pt x="12076" y="14718"/>
                  </a:cubicBezTo>
                  <a:cubicBezTo>
                    <a:pt x="12082" y="14718"/>
                    <a:pt x="12090" y="14719"/>
                    <a:pt x="12098" y="14722"/>
                  </a:cubicBezTo>
                  <a:cubicBezTo>
                    <a:pt x="12098" y="14722"/>
                    <a:pt x="12115" y="14754"/>
                    <a:pt x="12115" y="14770"/>
                  </a:cubicBezTo>
                  <a:lnTo>
                    <a:pt x="12260" y="14770"/>
                  </a:lnTo>
                  <a:cubicBezTo>
                    <a:pt x="12276" y="14770"/>
                    <a:pt x="12292" y="14754"/>
                    <a:pt x="12324" y="14738"/>
                  </a:cubicBezTo>
                  <a:cubicBezTo>
                    <a:pt x="12324" y="14706"/>
                    <a:pt x="12340" y="14674"/>
                    <a:pt x="12357" y="14641"/>
                  </a:cubicBezTo>
                  <a:lnTo>
                    <a:pt x="12550" y="14641"/>
                  </a:lnTo>
                  <a:cubicBezTo>
                    <a:pt x="12647" y="14609"/>
                    <a:pt x="12728" y="14577"/>
                    <a:pt x="12792" y="14545"/>
                  </a:cubicBezTo>
                  <a:lnTo>
                    <a:pt x="12840" y="14577"/>
                  </a:lnTo>
                  <a:cubicBezTo>
                    <a:pt x="12937" y="14529"/>
                    <a:pt x="13066" y="14512"/>
                    <a:pt x="13131" y="14416"/>
                  </a:cubicBezTo>
                  <a:cubicBezTo>
                    <a:pt x="13179" y="14448"/>
                    <a:pt x="13211" y="14464"/>
                    <a:pt x="13260" y="14496"/>
                  </a:cubicBezTo>
                  <a:cubicBezTo>
                    <a:pt x="13308" y="14448"/>
                    <a:pt x="13357" y="14399"/>
                    <a:pt x="13421" y="14351"/>
                  </a:cubicBezTo>
                  <a:lnTo>
                    <a:pt x="13695" y="14351"/>
                  </a:lnTo>
                  <a:cubicBezTo>
                    <a:pt x="13760" y="14319"/>
                    <a:pt x="13792" y="14270"/>
                    <a:pt x="13841" y="14238"/>
                  </a:cubicBezTo>
                  <a:cubicBezTo>
                    <a:pt x="13873" y="14238"/>
                    <a:pt x="13912" y="14245"/>
                    <a:pt x="13940" y="14245"/>
                  </a:cubicBezTo>
                  <a:cubicBezTo>
                    <a:pt x="13953" y="14245"/>
                    <a:pt x="13964" y="14244"/>
                    <a:pt x="13970" y="14238"/>
                  </a:cubicBezTo>
                  <a:cubicBezTo>
                    <a:pt x="14034" y="14174"/>
                    <a:pt x="14115" y="14190"/>
                    <a:pt x="14179" y="14141"/>
                  </a:cubicBezTo>
                  <a:cubicBezTo>
                    <a:pt x="14244" y="14077"/>
                    <a:pt x="14324" y="13996"/>
                    <a:pt x="14437" y="13980"/>
                  </a:cubicBezTo>
                  <a:cubicBezTo>
                    <a:pt x="14534" y="13948"/>
                    <a:pt x="14599" y="13899"/>
                    <a:pt x="14663" y="13851"/>
                  </a:cubicBezTo>
                  <a:cubicBezTo>
                    <a:pt x="14749" y="13822"/>
                    <a:pt x="14836" y="13768"/>
                    <a:pt x="14956" y="13768"/>
                  </a:cubicBezTo>
                  <a:cubicBezTo>
                    <a:pt x="14971" y="13768"/>
                    <a:pt x="14986" y="13769"/>
                    <a:pt x="15002" y="13770"/>
                  </a:cubicBezTo>
                  <a:cubicBezTo>
                    <a:pt x="15034" y="13738"/>
                    <a:pt x="15066" y="13690"/>
                    <a:pt x="15099" y="13657"/>
                  </a:cubicBezTo>
                  <a:lnTo>
                    <a:pt x="15260" y="13657"/>
                  </a:lnTo>
                  <a:cubicBezTo>
                    <a:pt x="15325" y="13577"/>
                    <a:pt x="15421" y="13545"/>
                    <a:pt x="15502" y="13496"/>
                  </a:cubicBezTo>
                  <a:cubicBezTo>
                    <a:pt x="15583" y="13464"/>
                    <a:pt x="15647" y="13399"/>
                    <a:pt x="15696" y="13335"/>
                  </a:cubicBezTo>
                  <a:cubicBezTo>
                    <a:pt x="15760" y="13254"/>
                    <a:pt x="15889" y="13270"/>
                    <a:pt x="15954" y="13190"/>
                  </a:cubicBezTo>
                  <a:cubicBezTo>
                    <a:pt x="16002" y="13125"/>
                    <a:pt x="16131" y="13141"/>
                    <a:pt x="16196" y="13045"/>
                  </a:cubicBezTo>
                  <a:cubicBezTo>
                    <a:pt x="16244" y="12980"/>
                    <a:pt x="16325" y="12964"/>
                    <a:pt x="16405" y="12932"/>
                  </a:cubicBezTo>
                  <a:cubicBezTo>
                    <a:pt x="16502" y="12883"/>
                    <a:pt x="16534" y="12786"/>
                    <a:pt x="16663" y="12786"/>
                  </a:cubicBezTo>
                  <a:cubicBezTo>
                    <a:pt x="16712" y="12738"/>
                    <a:pt x="16776" y="12690"/>
                    <a:pt x="16825" y="12641"/>
                  </a:cubicBezTo>
                  <a:cubicBezTo>
                    <a:pt x="16873" y="12593"/>
                    <a:pt x="16954" y="12561"/>
                    <a:pt x="16970" y="12512"/>
                  </a:cubicBezTo>
                  <a:cubicBezTo>
                    <a:pt x="16986" y="12432"/>
                    <a:pt x="17050" y="12399"/>
                    <a:pt x="17099" y="12351"/>
                  </a:cubicBezTo>
                  <a:cubicBezTo>
                    <a:pt x="17147" y="12303"/>
                    <a:pt x="17228" y="12270"/>
                    <a:pt x="17244" y="12222"/>
                  </a:cubicBezTo>
                  <a:cubicBezTo>
                    <a:pt x="17260" y="12173"/>
                    <a:pt x="17260" y="12125"/>
                    <a:pt x="17260" y="12093"/>
                  </a:cubicBezTo>
                  <a:cubicBezTo>
                    <a:pt x="17341" y="12077"/>
                    <a:pt x="17405" y="12077"/>
                    <a:pt x="17470" y="12061"/>
                  </a:cubicBezTo>
                  <a:lnTo>
                    <a:pt x="17470" y="11996"/>
                  </a:lnTo>
                  <a:cubicBezTo>
                    <a:pt x="17551" y="11932"/>
                    <a:pt x="17631" y="11851"/>
                    <a:pt x="17712" y="11786"/>
                  </a:cubicBezTo>
                  <a:lnTo>
                    <a:pt x="17792" y="11786"/>
                  </a:lnTo>
                  <a:cubicBezTo>
                    <a:pt x="17809" y="11754"/>
                    <a:pt x="17809" y="11722"/>
                    <a:pt x="17841" y="11690"/>
                  </a:cubicBezTo>
                  <a:cubicBezTo>
                    <a:pt x="17873" y="11657"/>
                    <a:pt x="17922" y="11625"/>
                    <a:pt x="17954" y="11577"/>
                  </a:cubicBezTo>
                  <a:cubicBezTo>
                    <a:pt x="17932" y="11561"/>
                    <a:pt x="17913" y="11553"/>
                    <a:pt x="17893" y="11553"/>
                  </a:cubicBezTo>
                  <a:cubicBezTo>
                    <a:pt x="17855" y="11553"/>
                    <a:pt x="17819" y="11582"/>
                    <a:pt x="17776" y="11625"/>
                  </a:cubicBezTo>
                  <a:cubicBezTo>
                    <a:pt x="17744" y="11593"/>
                    <a:pt x="17696" y="11561"/>
                    <a:pt x="17663" y="11528"/>
                  </a:cubicBezTo>
                  <a:cubicBezTo>
                    <a:pt x="17680" y="11480"/>
                    <a:pt x="17696" y="11464"/>
                    <a:pt x="17696" y="11448"/>
                  </a:cubicBezTo>
                  <a:cubicBezTo>
                    <a:pt x="17712" y="11444"/>
                    <a:pt x="17728" y="11443"/>
                    <a:pt x="17744" y="11443"/>
                  </a:cubicBezTo>
                  <a:cubicBezTo>
                    <a:pt x="17760" y="11443"/>
                    <a:pt x="17776" y="11444"/>
                    <a:pt x="17792" y="11444"/>
                  </a:cubicBezTo>
                  <a:cubicBezTo>
                    <a:pt x="17825" y="11444"/>
                    <a:pt x="17857" y="11440"/>
                    <a:pt x="17889" y="11415"/>
                  </a:cubicBezTo>
                  <a:lnTo>
                    <a:pt x="17889" y="11173"/>
                  </a:lnTo>
                  <a:cubicBezTo>
                    <a:pt x="17922" y="11157"/>
                    <a:pt x="17938" y="11141"/>
                    <a:pt x="17954" y="11125"/>
                  </a:cubicBezTo>
                  <a:cubicBezTo>
                    <a:pt x="17889" y="11060"/>
                    <a:pt x="17889" y="11060"/>
                    <a:pt x="17905" y="10980"/>
                  </a:cubicBezTo>
                  <a:lnTo>
                    <a:pt x="18147" y="10980"/>
                  </a:lnTo>
                  <a:cubicBezTo>
                    <a:pt x="18180" y="10899"/>
                    <a:pt x="18212" y="10851"/>
                    <a:pt x="18260" y="10802"/>
                  </a:cubicBezTo>
                  <a:cubicBezTo>
                    <a:pt x="18325" y="10754"/>
                    <a:pt x="18341" y="10673"/>
                    <a:pt x="18389" y="10609"/>
                  </a:cubicBezTo>
                  <a:cubicBezTo>
                    <a:pt x="18373" y="10593"/>
                    <a:pt x="18357" y="10577"/>
                    <a:pt x="18341" y="10577"/>
                  </a:cubicBezTo>
                  <a:cubicBezTo>
                    <a:pt x="18325" y="10593"/>
                    <a:pt x="18293" y="10609"/>
                    <a:pt x="18276" y="10625"/>
                  </a:cubicBezTo>
                  <a:cubicBezTo>
                    <a:pt x="18228" y="10593"/>
                    <a:pt x="18196" y="10560"/>
                    <a:pt x="18163" y="10544"/>
                  </a:cubicBezTo>
                  <a:lnTo>
                    <a:pt x="18163" y="10480"/>
                  </a:lnTo>
                  <a:cubicBezTo>
                    <a:pt x="18260" y="10431"/>
                    <a:pt x="18357" y="10399"/>
                    <a:pt x="18454" y="10367"/>
                  </a:cubicBezTo>
                  <a:cubicBezTo>
                    <a:pt x="18405" y="10318"/>
                    <a:pt x="18357" y="10286"/>
                    <a:pt x="18309" y="10254"/>
                  </a:cubicBezTo>
                  <a:cubicBezTo>
                    <a:pt x="18341" y="10222"/>
                    <a:pt x="18357" y="10206"/>
                    <a:pt x="18373" y="10189"/>
                  </a:cubicBezTo>
                  <a:lnTo>
                    <a:pt x="18373" y="10012"/>
                  </a:lnTo>
                  <a:cubicBezTo>
                    <a:pt x="18422" y="9980"/>
                    <a:pt x="18438" y="9947"/>
                    <a:pt x="18502" y="9931"/>
                  </a:cubicBezTo>
                  <a:cubicBezTo>
                    <a:pt x="18534" y="9964"/>
                    <a:pt x="18518" y="10012"/>
                    <a:pt x="18518" y="10044"/>
                  </a:cubicBezTo>
                  <a:cubicBezTo>
                    <a:pt x="18518" y="10067"/>
                    <a:pt x="18518" y="10090"/>
                    <a:pt x="18541" y="10090"/>
                  </a:cubicBezTo>
                  <a:cubicBezTo>
                    <a:pt x="18551" y="10090"/>
                    <a:pt x="18564" y="10086"/>
                    <a:pt x="18583" y="10077"/>
                  </a:cubicBezTo>
                  <a:cubicBezTo>
                    <a:pt x="18583" y="9867"/>
                    <a:pt x="18583" y="9657"/>
                    <a:pt x="18599" y="9447"/>
                  </a:cubicBezTo>
                  <a:cubicBezTo>
                    <a:pt x="18599" y="9431"/>
                    <a:pt x="18615" y="9415"/>
                    <a:pt x="18615" y="9399"/>
                  </a:cubicBezTo>
                  <a:cubicBezTo>
                    <a:pt x="18647" y="9399"/>
                    <a:pt x="18680" y="9399"/>
                    <a:pt x="18728" y="9383"/>
                  </a:cubicBezTo>
                  <a:cubicBezTo>
                    <a:pt x="18728" y="9335"/>
                    <a:pt x="18728" y="9286"/>
                    <a:pt x="18712" y="9238"/>
                  </a:cubicBezTo>
                  <a:cubicBezTo>
                    <a:pt x="18712" y="9238"/>
                    <a:pt x="18680" y="9238"/>
                    <a:pt x="18664" y="9222"/>
                  </a:cubicBezTo>
                  <a:cubicBezTo>
                    <a:pt x="18664" y="9157"/>
                    <a:pt x="18728" y="9157"/>
                    <a:pt x="18760" y="9109"/>
                  </a:cubicBezTo>
                  <a:cubicBezTo>
                    <a:pt x="18809" y="9109"/>
                    <a:pt x="18873" y="9109"/>
                    <a:pt x="18938" y="9093"/>
                  </a:cubicBezTo>
                  <a:cubicBezTo>
                    <a:pt x="18938" y="9060"/>
                    <a:pt x="18938" y="9044"/>
                    <a:pt x="18938" y="9012"/>
                  </a:cubicBezTo>
                  <a:cubicBezTo>
                    <a:pt x="18905" y="8996"/>
                    <a:pt x="18857" y="8980"/>
                    <a:pt x="18793" y="8964"/>
                  </a:cubicBezTo>
                  <a:cubicBezTo>
                    <a:pt x="18841" y="8931"/>
                    <a:pt x="18873" y="8899"/>
                    <a:pt x="18905" y="8867"/>
                  </a:cubicBezTo>
                  <a:cubicBezTo>
                    <a:pt x="18938" y="8834"/>
                    <a:pt x="19002" y="8818"/>
                    <a:pt x="19018" y="8754"/>
                  </a:cubicBezTo>
                  <a:cubicBezTo>
                    <a:pt x="19018" y="8722"/>
                    <a:pt x="19002" y="8689"/>
                    <a:pt x="19002" y="8641"/>
                  </a:cubicBezTo>
                  <a:cubicBezTo>
                    <a:pt x="18922" y="8673"/>
                    <a:pt x="18857" y="8705"/>
                    <a:pt x="18809" y="8722"/>
                  </a:cubicBezTo>
                  <a:cubicBezTo>
                    <a:pt x="18793" y="8738"/>
                    <a:pt x="18809" y="8754"/>
                    <a:pt x="18793" y="8754"/>
                  </a:cubicBezTo>
                  <a:cubicBezTo>
                    <a:pt x="18760" y="8754"/>
                    <a:pt x="18728" y="8758"/>
                    <a:pt x="18694" y="8758"/>
                  </a:cubicBezTo>
                  <a:cubicBezTo>
                    <a:pt x="18659" y="8758"/>
                    <a:pt x="18623" y="8754"/>
                    <a:pt x="18583" y="8738"/>
                  </a:cubicBezTo>
                  <a:cubicBezTo>
                    <a:pt x="18680" y="8689"/>
                    <a:pt x="18776" y="8657"/>
                    <a:pt x="18873" y="8609"/>
                  </a:cubicBezTo>
                  <a:cubicBezTo>
                    <a:pt x="18873" y="8593"/>
                    <a:pt x="18873" y="8576"/>
                    <a:pt x="18873" y="8560"/>
                  </a:cubicBezTo>
                  <a:cubicBezTo>
                    <a:pt x="18809" y="8528"/>
                    <a:pt x="18744" y="8496"/>
                    <a:pt x="18680" y="8480"/>
                  </a:cubicBezTo>
                  <a:cubicBezTo>
                    <a:pt x="18664" y="8528"/>
                    <a:pt x="18647" y="8576"/>
                    <a:pt x="18647" y="8641"/>
                  </a:cubicBezTo>
                  <a:lnTo>
                    <a:pt x="18470" y="8641"/>
                  </a:lnTo>
                  <a:cubicBezTo>
                    <a:pt x="18405" y="8722"/>
                    <a:pt x="18502" y="8802"/>
                    <a:pt x="18422" y="8867"/>
                  </a:cubicBezTo>
                  <a:cubicBezTo>
                    <a:pt x="18389" y="8818"/>
                    <a:pt x="18357" y="8770"/>
                    <a:pt x="18325" y="8722"/>
                  </a:cubicBezTo>
                  <a:cubicBezTo>
                    <a:pt x="18341" y="8705"/>
                    <a:pt x="18357" y="8689"/>
                    <a:pt x="18373" y="8673"/>
                  </a:cubicBezTo>
                  <a:lnTo>
                    <a:pt x="18373" y="8560"/>
                  </a:lnTo>
                  <a:cubicBezTo>
                    <a:pt x="18357" y="8544"/>
                    <a:pt x="18341" y="8512"/>
                    <a:pt x="18309" y="8496"/>
                  </a:cubicBezTo>
                  <a:lnTo>
                    <a:pt x="18309" y="8383"/>
                  </a:lnTo>
                  <a:cubicBezTo>
                    <a:pt x="18325" y="8367"/>
                    <a:pt x="18357" y="8334"/>
                    <a:pt x="18373" y="8318"/>
                  </a:cubicBezTo>
                  <a:cubicBezTo>
                    <a:pt x="18389" y="8270"/>
                    <a:pt x="18357" y="8222"/>
                    <a:pt x="18405" y="8189"/>
                  </a:cubicBezTo>
                  <a:cubicBezTo>
                    <a:pt x="18405" y="8184"/>
                    <a:pt x="18407" y="8182"/>
                    <a:pt x="18410" y="8182"/>
                  </a:cubicBezTo>
                  <a:cubicBezTo>
                    <a:pt x="18416" y="8182"/>
                    <a:pt x="18427" y="8189"/>
                    <a:pt x="18438" y="8189"/>
                  </a:cubicBezTo>
                  <a:cubicBezTo>
                    <a:pt x="18438" y="8238"/>
                    <a:pt x="18454" y="8286"/>
                    <a:pt x="18470" y="8351"/>
                  </a:cubicBezTo>
                  <a:lnTo>
                    <a:pt x="18615" y="8351"/>
                  </a:lnTo>
                  <a:cubicBezTo>
                    <a:pt x="18647" y="8367"/>
                    <a:pt x="18664" y="8383"/>
                    <a:pt x="18696" y="8415"/>
                  </a:cubicBezTo>
                  <a:cubicBezTo>
                    <a:pt x="18728" y="8383"/>
                    <a:pt x="18760" y="8351"/>
                    <a:pt x="18793" y="8318"/>
                  </a:cubicBezTo>
                  <a:cubicBezTo>
                    <a:pt x="18744" y="8270"/>
                    <a:pt x="18712" y="8205"/>
                    <a:pt x="18664" y="8125"/>
                  </a:cubicBezTo>
                  <a:lnTo>
                    <a:pt x="18664" y="7689"/>
                  </a:lnTo>
                  <a:cubicBezTo>
                    <a:pt x="18696" y="7657"/>
                    <a:pt x="18712" y="7625"/>
                    <a:pt x="18728" y="7609"/>
                  </a:cubicBezTo>
                  <a:cubicBezTo>
                    <a:pt x="18728" y="7528"/>
                    <a:pt x="18664" y="7512"/>
                    <a:pt x="18631" y="7480"/>
                  </a:cubicBezTo>
                  <a:cubicBezTo>
                    <a:pt x="18567" y="7480"/>
                    <a:pt x="18518" y="7463"/>
                    <a:pt x="18454" y="7463"/>
                  </a:cubicBezTo>
                  <a:lnTo>
                    <a:pt x="18454" y="7221"/>
                  </a:lnTo>
                  <a:cubicBezTo>
                    <a:pt x="18422" y="7189"/>
                    <a:pt x="18405" y="7173"/>
                    <a:pt x="18389" y="7141"/>
                  </a:cubicBezTo>
                  <a:cubicBezTo>
                    <a:pt x="18405" y="7125"/>
                    <a:pt x="18422" y="7109"/>
                    <a:pt x="18438" y="7092"/>
                  </a:cubicBezTo>
                  <a:cubicBezTo>
                    <a:pt x="18422" y="7076"/>
                    <a:pt x="18405" y="7060"/>
                    <a:pt x="18389" y="7044"/>
                  </a:cubicBezTo>
                  <a:cubicBezTo>
                    <a:pt x="18405" y="7012"/>
                    <a:pt x="18422" y="6996"/>
                    <a:pt x="18454" y="6963"/>
                  </a:cubicBezTo>
                  <a:cubicBezTo>
                    <a:pt x="18405" y="6931"/>
                    <a:pt x="18357" y="6899"/>
                    <a:pt x="18309" y="6867"/>
                  </a:cubicBezTo>
                  <a:lnTo>
                    <a:pt x="18309" y="6738"/>
                  </a:lnTo>
                  <a:cubicBezTo>
                    <a:pt x="18341" y="6721"/>
                    <a:pt x="18357" y="6705"/>
                    <a:pt x="18373" y="6689"/>
                  </a:cubicBezTo>
                  <a:cubicBezTo>
                    <a:pt x="18341" y="6657"/>
                    <a:pt x="18325" y="6641"/>
                    <a:pt x="18309" y="6608"/>
                  </a:cubicBezTo>
                  <a:cubicBezTo>
                    <a:pt x="18389" y="6608"/>
                    <a:pt x="18454" y="6592"/>
                    <a:pt x="18518" y="6592"/>
                  </a:cubicBezTo>
                  <a:cubicBezTo>
                    <a:pt x="18470" y="6512"/>
                    <a:pt x="18422" y="6447"/>
                    <a:pt x="18373" y="6383"/>
                  </a:cubicBezTo>
                  <a:lnTo>
                    <a:pt x="18373" y="6173"/>
                  </a:lnTo>
                  <a:cubicBezTo>
                    <a:pt x="18357" y="6157"/>
                    <a:pt x="18293" y="6141"/>
                    <a:pt x="18228" y="6108"/>
                  </a:cubicBezTo>
                  <a:cubicBezTo>
                    <a:pt x="18267" y="6079"/>
                    <a:pt x="18300" y="6074"/>
                    <a:pt x="18327" y="6074"/>
                  </a:cubicBezTo>
                  <a:cubicBezTo>
                    <a:pt x="18345" y="6074"/>
                    <a:pt x="18360" y="6076"/>
                    <a:pt x="18373" y="6076"/>
                  </a:cubicBezTo>
                  <a:cubicBezTo>
                    <a:pt x="18389" y="5996"/>
                    <a:pt x="18293" y="6028"/>
                    <a:pt x="18260" y="6012"/>
                  </a:cubicBezTo>
                  <a:cubicBezTo>
                    <a:pt x="18228" y="5947"/>
                    <a:pt x="18196" y="5883"/>
                    <a:pt x="18163" y="5818"/>
                  </a:cubicBezTo>
                  <a:cubicBezTo>
                    <a:pt x="18244" y="5770"/>
                    <a:pt x="18293" y="5689"/>
                    <a:pt x="18212" y="5608"/>
                  </a:cubicBezTo>
                  <a:cubicBezTo>
                    <a:pt x="18163" y="5608"/>
                    <a:pt x="18131" y="5608"/>
                    <a:pt x="18099" y="5592"/>
                  </a:cubicBezTo>
                  <a:lnTo>
                    <a:pt x="18099" y="5399"/>
                  </a:lnTo>
                  <a:cubicBezTo>
                    <a:pt x="18034" y="5366"/>
                    <a:pt x="18002" y="5318"/>
                    <a:pt x="17954" y="5286"/>
                  </a:cubicBezTo>
                  <a:cubicBezTo>
                    <a:pt x="17954" y="5237"/>
                    <a:pt x="17954" y="5205"/>
                    <a:pt x="17954" y="5157"/>
                  </a:cubicBezTo>
                  <a:cubicBezTo>
                    <a:pt x="17889" y="5141"/>
                    <a:pt x="17857" y="5125"/>
                    <a:pt x="17809" y="5125"/>
                  </a:cubicBezTo>
                  <a:lnTo>
                    <a:pt x="17809" y="4995"/>
                  </a:lnTo>
                  <a:cubicBezTo>
                    <a:pt x="17615" y="4850"/>
                    <a:pt x="17567" y="4608"/>
                    <a:pt x="17421" y="4447"/>
                  </a:cubicBezTo>
                  <a:cubicBezTo>
                    <a:pt x="17389" y="4431"/>
                    <a:pt x="17357" y="4431"/>
                    <a:pt x="17325" y="4415"/>
                  </a:cubicBezTo>
                  <a:lnTo>
                    <a:pt x="17325" y="4286"/>
                  </a:lnTo>
                  <a:cubicBezTo>
                    <a:pt x="17196" y="4221"/>
                    <a:pt x="17163" y="4076"/>
                    <a:pt x="17034" y="3995"/>
                  </a:cubicBezTo>
                  <a:cubicBezTo>
                    <a:pt x="17050" y="3866"/>
                    <a:pt x="16921" y="3882"/>
                    <a:pt x="16841" y="3834"/>
                  </a:cubicBezTo>
                  <a:cubicBezTo>
                    <a:pt x="16841" y="3818"/>
                    <a:pt x="16825" y="3802"/>
                    <a:pt x="16825" y="3753"/>
                  </a:cubicBezTo>
                  <a:cubicBezTo>
                    <a:pt x="16760" y="3705"/>
                    <a:pt x="16679" y="3657"/>
                    <a:pt x="16615" y="3608"/>
                  </a:cubicBezTo>
                  <a:lnTo>
                    <a:pt x="16615" y="3479"/>
                  </a:lnTo>
                  <a:cubicBezTo>
                    <a:pt x="16502" y="3350"/>
                    <a:pt x="16325" y="3286"/>
                    <a:pt x="16244" y="3108"/>
                  </a:cubicBezTo>
                  <a:cubicBezTo>
                    <a:pt x="16163" y="3060"/>
                    <a:pt x="16115" y="2963"/>
                    <a:pt x="15986" y="2931"/>
                  </a:cubicBezTo>
                  <a:cubicBezTo>
                    <a:pt x="15955" y="2961"/>
                    <a:pt x="15944" y="2973"/>
                    <a:pt x="15919" y="2973"/>
                  </a:cubicBezTo>
                  <a:cubicBezTo>
                    <a:pt x="15905" y="2973"/>
                    <a:pt x="15886" y="2969"/>
                    <a:pt x="15857" y="2963"/>
                  </a:cubicBezTo>
                  <a:cubicBezTo>
                    <a:pt x="15865" y="2931"/>
                    <a:pt x="15885" y="2923"/>
                    <a:pt x="15909" y="2923"/>
                  </a:cubicBezTo>
                  <a:cubicBezTo>
                    <a:pt x="15933" y="2923"/>
                    <a:pt x="15962" y="2931"/>
                    <a:pt x="15986" y="2931"/>
                  </a:cubicBezTo>
                  <a:cubicBezTo>
                    <a:pt x="15905" y="2802"/>
                    <a:pt x="15776" y="2737"/>
                    <a:pt x="15663" y="2640"/>
                  </a:cubicBezTo>
                  <a:cubicBezTo>
                    <a:pt x="15615" y="2576"/>
                    <a:pt x="15550" y="2528"/>
                    <a:pt x="15534" y="2463"/>
                  </a:cubicBezTo>
                  <a:cubicBezTo>
                    <a:pt x="15486" y="2463"/>
                    <a:pt x="15454" y="2463"/>
                    <a:pt x="15437" y="2447"/>
                  </a:cubicBezTo>
                  <a:cubicBezTo>
                    <a:pt x="15421" y="2398"/>
                    <a:pt x="15357" y="2382"/>
                    <a:pt x="15325" y="2350"/>
                  </a:cubicBezTo>
                  <a:lnTo>
                    <a:pt x="15179" y="2350"/>
                  </a:lnTo>
                  <a:cubicBezTo>
                    <a:pt x="15131" y="2302"/>
                    <a:pt x="15083" y="2269"/>
                    <a:pt x="15034" y="2221"/>
                  </a:cubicBezTo>
                  <a:cubicBezTo>
                    <a:pt x="15010" y="2221"/>
                    <a:pt x="14982" y="2225"/>
                    <a:pt x="14954" y="2225"/>
                  </a:cubicBezTo>
                  <a:cubicBezTo>
                    <a:pt x="14925" y="2225"/>
                    <a:pt x="14897" y="2221"/>
                    <a:pt x="14873" y="2205"/>
                  </a:cubicBezTo>
                  <a:cubicBezTo>
                    <a:pt x="14857" y="2157"/>
                    <a:pt x="14857" y="2108"/>
                    <a:pt x="14841" y="2060"/>
                  </a:cubicBezTo>
                  <a:cubicBezTo>
                    <a:pt x="14776" y="2060"/>
                    <a:pt x="14712" y="2044"/>
                    <a:pt x="14663" y="2044"/>
                  </a:cubicBezTo>
                  <a:cubicBezTo>
                    <a:pt x="14647" y="1995"/>
                    <a:pt x="14647" y="1963"/>
                    <a:pt x="14631" y="1947"/>
                  </a:cubicBezTo>
                  <a:cubicBezTo>
                    <a:pt x="14583" y="1931"/>
                    <a:pt x="14550" y="1915"/>
                    <a:pt x="14502" y="1915"/>
                  </a:cubicBezTo>
                  <a:lnTo>
                    <a:pt x="14502" y="1834"/>
                  </a:lnTo>
                  <a:cubicBezTo>
                    <a:pt x="14470" y="1834"/>
                    <a:pt x="14421" y="1818"/>
                    <a:pt x="14389" y="1802"/>
                  </a:cubicBezTo>
                  <a:cubicBezTo>
                    <a:pt x="14341" y="1769"/>
                    <a:pt x="14308" y="1737"/>
                    <a:pt x="14260" y="1705"/>
                  </a:cubicBezTo>
                  <a:cubicBezTo>
                    <a:pt x="14244" y="1721"/>
                    <a:pt x="14212" y="1737"/>
                    <a:pt x="14195" y="1753"/>
                  </a:cubicBezTo>
                  <a:cubicBezTo>
                    <a:pt x="14163" y="1737"/>
                    <a:pt x="14131" y="1721"/>
                    <a:pt x="14115" y="1689"/>
                  </a:cubicBezTo>
                  <a:cubicBezTo>
                    <a:pt x="14085" y="1645"/>
                    <a:pt x="14083" y="1574"/>
                    <a:pt x="13997" y="1574"/>
                  </a:cubicBezTo>
                  <a:cubicBezTo>
                    <a:pt x="13989" y="1574"/>
                    <a:pt x="13980" y="1574"/>
                    <a:pt x="13970" y="1576"/>
                  </a:cubicBezTo>
                  <a:cubicBezTo>
                    <a:pt x="13937" y="1544"/>
                    <a:pt x="13889" y="1511"/>
                    <a:pt x="13873" y="1463"/>
                  </a:cubicBezTo>
                  <a:cubicBezTo>
                    <a:pt x="13857" y="1415"/>
                    <a:pt x="13808" y="1382"/>
                    <a:pt x="13776" y="1350"/>
                  </a:cubicBezTo>
                  <a:cubicBezTo>
                    <a:pt x="13744" y="1366"/>
                    <a:pt x="13728" y="1382"/>
                    <a:pt x="13695" y="1415"/>
                  </a:cubicBezTo>
                  <a:lnTo>
                    <a:pt x="13566" y="1415"/>
                  </a:lnTo>
                  <a:cubicBezTo>
                    <a:pt x="13534" y="1382"/>
                    <a:pt x="13502" y="1366"/>
                    <a:pt x="13486" y="1350"/>
                  </a:cubicBezTo>
                  <a:cubicBezTo>
                    <a:pt x="13453" y="1382"/>
                    <a:pt x="13421" y="1415"/>
                    <a:pt x="13389" y="1431"/>
                  </a:cubicBezTo>
                  <a:lnTo>
                    <a:pt x="13389" y="1560"/>
                  </a:lnTo>
                  <a:cubicBezTo>
                    <a:pt x="13405" y="1576"/>
                    <a:pt x="13437" y="1592"/>
                    <a:pt x="13453" y="1624"/>
                  </a:cubicBezTo>
                  <a:cubicBezTo>
                    <a:pt x="13453" y="1640"/>
                    <a:pt x="13437" y="1673"/>
                    <a:pt x="13421" y="1705"/>
                  </a:cubicBezTo>
                  <a:cubicBezTo>
                    <a:pt x="13389" y="1673"/>
                    <a:pt x="13373" y="1656"/>
                    <a:pt x="13340" y="1640"/>
                  </a:cubicBezTo>
                  <a:lnTo>
                    <a:pt x="13131" y="1640"/>
                  </a:lnTo>
                  <a:cubicBezTo>
                    <a:pt x="13099" y="1608"/>
                    <a:pt x="13066" y="1592"/>
                    <a:pt x="13034" y="1544"/>
                  </a:cubicBezTo>
                  <a:cubicBezTo>
                    <a:pt x="13066" y="1511"/>
                    <a:pt x="13099" y="1479"/>
                    <a:pt x="13115" y="1463"/>
                  </a:cubicBezTo>
                  <a:lnTo>
                    <a:pt x="13324" y="1463"/>
                  </a:lnTo>
                  <a:cubicBezTo>
                    <a:pt x="13260" y="1382"/>
                    <a:pt x="13357" y="1366"/>
                    <a:pt x="13389" y="1318"/>
                  </a:cubicBezTo>
                  <a:cubicBezTo>
                    <a:pt x="13373" y="1269"/>
                    <a:pt x="13405" y="1221"/>
                    <a:pt x="13340" y="1173"/>
                  </a:cubicBezTo>
                  <a:cubicBezTo>
                    <a:pt x="13324" y="1221"/>
                    <a:pt x="13308" y="1253"/>
                    <a:pt x="13276" y="1302"/>
                  </a:cubicBezTo>
                  <a:cubicBezTo>
                    <a:pt x="13228" y="1237"/>
                    <a:pt x="13163" y="1189"/>
                    <a:pt x="13115" y="1156"/>
                  </a:cubicBezTo>
                  <a:cubicBezTo>
                    <a:pt x="13115" y="1108"/>
                    <a:pt x="13179" y="1108"/>
                    <a:pt x="13179" y="1060"/>
                  </a:cubicBezTo>
                  <a:cubicBezTo>
                    <a:pt x="13163" y="995"/>
                    <a:pt x="13099" y="979"/>
                    <a:pt x="13066" y="947"/>
                  </a:cubicBezTo>
                  <a:cubicBezTo>
                    <a:pt x="13018" y="947"/>
                    <a:pt x="12953" y="947"/>
                    <a:pt x="12905" y="931"/>
                  </a:cubicBezTo>
                  <a:cubicBezTo>
                    <a:pt x="12889" y="898"/>
                    <a:pt x="12873" y="850"/>
                    <a:pt x="12857" y="818"/>
                  </a:cubicBezTo>
                  <a:lnTo>
                    <a:pt x="12744" y="818"/>
                  </a:lnTo>
                  <a:cubicBezTo>
                    <a:pt x="12744" y="834"/>
                    <a:pt x="12744" y="866"/>
                    <a:pt x="12728" y="866"/>
                  </a:cubicBezTo>
                  <a:cubicBezTo>
                    <a:pt x="12679" y="898"/>
                    <a:pt x="12615" y="914"/>
                    <a:pt x="12566" y="931"/>
                  </a:cubicBezTo>
                  <a:cubicBezTo>
                    <a:pt x="12534" y="818"/>
                    <a:pt x="12437" y="753"/>
                    <a:pt x="12324" y="705"/>
                  </a:cubicBezTo>
                  <a:lnTo>
                    <a:pt x="12324" y="705"/>
                  </a:lnTo>
                  <a:cubicBezTo>
                    <a:pt x="12340" y="737"/>
                    <a:pt x="12308" y="753"/>
                    <a:pt x="12276" y="769"/>
                  </a:cubicBezTo>
                  <a:cubicBezTo>
                    <a:pt x="12244" y="769"/>
                    <a:pt x="12211" y="785"/>
                    <a:pt x="12195" y="785"/>
                  </a:cubicBezTo>
                  <a:lnTo>
                    <a:pt x="12195" y="914"/>
                  </a:lnTo>
                  <a:cubicBezTo>
                    <a:pt x="12227" y="931"/>
                    <a:pt x="12276" y="947"/>
                    <a:pt x="12324" y="963"/>
                  </a:cubicBezTo>
                  <a:cubicBezTo>
                    <a:pt x="12295" y="992"/>
                    <a:pt x="12260" y="998"/>
                    <a:pt x="12227" y="998"/>
                  </a:cubicBezTo>
                  <a:cubicBezTo>
                    <a:pt x="12204" y="998"/>
                    <a:pt x="12182" y="995"/>
                    <a:pt x="12163" y="995"/>
                  </a:cubicBezTo>
                  <a:lnTo>
                    <a:pt x="12002" y="995"/>
                  </a:lnTo>
                  <a:cubicBezTo>
                    <a:pt x="11937" y="898"/>
                    <a:pt x="11808" y="898"/>
                    <a:pt x="11727" y="818"/>
                  </a:cubicBezTo>
                  <a:lnTo>
                    <a:pt x="11421" y="818"/>
                  </a:lnTo>
                  <a:cubicBezTo>
                    <a:pt x="11421" y="785"/>
                    <a:pt x="11389" y="769"/>
                    <a:pt x="11356" y="769"/>
                  </a:cubicBezTo>
                  <a:cubicBezTo>
                    <a:pt x="11292" y="769"/>
                    <a:pt x="11211" y="769"/>
                    <a:pt x="11179" y="721"/>
                  </a:cubicBezTo>
                  <a:cubicBezTo>
                    <a:pt x="11137" y="735"/>
                    <a:pt x="11108" y="773"/>
                    <a:pt x="11059" y="773"/>
                  </a:cubicBezTo>
                  <a:cubicBezTo>
                    <a:pt x="11051" y="773"/>
                    <a:pt x="11043" y="772"/>
                    <a:pt x="11034" y="769"/>
                  </a:cubicBezTo>
                  <a:cubicBezTo>
                    <a:pt x="11002" y="753"/>
                    <a:pt x="10985" y="721"/>
                    <a:pt x="10953" y="705"/>
                  </a:cubicBezTo>
                  <a:lnTo>
                    <a:pt x="10824" y="705"/>
                  </a:lnTo>
                  <a:cubicBezTo>
                    <a:pt x="10792" y="689"/>
                    <a:pt x="10760" y="673"/>
                    <a:pt x="10743" y="640"/>
                  </a:cubicBezTo>
                  <a:lnTo>
                    <a:pt x="10598" y="640"/>
                  </a:lnTo>
                  <a:cubicBezTo>
                    <a:pt x="10566" y="624"/>
                    <a:pt x="10550" y="608"/>
                    <a:pt x="10518" y="592"/>
                  </a:cubicBezTo>
                  <a:lnTo>
                    <a:pt x="10324" y="592"/>
                  </a:lnTo>
                  <a:cubicBezTo>
                    <a:pt x="10276" y="543"/>
                    <a:pt x="10227" y="511"/>
                    <a:pt x="10195" y="479"/>
                  </a:cubicBezTo>
                  <a:cubicBezTo>
                    <a:pt x="10131" y="479"/>
                    <a:pt x="10082" y="479"/>
                    <a:pt x="10018" y="463"/>
                  </a:cubicBezTo>
                  <a:cubicBezTo>
                    <a:pt x="10018" y="463"/>
                    <a:pt x="10066" y="318"/>
                    <a:pt x="10066" y="318"/>
                  </a:cubicBezTo>
                  <a:cubicBezTo>
                    <a:pt x="10001" y="302"/>
                    <a:pt x="9937" y="302"/>
                    <a:pt x="9872" y="285"/>
                  </a:cubicBezTo>
                  <a:cubicBezTo>
                    <a:pt x="9872" y="253"/>
                    <a:pt x="9856" y="221"/>
                    <a:pt x="9856" y="189"/>
                  </a:cubicBezTo>
                  <a:cubicBezTo>
                    <a:pt x="9792" y="181"/>
                    <a:pt x="9727" y="181"/>
                    <a:pt x="9663" y="181"/>
                  </a:cubicBezTo>
                  <a:cubicBezTo>
                    <a:pt x="9598" y="181"/>
                    <a:pt x="9534" y="181"/>
                    <a:pt x="9469" y="172"/>
                  </a:cubicBezTo>
                  <a:cubicBezTo>
                    <a:pt x="9430" y="133"/>
                    <a:pt x="9385" y="112"/>
                    <a:pt x="9338" y="112"/>
                  </a:cubicBezTo>
                  <a:cubicBezTo>
                    <a:pt x="9307" y="112"/>
                    <a:pt x="9275" y="121"/>
                    <a:pt x="9243" y="140"/>
                  </a:cubicBezTo>
                  <a:cubicBezTo>
                    <a:pt x="9292" y="221"/>
                    <a:pt x="9340" y="302"/>
                    <a:pt x="9389" y="382"/>
                  </a:cubicBezTo>
                  <a:cubicBezTo>
                    <a:pt x="9340" y="398"/>
                    <a:pt x="9292" y="431"/>
                    <a:pt x="9243" y="463"/>
                  </a:cubicBezTo>
                  <a:cubicBezTo>
                    <a:pt x="9243" y="414"/>
                    <a:pt x="9227" y="366"/>
                    <a:pt x="9211" y="318"/>
                  </a:cubicBezTo>
                  <a:cubicBezTo>
                    <a:pt x="9147" y="302"/>
                    <a:pt x="9082" y="285"/>
                    <a:pt x="9034" y="285"/>
                  </a:cubicBezTo>
                  <a:cubicBezTo>
                    <a:pt x="9001" y="221"/>
                    <a:pt x="9050" y="172"/>
                    <a:pt x="9001" y="124"/>
                  </a:cubicBezTo>
                  <a:lnTo>
                    <a:pt x="8889" y="189"/>
                  </a:lnTo>
                  <a:cubicBezTo>
                    <a:pt x="8808" y="156"/>
                    <a:pt x="8711" y="108"/>
                    <a:pt x="8614" y="76"/>
                  </a:cubicBezTo>
                  <a:cubicBezTo>
                    <a:pt x="8596" y="76"/>
                    <a:pt x="8567" y="65"/>
                    <a:pt x="8536" y="65"/>
                  </a:cubicBezTo>
                  <a:cubicBezTo>
                    <a:pt x="8514" y="65"/>
                    <a:pt x="8490" y="71"/>
                    <a:pt x="8469" y="92"/>
                  </a:cubicBezTo>
                  <a:cubicBezTo>
                    <a:pt x="8453" y="124"/>
                    <a:pt x="8437" y="156"/>
                    <a:pt x="8421" y="205"/>
                  </a:cubicBezTo>
                  <a:cubicBezTo>
                    <a:pt x="8356" y="140"/>
                    <a:pt x="8324" y="92"/>
                    <a:pt x="8292" y="60"/>
                  </a:cubicBezTo>
                  <a:cubicBezTo>
                    <a:pt x="8227" y="60"/>
                    <a:pt x="8179" y="76"/>
                    <a:pt x="8130" y="76"/>
                  </a:cubicBezTo>
                  <a:cubicBezTo>
                    <a:pt x="8114" y="108"/>
                    <a:pt x="8098" y="140"/>
                    <a:pt x="8082" y="172"/>
                  </a:cubicBezTo>
                  <a:cubicBezTo>
                    <a:pt x="8050" y="172"/>
                    <a:pt x="8017" y="189"/>
                    <a:pt x="8017" y="189"/>
                  </a:cubicBezTo>
                  <a:cubicBezTo>
                    <a:pt x="7969" y="124"/>
                    <a:pt x="7872" y="124"/>
                    <a:pt x="7808" y="92"/>
                  </a:cubicBezTo>
                  <a:cubicBezTo>
                    <a:pt x="7742" y="52"/>
                    <a:pt x="7666" y="2"/>
                    <a:pt x="7570" y="2"/>
                  </a:cubicBezTo>
                  <a:cubicBezTo>
                    <a:pt x="7548" y="2"/>
                    <a:pt x="7525" y="5"/>
                    <a:pt x="7501" y="11"/>
                  </a:cubicBezTo>
                  <a:cubicBezTo>
                    <a:pt x="7453" y="43"/>
                    <a:pt x="7421" y="108"/>
                    <a:pt x="7356" y="108"/>
                  </a:cubicBezTo>
                  <a:cubicBezTo>
                    <a:pt x="7340" y="76"/>
                    <a:pt x="7324" y="43"/>
                    <a:pt x="7308" y="11"/>
                  </a:cubicBezTo>
                  <a:cubicBezTo>
                    <a:pt x="7293" y="4"/>
                    <a:pt x="7279" y="1"/>
                    <a:pt x="7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3894675" y="3742850"/>
              <a:ext cx="33500" cy="8900"/>
            </a:xfrm>
            <a:custGeom>
              <a:avLst/>
              <a:gdLst/>
              <a:ahLst/>
              <a:cxnLst/>
              <a:rect l="l" t="t" r="r" b="b"/>
              <a:pathLst>
                <a:path w="1340" h="356" extrusionOk="0">
                  <a:moveTo>
                    <a:pt x="1017" y="0"/>
                  </a:moveTo>
                  <a:cubicBezTo>
                    <a:pt x="1000" y="16"/>
                    <a:pt x="968" y="49"/>
                    <a:pt x="952" y="65"/>
                  </a:cubicBezTo>
                  <a:lnTo>
                    <a:pt x="678" y="65"/>
                  </a:lnTo>
                  <a:cubicBezTo>
                    <a:pt x="646" y="81"/>
                    <a:pt x="613" y="97"/>
                    <a:pt x="597" y="113"/>
                  </a:cubicBezTo>
                  <a:cubicBezTo>
                    <a:pt x="554" y="113"/>
                    <a:pt x="511" y="106"/>
                    <a:pt x="473" y="106"/>
                  </a:cubicBezTo>
                  <a:cubicBezTo>
                    <a:pt x="454" y="106"/>
                    <a:pt x="436" y="108"/>
                    <a:pt x="420" y="113"/>
                  </a:cubicBezTo>
                  <a:cubicBezTo>
                    <a:pt x="291" y="178"/>
                    <a:pt x="129" y="178"/>
                    <a:pt x="0" y="258"/>
                  </a:cubicBezTo>
                  <a:cubicBezTo>
                    <a:pt x="33" y="291"/>
                    <a:pt x="65" y="323"/>
                    <a:pt x="113" y="355"/>
                  </a:cubicBezTo>
                  <a:cubicBezTo>
                    <a:pt x="162" y="307"/>
                    <a:pt x="210" y="275"/>
                    <a:pt x="258" y="226"/>
                  </a:cubicBezTo>
                  <a:lnTo>
                    <a:pt x="388" y="226"/>
                  </a:lnTo>
                  <a:cubicBezTo>
                    <a:pt x="420" y="210"/>
                    <a:pt x="468" y="178"/>
                    <a:pt x="500" y="162"/>
                  </a:cubicBezTo>
                  <a:cubicBezTo>
                    <a:pt x="549" y="194"/>
                    <a:pt x="581" y="210"/>
                    <a:pt x="613" y="226"/>
                  </a:cubicBezTo>
                  <a:cubicBezTo>
                    <a:pt x="635" y="237"/>
                    <a:pt x="654" y="241"/>
                    <a:pt x="671" y="241"/>
                  </a:cubicBezTo>
                  <a:cubicBezTo>
                    <a:pt x="734" y="241"/>
                    <a:pt x="780" y="187"/>
                    <a:pt x="855" y="162"/>
                  </a:cubicBezTo>
                  <a:lnTo>
                    <a:pt x="1323" y="162"/>
                  </a:lnTo>
                  <a:cubicBezTo>
                    <a:pt x="1323" y="162"/>
                    <a:pt x="1339" y="145"/>
                    <a:pt x="1339" y="145"/>
                  </a:cubicBezTo>
                  <a:lnTo>
                    <a:pt x="1339" y="81"/>
                  </a:lnTo>
                  <a:cubicBezTo>
                    <a:pt x="1291" y="49"/>
                    <a:pt x="1259" y="16"/>
                    <a:pt x="1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3940250" y="3741000"/>
              <a:ext cx="21800" cy="6300"/>
            </a:xfrm>
            <a:custGeom>
              <a:avLst/>
              <a:gdLst/>
              <a:ahLst/>
              <a:cxnLst/>
              <a:rect l="l" t="t" r="r" b="b"/>
              <a:pathLst>
                <a:path w="872" h="252" extrusionOk="0">
                  <a:moveTo>
                    <a:pt x="684" y="1"/>
                  </a:moveTo>
                  <a:cubicBezTo>
                    <a:pt x="610" y="1"/>
                    <a:pt x="565" y="48"/>
                    <a:pt x="500" y="74"/>
                  </a:cubicBezTo>
                  <a:lnTo>
                    <a:pt x="242" y="74"/>
                  </a:lnTo>
                  <a:cubicBezTo>
                    <a:pt x="226" y="90"/>
                    <a:pt x="210" y="107"/>
                    <a:pt x="194" y="123"/>
                  </a:cubicBezTo>
                  <a:cubicBezTo>
                    <a:pt x="161" y="107"/>
                    <a:pt x="145" y="90"/>
                    <a:pt x="113" y="74"/>
                  </a:cubicBezTo>
                  <a:cubicBezTo>
                    <a:pt x="81" y="107"/>
                    <a:pt x="32" y="123"/>
                    <a:pt x="0" y="155"/>
                  </a:cubicBezTo>
                  <a:cubicBezTo>
                    <a:pt x="32" y="171"/>
                    <a:pt x="32" y="187"/>
                    <a:pt x="49" y="187"/>
                  </a:cubicBezTo>
                  <a:lnTo>
                    <a:pt x="468" y="187"/>
                  </a:lnTo>
                  <a:cubicBezTo>
                    <a:pt x="484" y="203"/>
                    <a:pt x="516" y="236"/>
                    <a:pt x="532" y="252"/>
                  </a:cubicBezTo>
                  <a:lnTo>
                    <a:pt x="742" y="252"/>
                  </a:lnTo>
                  <a:cubicBezTo>
                    <a:pt x="791" y="203"/>
                    <a:pt x="871" y="187"/>
                    <a:pt x="855" y="90"/>
                  </a:cubicBezTo>
                  <a:cubicBezTo>
                    <a:pt x="823" y="74"/>
                    <a:pt x="791" y="42"/>
                    <a:pt x="742" y="10"/>
                  </a:cubicBezTo>
                  <a:cubicBezTo>
                    <a:pt x="721" y="4"/>
                    <a:pt x="701" y="1"/>
                    <a:pt x="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3744250" y="3887200"/>
              <a:ext cx="8100" cy="17375"/>
            </a:xfrm>
            <a:custGeom>
              <a:avLst/>
              <a:gdLst/>
              <a:ahLst/>
              <a:cxnLst/>
              <a:rect l="l" t="t" r="r" b="b"/>
              <a:pathLst>
                <a:path w="324" h="695" extrusionOk="0">
                  <a:moveTo>
                    <a:pt x="291" y="1"/>
                  </a:moveTo>
                  <a:cubicBezTo>
                    <a:pt x="243" y="114"/>
                    <a:pt x="210" y="243"/>
                    <a:pt x="114" y="340"/>
                  </a:cubicBezTo>
                  <a:lnTo>
                    <a:pt x="114" y="485"/>
                  </a:lnTo>
                  <a:cubicBezTo>
                    <a:pt x="98" y="517"/>
                    <a:pt x="65" y="533"/>
                    <a:pt x="49" y="549"/>
                  </a:cubicBezTo>
                  <a:cubicBezTo>
                    <a:pt x="65" y="598"/>
                    <a:pt x="1" y="662"/>
                    <a:pt x="81" y="695"/>
                  </a:cubicBezTo>
                  <a:cubicBezTo>
                    <a:pt x="114" y="646"/>
                    <a:pt x="146" y="598"/>
                    <a:pt x="178" y="533"/>
                  </a:cubicBezTo>
                  <a:lnTo>
                    <a:pt x="178" y="436"/>
                  </a:lnTo>
                  <a:cubicBezTo>
                    <a:pt x="227" y="404"/>
                    <a:pt x="275" y="356"/>
                    <a:pt x="323" y="340"/>
                  </a:cubicBezTo>
                  <a:lnTo>
                    <a:pt x="3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3927750" y="3741225"/>
              <a:ext cx="11300" cy="6075"/>
            </a:xfrm>
            <a:custGeom>
              <a:avLst/>
              <a:gdLst/>
              <a:ahLst/>
              <a:cxnLst/>
              <a:rect l="l" t="t" r="r" b="b"/>
              <a:pathLst>
                <a:path w="452" h="243" extrusionOk="0">
                  <a:moveTo>
                    <a:pt x="226" y="1"/>
                  </a:moveTo>
                  <a:cubicBezTo>
                    <a:pt x="145" y="33"/>
                    <a:pt x="81" y="65"/>
                    <a:pt x="16" y="98"/>
                  </a:cubicBezTo>
                  <a:cubicBezTo>
                    <a:pt x="0" y="146"/>
                    <a:pt x="65" y="114"/>
                    <a:pt x="81" y="146"/>
                  </a:cubicBezTo>
                  <a:cubicBezTo>
                    <a:pt x="81" y="178"/>
                    <a:pt x="97" y="210"/>
                    <a:pt x="113" y="243"/>
                  </a:cubicBezTo>
                  <a:lnTo>
                    <a:pt x="339" y="243"/>
                  </a:lnTo>
                  <a:cubicBezTo>
                    <a:pt x="371" y="194"/>
                    <a:pt x="452" y="178"/>
                    <a:pt x="436" y="98"/>
                  </a:cubicBezTo>
                  <a:cubicBezTo>
                    <a:pt x="371" y="65"/>
                    <a:pt x="290" y="33"/>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3982975" y="3745675"/>
              <a:ext cx="6500" cy="7275"/>
            </a:xfrm>
            <a:custGeom>
              <a:avLst/>
              <a:gdLst/>
              <a:ahLst/>
              <a:cxnLst/>
              <a:rect l="l" t="t" r="r" b="b"/>
              <a:pathLst>
                <a:path w="260" h="291" extrusionOk="0">
                  <a:moveTo>
                    <a:pt x="162" y="0"/>
                  </a:moveTo>
                  <a:cubicBezTo>
                    <a:pt x="150" y="4"/>
                    <a:pt x="137" y="5"/>
                    <a:pt x="123" y="5"/>
                  </a:cubicBezTo>
                  <a:cubicBezTo>
                    <a:pt x="110" y="5"/>
                    <a:pt x="96" y="4"/>
                    <a:pt x="82" y="4"/>
                  </a:cubicBezTo>
                  <a:cubicBezTo>
                    <a:pt x="53" y="4"/>
                    <a:pt x="25" y="8"/>
                    <a:pt x="1" y="32"/>
                  </a:cubicBezTo>
                  <a:cubicBezTo>
                    <a:pt x="17" y="49"/>
                    <a:pt x="33" y="65"/>
                    <a:pt x="49" y="97"/>
                  </a:cubicBezTo>
                  <a:cubicBezTo>
                    <a:pt x="82" y="145"/>
                    <a:pt x="17" y="226"/>
                    <a:pt x="98" y="291"/>
                  </a:cubicBezTo>
                  <a:cubicBezTo>
                    <a:pt x="130" y="258"/>
                    <a:pt x="162" y="242"/>
                    <a:pt x="162" y="242"/>
                  </a:cubicBezTo>
                  <a:cubicBezTo>
                    <a:pt x="211" y="162"/>
                    <a:pt x="243" y="129"/>
                    <a:pt x="259" y="81"/>
                  </a:cubicBezTo>
                  <a:cubicBezTo>
                    <a:pt x="227" y="65"/>
                    <a:pt x="194" y="32"/>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202350" y="3923500"/>
              <a:ext cx="5675" cy="7525"/>
            </a:xfrm>
            <a:custGeom>
              <a:avLst/>
              <a:gdLst/>
              <a:ahLst/>
              <a:cxnLst/>
              <a:rect l="l" t="t" r="r" b="b"/>
              <a:pathLst>
                <a:path w="227" h="301" extrusionOk="0">
                  <a:moveTo>
                    <a:pt x="1" y="1"/>
                  </a:moveTo>
                  <a:cubicBezTo>
                    <a:pt x="1" y="49"/>
                    <a:pt x="1" y="97"/>
                    <a:pt x="1" y="162"/>
                  </a:cubicBezTo>
                  <a:cubicBezTo>
                    <a:pt x="17" y="162"/>
                    <a:pt x="49" y="178"/>
                    <a:pt x="49" y="194"/>
                  </a:cubicBezTo>
                  <a:cubicBezTo>
                    <a:pt x="82" y="227"/>
                    <a:pt x="82" y="259"/>
                    <a:pt x="98" y="291"/>
                  </a:cubicBezTo>
                  <a:cubicBezTo>
                    <a:pt x="115" y="297"/>
                    <a:pt x="133" y="301"/>
                    <a:pt x="150" y="301"/>
                  </a:cubicBezTo>
                  <a:cubicBezTo>
                    <a:pt x="179" y="301"/>
                    <a:pt x="206" y="289"/>
                    <a:pt x="227" y="259"/>
                  </a:cubicBezTo>
                  <a:cubicBezTo>
                    <a:pt x="211" y="243"/>
                    <a:pt x="211" y="210"/>
                    <a:pt x="178" y="194"/>
                  </a:cubicBezTo>
                  <a:cubicBezTo>
                    <a:pt x="146" y="162"/>
                    <a:pt x="146" y="114"/>
                    <a:pt x="146" y="81"/>
                  </a:cubicBezTo>
                  <a:cubicBezTo>
                    <a:pt x="146" y="49"/>
                    <a:pt x="130" y="33"/>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4011225" y="3760600"/>
              <a:ext cx="8475" cy="5650"/>
            </a:xfrm>
            <a:custGeom>
              <a:avLst/>
              <a:gdLst/>
              <a:ahLst/>
              <a:cxnLst/>
              <a:rect l="l" t="t" r="r" b="b"/>
              <a:pathLst>
                <a:path w="339" h="226" extrusionOk="0">
                  <a:moveTo>
                    <a:pt x="81" y="0"/>
                  </a:moveTo>
                  <a:cubicBezTo>
                    <a:pt x="48" y="48"/>
                    <a:pt x="16" y="97"/>
                    <a:pt x="0" y="145"/>
                  </a:cubicBezTo>
                  <a:cubicBezTo>
                    <a:pt x="24" y="161"/>
                    <a:pt x="48" y="165"/>
                    <a:pt x="75" y="165"/>
                  </a:cubicBezTo>
                  <a:cubicBezTo>
                    <a:pt x="101" y="165"/>
                    <a:pt x="129" y="161"/>
                    <a:pt x="161" y="161"/>
                  </a:cubicBezTo>
                  <a:cubicBezTo>
                    <a:pt x="177" y="177"/>
                    <a:pt x="210" y="210"/>
                    <a:pt x="226" y="226"/>
                  </a:cubicBezTo>
                  <a:cubicBezTo>
                    <a:pt x="274" y="194"/>
                    <a:pt x="307" y="161"/>
                    <a:pt x="339" y="145"/>
                  </a:cubicBezTo>
                  <a:cubicBezTo>
                    <a:pt x="274" y="65"/>
                    <a:pt x="177" y="32"/>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3972500" y="3744450"/>
              <a:ext cx="6875" cy="4325"/>
            </a:xfrm>
            <a:custGeom>
              <a:avLst/>
              <a:gdLst/>
              <a:ahLst/>
              <a:cxnLst/>
              <a:rect l="l" t="t" r="r" b="b"/>
              <a:pathLst>
                <a:path w="275" h="173" extrusionOk="0">
                  <a:moveTo>
                    <a:pt x="81" y="1"/>
                  </a:moveTo>
                  <a:cubicBezTo>
                    <a:pt x="49" y="49"/>
                    <a:pt x="33" y="98"/>
                    <a:pt x="1" y="162"/>
                  </a:cubicBezTo>
                  <a:cubicBezTo>
                    <a:pt x="34" y="169"/>
                    <a:pt x="70" y="173"/>
                    <a:pt x="108" y="173"/>
                  </a:cubicBezTo>
                  <a:cubicBezTo>
                    <a:pt x="161" y="173"/>
                    <a:pt x="218" y="165"/>
                    <a:pt x="275" y="146"/>
                  </a:cubicBezTo>
                  <a:cubicBezTo>
                    <a:pt x="210" y="98"/>
                    <a:pt x="146"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001525" y="3750100"/>
              <a:ext cx="6075" cy="4475"/>
            </a:xfrm>
            <a:custGeom>
              <a:avLst/>
              <a:gdLst/>
              <a:ahLst/>
              <a:cxnLst/>
              <a:rect l="l" t="t" r="r" b="b"/>
              <a:pathLst>
                <a:path w="243" h="179" extrusionOk="0">
                  <a:moveTo>
                    <a:pt x="162" y="1"/>
                  </a:moveTo>
                  <a:cubicBezTo>
                    <a:pt x="98" y="33"/>
                    <a:pt x="49" y="65"/>
                    <a:pt x="1" y="81"/>
                  </a:cubicBezTo>
                  <a:cubicBezTo>
                    <a:pt x="33" y="130"/>
                    <a:pt x="33" y="162"/>
                    <a:pt x="49" y="178"/>
                  </a:cubicBezTo>
                  <a:lnTo>
                    <a:pt x="98" y="178"/>
                  </a:lnTo>
                  <a:cubicBezTo>
                    <a:pt x="162" y="146"/>
                    <a:pt x="211" y="114"/>
                    <a:pt x="243" y="97"/>
                  </a:cubicBezTo>
                  <a:cubicBezTo>
                    <a:pt x="227" y="49"/>
                    <a:pt x="211" y="17"/>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4001525" y="3761000"/>
              <a:ext cx="4475" cy="3250"/>
            </a:xfrm>
            <a:custGeom>
              <a:avLst/>
              <a:gdLst/>
              <a:ahLst/>
              <a:cxnLst/>
              <a:rect l="l" t="t" r="r" b="b"/>
              <a:pathLst>
                <a:path w="179" h="130" extrusionOk="0">
                  <a:moveTo>
                    <a:pt x="146" y="0"/>
                  </a:moveTo>
                  <a:cubicBezTo>
                    <a:pt x="98" y="16"/>
                    <a:pt x="49" y="49"/>
                    <a:pt x="1" y="65"/>
                  </a:cubicBezTo>
                  <a:cubicBezTo>
                    <a:pt x="33" y="97"/>
                    <a:pt x="33" y="129"/>
                    <a:pt x="33" y="129"/>
                  </a:cubicBezTo>
                  <a:cubicBezTo>
                    <a:pt x="82" y="97"/>
                    <a:pt x="130" y="81"/>
                    <a:pt x="178" y="65"/>
                  </a:cubicBezTo>
                  <a:cubicBezTo>
                    <a:pt x="162" y="16"/>
                    <a:pt x="146"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4204375" y="3932275"/>
              <a:ext cx="3650" cy="3350"/>
            </a:xfrm>
            <a:custGeom>
              <a:avLst/>
              <a:gdLst/>
              <a:ahLst/>
              <a:cxnLst/>
              <a:rect l="l" t="t" r="r" b="b"/>
              <a:pathLst>
                <a:path w="146" h="134" extrusionOk="0">
                  <a:moveTo>
                    <a:pt x="73" y="1"/>
                  </a:moveTo>
                  <a:cubicBezTo>
                    <a:pt x="49" y="1"/>
                    <a:pt x="25" y="13"/>
                    <a:pt x="1" y="37"/>
                  </a:cubicBezTo>
                  <a:cubicBezTo>
                    <a:pt x="1" y="69"/>
                    <a:pt x="1" y="85"/>
                    <a:pt x="17" y="134"/>
                  </a:cubicBezTo>
                  <a:cubicBezTo>
                    <a:pt x="65" y="117"/>
                    <a:pt x="97" y="117"/>
                    <a:pt x="146" y="101"/>
                  </a:cubicBezTo>
                  <a:lnTo>
                    <a:pt x="146" y="37"/>
                  </a:lnTo>
                  <a:cubicBezTo>
                    <a:pt x="121"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3991450" y="3757775"/>
              <a:ext cx="4050" cy="4050"/>
            </a:xfrm>
            <a:custGeom>
              <a:avLst/>
              <a:gdLst/>
              <a:ahLst/>
              <a:cxnLst/>
              <a:rect l="l" t="t" r="r" b="b"/>
              <a:pathLst>
                <a:path w="162" h="162" extrusionOk="0">
                  <a:moveTo>
                    <a:pt x="114" y="0"/>
                  </a:moveTo>
                  <a:cubicBezTo>
                    <a:pt x="65" y="0"/>
                    <a:pt x="81" y="49"/>
                    <a:pt x="65" y="81"/>
                  </a:cubicBezTo>
                  <a:cubicBezTo>
                    <a:pt x="1" y="129"/>
                    <a:pt x="1" y="129"/>
                    <a:pt x="33" y="161"/>
                  </a:cubicBezTo>
                  <a:lnTo>
                    <a:pt x="162" y="161"/>
                  </a:lnTo>
                  <a:cubicBezTo>
                    <a:pt x="130" y="81"/>
                    <a:pt x="162" y="32"/>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4042675" y="3766225"/>
              <a:ext cx="3250" cy="2850"/>
            </a:xfrm>
            <a:custGeom>
              <a:avLst/>
              <a:gdLst/>
              <a:ahLst/>
              <a:cxnLst/>
              <a:rect l="l" t="t" r="r" b="b"/>
              <a:pathLst>
                <a:path w="130" h="114" extrusionOk="0">
                  <a:moveTo>
                    <a:pt x="0" y="1"/>
                  </a:moveTo>
                  <a:cubicBezTo>
                    <a:pt x="32" y="65"/>
                    <a:pt x="65" y="114"/>
                    <a:pt x="129" y="114"/>
                  </a:cubicBezTo>
                  <a:cubicBezTo>
                    <a:pt x="129" y="82"/>
                    <a:pt x="129" y="49"/>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4197125" y="3897300"/>
              <a:ext cx="2025" cy="3250"/>
            </a:xfrm>
            <a:custGeom>
              <a:avLst/>
              <a:gdLst/>
              <a:ahLst/>
              <a:cxnLst/>
              <a:rect l="l" t="t" r="r" b="b"/>
              <a:pathLst>
                <a:path w="81" h="130" extrusionOk="0">
                  <a:moveTo>
                    <a:pt x="0" y="0"/>
                  </a:moveTo>
                  <a:cubicBezTo>
                    <a:pt x="0" y="32"/>
                    <a:pt x="0" y="65"/>
                    <a:pt x="16" y="81"/>
                  </a:cubicBezTo>
                  <a:cubicBezTo>
                    <a:pt x="16" y="97"/>
                    <a:pt x="49" y="113"/>
                    <a:pt x="81" y="129"/>
                  </a:cubicBezTo>
                  <a:cubicBezTo>
                    <a:pt x="81" y="97"/>
                    <a:pt x="81" y="65"/>
                    <a:pt x="81" y="49"/>
                  </a:cubicBezTo>
                  <a:cubicBezTo>
                    <a:pt x="65" y="32"/>
                    <a:pt x="32" y="1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4197125" y="3903275"/>
              <a:ext cx="3650" cy="1425"/>
            </a:xfrm>
            <a:custGeom>
              <a:avLst/>
              <a:gdLst/>
              <a:ahLst/>
              <a:cxnLst/>
              <a:rect l="l" t="t" r="r" b="b"/>
              <a:pathLst>
                <a:path w="146" h="57" extrusionOk="0">
                  <a:moveTo>
                    <a:pt x="89" y="1"/>
                  </a:moveTo>
                  <a:cubicBezTo>
                    <a:pt x="68" y="1"/>
                    <a:pt x="46" y="7"/>
                    <a:pt x="24" y="7"/>
                  </a:cubicBezTo>
                  <a:cubicBezTo>
                    <a:pt x="16" y="7"/>
                    <a:pt x="8" y="6"/>
                    <a:pt x="0" y="3"/>
                  </a:cubicBezTo>
                  <a:lnTo>
                    <a:pt x="0" y="3"/>
                  </a:lnTo>
                  <a:cubicBezTo>
                    <a:pt x="29" y="41"/>
                    <a:pt x="40" y="57"/>
                    <a:pt x="65" y="57"/>
                  </a:cubicBezTo>
                  <a:cubicBezTo>
                    <a:pt x="82" y="57"/>
                    <a:pt x="105" y="49"/>
                    <a:pt x="145" y="35"/>
                  </a:cubicBezTo>
                  <a:cubicBezTo>
                    <a:pt x="131" y="8"/>
                    <a:pt x="111"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3743450" y="3909400"/>
              <a:ext cx="1650" cy="2425"/>
            </a:xfrm>
            <a:custGeom>
              <a:avLst/>
              <a:gdLst/>
              <a:ahLst/>
              <a:cxnLst/>
              <a:rect l="l" t="t" r="r" b="b"/>
              <a:pathLst>
                <a:path w="66" h="97" extrusionOk="0">
                  <a:moveTo>
                    <a:pt x="17" y="0"/>
                  </a:moveTo>
                  <a:cubicBezTo>
                    <a:pt x="17" y="32"/>
                    <a:pt x="0" y="49"/>
                    <a:pt x="0" y="81"/>
                  </a:cubicBezTo>
                  <a:cubicBezTo>
                    <a:pt x="0" y="81"/>
                    <a:pt x="17" y="97"/>
                    <a:pt x="33" y="97"/>
                  </a:cubicBezTo>
                  <a:cubicBezTo>
                    <a:pt x="49" y="97"/>
                    <a:pt x="65" y="81"/>
                    <a:pt x="65" y="81"/>
                  </a:cubicBezTo>
                  <a:cubicBezTo>
                    <a:pt x="65" y="49"/>
                    <a:pt x="65" y="16"/>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3739825" y="3923900"/>
              <a:ext cx="2850" cy="2850"/>
            </a:xfrm>
            <a:custGeom>
              <a:avLst/>
              <a:gdLst/>
              <a:ahLst/>
              <a:cxnLst/>
              <a:rect l="l" t="t" r="r" b="b"/>
              <a:pathLst>
                <a:path w="114" h="114" extrusionOk="0">
                  <a:moveTo>
                    <a:pt x="33" y="1"/>
                  </a:moveTo>
                  <a:cubicBezTo>
                    <a:pt x="0" y="81"/>
                    <a:pt x="0" y="81"/>
                    <a:pt x="81" y="114"/>
                  </a:cubicBezTo>
                  <a:cubicBezTo>
                    <a:pt x="65" y="65"/>
                    <a:pt x="113"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4208000" y="3938425"/>
              <a:ext cx="3250" cy="1225"/>
            </a:xfrm>
            <a:custGeom>
              <a:avLst/>
              <a:gdLst/>
              <a:ahLst/>
              <a:cxnLst/>
              <a:rect l="l" t="t" r="r" b="b"/>
              <a:pathLst>
                <a:path w="130" h="49" extrusionOk="0">
                  <a:moveTo>
                    <a:pt x="1" y="1"/>
                  </a:moveTo>
                  <a:cubicBezTo>
                    <a:pt x="1" y="17"/>
                    <a:pt x="1" y="33"/>
                    <a:pt x="1" y="49"/>
                  </a:cubicBezTo>
                  <a:lnTo>
                    <a:pt x="97" y="49"/>
                  </a:lnTo>
                  <a:cubicBezTo>
                    <a:pt x="114" y="49"/>
                    <a:pt x="130" y="33"/>
                    <a:pt x="114" y="33"/>
                  </a:cubicBezTo>
                  <a:cubicBezTo>
                    <a:pt x="114" y="17"/>
                    <a:pt x="114"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3889425" y="3750000"/>
              <a:ext cx="3650" cy="1550"/>
            </a:xfrm>
            <a:custGeom>
              <a:avLst/>
              <a:gdLst/>
              <a:ahLst/>
              <a:cxnLst/>
              <a:rect l="l" t="t" r="r" b="b"/>
              <a:pathLst>
                <a:path w="146" h="62" extrusionOk="0">
                  <a:moveTo>
                    <a:pt x="73" y="1"/>
                  </a:moveTo>
                  <a:cubicBezTo>
                    <a:pt x="49" y="1"/>
                    <a:pt x="25" y="13"/>
                    <a:pt x="1" y="37"/>
                  </a:cubicBezTo>
                  <a:cubicBezTo>
                    <a:pt x="25" y="53"/>
                    <a:pt x="49" y="61"/>
                    <a:pt x="73" y="61"/>
                  </a:cubicBezTo>
                  <a:cubicBezTo>
                    <a:pt x="97" y="61"/>
                    <a:pt x="122" y="53"/>
                    <a:pt x="146" y="37"/>
                  </a:cubicBezTo>
                  <a:cubicBezTo>
                    <a:pt x="122"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4008800" y="3757350"/>
              <a:ext cx="2450" cy="2850"/>
            </a:xfrm>
            <a:custGeom>
              <a:avLst/>
              <a:gdLst/>
              <a:ahLst/>
              <a:cxnLst/>
              <a:rect l="l" t="t" r="r" b="b"/>
              <a:pathLst>
                <a:path w="98" h="114" extrusionOk="0">
                  <a:moveTo>
                    <a:pt x="81" y="1"/>
                  </a:moveTo>
                  <a:cubicBezTo>
                    <a:pt x="65" y="17"/>
                    <a:pt x="16" y="17"/>
                    <a:pt x="16" y="49"/>
                  </a:cubicBezTo>
                  <a:cubicBezTo>
                    <a:pt x="0" y="66"/>
                    <a:pt x="16" y="98"/>
                    <a:pt x="16" y="114"/>
                  </a:cubicBezTo>
                  <a:cubicBezTo>
                    <a:pt x="33" y="114"/>
                    <a:pt x="65" y="98"/>
                    <a:pt x="81" y="82"/>
                  </a:cubicBezTo>
                  <a:cubicBezTo>
                    <a:pt x="97" y="66"/>
                    <a:pt x="81" y="33"/>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4007175" y="3760175"/>
              <a:ext cx="2850" cy="2850"/>
            </a:xfrm>
            <a:custGeom>
              <a:avLst/>
              <a:gdLst/>
              <a:ahLst/>
              <a:cxnLst/>
              <a:rect l="l" t="t" r="r" b="b"/>
              <a:pathLst>
                <a:path w="114" h="114" extrusionOk="0">
                  <a:moveTo>
                    <a:pt x="81" y="1"/>
                  </a:moveTo>
                  <a:lnTo>
                    <a:pt x="81" y="1"/>
                  </a:lnTo>
                  <a:cubicBezTo>
                    <a:pt x="1" y="49"/>
                    <a:pt x="1" y="49"/>
                    <a:pt x="33" y="114"/>
                  </a:cubicBezTo>
                  <a:cubicBezTo>
                    <a:pt x="114" y="98"/>
                    <a:pt x="65"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028550" y="3766225"/>
              <a:ext cx="1650" cy="2625"/>
            </a:xfrm>
            <a:custGeom>
              <a:avLst/>
              <a:gdLst/>
              <a:ahLst/>
              <a:cxnLst/>
              <a:rect l="l" t="t" r="r" b="b"/>
              <a:pathLst>
                <a:path w="66" h="105" extrusionOk="0">
                  <a:moveTo>
                    <a:pt x="1" y="1"/>
                  </a:moveTo>
                  <a:cubicBezTo>
                    <a:pt x="1" y="33"/>
                    <a:pt x="1" y="65"/>
                    <a:pt x="1" y="82"/>
                  </a:cubicBezTo>
                  <a:cubicBezTo>
                    <a:pt x="1" y="93"/>
                    <a:pt x="9" y="104"/>
                    <a:pt x="13" y="104"/>
                  </a:cubicBezTo>
                  <a:cubicBezTo>
                    <a:pt x="15" y="104"/>
                    <a:pt x="17" y="102"/>
                    <a:pt x="17" y="98"/>
                  </a:cubicBezTo>
                  <a:cubicBezTo>
                    <a:pt x="33" y="98"/>
                    <a:pt x="65" y="98"/>
                    <a:pt x="65" y="82"/>
                  </a:cubicBezTo>
                  <a:cubicBezTo>
                    <a:pt x="65" y="65"/>
                    <a:pt x="49"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4030975" y="3766225"/>
              <a:ext cx="3250" cy="2850"/>
            </a:xfrm>
            <a:custGeom>
              <a:avLst/>
              <a:gdLst/>
              <a:ahLst/>
              <a:cxnLst/>
              <a:rect l="l" t="t" r="r" b="b"/>
              <a:pathLst>
                <a:path w="130" h="114" extrusionOk="0">
                  <a:moveTo>
                    <a:pt x="81" y="1"/>
                  </a:moveTo>
                  <a:cubicBezTo>
                    <a:pt x="33" y="49"/>
                    <a:pt x="0" y="82"/>
                    <a:pt x="81" y="114"/>
                  </a:cubicBezTo>
                  <a:cubicBezTo>
                    <a:pt x="129" y="82"/>
                    <a:pt x="113"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4039050" y="3770675"/>
              <a:ext cx="1625" cy="2450"/>
            </a:xfrm>
            <a:custGeom>
              <a:avLst/>
              <a:gdLst/>
              <a:ahLst/>
              <a:cxnLst/>
              <a:rect l="l" t="t" r="r" b="b"/>
              <a:pathLst>
                <a:path w="65" h="98" extrusionOk="0">
                  <a:moveTo>
                    <a:pt x="48" y="0"/>
                  </a:moveTo>
                  <a:cubicBezTo>
                    <a:pt x="32" y="16"/>
                    <a:pt x="0" y="16"/>
                    <a:pt x="0" y="33"/>
                  </a:cubicBezTo>
                  <a:cubicBezTo>
                    <a:pt x="0" y="49"/>
                    <a:pt x="0" y="81"/>
                    <a:pt x="16" y="97"/>
                  </a:cubicBezTo>
                  <a:lnTo>
                    <a:pt x="48" y="97"/>
                  </a:lnTo>
                  <a:cubicBezTo>
                    <a:pt x="65" y="81"/>
                    <a:pt x="65" y="49"/>
                    <a:pt x="65" y="33"/>
                  </a:cubicBezTo>
                  <a:cubicBezTo>
                    <a:pt x="65" y="16"/>
                    <a:pt x="48"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189850" y="4028750"/>
              <a:ext cx="2450" cy="2850"/>
            </a:xfrm>
            <a:custGeom>
              <a:avLst/>
              <a:gdLst/>
              <a:ahLst/>
              <a:cxnLst/>
              <a:rect l="l" t="t" r="r" b="b"/>
              <a:pathLst>
                <a:path w="98" h="114" extrusionOk="0">
                  <a:moveTo>
                    <a:pt x="49" y="1"/>
                  </a:moveTo>
                  <a:cubicBezTo>
                    <a:pt x="1" y="33"/>
                    <a:pt x="1" y="81"/>
                    <a:pt x="49" y="114"/>
                  </a:cubicBezTo>
                  <a:cubicBezTo>
                    <a:pt x="98" y="81"/>
                    <a:pt x="98"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3894675" y="4120700"/>
              <a:ext cx="3650" cy="1375"/>
            </a:xfrm>
            <a:custGeom>
              <a:avLst/>
              <a:gdLst/>
              <a:ahLst/>
              <a:cxnLst/>
              <a:rect l="l" t="t" r="r" b="b"/>
              <a:pathLst>
                <a:path w="146" h="55" extrusionOk="0">
                  <a:moveTo>
                    <a:pt x="0" y="0"/>
                  </a:moveTo>
                  <a:cubicBezTo>
                    <a:pt x="0" y="33"/>
                    <a:pt x="17" y="49"/>
                    <a:pt x="49" y="49"/>
                  </a:cubicBezTo>
                  <a:cubicBezTo>
                    <a:pt x="61" y="53"/>
                    <a:pt x="73" y="55"/>
                    <a:pt x="84" y="55"/>
                  </a:cubicBezTo>
                  <a:cubicBezTo>
                    <a:pt x="118" y="55"/>
                    <a:pt x="146" y="37"/>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3966850" y="3744450"/>
              <a:ext cx="1650" cy="1250"/>
            </a:xfrm>
            <a:custGeom>
              <a:avLst/>
              <a:gdLst/>
              <a:ahLst/>
              <a:cxnLst/>
              <a:rect l="l" t="t" r="r" b="b"/>
              <a:pathLst>
                <a:path w="66" h="50" extrusionOk="0">
                  <a:moveTo>
                    <a:pt x="17" y="1"/>
                  </a:moveTo>
                  <a:cubicBezTo>
                    <a:pt x="17" y="1"/>
                    <a:pt x="1" y="17"/>
                    <a:pt x="1" y="17"/>
                  </a:cubicBezTo>
                  <a:cubicBezTo>
                    <a:pt x="17" y="33"/>
                    <a:pt x="33" y="33"/>
                    <a:pt x="49" y="49"/>
                  </a:cubicBezTo>
                  <a:cubicBezTo>
                    <a:pt x="49" y="33"/>
                    <a:pt x="65" y="33"/>
                    <a:pt x="65" y="17"/>
                  </a:cubicBezTo>
                  <a:cubicBezTo>
                    <a:pt x="49" y="17"/>
                    <a:pt x="33"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4012025" y="3754550"/>
              <a:ext cx="2850" cy="1625"/>
            </a:xfrm>
            <a:custGeom>
              <a:avLst/>
              <a:gdLst/>
              <a:ahLst/>
              <a:cxnLst/>
              <a:rect l="l" t="t" r="r" b="b"/>
              <a:pathLst>
                <a:path w="114" h="65" extrusionOk="0">
                  <a:moveTo>
                    <a:pt x="65" y="0"/>
                  </a:moveTo>
                  <a:lnTo>
                    <a:pt x="65" y="0"/>
                  </a:lnTo>
                  <a:cubicBezTo>
                    <a:pt x="49" y="16"/>
                    <a:pt x="33" y="32"/>
                    <a:pt x="0" y="65"/>
                  </a:cubicBezTo>
                  <a:cubicBezTo>
                    <a:pt x="65" y="48"/>
                    <a:pt x="113" y="48"/>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4010800" y="3756050"/>
              <a:ext cx="2050" cy="1325"/>
            </a:xfrm>
            <a:custGeom>
              <a:avLst/>
              <a:gdLst/>
              <a:ahLst/>
              <a:cxnLst/>
              <a:rect l="l" t="t" r="r" b="b"/>
              <a:pathLst>
                <a:path w="82" h="53" extrusionOk="0">
                  <a:moveTo>
                    <a:pt x="42" y="0"/>
                  </a:moveTo>
                  <a:cubicBezTo>
                    <a:pt x="12" y="0"/>
                    <a:pt x="1" y="27"/>
                    <a:pt x="1" y="53"/>
                  </a:cubicBezTo>
                  <a:cubicBezTo>
                    <a:pt x="49" y="53"/>
                    <a:pt x="82" y="37"/>
                    <a:pt x="65" y="5"/>
                  </a:cubicBezTo>
                  <a:cubicBezTo>
                    <a:pt x="57" y="2"/>
                    <a:pt x="49"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021300" y="3763400"/>
              <a:ext cx="2025" cy="1250"/>
            </a:xfrm>
            <a:custGeom>
              <a:avLst/>
              <a:gdLst/>
              <a:ahLst/>
              <a:cxnLst/>
              <a:rect l="l" t="t" r="r" b="b"/>
              <a:pathLst>
                <a:path w="81" h="50" extrusionOk="0">
                  <a:moveTo>
                    <a:pt x="49" y="1"/>
                  </a:moveTo>
                  <a:cubicBezTo>
                    <a:pt x="33" y="17"/>
                    <a:pt x="16" y="17"/>
                    <a:pt x="0" y="17"/>
                  </a:cubicBezTo>
                  <a:cubicBezTo>
                    <a:pt x="16" y="33"/>
                    <a:pt x="16" y="33"/>
                    <a:pt x="33" y="49"/>
                  </a:cubicBezTo>
                  <a:cubicBezTo>
                    <a:pt x="49" y="33"/>
                    <a:pt x="65" y="33"/>
                    <a:pt x="81" y="17"/>
                  </a:cubicBezTo>
                  <a:cubicBezTo>
                    <a:pt x="65"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4037425" y="3764625"/>
              <a:ext cx="1225" cy="1625"/>
            </a:xfrm>
            <a:custGeom>
              <a:avLst/>
              <a:gdLst/>
              <a:ahLst/>
              <a:cxnLst/>
              <a:rect l="l" t="t" r="r" b="b"/>
              <a:pathLst>
                <a:path w="49" h="65" extrusionOk="0">
                  <a:moveTo>
                    <a:pt x="33" y="0"/>
                  </a:moveTo>
                  <a:cubicBezTo>
                    <a:pt x="17" y="16"/>
                    <a:pt x="17" y="33"/>
                    <a:pt x="1" y="49"/>
                  </a:cubicBezTo>
                  <a:cubicBezTo>
                    <a:pt x="17" y="49"/>
                    <a:pt x="17" y="49"/>
                    <a:pt x="33" y="65"/>
                  </a:cubicBezTo>
                  <a:cubicBezTo>
                    <a:pt x="33" y="49"/>
                    <a:pt x="49" y="33"/>
                    <a:pt x="49" y="16"/>
                  </a:cubicBezTo>
                  <a:cubicBezTo>
                    <a:pt x="49" y="16"/>
                    <a:pt x="33" y="16"/>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4054775" y="3770800"/>
              <a:ext cx="2025" cy="1500"/>
            </a:xfrm>
            <a:custGeom>
              <a:avLst/>
              <a:gdLst/>
              <a:ahLst/>
              <a:cxnLst/>
              <a:rect l="l" t="t" r="r" b="b"/>
              <a:pathLst>
                <a:path w="81" h="60" extrusionOk="0">
                  <a:moveTo>
                    <a:pt x="36" y="1"/>
                  </a:moveTo>
                  <a:cubicBezTo>
                    <a:pt x="27" y="1"/>
                    <a:pt x="15" y="4"/>
                    <a:pt x="0" y="11"/>
                  </a:cubicBezTo>
                  <a:cubicBezTo>
                    <a:pt x="32" y="28"/>
                    <a:pt x="49" y="44"/>
                    <a:pt x="81" y="60"/>
                  </a:cubicBezTo>
                  <a:cubicBezTo>
                    <a:pt x="68"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3780550" y="3843650"/>
              <a:ext cx="1625" cy="1000"/>
            </a:xfrm>
            <a:custGeom>
              <a:avLst/>
              <a:gdLst/>
              <a:ahLst/>
              <a:cxnLst/>
              <a:rect l="l" t="t" r="r" b="b"/>
              <a:pathLst>
                <a:path w="65" h="40" extrusionOk="0">
                  <a:moveTo>
                    <a:pt x="33" y="1"/>
                  </a:moveTo>
                  <a:cubicBezTo>
                    <a:pt x="33" y="1"/>
                    <a:pt x="17" y="17"/>
                    <a:pt x="0" y="17"/>
                  </a:cubicBezTo>
                  <a:cubicBezTo>
                    <a:pt x="0" y="28"/>
                    <a:pt x="9" y="40"/>
                    <a:pt x="13" y="40"/>
                  </a:cubicBezTo>
                  <a:cubicBezTo>
                    <a:pt x="15" y="40"/>
                    <a:pt x="17" y="38"/>
                    <a:pt x="17" y="33"/>
                  </a:cubicBezTo>
                  <a:cubicBezTo>
                    <a:pt x="33" y="33"/>
                    <a:pt x="49" y="33"/>
                    <a:pt x="65" y="17"/>
                  </a:cubicBezTo>
                  <a:cubicBezTo>
                    <a:pt x="65" y="17"/>
                    <a:pt x="49"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4195500" y="3896225"/>
              <a:ext cx="2050" cy="1500"/>
            </a:xfrm>
            <a:custGeom>
              <a:avLst/>
              <a:gdLst/>
              <a:ahLst/>
              <a:cxnLst/>
              <a:rect l="l" t="t" r="r" b="b"/>
              <a:pathLst>
                <a:path w="82" h="60" extrusionOk="0">
                  <a:moveTo>
                    <a:pt x="36" y="0"/>
                  </a:moveTo>
                  <a:cubicBezTo>
                    <a:pt x="27" y="0"/>
                    <a:pt x="16" y="3"/>
                    <a:pt x="1" y="11"/>
                  </a:cubicBezTo>
                  <a:cubicBezTo>
                    <a:pt x="33" y="27"/>
                    <a:pt x="49" y="43"/>
                    <a:pt x="81" y="59"/>
                  </a:cubicBezTo>
                  <a:cubicBezTo>
                    <a:pt x="69" y="35"/>
                    <a:pt x="66"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4198725" y="3900125"/>
              <a:ext cx="2050" cy="1500"/>
            </a:xfrm>
            <a:custGeom>
              <a:avLst/>
              <a:gdLst/>
              <a:ahLst/>
              <a:cxnLst/>
              <a:rect l="l" t="t" r="r" b="b"/>
              <a:pathLst>
                <a:path w="82" h="60" extrusionOk="0">
                  <a:moveTo>
                    <a:pt x="1" y="0"/>
                  </a:moveTo>
                  <a:cubicBezTo>
                    <a:pt x="13" y="25"/>
                    <a:pt x="16" y="59"/>
                    <a:pt x="46" y="59"/>
                  </a:cubicBezTo>
                  <a:cubicBezTo>
                    <a:pt x="55" y="59"/>
                    <a:pt x="66" y="56"/>
                    <a:pt x="81" y="49"/>
                  </a:cubicBezTo>
                  <a:cubicBezTo>
                    <a:pt x="49" y="32"/>
                    <a:pt x="33" y="1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4200750" y="3906575"/>
              <a:ext cx="1625" cy="825"/>
            </a:xfrm>
            <a:custGeom>
              <a:avLst/>
              <a:gdLst/>
              <a:ahLst/>
              <a:cxnLst/>
              <a:rect l="l" t="t" r="r" b="b"/>
              <a:pathLst>
                <a:path w="65" h="33" extrusionOk="0">
                  <a:moveTo>
                    <a:pt x="49" y="0"/>
                  </a:moveTo>
                  <a:cubicBezTo>
                    <a:pt x="33" y="0"/>
                    <a:pt x="16" y="0"/>
                    <a:pt x="0" y="16"/>
                  </a:cubicBezTo>
                  <a:cubicBezTo>
                    <a:pt x="16" y="16"/>
                    <a:pt x="16" y="32"/>
                    <a:pt x="33" y="32"/>
                  </a:cubicBezTo>
                  <a:cubicBezTo>
                    <a:pt x="49" y="32"/>
                    <a:pt x="49" y="16"/>
                    <a:pt x="65" y="16"/>
                  </a:cubicBezTo>
                  <a:cubicBezTo>
                    <a:pt x="65" y="0"/>
                    <a:pt x="49"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4199125" y="3919475"/>
              <a:ext cx="1650" cy="1225"/>
            </a:xfrm>
            <a:custGeom>
              <a:avLst/>
              <a:gdLst/>
              <a:ahLst/>
              <a:cxnLst/>
              <a:rect l="l" t="t" r="r" b="b"/>
              <a:pathLst>
                <a:path w="66" h="49" extrusionOk="0">
                  <a:moveTo>
                    <a:pt x="17" y="0"/>
                  </a:moveTo>
                  <a:cubicBezTo>
                    <a:pt x="17" y="0"/>
                    <a:pt x="1" y="17"/>
                    <a:pt x="1" y="17"/>
                  </a:cubicBezTo>
                  <a:cubicBezTo>
                    <a:pt x="17" y="33"/>
                    <a:pt x="33" y="33"/>
                    <a:pt x="49" y="49"/>
                  </a:cubicBezTo>
                  <a:cubicBezTo>
                    <a:pt x="49" y="33"/>
                    <a:pt x="65" y="33"/>
                    <a:pt x="65" y="17"/>
                  </a:cubicBezTo>
                  <a:cubicBezTo>
                    <a:pt x="49" y="17"/>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4200750" y="3922425"/>
              <a:ext cx="2025" cy="1500"/>
            </a:xfrm>
            <a:custGeom>
              <a:avLst/>
              <a:gdLst/>
              <a:ahLst/>
              <a:cxnLst/>
              <a:rect l="l" t="t" r="r" b="b"/>
              <a:pathLst>
                <a:path w="81" h="60" extrusionOk="0">
                  <a:moveTo>
                    <a:pt x="36" y="1"/>
                  </a:moveTo>
                  <a:cubicBezTo>
                    <a:pt x="27" y="1"/>
                    <a:pt x="15" y="4"/>
                    <a:pt x="0" y="11"/>
                  </a:cubicBezTo>
                  <a:cubicBezTo>
                    <a:pt x="33" y="28"/>
                    <a:pt x="49" y="44"/>
                    <a:pt x="81" y="60"/>
                  </a:cubicBezTo>
                  <a:cubicBezTo>
                    <a:pt x="69"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3738200" y="3937125"/>
              <a:ext cx="2050" cy="1725"/>
            </a:xfrm>
            <a:custGeom>
              <a:avLst/>
              <a:gdLst/>
              <a:ahLst/>
              <a:cxnLst/>
              <a:rect l="l" t="t" r="r" b="b"/>
              <a:pathLst>
                <a:path w="82" h="69" extrusionOk="0">
                  <a:moveTo>
                    <a:pt x="43" y="0"/>
                  </a:moveTo>
                  <a:cubicBezTo>
                    <a:pt x="33" y="0"/>
                    <a:pt x="20" y="6"/>
                    <a:pt x="1" y="20"/>
                  </a:cubicBezTo>
                  <a:cubicBezTo>
                    <a:pt x="33" y="20"/>
                    <a:pt x="49" y="36"/>
                    <a:pt x="81" y="69"/>
                  </a:cubicBezTo>
                  <a:cubicBezTo>
                    <a:pt x="70" y="34"/>
                    <a:pt x="67" y="0"/>
                    <a:pt x="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4208000" y="3956175"/>
              <a:ext cx="1650" cy="825"/>
            </a:xfrm>
            <a:custGeom>
              <a:avLst/>
              <a:gdLst/>
              <a:ahLst/>
              <a:cxnLst/>
              <a:rect l="l" t="t" r="r" b="b"/>
              <a:pathLst>
                <a:path w="66" h="33" extrusionOk="0">
                  <a:moveTo>
                    <a:pt x="17" y="0"/>
                  </a:moveTo>
                  <a:cubicBezTo>
                    <a:pt x="17" y="0"/>
                    <a:pt x="1" y="0"/>
                    <a:pt x="1" y="16"/>
                  </a:cubicBezTo>
                  <a:cubicBezTo>
                    <a:pt x="1" y="16"/>
                    <a:pt x="17" y="33"/>
                    <a:pt x="33" y="33"/>
                  </a:cubicBezTo>
                  <a:cubicBezTo>
                    <a:pt x="49" y="33"/>
                    <a:pt x="49" y="16"/>
                    <a:pt x="65" y="16"/>
                  </a:cubicBezTo>
                  <a:cubicBezTo>
                    <a:pt x="49" y="0"/>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4209225" y="3981975"/>
              <a:ext cx="2425" cy="1650"/>
            </a:xfrm>
            <a:custGeom>
              <a:avLst/>
              <a:gdLst/>
              <a:ahLst/>
              <a:cxnLst/>
              <a:rect l="l" t="t" r="r" b="b"/>
              <a:pathLst>
                <a:path w="97" h="66" extrusionOk="0">
                  <a:moveTo>
                    <a:pt x="48" y="1"/>
                  </a:moveTo>
                  <a:cubicBezTo>
                    <a:pt x="32" y="17"/>
                    <a:pt x="16" y="33"/>
                    <a:pt x="0" y="65"/>
                  </a:cubicBezTo>
                  <a:cubicBezTo>
                    <a:pt x="48" y="49"/>
                    <a:pt x="97" y="65"/>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4207200" y="3983200"/>
              <a:ext cx="2850" cy="1625"/>
            </a:xfrm>
            <a:custGeom>
              <a:avLst/>
              <a:gdLst/>
              <a:ahLst/>
              <a:cxnLst/>
              <a:rect l="l" t="t" r="r" b="b"/>
              <a:pathLst>
                <a:path w="114" h="65" extrusionOk="0">
                  <a:moveTo>
                    <a:pt x="113" y="0"/>
                  </a:moveTo>
                  <a:cubicBezTo>
                    <a:pt x="65" y="16"/>
                    <a:pt x="0" y="16"/>
                    <a:pt x="49" y="65"/>
                  </a:cubicBezTo>
                  <a:cubicBezTo>
                    <a:pt x="65" y="48"/>
                    <a:pt x="81" y="32"/>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4039050" y="4120700"/>
              <a:ext cx="1625" cy="1225"/>
            </a:xfrm>
            <a:custGeom>
              <a:avLst/>
              <a:gdLst/>
              <a:ahLst/>
              <a:cxnLst/>
              <a:rect l="l" t="t" r="r" b="b"/>
              <a:pathLst>
                <a:path w="65" h="49" extrusionOk="0">
                  <a:moveTo>
                    <a:pt x="0" y="0"/>
                  </a:moveTo>
                  <a:cubicBezTo>
                    <a:pt x="0" y="17"/>
                    <a:pt x="16" y="33"/>
                    <a:pt x="16" y="49"/>
                  </a:cubicBezTo>
                  <a:cubicBezTo>
                    <a:pt x="65" y="49"/>
                    <a:pt x="65" y="17"/>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4047900" y="4042875"/>
              <a:ext cx="4875" cy="3450"/>
            </a:xfrm>
            <a:custGeom>
              <a:avLst/>
              <a:gdLst/>
              <a:ahLst/>
              <a:cxnLst/>
              <a:rect l="l" t="t" r="r" b="b"/>
              <a:pathLst>
                <a:path w="195" h="138" extrusionOk="0">
                  <a:moveTo>
                    <a:pt x="194" y="0"/>
                  </a:moveTo>
                  <a:cubicBezTo>
                    <a:pt x="146" y="33"/>
                    <a:pt x="130" y="65"/>
                    <a:pt x="98" y="81"/>
                  </a:cubicBezTo>
                  <a:cubicBezTo>
                    <a:pt x="82" y="81"/>
                    <a:pt x="57" y="73"/>
                    <a:pt x="37" y="73"/>
                  </a:cubicBezTo>
                  <a:cubicBezTo>
                    <a:pt x="17" y="73"/>
                    <a:pt x="1" y="81"/>
                    <a:pt x="1" y="113"/>
                  </a:cubicBezTo>
                  <a:cubicBezTo>
                    <a:pt x="33" y="129"/>
                    <a:pt x="65" y="137"/>
                    <a:pt x="98" y="137"/>
                  </a:cubicBezTo>
                  <a:cubicBezTo>
                    <a:pt x="130" y="137"/>
                    <a:pt x="162" y="129"/>
                    <a:pt x="194" y="113"/>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4012025" y="4053750"/>
              <a:ext cx="4450" cy="4075"/>
            </a:xfrm>
            <a:custGeom>
              <a:avLst/>
              <a:gdLst/>
              <a:ahLst/>
              <a:cxnLst/>
              <a:rect l="l" t="t" r="r" b="b"/>
              <a:pathLst>
                <a:path w="178" h="163" extrusionOk="0">
                  <a:moveTo>
                    <a:pt x="113" y="1"/>
                  </a:moveTo>
                  <a:cubicBezTo>
                    <a:pt x="81" y="33"/>
                    <a:pt x="49" y="49"/>
                    <a:pt x="16" y="81"/>
                  </a:cubicBezTo>
                  <a:cubicBezTo>
                    <a:pt x="33" y="114"/>
                    <a:pt x="0" y="146"/>
                    <a:pt x="65" y="162"/>
                  </a:cubicBezTo>
                  <a:cubicBezTo>
                    <a:pt x="97" y="130"/>
                    <a:pt x="129" y="98"/>
                    <a:pt x="162" y="81"/>
                  </a:cubicBezTo>
                  <a:cubicBezTo>
                    <a:pt x="162" y="49"/>
                    <a:pt x="178"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4024925" y="4052050"/>
              <a:ext cx="3650" cy="1525"/>
            </a:xfrm>
            <a:custGeom>
              <a:avLst/>
              <a:gdLst/>
              <a:ahLst/>
              <a:cxnLst/>
              <a:rect l="l" t="t" r="r" b="b"/>
              <a:pathLst>
                <a:path w="146" h="61" extrusionOk="0">
                  <a:moveTo>
                    <a:pt x="73" y="0"/>
                  </a:moveTo>
                  <a:cubicBezTo>
                    <a:pt x="49" y="0"/>
                    <a:pt x="25" y="12"/>
                    <a:pt x="0" y="37"/>
                  </a:cubicBezTo>
                  <a:cubicBezTo>
                    <a:pt x="25" y="53"/>
                    <a:pt x="49" y="61"/>
                    <a:pt x="73" y="61"/>
                  </a:cubicBezTo>
                  <a:cubicBezTo>
                    <a:pt x="97" y="61"/>
                    <a:pt x="121" y="53"/>
                    <a:pt x="146" y="37"/>
                  </a:cubicBezTo>
                  <a:cubicBezTo>
                    <a:pt x="121" y="12"/>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4008400" y="4054975"/>
              <a:ext cx="2850" cy="2850"/>
            </a:xfrm>
            <a:custGeom>
              <a:avLst/>
              <a:gdLst/>
              <a:ahLst/>
              <a:cxnLst/>
              <a:rect l="l" t="t" r="r" b="b"/>
              <a:pathLst>
                <a:path w="114" h="114" extrusionOk="0">
                  <a:moveTo>
                    <a:pt x="65" y="0"/>
                  </a:moveTo>
                  <a:cubicBezTo>
                    <a:pt x="16" y="49"/>
                    <a:pt x="0" y="81"/>
                    <a:pt x="65" y="113"/>
                  </a:cubicBezTo>
                  <a:cubicBezTo>
                    <a:pt x="113" y="81"/>
                    <a:pt x="113"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3989450" y="4057800"/>
              <a:ext cx="2425" cy="2850"/>
            </a:xfrm>
            <a:custGeom>
              <a:avLst/>
              <a:gdLst/>
              <a:ahLst/>
              <a:cxnLst/>
              <a:rect l="l" t="t" r="r" b="b"/>
              <a:pathLst>
                <a:path w="97" h="114" extrusionOk="0">
                  <a:moveTo>
                    <a:pt x="48" y="0"/>
                  </a:moveTo>
                  <a:cubicBezTo>
                    <a:pt x="0" y="49"/>
                    <a:pt x="0" y="81"/>
                    <a:pt x="48" y="113"/>
                  </a:cubicBezTo>
                  <a:cubicBezTo>
                    <a:pt x="97" y="81"/>
                    <a:pt x="97" y="49"/>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3926525" y="4056575"/>
              <a:ext cx="1250" cy="1250"/>
            </a:xfrm>
            <a:custGeom>
              <a:avLst/>
              <a:gdLst/>
              <a:ahLst/>
              <a:cxnLst/>
              <a:rect l="l" t="t" r="r" b="b"/>
              <a:pathLst>
                <a:path w="50" h="50" extrusionOk="0">
                  <a:moveTo>
                    <a:pt x="33" y="1"/>
                  </a:moveTo>
                  <a:cubicBezTo>
                    <a:pt x="17" y="1"/>
                    <a:pt x="1" y="1"/>
                    <a:pt x="1" y="17"/>
                  </a:cubicBezTo>
                  <a:cubicBezTo>
                    <a:pt x="17" y="33"/>
                    <a:pt x="17" y="33"/>
                    <a:pt x="33" y="49"/>
                  </a:cubicBezTo>
                  <a:cubicBezTo>
                    <a:pt x="33" y="49"/>
                    <a:pt x="49" y="33"/>
                    <a:pt x="49" y="33"/>
                  </a:cubicBezTo>
                  <a:cubicBezTo>
                    <a:pt x="49" y="17"/>
                    <a:pt x="3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4003950" y="4056575"/>
              <a:ext cx="1650" cy="1250"/>
            </a:xfrm>
            <a:custGeom>
              <a:avLst/>
              <a:gdLst/>
              <a:ahLst/>
              <a:cxnLst/>
              <a:rect l="l" t="t" r="r" b="b"/>
              <a:pathLst>
                <a:path w="66" h="50" extrusionOk="0">
                  <a:moveTo>
                    <a:pt x="49" y="1"/>
                  </a:moveTo>
                  <a:cubicBezTo>
                    <a:pt x="17" y="1"/>
                    <a:pt x="17" y="17"/>
                    <a:pt x="1" y="17"/>
                  </a:cubicBezTo>
                  <a:cubicBezTo>
                    <a:pt x="1" y="33"/>
                    <a:pt x="17" y="33"/>
                    <a:pt x="17" y="49"/>
                  </a:cubicBezTo>
                  <a:cubicBezTo>
                    <a:pt x="33" y="33"/>
                    <a:pt x="49" y="33"/>
                    <a:pt x="65" y="17"/>
                  </a:cubicBezTo>
                  <a:cubicBezTo>
                    <a:pt x="49"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3961200" y="4059000"/>
              <a:ext cx="2050" cy="1550"/>
            </a:xfrm>
            <a:custGeom>
              <a:avLst/>
              <a:gdLst/>
              <a:ahLst/>
              <a:cxnLst/>
              <a:rect l="l" t="t" r="r" b="b"/>
              <a:pathLst>
                <a:path w="82" h="62" extrusionOk="0">
                  <a:moveTo>
                    <a:pt x="1" y="1"/>
                  </a:moveTo>
                  <a:cubicBezTo>
                    <a:pt x="13" y="35"/>
                    <a:pt x="16" y="62"/>
                    <a:pt x="41" y="62"/>
                  </a:cubicBezTo>
                  <a:cubicBezTo>
                    <a:pt x="51" y="62"/>
                    <a:pt x="64" y="58"/>
                    <a:pt x="82" y="49"/>
                  </a:cubicBezTo>
                  <a:cubicBezTo>
                    <a:pt x="65" y="33"/>
                    <a:pt x="33"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3920475" y="4061025"/>
              <a:ext cx="2850" cy="1225"/>
            </a:xfrm>
            <a:custGeom>
              <a:avLst/>
              <a:gdLst/>
              <a:ahLst/>
              <a:cxnLst/>
              <a:rect l="l" t="t" r="r" b="b"/>
              <a:pathLst>
                <a:path w="114" h="49" extrusionOk="0">
                  <a:moveTo>
                    <a:pt x="65" y="0"/>
                  </a:moveTo>
                  <a:lnTo>
                    <a:pt x="65" y="0"/>
                  </a:lnTo>
                  <a:cubicBezTo>
                    <a:pt x="49" y="16"/>
                    <a:pt x="33" y="32"/>
                    <a:pt x="1" y="49"/>
                  </a:cubicBezTo>
                  <a:cubicBezTo>
                    <a:pt x="65" y="49"/>
                    <a:pt x="114"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3935000" y="4063850"/>
              <a:ext cx="2050" cy="1225"/>
            </a:xfrm>
            <a:custGeom>
              <a:avLst/>
              <a:gdLst/>
              <a:ahLst/>
              <a:cxnLst/>
              <a:rect l="l" t="t" r="r" b="b"/>
              <a:pathLst>
                <a:path w="82" h="49" extrusionOk="0">
                  <a:moveTo>
                    <a:pt x="49" y="0"/>
                  </a:moveTo>
                  <a:cubicBezTo>
                    <a:pt x="33" y="16"/>
                    <a:pt x="17" y="16"/>
                    <a:pt x="0" y="16"/>
                  </a:cubicBezTo>
                  <a:cubicBezTo>
                    <a:pt x="17" y="32"/>
                    <a:pt x="33" y="48"/>
                    <a:pt x="33" y="48"/>
                  </a:cubicBezTo>
                  <a:cubicBezTo>
                    <a:pt x="49" y="32"/>
                    <a:pt x="65" y="32"/>
                    <a:pt x="81" y="16"/>
                  </a:cubicBezTo>
                  <a:cubicBezTo>
                    <a:pt x="65" y="16"/>
                    <a:pt x="65"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3864825" y="3958175"/>
              <a:ext cx="6875" cy="7700"/>
            </a:xfrm>
            <a:custGeom>
              <a:avLst/>
              <a:gdLst/>
              <a:ahLst/>
              <a:cxnLst/>
              <a:rect l="l" t="t" r="r" b="b"/>
              <a:pathLst>
                <a:path w="275" h="308" extrusionOk="0">
                  <a:moveTo>
                    <a:pt x="114" y="1"/>
                  </a:moveTo>
                  <a:cubicBezTo>
                    <a:pt x="65" y="49"/>
                    <a:pt x="33" y="82"/>
                    <a:pt x="1" y="98"/>
                  </a:cubicBezTo>
                  <a:cubicBezTo>
                    <a:pt x="81" y="178"/>
                    <a:pt x="162" y="227"/>
                    <a:pt x="178" y="307"/>
                  </a:cubicBezTo>
                  <a:lnTo>
                    <a:pt x="275" y="307"/>
                  </a:lnTo>
                  <a:lnTo>
                    <a:pt x="275" y="211"/>
                  </a:lnTo>
                  <a:cubicBezTo>
                    <a:pt x="243" y="178"/>
                    <a:pt x="194" y="146"/>
                    <a:pt x="146" y="130"/>
                  </a:cubicBezTo>
                  <a:cubicBezTo>
                    <a:pt x="146" y="82"/>
                    <a:pt x="130" y="49"/>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3871675" y="3965850"/>
              <a:ext cx="5675" cy="3250"/>
            </a:xfrm>
            <a:custGeom>
              <a:avLst/>
              <a:gdLst/>
              <a:ahLst/>
              <a:cxnLst/>
              <a:rect l="l" t="t" r="r" b="b"/>
              <a:pathLst>
                <a:path w="227" h="130" extrusionOk="0">
                  <a:moveTo>
                    <a:pt x="1" y="0"/>
                  </a:moveTo>
                  <a:cubicBezTo>
                    <a:pt x="1" y="33"/>
                    <a:pt x="1" y="81"/>
                    <a:pt x="17" y="129"/>
                  </a:cubicBezTo>
                  <a:lnTo>
                    <a:pt x="146" y="129"/>
                  </a:lnTo>
                  <a:cubicBezTo>
                    <a:pt x="146" y="81"/>
                    <a:pt x="178" y="65"/>
                    <a:pt x="227" y="65"/>
                  </a:cubicBezTo>
                  <a:cubicBezTo>
                    <a:pt x="227" y="33"/>
                    <a:pt x="211" y="17"/>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3853550" y="3941250"/>
              <a:ext cx="2425" cy="2850"/>
            </a:xfrm>
            <a:custGeom>
              <a:avLst/>
              <a:gdLst/>
              <a:ahLst/>
              <a:cxnLst/>
              <a:rect l="l" t="t" r="r" b="b"/>
              <a:pathLst>
                <a:path w="97" h="114" extrusionOk="0">
                  <a:moveTo>
                    <a:pt x="65" y="0"/>
                  </a:moveTo>
                  <a:lnTo>
                    <a:pt x="65" y="0"/>
                  </a:lnTo>
                  <a:cubicBezTo>
                    <a:pt x="0" y="33"/>
                    <a:pt x="48" y="81"/>
                    <a:pt x="32" y="113"/>
                  </a:cubicBezTo>
                  <a:cubicBezTo>
                    <a:pt x="97" y="81"/>
                    <a:pt x="97" y="81"/>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3856350" y="3927950"/>
              <a:ext cx="1250" cy="1625"/>
            </a:xfrm>
            <a:custGeom>
              <a:avLst/>
              <a:gdLst/>
              <a:ahLst/>
              <a:cxnLst/>
              <a:rect l="l" t="t" r="r" b="b"/>
              <a:pathLst>
                <a:path w="50" h="65" extrusionOk="0">
                  <a:moveTo>
                    <a:pt x="17" y="0"/>
                  </a:moveTo>
                  <a:cubicBezTo>
                    <a:pt x="17" y="16"/>
                    <a:pt x="1" y="16"/>
                    <a:pt x="1" y="32"/>
                  </a:cubicBezTo>
                  <a:cubicBezTo>
                    <a:pt x="1" y="32"/>
                    <a:pt x="17" y="49"/>
                    <a:pt x="17" y="65"/>
                  </a:cubicBezTo>
                  <a:cubicBezTo>
                    <a:pt x="33" y="65"/>
                    <a:pt x="33" y="49"/>
                    <a:pt x="49" y="49"/>
                  </a:cubicBezTo>
                  <a:cubicBezTo>
                    <a:pt x="33" y="32"/>
                    <a:pt x="33" y="16"/>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4014450" y="3955775"/>
              <a:ext cx="5250" cy="4450"/>
            </a:xfrm>
            <a:custGeom>
              <a:avLst/>
              <a:gdLst/>
              <a:ahLst/>
              <a:cxnLst/>
              <a:rect l="l" t="t" r="r" b="b"/>
              <a:pathLst>
                <a:path w="210" h="178" extrusionOk="0">
                  <a:moveTo>
                    <a:pt x="0" y="0"/>
                  </a:moveTo>
                  <a:lnTo>
                    <a:pt x="0" y="113"/>
                  </a:lnTo>
                  <a:cubicBezTo>
                    <a:pt x="48" y="113"/>
                    <a:pt x="65" y="129"/>
                    <a:pt x="65" y="178"/>
                  </a:cubicBezTo>
                  <a:cubicBezTo>
                    <a:pt x="76" y="174"/>
                    <a:pt x="87" y="173"/>
                    <a:pt x="97" y="173"/>
                  </a:cubicBezTo>
                  <a:cubicBezTo>
                    <a:pt x="117" y="173"/>
                    <a:pt x="135" y="176"/>
                    <a:pt x="152" y="176"/>
                  </a:cubicBezTo>
                  <a:cubicBezTo>
                    <a:pt x="168" y="176"/>
                    <a:pt x="182" y="173"/>
                    <a:pt x="194" y="161"/>
                  </a:cubicBezTo>
                  <a:cubicBezTo>
                    <a:pt x="194" y="145"/>
                    <a:pt x="210" y="129"/>
                    <a:pt x="210" y="97"/>
                  </a:cubicBezTo>
                  <a:cubicBezTo>
                    <a:pt x="178" y="65"/>
                    <a:pt x="129"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7" name="Google Shape;517;p9"/>
          <p:cNvPicPr preferRelativeResize="0"/>
          <p:nvPr/>
        </p:nvPicPr>
        <p:blipFill rotWithShape="1">
          <a:blip r:embed="rId6">
            <a:alphaModFix amt="19000"/>
          </a:blip>
          <a:srcRect t="159" b="159"/>
          <a:stretch/>
        </p:blipFill>
        <p:spPr>
          <a:xfrm>
            <a:off x="-1" y="0"/>
            <a:ext cx="9173673" cy="5143501"/>
          </a:xfrm>
          <a:prstGeom prst="rect">
            <a:avLst/>
          </a:prstGeom>
          <a:noFill/>
          <a:ln>
            <a:noFill/>
          </a:ln>
        </p:spPr>
      </p:pic>
      <p:sp>
        <p:nvSpPr>
          <p:cNvPr id="518" name="Google Shape;518;p9"/>
          <p:cNvSpPr txBox="1">
            <a:spLocks noGrp="1"/>
          </p:cNvSpPr>
          <p:nvPr>
            <p:ph type="subTitle" idx="1"/>
          </p:nvPr>
        </p:nvSpPr>
        <p:spPr>
          <a:xfrm>
            <a:off x="2582400" y="2185050"/>
            <a:ext cx="3979200" cy="1422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519" name="Google Shape;519;p9"/>
          <p:cNvSpPr txBox="1">
            <a:spLocks noGrp="1"/>
          </p:cNvSpPr>
          <p:nvPr>
            <p:ph type="title"/>
          </p:nvPr>
        </p:nvSpPr>
        <p:spPr>
          <a:xfrm>
            <a:off x="2582400" y="1536150"/>
            <a:ext cx="3979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20" name="Google Shape;520;p9"/>
          <p:cNvSpPr txBox="1">
            <a:spLocks noGrp="1"/>
          </p:cNvSpPr>
          <p:nvPr>
            <p:ph type="subTitle" idx="2"/>
          </p:nvPr>
        </p:nvSpPr>
        <p:spPr>
          <a:xfrm>
            <a:off x="714900" y="405986"/>
            <a:ext cx="1950000" cy="25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6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9">
    <p:spTree>
      <p:nvGrpSpPr>
        <p:cNvPr id="1" name="Shape 585"/>
        <p:cNvGrpSpPr/>
        <p:nvPr/>
      </p:nvGrpSpPr>
      <p:grpSpPr>
        <a:xfrm>
          <a:off x="0" y="0"/>
          <a:ext cx="0" cy="0"/>
          <a:chOff x="0" y="0"/>
          <a:chExt cx="0" cy="0"/>
        </a:xfrm>
      </p:grpSpPr>
      <p:pic>
        <p:nvPicPr>
          <p:cNvPr id="586" name="Google Shape;586;p14"/>
          <p:cNvPicPr preferRelativeResize="0"/>
          <p:nvPr/>
        </p:nvPicPr>
        <p:blipFill>
          <a:blip r:embed="rId2">
            <a:alphaModFix/>
          </a:blip>
          <a:stretch>
            <a:fillRect/>
          </a:stretch>
        </p:blipFill>
        <p:spPr>
          <a:xfrm>
            <a:off x="7646650" y="-227496"/>
            <a:ext cx="2018276" cy="2051874"/>
          </a:xfrm>
          <a:prstGeom prst="rect">
            <a:avLst/>
          </a:prstGeom>
          <a:noFill/>
          <a:ln>
            <a:noFill/>
          </a:ln>
        </p:spPr>
      </p:pic>
      <p:pic>
        <p:nvPicPr>
          <p:cNvPr id="587" name="Google Shape;587;p14"/>
          <p:cNvPicPr preferRelativeResize="0"/>
          <p:nvPr/>
        </p:nvPicPr>
        <p:blipFill rotWithShape="1">
          <a:blip r:embed="rId3">
            <a:alphaModFix/>
          </a:blip>
          <a:srcRect l="58865" t="3067" r="5221" b="68888"/>
          <a:stretch/>
        </p:blipFill>
        <p:spPr>
          <a:xfrm>
            <a:off x="7163625" y="2571750"/>
            <a:ext cx="2212525" cy="2571751"/>
          </a:xfrm>
          <a:prstGeom prst="rect">
            <a:avLst/>
          </a:prstGeom>
          <a:noFill/>
          <a:ln>
            <a:noFill/>
          </a:ln>
        </p:spPr>
      </p:pic>
      <p:pic>
        <p:nvPicPr>
          <p:cNvPr id="588" name="Google Shape;588;p14"/>
          <p:cNvPicPr preferRelativeResize="0"/>
          <p:nvPr/>
        </p:nvPicPr>
        <p:blipFill>
          <a:blip r:embed="rId4">
            <a:alphaModFix/>
          </a:blip>
          <a:stretch>
            <a:fillRect/>
          </a:stretch>
        </p:blipFill>
        <p:spPr>
          <a:xfrm rot="5400000">
            <a:off x="5658588" y="3263302"/>
            <a:ext cx="2409725" cy="1387400"/>
          </a:xfrm>
          <a:prstGeom prst="rect">
            <a:avLst/>
          </a:prstGeom>
          <a:noFill/>
          <a:ln>
            <a:noFill/>
          </a:ln>
        </p:spPr>
      </p:pic>
      <p:pic>
        <p:nvPicPr>
          <p:cNvPr id="589" name="Google Shape;589;p14"/>
          <p:cNvPicPr preferRelativeResize="0"/>
          <p:nvPr/>
        </p:nvPicPr>
        <p:blipFill>
          <a:blip r:embed="rId5">
            <a:alphaModFix/>
          </a:blip>
          <a:stretch>
            <a:fillRect/>
          </a:stretch>
        </p:blipFill>
        <p:spPr>
          <a:xfrm>
            <a:off x="7442625" y="884150"/>
            <a:ext cx="909750" cy="790050"/>
          </a:xfrm>
          <a:prstGeom prst="rect">
            <a:avLst/>
          </a:prstGeom>
          <a:noFill/>
          <a:ln>
            <a:noFill/>
          </a:ln>
        </p:spPr>
      </p:pic>
      <p:pic>
        <p:nvPicPr>
          <p:cNvPr id="590" name="Google Shape;590;p14"/>
          <p:cNvPicPr preferRelativeResize="0"/>
          <p:nvPr/>
        </p:nvPicPr>
        <p:blipFill>
          <a:blip r:embed="rId6">
            <a:alphaModFix/>
          </a:blip>
          <a:stretch>
            <a:fillRect/>
          </a:stretch>
        </p:blipFill>
        <p:spPr>
          <a:xfrm>
            <a:off x="8242124" y="826479"/>
            <a:ext cx="1539151" cy="1564775"/>
          </a:xfrm>
          <a:prstGeom prst="rect">
            <a:avLst/>
          </a:prstGeom>
          <a:noFill/>
          <a:ln>
            <a:noFill/>
          </a:ln>
        </p:spPr>
      </p:pic>
      <p:pic>
        <p:nvPicPr>
          <p:cNvPr id="591" name="Google Shape;591;p14"/>
          <p:cNvPicPr preferRelativeResize="0"/>
          <p:nvPr/>
        </p:nvPicPr>
        <p:blipFill rotWithShape="1">
          <a:blip r:embed="rId7">
            <a:alphaModFix/>
          </a:blip>
          <a:srcRect b="53340"/>
          <a:stretch/>
        </p:blipFill>
        <p:spPr>
          <a:xfrm>
            <a:off x="-419122" y="4369625"/>
            <a:ext cx="2090125" cy="468950"/>
          </a:xfrm>
          <a:prstGeom prst="rect">
            <a:avLst/>
          </a:prstGeom>
          <a:noFill/>
          <a:ln>
            <a:noFill/>
          </a:ln>
        </p:spPr>
      </p:pic>
      <p:grpSp>
        <p:nvGrpSpPr>
          <p:cNvPr id="592" name="Google Shape;592;p14"/>
          <p:cNvGrpSpPr/>
          <p:nvPr/>
        </p:nvGrpSpPr>
        <p:grpSpPr>
          <a:xfrm>
            <a:off x="4146236" y="-286664"/>
            <a:ext cx="851528" cy="703152"/>
            <a:chOff x="3737800" y="3741000"/>
            <a:chExt cx="475475" cy="392625"/>
          </a:xfrm>
        </p:grpSpPr>
        <p:sp>
          <p:nvSpPr>
            <p:cNvPr id="593" name="Google Shape;593;p14"/>
            <p:cNvSpPr/>
            <p:nvPr/>
          </p:nvSpPr>
          <p:spPr>
            <a:xfrm>
              <a:off x="3737800" y="3751450"/>
              <a:ext cx="475475" cy="382175"/>
            </a:xfrm>
            <a:custGeom>
              <a:avLst/>
              <a:gdLst/>
              <a:ahLst/>
              <a:cxnLst/>
              <a:rect l="l" t="t" r="r" b="b"/>
              <a:pathLst>
                <a:path w="19019" h="15287" extrusionOk="0">
                  <a:moveTo>
                    <a:pt x="5969" y="350"/>
                  </a:moveTo>
                  <a:cubicBezTo>
                    <a:pt x="5969" y="366"/>
                    <a:pt x="5985" y="366"/>
                    <a:pt x="5985" y="382"/>
                  </a:cubicBezTo>
                  <a:cubicBezTo>
                    <a:pt x="5985" y="382"/>
                    <a:pt x="5969" y="398"/>
                    <a:pt x="5969" y="414"/>
                  </a:cubicBezTo>
                  <a:cubicBezTo>
                    <a:pt x="5953" y="414"/>
                    <a:pt x="5937" y="398"/>
                    <a:pt x="5937" y="398"/>
                  </a:cubicBezTo>
                  <a:cubicBezTo>
                    <a:pt x="5937" y="382"/>
                    <a:pt x="5953" y="366"/>
                    <a:pt x="5969" y="350"/>
                  </a:cubicBezTo>
                  <a:close/>
                  <a:moveTo>
                    <a:pt x="11421" y="818"/>
                  </a:moveTo>
                  <a:cubicBezTo>
                    <a:pt x="11405" y="850"/>
                    <a:pt x="11389" y="866"/>
                    <a:pt x="11373" y="882"/>
                  </a:cubicBezTo>
                  <a:cubicBezTo>
                    <a:pt x="11324" y="834"/>
                    <a:pt x="11373" y="834"/>
                    <a:pt x="11421" y="818"/>
                  </a:cubicBezTo>
                  <a:close/>
                  <a:moveTo>
                    <a:pt x="8421" y="882"/>
                  </a:moveTo>
                  <a:cubicBezTo>
                    <a:pt x="8437" y="898"/>
                    <a:pt x="8437" y="914"/>
                    <a:pt x="8453" y="914"/>
                  </a:cubicBezTo>
                  <a:cubicBezTo>
                    <a:pt x="8437" y="931"/>
                    <a:pt x="8437" y="931"/>
                    <a:pt x="8421" y="947"/>
                  </a:cubicBezTo>
                  <a:cubicBezTo>
                    <a:pt x="8421" y="931"/>
                    <a:pt x="8405" y="914"/>
                    <a:pt x="8405" y="898"/>
                  </a:cubicBezTo>
                  <a:cubicBezTo>
                    <a:pt x="8405" y="898"/>
                    <a:pt x="8421" y="882"/>
                    <a:pt x="8421" y="882"/>
                  </a:cubicBezTo>
                  <a:close/>
                  <a:moveTo>
                    <a:pt x="5630" y="882"/>
                  </a:moveTo>
                  <a:cubicBezTo>
                    <a:pt x="5630" y="914"/>
                    <a:pt x="5646" y="947"/>
                    <a:pt x="5646" y="979"/>
                  </a:cubicBezTo>
                  <a:cubicBezTo>
                    <a:pt x="5614" y="995"/>
                    <a:pt x="5566" y="995"/>
                    <a:pt x="5517" y="995"/>
                  </a:cubicBezTo>
                  <a:cubicBezTo>
                    <a:pt x="5517" y="963"/>
                    <a:pt x="5501" y="931"/>
                    <a:pt x="5501" y="882"/>
                  </a:cubicBezTo>
                  <a:close/>
                  <a:moveTo>
                    <a:pt x="9743" y="1060"/>
                  </a:moveTo>
                  <a:cubicBezTo>
                    <a:pt x="9760" y="1076"/>
                    <a:pt x="9776" y="1076"/>
                    <a:pt x="9792" y="1092"/>
                  </a:cubicBezTo>
                  <a:cubicBezTo>
                    <a:pt x="9792" y="1092"/>
                    <a:pt x="9776" y="1108"/>
                    <a:pt x="9776" y="1108"/>
                  </a:cubicBezTo>
                  <a:cubicBezTo>
                    <a:pt x="9760" y="1108"/>
                    <a:pt x="9743" y="1092"/>
                    <a:pt x="9727" y="1092"/>
                  </a:cubicBezTo>
                  <a:cubicBezTo>
                    <a:pt x="9727" y="1076"/>
                    <a:pt x="9743" y="1076"/>
                    <a:pt x="9743" y="1060"/>
                  </a:cubicBezTo>
                  <a:close/>
                  <a:moveTo>
                    <a:pt x="13002" y="995"/>
                  </a:moveTo>
                  <a:cubicBezTo>
                    <a:pt x="13034" y="1076"/>
                    <a:pt x="13034" y="1076"/>
                    <a:pt x="12969" y="1108"/>
                  </a:cubicBezTo>
                  <a:cubicBezTo>
                    <a:pt x="12969" y="1076"/>
                    <a:pt x="12921" y="1027"/>
                    <a:pt x="13002" y="995"/>
                  </a:cubicBezTo>
                  <a:close/>
                  <a:moveTo>
                    <a:pt x="12969" y="1108"/>
                  </a:moveTo>
                  <a:cubicBezTo>
                    <a:pt x="12937" y="1151"/>
                    <a:pt x="12926" y="1165"/>
                    <a:pt x="12894" y="1165"/>
                  </a:cubicBezTo>
                  <a:cubicBezTo>
                    <a:pt x="12878" y="1165"/>
                    <a:pt x="12857" y="1162"/>
                    <a:pt x="12824" y="1156"/>
                  </a:cubicBezTo>
                  <a:cubicBezTo>
                    <a:pt x="12846" y="1113"/>
                    <a:pt x="12882" y="1113"/>
                    <a:pt x="12918" y="1113"/>
                  </a:cubicBezTo>
                  <a:cubicBezTo>
                    <a:pt x="12935" y="1113"/>
                    <a:pt x="12953" y="1113"/>
                    <a:pt x="12969" y="1108"/>
                  </a:cubicBezTo>
                  <a:close/>
                  <a:moveTo>
                    <a:pt x="4678" y="1124"/>
                  </a:moveTo>
                  <a:cubicBezTo>
                    <a:pt x="4695" y="1124"/>
                    <a:pt x="4711" y="1140"/>
                    <a:pt x="4727" y="1140"/>
                  </a:cubicBezTo>
                  <a:cubicBezTo>
                    <a:pt x="4727" y="1156"/>
                    <a:pt x="4711" y="1156"/>
                    <a:pt x="4711" y="1173"/>
                  </a:cubicBezTo>
                  <a:cubicBezTo>
                    <a:pt x="4695" y="1156"/>
                    <a:pt x="4678" y="1156"/>
                    <a:pt x="4662" y="1140"/>
                  </a:cubicBezTo>
                  <a:cubicBezTo>
                    <a:pt x="4662" y="1140"/>
                    <a:pt x="4678" y="1124"/>
                    <a:pt x="4678" y="1124"/>
                  </a:cubicBezTo>
                  <a:close/>
                  <a:moveTo>
                    <a:pt x="5066" y="1011"/>
                  </a:moveTo>
                  <a:cubicBezTo>
                    <a:pt x="5098" y="1027"/>
                    <a:pt x="5162" y="1060"/>
                    <a:pt x="5227" y="1092"/>
                  </a:cubicBezTo>
                  <a:lnTo>
                    <a:pt x="5227" y="1156"/>
                  </a:lnTo>
                  <a:cubicBezTo>
                    <a:pt x="5114" y="1205"/>
                    <a:pt x="5017" y="1269"/>
                    <a:pt x="4904" y="1334"/>
                  </a:cubicBezTo>
                  <a:cubicBezTo>
                    <a:pt x="4872" y="1318"/>
                    <a:pt x="4840" y="1302"/>
                    <a:pt x="4808" y="1269"/>
                  </a:cubicBezTo>
                  <a:lnTo>
                    <a:pt x="4808" y="1076"/>
                  </a:lnTo>
                  <a:cubicBezTo>
                    <a:pt x="4872" y="1060"/>
                    <a:pt x="4953" y="1044"/>
                    <a:pt x="5066" y="1011"/>
                  </a:cubicBezTo>
                  <a:close/>
                  <a:moveTo>
                    <a:pt x="12711" y="1302"/>
                  </a:moveTo>
                  <a:cubicBezTo>
                    <a:pt x="12728" y="1302"/>
                    <a:pt x="12728" y="1318"/>
                    <a:pt x="12744" y="1318"/>
                  </a:cubicBezTo>
                  <a:cubicBezTo>
                    <a:pt x="12744" y="1318"/>
                    <a:pt x="12728" y="1334"/>
                    <a:pt x="12728" y="1334"/>
                  </a:cubicBezTo>
                  <a:cubicBezTo>
                    <a:pt x="12711" y="1334"/>
                    <a:pt x="12695" y="1334"/>
                    <a:pt x="12679" y="1318"/>
                  </a:cubicBezTo>
                  <a:cubicBezTo>
                    <a:pt x="12695" y="1318"/>
                    <a:pt x="12695" y="1302"/>
                    <a:pt x="12711" y="1302"/>
                  </a:cubicBezTo>
                  <a:close/>
                  <a:moveTo>
                    <a:pt x="5888" y="1285"/>
                  </a:moveTo>
                  <a:cubicBezTo>
                    <a:pt x="5904" y="1302"/>
                    <a:pt x="5921" y="1302"/>
                    <a:pt x="5921" y="1302"/>
                  </a:cubicBezTo>
                  <a:cubicBezTo>
                    <a:pt x="5904" y="1318"/>
                    <a:pt x="5904" y="1334"/>
                    <a:pt x="5888" y="1350"/>
                  </a:cubicBezTo>
                  <a:cubicBezTo>
                    <a:pt x="5888" y="1334"/>
                    <a:pt x="5872" y="1334"/>
                    <a:pt x="5872" y="1334"/>
                  </a:cubicBezTo>
                  <a:cubicBezTo>
                    <a:pt x="5872" y="1318"/>
                    <a:pt x="5888" y="1302"/>
                    <a:pt x="5888" y="1285"/>
                  </a:cubicBezTo>
                  <a:close/>
                  <a:moveTo>
                    <a:pt x="5598" y="1350"/>
                  </a:moveTo>
                  <a:cubicBezTo>
                    <a:pt x="5614" y="1366"/>
                    <a:pt x="5630" y="1366"/>
                    <a:pt x="5646" y="1382"/>
                  </a:cubicBezTo>
                  <a:cubicBezTo>
                    <a:pt x="5630" y="1382"/>
                    <a:pt x="5630" y="1398"/>
                    <a:pt x="5614" y="1398"/>
                  </a:cubicBezTo>
                  <a:cubicBezTo>
                    <a:pt x="5598" y="1398"/>
                    <a:pt x="5598" y="1382"/>
                    <a:pt x="5582" y="1382"/>
                  </a:cubicBezTo>
                  <a:cubicBezTo>
                    <a:pt x="5582" y="1366"/>
                    <a:pt x="5598" y="1366"/>
                    <a:pt x="5598" y="1350"/>
                  </a:cubicBezTo>
                  <a:close/>
                  <a:moveTo>
                    <a:pt x="3533" y="1334"/>
                  </a:moveTo>
                  <a:lnTo>
                    <a:pt x="3533" y="1334"/>
                  </a:lnTo>
                  <a:cubicBezTo>
                    <a:pt x="3565" y="1350"/>
                    <a:pt x="3582" y="1366"/>
                    <a:pt x="3598" y="1382"/>
                  </a:cubicBezTo>
                  <a:cubicBezTo>
                    <a:pt x="3579" y="1396"/>
                    <a:pt x="3565" y="1402"/>
                    <a:pt x="3556" y="1402"/>
                  </a:cubicBezTo>
                  <a:cubicBezTo>
                    <a:pt x="3533" y="1402"/>
                    <a:pt x="3533" y="1368"/>
                    <a:pt x="3533" y="1334"/>
                  </a:cubicBezTo>
                  <a:close/>
                  <a:moveTo>
                    <a:pt x="4356" y="1285"/>
                  </a:moveTo>
                  <a:cubicBezTo>
                    <a:pt x="4372" y="1318"/>
                    <a:pt x="4372" y="1350"/>
                    <a:pt x="4372" y="1382"/>
                  </a:cubicBezTo>
                  <a:cubicBezTo>
                    <a:pt x="4348" y="1398"/>
                    <a:pt x="4328" y="1406"/>
                    <a:pt x="4307" y="1406"/>
                  </a:cubicBezTo>
                  <a:cubicBezTo>
                    <a:pt x="4287" y="1406"/>
                    <a:pt x="4267" y="1398"/>
                    <a:pt x="4243" y="1382"/>
                  </a:cubicBezTo>
                  <a:cubicBezTo>
                    <a:pt x="4259" y="1334"/>
                    <a:pt x="4307" y="1318"/>
                    <a:pt x="4356" y="1285"/>
                  </a:cubicBezTo>
                  <a:close/>
                  <a:moveTo>
                    <a:pt x="5130" y="1415"/>
                  </a:moveTo>
                  <a:cubicBezTo>
                    <a:pt x="5130" y="1415"/>
                    <a:pt x="5146" y="1431"/>
                    <a:pt x="5146" y="1431"/>
                  </a:cubicBezTo>
                  <a:cubicBezTo>
                    <a:pt x="5130" y="1447"/>
                    <a:pt x="5114" y="1447"/>
                    <a:pt x="5114" y="1463"/>
                  </a:cubicBezTo>
                  <a:cubicBezTo>
                    <a:pt x="5098" y="1447"/>
                    <a:pt x="5098" y="1447"/>
                    <a:pt x="5082" y="1431"/>
                  </a:cubicBezTo>
                  <a:cubicBezTo>
                    <a:pt x="5098" y="1431"/>
                    <a:pt x="5114" y="1415"/>
                    <a:pt x="5130" y="1415"/>
                  </a:cubicBezTo>
                  <a:close/>
                  <a:moveTo>
                    <a:pt x="4808" y="1285"/>
                  </a:moveTo>
                  <a:lnTo>
                    <a:pt x="4808" y="1382"/>
                  </a:lnTo>
                  <a:cubicBezTo>
                    <a:pt x="4718" y="1382"/>
                    <a:pt x="4656" y="1465"/>
                    <a:pt x="4546" y="1465"/>
                  </a:cubicBezTo>
                  <a:cubicBezTo>
                    <a:pt x="4537" y="1465"/>
                    <a:pt x="4527" y="1464"/>
                    <a:pt x="4517" y="1463"/>
                  </a:cubicBezTo>
                  <a:cubicBezTo>
                    <a:pt x="4566" y="1398"/>
                    <a:pt x="4598" y="1334"/>
                    <a:pt x="4630" y="1285"/>
                  </a:cubicBezTo>
                  <a:close/>
                  <a:moveTo>
                    <a:pt x="5429" y="1408"/>
                  </a:moveTo>
                  <a:cubicBezTo>
                    <a:pt x="5456" y="1408"/>
                    <a:pt x="5482" y="1420"/>
                    <a:pt x="5517" y="1447"/>
                  </a:cubicBezTo>
                  <a:cubicBezTo>
                    <a:pt x="5469" y="1463"/>
                    <a:pt x="5420" y="1495"/>
                    <a:pt x="5372" y="1511"/>
                  </a:cubicBezTo>
                  <a:cubicBezTo>
                    <a:pt x="5372" y="1495"/>
                    <a:pt x="5372" y="1463"/>
                    <a:pt x="5356" y="1431"/>
                  </a:cubicBezTo>
                  <a:cubicBezTo>
                    <a:pt x="5385" y="1416"/>
                    <a:pt x="5407" y="1408"/>
                    <a:pt x="5429" y="1408"/>
                  </a:cubicBezTo>
                  <a:close/>
                  <a:moveTo>
                    <a:pt x="3388" y="1463"/>
                  </a:moveTo>
                  <a:lnTo>
                    <a:pt x="3388" y="1463"/>
                  </a:lnTo>
                  <a:cubicBezTo>
                    <a:pt x="3453" y="1479"/>
                    <a:pt x="3517" y="1479"/>
                    <a:pt x="3598" y="1479"/>
                  </a:cubicBezTo>
                  <a:cubicBezTo>
                    <a:pt x="3598" y="1511"/>
                    <a:pt x="3598" y="1527"/>
                    <a:pt x="3598" y="1560"/>
                  </a:cubicBezTo>
                  <a:cubicBezTo>
                    <a:pt x="3582" y="1560"/>
                    <a:pt x="3565" y="1560"/>
                    <a:pt x="3549" y="1576"/>
                  </a:cubicBezTo>
                  <a:cubicBezTo>
                    <a:pt x="3533" y="1495"/>
                    <a:pt x="3388" y="1560"/>
                    <a:pt x="3388" y="1463"/>
                  </a:cubicBezTo>
                  <a:close/>
                  <a:moveTo>
                    <a:pt x="5195" y="1527"/>
                  </a:moveTo>
                  <a:cubicBezTo>
                    <a:pt x="5195" y="1544"/>
                    <a:pt x="5211" y="1544"/>
                    <a:pt x="5211" y="1560"/>
                  </a:cubicBezTo>
                  <a:cubicBezTo>
                    <a:pt x="5211" y="1576"/>
                    <a:pt x="5195" y="1576"/>
                    <a:pt x="5195" y="1576"/>
                  </a:cubicBezTo>
                  <a:cubicBezTo>
                    <a:pt x="5179" y="1576"/>
                    <a:pt x="5162" y="1560"/>
                    <a:pt x="5162" y="1544"/>
                  </a:cubicBezTo>
                  <a:cubicBezTo>
                    <a:pt x="5162" y="1544"/>
                    <a:pt x="5179" y="1527"/>
                    <a:pt x="5195" y="1527"/>
                  </a:cubicBezTo>
                  <a:close/>
                  <a:moveTo>
                    <a:pt x="4943" y="1407"/>
                  </a:moveTo>
                  <a:cubicBezTo>
                    <a:pt x="4955" y="1407"/>
                    <a:pt x="4969" y="1409"/>
                    <a:pt x="4985" y="1415"/>
                  </a:cubicBezTo>
                  <a:cubicBezTo>
                    <a:pt x="5033" y="1463"/>
                    <a:pt x="5001" y="1511"/>
                    <a:pt x="5017" y="1560"/>
                  </a:cubicBezTo>
                  <a:cubicBezTo>
                    <a:pt x="4977" y="1584"/>
                    <a:pt x="4941" y="1596"/>
                    <a:pt x="4906" y="1596"/>
                  </a:cubicBezTo>
                  <a:cubicBezTo>
                    <a:pt x="4872" y="1596"/>
                    <a:pt x="4840" y="1584"/>
                    <a:pt x="4808" y="1560"/>
                  </a:cubicBezTo>
                  <a:lnTo>
                    <a:pt x="4808" y="1495"/>
                  </a:lnTo>
                  <a:cubicBezTo>
                    <a:pt x="4848" y="1468"/>
                    <a:pt x="4877" y="1407"/>
                    <a:pt x="4943" y="1407"/>
                  </a:cubicBezTo>
                  <a:close/>
                  <a:moveTo>
                    <a:pt x="4082" y="1640"/>
                  </a:moveTo>
                  <a:cubicBezTo>
                    <a:pt x="4098" y="1673"/>
                    <a:pt x="4098" y="1705"/>
                    <a:pt x="4098" y="1753"/>
                  </a:cubicBezTo>
                  <a:lnTo>
                    <a:pt x="3969" y="1753"/>
                  </a:lnTo>
                  <a:cubicBezTo>
                    <a:pt x="3969" y="1705"/>
                    <a:pt x="4017" y="1673"/>
                    <a:pt x="4082" y="1640"/>
                  </a:cubicBezTo>
                  <a:close/>
                  <a:moveTo>
                    <a:pt x="13631" y="1705"/>
                  </a:moveTo>
                  <a:cubicBezTo>
                    <a:pt x="13631" y="1705"/>
                    <a:pt x="13647" y="1721"/>
                    <a:pt x="13647" y="1737"/>
                  </a:cubicBezTo>
                  <a:cubicBezTo>
                    <a:pt x="13647" y="1737"/>
                    <a:pt x="13631" y="1753"/>
                    <a:pt x="13631" y="1753"/>
                  </a:cubicBezTo>
                  <a:lnTo>
                    <a:pt x="13534" y="1753"/>
                  </a:lnTo>
                  <a:cubicBezTo>
                    <a:pt x="13534" y="1737"/>
                    <a:pt x="13534" y="1721"/>
                    <a:pt x="13534" y="1705"/>
                  </a:cubicBezTo>
                  <a:close/>
                  <a:moveTo>
                    <a:pt x="3953" y="1758"/>
                  </a:moveTo>
                  <a:cubicBezTo>
                    <a:pt x="3951" y="1787"/>
                    <a:pt x="3936" y="1802"/>
                    <a:pt x="3920" y="1802"/>
                  </a:cubicBezTo>
                  <a:cubicBezTo>
                    <a:pt x="3877" y="1759"/>
                    <a:pt x="3911" y="1767"/>
                    <a:pt x="3953" y="1758"/>
                  </a:cubicBezTo>
                  <a:close/>
                  <a:moveTo>
                    <a:pt x="6243" y="1818"/>
                  </a:moveTo>
                  <a:cubicBezTo>
                    <a:pt x="6259" y="1834"/>
                    <a:pt x="6259" y="1834"/>
                    <a:pt x="6275" y="1850"/>
                  </a:cubicBezTo>
                  <a:cubicBezTo>
                    <a:pt x="6259" y="1866"/>
                    <a:pt x="6243" y="1866"/>
                    <a:pt x="6243" y="1866"/>
                  </a:cubicBezTo>
                  <a:cubicBezTo>
                    <a:pt x="6243" y="1866"/>
                    <a:pt x="6227" y="1850"/>
                    <a:pt x="6227" y="1834"/>
                  </a:cubicBezTo>
                  <a:cubicBezTo>
                    <a:pt x="6227" y="1834"/>
                    <a:pt x="6243" y="1818"/>
                    <a:pt x="6243" y="1818"/>
                  </a:cubicBezTo>
                  <a:close/>
                  <a:moveTo>
                    <a:pt x="4356" y="1753"/>
                  </a:moveTo>
                  <a:cubicBezTo>
                    <a:pt x="4372" y="1786"/>
                    <a:pt x="4404" y="1802"/>
                    <a:pt x="4453" y="1850"/>
                  </a:cubicBezTo>
                  <a:cubicBezTo>
                    <a:pt x="4404" y="1866"/>
                    <a:pt x="4356" y="1882"/>
                    <a:pt x="4340" y="1898"/>
                  </a:cubicBezTo>
                  <a:cubicBezTo>
                    <a:pt x="4324" y="1882"/>
                    <a:pt x="4275" y="1866"/>
                    <a:pt x="4243" y="1850"/>
                  </a:cubicBezTo>
                  <a:cubicBezTo>
                    <a:pt x="4227" y="1753"/>
                    <a:pt x="4275" y="1753"/>
                    <a:pt x="4356" y="1753"/>
                  </a:cubicBezTo>
                  <a:close/>
                  <a:moveTo>
                    <a:pt x="6227" y="1947"/>
                  </a:moveTo>
                  <a:cubicBezTo>
                    <a:pt x="6243" y="1947"/>
                    <a:pt x="6259" y="1947"/>
                    <a:pt x="6275" y="1963"/>
                  </a:cubicBezTo>
                  <a:cubicBezTo>
                    <a:pt x="6275" y="1963"/>
                    <a:pt x="6259" y="1979"/>
                    <a:pt x="6259" y="1979"/>
                  </a:cubicBezTo>
                  <a:cubicBezTo>
                    <a:pt x="6243" y="1979"/>
                    <a:pt x="6227" y="1963"/>
                    <a:pt x="6211" y="1963"/>
                  </a:cubicBezTo>
                  <a:cubicBezTo>
                    <a:pt x="6211" y="1947"/>
                    <a:pt x="6227" y="1947"/>
                    <a:pt x="6227" y="1947"/>
                  </a:cubicBezTo>
                  <a:close/>
                  <a:moveTo>
                    <a:pt x="3501" y="2044"/>
                  </a:moveTo>
                  <a:cubicBezTo>
                    <a:pt x="3501" y="2060"/>
                    <a:pt x="3517" y="2060"/>
                    <a:pt x="3517" y="2060"/>
                  </a:cubicBezTo>
                  <a:cubicBezTo>
                    <a:pt x="3517" y="2076"/>
                    <a:pt x="3501" y="2092"/>
                    <a:pt x="3501" y="2108"/>
                  </a:cubicBezTo>
                  <a:cubicBezTo>
                    <a:pt x="3485" y="2108"/>
                    <a:pt x="3485" y="2092"/>
                    <a:pt x="3469" y="2092"/>
                  </a:cubicBezTo>
                  <a:lnTo>
                    <a:pt x="3501" y="2044"/>
                  </a:lnTo>
                  <a:close/>
                  <a:moveTo>
                    <a:pt x="4340" y="2173"/>
                  </a:moveTo>
                  <a:cubicBezTo>
                    <a:pt x="4356" y="2173"/>
                    <a:pt x="4356" y="2189"/>
                    <a:pt x="4372" y="2205"/>
                  </a:cubicBezTo>
                  <a:cubicBezTo>
                    <a:pt x="4372" y="2205"/>
                    <a:pt x="4356" y="2221"/>
                    <a:pt x="4340" y="2221"/>
                  </a:cubicBezTo>
                  <a:cubicBezTo>
                    <a:pt x="4340" y="2205"/>
                    <a:pt x="4324" y="2205"/>
                    <a:pt x="4324" y="2189"/>
                  </a:cubicBezTo>
                  <a:cubicBezTo>
                    <a:pt x="4324" y="2173"/>
                    <a:pt x="4340" y="2173"/>
                    <a:pt x="4340" y="2173"/>
                  </a:cubicBezTo>
                  <a:close/>
                  <a:moveTo>
                    <a:pt x="5550" y="1995"/>
                  </a:moveTo>
                  <a:cubicBezTo>
                    <a:pt x="5566" y="2011"/>
                    <a:pt x="5582" y="2044"/>
                    <a:pt x="5566" y="2060"/>
                  </a:cubicBezTo>
                  <a:cubicBezTo>
                    <a:pt x="5550" y="2124"/>
                    <a:pt x="5501" y="2173"/>
                    <a:pt x="5469" y="2221"/>
                  </a:cubicBezTo>
                  <a:cubicBezTo>
                    <a:pt x="5437" y="2221"/>
                    <a:pt x="5404" y="2221"/>
                    <a:pt x="5372" y="2205"/>
                  </a:cubicBezTo>
                  <a:cubicBezTo>
                    <a:pt x="5420" y="2124"/>
                    <a:pt x="5437" y="2044"/>
                    <a:pt x="5550" y="1995"/>
                  </a:cubicBezTo>
                  <a:close/>
                  <a:moveTo>
                    <a:pt x="3727" y="2189"/>
                  </a:moveTo>
                  <a:cubicBezTo>
                    <a:pt x="3743" y="2189"/>
                    <a:pt x="3775" y="2221"/>
                    <a:pt x="3807" y="2253"/>
                  </a:cubicBezTo>
                  <a:cubicBezTo>
                    <a:pt x="3759" y="2302"/>
                    <a:pt x="3646" y="2253"/>
                    <a:pt x="3662" y="2398"/>
                  </a:cubicBezTo>
                  <a:cubicBezTo>
                    <a:pt x="3630" y="2318"/>
                    <a:pt x="3614" y="2302"/>
                    <a:pt x="3582" y="2253"/>
                  </a:cubicBezTo>
                  <a:cubicBezTo>
                    <a:pt x="3630" y="2237"/>
                    <a:pt x="3678" y="2205"/>
                    <a:pt x="3727" y="2189"/>
                  </a:cubicBezTo>
                  <a:close/>
                  <a:moveTo>
                    <a:pt x="15437" y="2447"/>
                  </a:moveTo>
                  <a:cubicBezTo>
                    <a:pt x="15421" y="2479"/>
                    <a:pt x="15405" y="2495"/>
                    <a:pt x="15389" y="2511"/>
                  </a:cubicBezTo>
                  <a:cubicBezTo>
                    <a:pt x="15341" y="2463"/>
                    <a:pt x="15389" y="2463"/>
                    <a:pt x="15437" y="2447"/>
                  </a:cubicBezTo>
                  <a:close/>
                  <a:moveTo>
                    <a:pt x="16688" y="4024"/>
                  </a:moveTo>
                  <a:cubicBezTo>
                    <a:pt x="16712" y="4024"/>
                    <a:pt x="16736" y="4036"/>
                    <a:pt x="16760" y="4060"/>
                  </a:cubicBezTo>
                  <a:cubicBezTo>
                    <a:pt x="16736" y="4084"/>
                    <a:pt x="16712" y="4096"/>
                    <a:pt x="16688" y="4096"/>
                  </a:cubicBezTo>
                  <a:cubicBezTo>
                    <a:pt x="16663" y="4096"/>
                    <a:pt x="16639" y="4084"/>
                    <a:pt x="16615" y="4060"/>
                  </a:cubicBezTo>
                  <a:cubicBezTo>
                    <a:pt x="16639" y="4036"/>
                    <a:pt x="16663" y="4024"/>
                    <a:pt x="16688" y="4024"/>
                  </a:cubicBezTo>
                  <a:close/>
                  <a:moveTo>
                    <a:pt x="1388" y="6108"/>
                  </a:moveTo>
                  <a:cubicBezTo>
                    <a:pt x="1452" y="6205"/>
                    <a:pt x="1404" y="6286"/>
                    <a:pt x="1436" y="6383"/>
                  </a:cubicBezTo>
                  <a:cubicBezTo>
                    <a:pt x="1356" y="6302"/>
                    <a:pt x="1356" y="6302"/>
                    <a:pt x="1388" y="6108"/>
                  </a:cubicBezTo>
                  <a:close/>
                  <a:moveTo>
                    <a:pt x="17631" y="6205"/>
                  </a:moveTo>
                  <a:lnTo>
                    <a:pt x="17631" y="6205"/>
                  </a:lnTo>
                  <a:cubicBezTo>
                    <a:pt x="17680" y="6237"/>
                    <a:pt x="17680" y="6237"/>
                    <a:pt x="17647" y="6383"/>
                  </a:cubicBezTo>
                  <a:cubicBezTo>
                    <a:pt x="17599" y="6302"/>
                    <a:pt x="17599" y="6254"/>
                    <a:pt x="17631" y="6205"/>
                  </a:cubicBezTo>
                  <a:close/>
                  <a:moveTo>
                    <a:pt x="1194" y="6834"/>
                  </a:moveTo>
                  <a:cubicBezTo>
                    <a:pt x="1194" y="6850"/>
                    <a:pt x="1194" y="6867"/>
                    <a:pt x="1210" y="6883"/>
                  </a:cubicBezTo>
                  <a:lnTo>
                    <a:pt x="1114" y="6883"/>
                  </a:lnTo>
                  <a:cubicBezTo>
                    <a:pt x="1098" y="6883"/>
                    <a:pt x="1081" y="6867"/>
                    <a:pt x="1081" y="6850"/>
                  </a:cubicBezTo>
                  <a:cubicBezTo>
                    <a:pt x="1081" y="6850"/>
                    <a:pt x="1098" y="6834"/>
                    <a:pt x="1114" y="6834"/>
                  </a:cubicBezTo>
                  <a:close/>
                  <a:moveTo>
                    <a:pt x="4275" y="6834"/>
                  </a:moveTo>
                  <a:cubicBezTo>
                    <a:pt x="4275" y="6834"/>
                    <a:pt x="4291" y="6850"/>
                    <a:pt x="4291" y="6850"/>
                  </a:cubicBezTo>
                  <a:cubicBezTo>
                    <a:pt x="4291" y="6867"/>
                    <a:pt x="4275" y="6883"/>
                    <a:pt x="4275" y="6883"/>
                  </a:cubicBezTo>
                  <a:cubicBezTo>
                    <a:pt x="4259" y="6883"/>
                    <a:pt x="4259" y="6883"/>
                    <a:pt x="4243" y="6867"/>
                  </a:cubicBezTo>
                  <a:cubicBezTo>
                    <a:pt x="4259" y="6850"/>
                    <a:pt x="4259" y="6850"/>
                    <a:pt x="4275" y="6834"/>
                  </a:cubicBezTo>
                  <a:close/>
                  <a:moveTo>
                    <a:pt x="18196" y="6834"/>
                  </a:moveTo>
                  <a:cubicBezTo>
                    <a:pt x="18260" y="6867"/>
                    <a:pt x="18260" y="6915"/>
                    <a:pt x="18196" y="6947"/>
                  </a:cubicBezTo>
                  <a:cubicBezTo>
                    <a:pt x="18147" y="6915"/>
                    <a:pt x="18147" y="6867"/>
                    <a:pt x="18196" y="6834"/>
                  </a:cubicBezTo>
                  <a:close/>
                  <a:moveTo>
                    <a:pt x="18067" y="7012"/>
                  </a:moveTo>
                  <a:cubicBezTo>
                    <a:pt x="18067" y="7012"/>
                    <a:pt x="18083" y="7028"/>
                    <a:pt x="18083" y="7028"/>
                  </a:cubicBezTo>
                  <a:cubicBezTo>
                    <a:pt x="18083" y="7044"/>
                    <a:pt x="18067" y="7060"/>
                    <a:pt x="18067" y="7060"/>
                  </a:cubicBezTo>
                  <a:cubicBezTo>
                    <a:pt x="18051" y="7060"/>
                    <a:pt x="18051" y="7060"/>
                    <a:pt x="18034" y="7044"/>
                  </a:cubicBezTo>
                  <a:lnTo>
                    <a:pt x="18067" y="7012"/>
                  </a:lnTo>
                  <a:close/>
                  <a:moveTo>
                    <a:pt x="678" y="7060"/>
                  </a:moveTo>
                  <a:cubicBezTo>
                    <a:pt x="694" y="7076"/>
                    <a:pt x="694" y="7092"/>
                    <a:pt x="710" y="7109"/>
                  </a:cubicBezTo>
                  <a:cubicBezTo>
                    <a:pt x="694" y="7109"/>
                    <a:pt x="694" y="7125"/>
                    <a:pt x="678" y="7125"/>
                  </a:cubicBezTo>
                  <a:cubicBezTo>
                    <a:pt x="678" y="7109"/>
                    <a:pt x="662" y="7092"/>
                    <a:pt x="662" y="7092"/>
                  </a:cubicBezTo>
                  <a:cubicBezTo>
                    <a:pt x="662" y="7076"/>
                    <a:pt x="678" y="7076"/>
                    <a:pt x="678" y="7060"/>
                  </a:cubicBezTo>
                  <a:close/>
                  <a:moveTo>
                    <a:pt x="1033" y="7012"/>
                  </a:moveTo>
                  <a:cubicBezTo>
                    <a:pt x="1081" y="7044"/>
                    <a:pt x="1081" y="7092"/>
                    <a:pt x="1033" y="7125"/>
                  </a:cubicBezTo>
                  <a:cubicBezTo>
                    <a:pt x="985" y="7092"/>
                    <a:pt x="985" y="7044"/>
                    <a:pt x="1033" y="7012"/>
                  </a:cubicBezTo>
                  <a:close/>
                  <a:moveTo>
                    <a:pt x="404" y="7302"/>
                  </a:moveTo>
                  <a:cubicBezTo>
                    <a:pt x="420" y="7318"/>
                    <a:pt x="420" y="7318"/>
                    <a:pt x="436" y="7334"/>
                  </a:cubicBezTo>
                  <a:cubicBezTo>
                    <a:pt x="420" y="7350"/>
                    <a:pt x="404" y="7350"/>
                    <a:pt x="404" y="7350"/>
                  </a:cubicBezTo>
                  <a:cubicBezTo>
                    <a:pt x="404" y="7350"/>
                    <a:pt x="388" y="7334"/>
                    <a:pt x="388" y="7318"/>
                  </a:cubicBezTo>
                  <a:cubicBezTo>
                    <a:pt x="388" y="7318"/>
                    <a:pt x="404" y="7302"/>
                    <a:pt x="404" y="7302"/>
                  </a:cubicBezTo>
                  <a:close/>
                  <a:moveTo>
                    <a:pt x="1049" y="7238"/>
                  </a:moveTo>
                  <a:cubicBezTo>
                    <a:pt x="1065" y="7270"/>
                    <a:pt x="1065" y="7302"/>
                    <a:pt x="1081" y="7350"/>
                  </a:cubicBezTo>
                  <a:lnTo>
                    <a:pt x="952" y="7350"/>
                  </a:lnTo>
                  <a:cubicBezTo>
                    <a:pt x="936" y="7318"/>
                    <a:pt x="936" y="7302"/>
                    <a:pt x="920" y="7254"/>
                  </a:cubicBezTo>
                  <a:cubicBezTo>
                    <a:pt x="968" y="7254"/>
                    <a:pt x="1001" y="7238"/>
                    <a:pt x="1049" y="7238"/>
                  </a:cubicBezTo>
                  <a:close/>
                  <a:moveTo>
                    <a:pt x="10679" y="7302"/>
                  </a:moveTo>
                  <a:cubicBezTo>
                    <a:pt x="10727" y="7350"/>
                    <a:pt x="10679" y="7350"/>
                    <a:pt x="10614" y="7367"/>
                  </a:cubicBezTo>
                  <a:cubicBezTo>
                    <a:pt x="10631" y="7383"/>
                    <a:pt x="10614" y="7399"/>
                    <a:pt x="10598" y="7415"/>
                  </a:cubicBezTo>
                  <a:cubicBezTo>
                    <a:pt x="10550" y="7367"/>
                    <a:pt x="10598" y="7367"/>
                    <a:pt x="10663" y="7350"/>
                  </a:cubicBezTo>
                  <a:cubicBezTo>
                    <a:pt x="10647" y="7334"/>
                    <a:pt x="10663" y="7318"/>
                    <a:pt x="10679" y="7302"/>
                  </a:cubicBezTo>
                  <a:close/>
                  <a:moveTo>
                    <a:pt x="17857" y="7528"/>
                  </a:moveTo>
                  <a:cubicBezTo>
                    <a:pt x="17857" y="7544"/>
                    <a:pt x="17873" y="7544"/>
                    <a:pt x="17873" y="7560"/>
                  </a:cubicBezTo>
                  <a:cubicBezTo>
                    <a:pt x="17873" y="7560"/>
                    <a:pt x="17857" y="7576"/>
                    <a:pt x="17857" y="7592"/>
                  </a:cubicBezTo>
                  <a:cubicBezTo>
                    <a:pt x="17841" y="7576"/>
                    <a:pt x="17825" y="7576"/>
                    <a:pt x="17825" y="7576"/>
                  </a:cubicBezTo>
                  <a:cubicBezTo>
                    <a:pt x="17841" y="7560"/>
                    <a:pt x="17841" y="7544"/>
                    <a:pt x="17857" y="7528"/>
                  </a:cubicBezTo>
                  <a:close/>
                  <a:moveTo>
                    <a:pt x="7292" y="7544"/>
                  </a:moveTo>
                  <a:cubicBezTo>
                    <a:pt x="7388" y="7576"/>
                    <a:pt x="7292" y="7641"/>
                    <a:pt x="7292" y="7705"/>
                  </a:cubicBezTo>
                  <a:cubicBezTo>
                    <a:pt x="7275" y="7673"/>
                    <a:pt x="7243" y="7641"/>
                    <a:pt x="7227" y="7592"/>
                  </a:cubicBezTo>
                  <a:cubicBezTo>
                    <a:pt x="7227" y="7592"/>
                    <a:pt x="7259" y="7560"/>
                    <a:pt x="7292" y="7544"/>
                  </a:cubicBezTo>
                  <a:close/>
                  <a:moveTo>
                    <a:pt x="18351" y="7718"/>
                  </a:moveTo>
                  <a:cubicBezTo>
                    <a:pt x="18374" y="7718"/>
                    <a:pt x="18378" y="7752"/>
                    <a:pt x="18389" y="7786"/>
                  </a:cubicBezTo>
                  <a:lnTo>
                    <a:pt x="18389" y="7786"/>
                  </a:lnTo>
                  <a:cubicBezTo>
                    <a:pt x="18384" y="7781"/>
                    <a:pt x="18379" y="7776"/>
                    <a:pt x="18373" y="7770"/>
                  </a:cubicBezTo>
                  <a:cubicBezTo>
                    <a:pt x="18357" y="7754"/>
                    <a:pt x="18341" y="7738"/>
                    <a:pt x="18309" y="7738"/>
                  </a:cubicBezTo>
                  <a:cubicBezTo>
                    <a:pt x="18328" y="7723"/>
                    <a:pt x="18341" y="7718"/>
                    <a:pt x="18351" y="7718"/>
                  </a:cubicBezTo>
                  <a:close/>
                  <a:moveTo>
                    <a:pt x="18461" y="7764"/>
                  </a:moveTo>
                  <a:cubicBezTo>
                    <a:pt x="18482" y="7764"/>
                    <a:pt x="18504" y="7773"/>
                    <a:pt x="18518" y="7802"/>
                  </a:cubicBezTo>
                  <a:cubicBezTo>
                    <a:pt x="18483" y="7808"/>
                    <a:pt x="18460" y="7812"/>
                    <a:pt x="18444" y="7812"/>
                  </a:cubicBezTo>
                  <a:cubicBezTo>
                    <a:pt x="18421" y="7812"/>
                    <a:pt x="18409" y="7805"/>
                    <a:pt x="18389" y="7786"/>
                  </a:cubicBezTo>
                  <a:lnTo>
                    <a:pt x="18389" y="7786"/>
                  </a:lnTo>
                  <a:cubicBezTo>
                    <a:pt x="18407" y="7777"/>
                    <a:pt x="18434" y="7764"/>
                    <a:pt x="18461" y="7764"/>
                  </a:cubicBezTo>
                  <a:close/>
                  <a:moveTo>
                    <a:pt x="17599" y="7883"/>
                  </a:moveTo>
                  <a:cubicBezTo>
                    <a:pt x="17599" y="7915"/>
                    <a:pt x="17599" y="7947"/>
                    <a:pt x="17599" y="7963"/>
                  </a:cubicBezTo>
                  <a:cubicBezTo>
                    <a:pt x="17599" y="7980"/>
                    <a:pt x="17567" y="7980"/>
                    <a:pt x="17551" y="7996"/>
                  </a:cubicBezTo>
                  <a:cubicBezTo>
                    <a:pt x="17551" y="7996"/>
                    <a:pt x="17534" y="7980"/>
                    <a:pt x="17534" y="7963"/>
                  </a:cubicBezTo>
                  <a:cubicBezTo>
                    <a:pt x="17534" y="7947"/>
                    <a:pt x="17551" y="7915"/>
                    <a:pt x="17551" y="7899"/>
                  </a:cubicBezTo>
                  <a:cubicBezTo>
                    <a:pt x="17567" y="7899"/>
                    <a:pt x="17583" y="7883"/>
                    <a:pt x="17599" y="7883"/>
                  </a:cubicBezTo>
                  <a:close/>
                  <a:moveTo>
                    <a:pt x="4660" y="8000"/>
                  </a:moveTo>
                  <a:cubicBezTo>
                    <a:pt x="4645" y="8028"/>
                    <a:pt x="4629" y="8029"/>
                    <a:pt x="4614" y="8044"/>
                  </a:cubicBezTo>
                  <a:cubicBezTo>
                    <a:pt x="4572" y="8002"/>
                    <a:pt x="4616" y="8009"/>
                    <a:pt x="4660" y="8000"/>
                  </a:cubicBezTo>
                  <a:close/>
                  <a:moveTo>
                    <a:pt x="17357" y="7818"/>
                  </a:moveTo>
                  <a:cubicBezTo>
                    <a:pt x="17389" y="7851"/>
                    <a:pt x="17421" y="7867"/>
                    <a:pt x="17454" y="7899"/>
                  </a:cubicBezTo>
                  <a:lnTo>
                    <a:pt x="17454" y="8076"/>
                  </a:lnTo>
                  <a:cubicBezTo>
                    <a:pt x="17486" y="8109"/>
                    <a:pt x="17502" y="8125"/>
                    <a:pt x="17534" y="8141"/>
                  </a:cubicBezTo>
                  <a:lnTo>
                    <a:pt x="17534" y="8334"/>
                  </a:lnTo>
                  <a:cubicBezTo>
                    <a:pt x="17522" y="8341"/>
                    <a:pt x="17512" y="8343"/>
                    <a:pt x="17503" y="8343"/>
                  </a:cubicBezTo>
                  <a:cubicBezTo>
                    <a:pt x="17467" y="8343"/>
                    <a:pt x="17457" y="8299"/>
                    <a:pt x="17405" y="8286"/>
                  </a:cubicBezTo>
                  <a:lnTo>
                    <a:pt x="17341" y="8286"/>
                  </a:lnTo>
                  <a:cubicBezTo>
                    <a:pt x="17325" y="8141"/>
                    <a:pt x="17325" y="7996"/>
                    <a:pt x="17325" y="7851"/>
                  </a:cubicBezTo>
                  <a:cubicBezTo>
                    <a:pt x="17325" y="7851"/>
                    <a:pt x="17341" y="7834"/>
                    <a:pt x="17357" y="7818"/>
                  </a:cubicBezTo>
                  <a:close/>
                  <a:moveTo>
                    <a:pt x="17322" y="8291"/>
                  </a:moveTo>
                  <a:lnTo>
                    <a:pt x="17322" y="8291"/>
                  </a:lnTo>
                  <a:cubicBezTo>
                    <a:pt x="17307" y="8320"/>
                    <a:pt x="17292" y="8335"/>
                    <a:pt x="17276" y="8351"/>
                  </a:cubicBezTo>
                  <a:cubicBezTo>
                    <a:pt x="17234" y="8294"/>
                    <a:pt x="17278" y="8299"/>
                    <a:pt x="17322" y="8291"/>
                  </a:cubicBezTo>
                  <a:close/>
                  <a:moveTo>
                    <a:pt x="17667" y="8403"/>
                  </a:moveTo>
                  <a:cubicBezTo>
                    <a:pt x="17688" y="8403"/>
                    <a:pt x="17712" y="8415"/>
                    <a:pt x="17744" y="8431"/>
                  </a:cubicBezTo>
                  <a:cubicBezTo>
                    <a:pt x="17717" y="8458"/>
                    <a:pt x="17691" y="8470"/>
                    <a:pt x="17667" y="8470"/>
                  </a:cubicBezTo>
                  <a:cubicBezTo>
                    <a:pt x="17647" y="8470"/>
                    <a:pt x="17630" y="8462"/>
                    <a:pt x="17615" y="8447"/>
                  </a:cubicBezTo>
                  <a:cubicBezTo>
                    <a:pt x="17631" y="8415"/>
                    <a:pt x="17647" y="8403"/>
                    <a:pt x="17667" y="8403"/>
                  </a:cubicBezTo>
                  <a:close/>
                  <a:moveTo>
                    <a:pt x="18793" y="8754"/>
                  </a:moveTo>
                  <a:lnTo>
                    <a:pt x="18793" y="8754"/>
                  </a:lnTo>
                  <a:cubicBezTo>
                    <a:pt x="18825" y="8770"/>
                    <a:pt x="18841" y="8786"/>
                    <a:pt x="18873" y="8786"/>
                  </a:cubicBezTo>
                  <a:cubicBezTo>
                    <a:pt x="18854" y="8801"/>
                    <a:pt x="18840" y="8807"/>
                    <a:pt x="18830" y="8807"/>
                  </a:cubicBezTo>
                  <a:cubicBezTo>
                    <a:pt x="18807" y="8807"/>
                    <a:pt x="18804" y="8776"/>
                    <a:pt x="18793" y="8754"/>
                  </a:cubicBezTo>
                  <a:close/>
                  <a:moveTo>
                    <a:pt x="9760" y="8754"/>
                  </a:moveTo>
                  <a:cubicBezTo>
                    <a:pt x="9776" y="8770"/>
                    <a:pt x="9776" y="8770"/>
                    <a:pt x="9792" y="8770"/>
                  </a:cubicBezTo>
                  <a:cubicBezTo>
                    <a:pt x="9776" y="8786"/>
                    <a:pt x="9776" y="8802"/>
                    <a:pt x="9760" y="8818"/>
                  </a:cubicBezTo>
                  <a:cubicBezTo>
                    <a:pt x="9760" y="8802"/>
                    <a:pt x="9743" y="8802"/>
                    <a:pt x="9743" y="8802"/>
                  </a:cubicBezTo>
                  <a:cubicBezTo>
                    <a:pt x="9743" y="8786"/>
                    <a:pt x="9760" y="8770"/>
                    <a:pt x="9760" y="8754"/>
                  </a:cubicBezTo>
                  <a:close/>
                  <a:moveTo>
                    <a:pt x="17567" y="8641"/>
                  </a:moveTo>
                  <a:cubicBezTo>
                    <a:pt x="17615" y="8641"/>
                    <a:pt x="17631" y="8641"/>
                    <a:pt x="17663" y="8657"/>
                  </a:cubicBezTo>
                  <a:cubicBezTo>
                    <a:pt x="17663" y="8689"/>
                    <a:pt x="17680" y="8722"/>
                    <a:pt x="17680" y="8754"/>
                  </a:cubicBezTo>
                  <a:cubicBezTo>
                    <a:pt x="17696" y="8770"/>
                    <a:pt x="17712" y="8786"/>
                    <a:pt x="17744" y="8786"/>
                  </a:cubicBezTo>
                  <a:cubicBezTo>
                    <a:pt x="17725" y="8800"/>
                    <a:pt x="17712" y="8806"/>
                    <a:pt x="17702" y="8806"/>
                  </a:cubicBezTo>
                  <a:cubicBezTo>
                    <a:pt x="17678" y="8806"/>
                    <a:pt x="17675" y="8772"/>
                    <a:pt x="17663" y="8738"/>
                  </a:cubicBezTo>
                  <a:cubicBezTo>
                    <a:pt x="17615" y="8786"/>
                    <a:pt x="17567" y="8802"/>
                    <a:pt x="17486" y="8834"/>
                  </a:cubicBezTo>
                  <a:cubicBezTo>
                    <a:pt x="17486" y="8786"/>
                    <a:pt x="17470" y="8770"/>
                    <a:pt x="17454" y="8738"/>
                  </a:cubicBezTo>
                  <a:cubicBezTo>
                    <a:pt x="17502" y="8705"/>
                    <a:pt x="17534" y="8657"/>
                    <a:pt x="17567" y="8641"/>
                  </a:cubicBezTo>
                  <a:close/>
                  <a:moveTo>
                    <a:pt x="11518" y="7883"/>
                  </a:moveTo>
                  <a:cubicBezTo>
                    <a:pt x="11566" y="7931"/>
                    <a:pt x="11631" y="7963"/>
                    <a:pt x="11695" y="8012"/>
                  </a:cubicBezTo>
                  <a:cubicBezTo>
                    <a:pt x="11744" y="7980"/>
                    <a:pt x="11776" y="7963"/>
                    <a:pt x="11808" y="7947"/>
                  </a:cubicBezTo>
                  <a:cubicBezTo>
                    <a:pt x="11856" y="7980"/>
                    <a:pt x="11824" y="8028"/>
                    <a:pt x="11840" y="8076"/>
                  </a:cubicBezTo>
                  <a:cubicBezTo>
                    <a:pt x="11808" y="8092"/>
                    <a:pt x="11792" y="8125"/>
                    <a:pt x="11776" y="8141"/>
                  </a:cubicBezTo>
                  <a:lnTo>
                    <a:pt x="11776" y="8254"/>
                  </a:lnTo>
                  <a:cubicBezTo>
                    <a:pt x="11727" y="8318"/>
                    <a:pt x="11615" y="8351"/>
                    <a:pt x="11615" y="8447"/>
                  </a:cubicBezTo>
                  <a:cubicBezTo>
                    <a:pt x="11566" y="8463"/>
                    <a:pt x="11550" y="8528"/>
                    <a:pt x="11485" y="8528"/>
                  </a:cubicBezTo>
                  <a:cubicBezTo>
                    <a:pt x="11432" y="8528"/>
                    <a:pt x="11400" y="8584"/>
                    <a:pt x="11345" y="8584"/>
                  </a:cubicBezTo>
                  <a:cubicBezTo>
                    <a:pt x="11334" y="8584"/>
                    <a:pt x="11322" y="8582"/>
                    <a:pt x="11308" y="8576"/>
                  </a:cubicBezTo>
                  <a:cubicBezTo>
                    <a:pt x="11244" y="8641"/>
                    <a:pt x="11179" y="8689"/>
                    <a:pt x="11114" y="8754"/>
                  </a:cubicBezTo>
                  <a:cubicBezTo>
                    <a:pt x="11099" y="8760"/>
                    <a:pt x="11083" y="8762"/>
                    <a:pt x="11066" y="8762"/>
                  </a:cubicBezTo>
                  <a:cubicBezTo>
                    <a:pt x="11037" y="8762"/>
                    <a:pt x="11008" y="8756"/>
                    <a:pt x="10982" y="8756"/>
                  </a:cubicBezTo>
                  <a:cubicBezTo>
                    <a:pt x="10948" y="8756"/>
                    <a:pt x="10920" y="8767"/>
                    <a:pt x="10905" y="8818"/>
                  </a:cubicBezTo>
                  <a:lnTo>
                    <a:pt x="10760" y="8818"/>
                  </a:lnTo>
                  <a:cubicBezTo>
                    <a:pt x="10727" y="8834"/>
                    <a:pt x="10695" y="8851"/>
                    <a:pt x="10679" y="8867"/>
                  </a:cubicBezTo>
                  <a:lnTo>
                    <a:pt x="10324" y="8867"/>
                  </a:lnTo>
                  <a:cubicBezTo>
                    <a:pt x="10308" y="8899"/>
                    <a:pt x="10276" y="8915"/>
                    <a:pt x="10260" y="8931"/>
                  </a:cubicBezTo>
                  <a:cubicBezTo>
                    <a:pt x="10248" y="8934"/>
                    <a:pt x="10237" y="8936"/>
                    <a:pt x="10227" y="8936"/>
                  </a:cubicBezTo>
                  <a:cubicBezTo>
                    <a:pt x="10183" y="8936"/>
                    <a:pt x="10157" y="8909"/>
                    <a:pt x="10131" y="8883"/>
                  </a:cubicBezTo>
                  <a:cubicBezTo>
                    <a:pt x="10098" y="8867"/>
                    <a:pt x="10050" y="8867"/>
                    <a:pt x="10001" y="8851"/>
                  </a:cubicBezTo>
                  <a:cubicBezTo>
                    <a:pt x="10037" y="8815"/>
                    <a:pt x="10075" y="8808"/>
                    <a:pt x="10114" y="8808"/>
                  </a:cubicBezTo>
                  <a:cubicBezTo>
                    <a:pt x="10143" y="8808"/>
                    <a:pt x="10172" y="8812"/>
                    <a:pt x="10200" y="8812"/>
                  </a:cubicBezTo>
                  <a:cubicBezTo>
                    <a:pt x="10221" y="8812"/>
                    <a:pt x="10240" y="8810"/>
                    <a:pt x="10260" y="8802"/>
                  </a:cubicBezTo>
                  <a:cubicBezTo>
                    <a:pt x="10308" y="8770"/>
                    <a:pt x="10276" y="8738"/>
                    <a:pt x="10292" y="8705"/>
                  </a:cubicBezTo>
                  <a:cubicBezTo>
                    <a:pt x="10211" y="8657"/>
                    <a:pt x="10211" y="8657"/>
                    <a:pt x="10243" y="8593"/>
                  </a:cubicBezTo>
                  <a:lnTo>
                    <a:pt x="10243" y="8593"/>
                  </a:lnTo>
                  <a:cubicBezTo>
                    <a:pt x="10324" y="8609"/>
                    <a:pt x="10276" y="8657"/>
                    <a:pt x="10292" y="8705"/>
                  </a:cubicBezTo>
                  <a:lnTo>
                    <a:pt x="10469" y="8705"/>
                  </a:lnTo>
                  <a:cubicBezTo>
                    <a:pt x="10534" y="8657"/>
                    <a:pt x="10453" y="8641"/>
                    <a:pt x="10437" y="8625"/>
                  </a:cubicBezTo>
                  <a:lnTo>
                    <a:pt x="10437" y="8480"/>
                  </a:lnTo>
                  <a:cubicBezTo>
                    <a:pt x="10453" y="8480"/>
                    <a:pt x="10469" y="8463"/>
                    <a:pt x="10469" y="8463"/>
                  </a:cubicBezTo>
                  <a:cubicBezTo>
                    <a:pt x="10485" y="8512"/>
                    <a:pt x="10518" y="8544"/>
                    <a:pt x="10534" y="8576"/>
                  </a:cubicBezTo>
                  <a:cubicBezTo>
                    <a:pt x="10614" y="8512"/>
                    <a:pt x="10534" y="8415"/>
                    <a:pt x="10614" y="8334"/>
                  </a:cubicBezTo>
                  <a:cubicBezTo>
                    <a:pt x="10647" y="8383"/>
                    <a:pt x="10679" y="8415"/>
                    <a:pt x="10711" y="8447"/>
                  </a:cubicBezTo>
                  <a:lnTo>
                    <a:pt x="10711" y="8560"/>
                  </a:lnTo>
                  <a:cubicBezTo>
                    <a:pt x="10735" y="8576"/>
                    <a:pt x="10756" y="8584"/>
                    <a:pt x="10778" y="8584"/>
                  </a:cubicBezTo>
                  <a:cubicBezTo>
                    <a:pt x="10800" y="8584"/>
                    <a:pt x="10824" y="8576"/>
                    <a:pt x="10856" y="8560"/>
                  </a:cubicBezTo>
                  <a:cubicBezTo>
                    <a:pt x="10824" y="8544"/>
                    <a:pt x="10808" y="8528"/>
                    <a:pt x="10792" y="8496"/>
                  </a:cubicBezTo>
                  <a:lnTo>
                    <a:pt x="10792" y="8238"/>
                  </a:lnTo>
                  <a:cubicBezTo>
                    <a:pt x="10873" y="8238"/>
                    <a:pt x="10840" y="8286"/>
                    <a:pt x="10873" y="8334"/>
                  </a:cubicBezTo>
                  <a:cubicBezTo>
                    <a:pt x="10921" y="8351"/>
                    <a:pt x="11002" y="8383"/>
                    <a:pt x="11082" y="8415"/>
                  </a:cubicBezTo>
                  <a:cubicBezTo>
                    <a:pt x="11098" y="8399"/>
                    <a:pt x="11114" y="8367"/>
                    <a:pt x="11131" y="8351"/>
                  </a:cubicBezTo>
                  <a:cubicBezTo>
                    <a:pt x="11082" y="8351"/>
                    <a:pt x="11066" y="8334"/>
                    <a:pt x="11066" y="8286"/>
                  </a:cubicBezTo>
                  <a:cubicBezTo>
                    <a:pt x="11057" y="8288"/>
                    <a:pt x="11049" y="8289"/>
                    <a:pt x="11042" y="8289"/>
                  </a:cubicBezTo>
                  <a:cubicBezTo>
                    <a:pt x="10998" y="8289"/>
                    <a:pt x="10988" y="8249"/>
                    <a:pt x="11002" y="8222"/>
                  </a:cubicBezTo>
                  <a:cubicBezTo>
                    <a:pt x="11002" y="8189"/>
                    <a:pt x="11018" y="8173"/>
                    <a:pt x="11066" y="8173"/>
                  </a:cubicBezTo>
                  <a:cubicBezTo>
                    <a:pt x="11066" y="8157"/>
                    <a:pt x="11082" y="8141"/>
                    <a:pt x="11082" y="8125"/>
                  </a:cubicBezTo>
                  <a:lnTo>
                    <a:pt x="11244" y="8125"/>
                  </a:lnTo>
                  <a:cubicBezTo>
                    <a:pt x="11276" y="8157"/>
                    <a:pt x="11308" y="8205"/>
                    <a:pt x="11356" y="8254"/>
                  </a:cubicBezTo>
                  <a:cubicBezTo>
                    <a:pt x="11405" y="8205"/>
                    <a:pt x="11437" y="8173"/>
                    <a:pt x="11469" y="8141"/>
                  </a:cubicBezTo>
                  <a:cubicBezTo>
                    <a:pt x="11453" y="8125"/>
                    <a:pt x="11437" y="8109"/>
                    <a:pt x="11421" y="8092"/>
                  </a:cubicBezTo>
                  <a:cubicBezTo>
                    <a:pt x="11437" y="8060"/>
                    <a:pt x="11469" y="8044"/>
                    <a:pt x="11485" y="8028"/>
                  </a:cubicBezTo>
                  <a:cubicBezTo>
                    <a:pt x="11502" y="7980"/>
                    <a:pt x="11453" y="7931"/>
                    <a:pt x="11518" y="7883"/>
                  </a:cubicBezTo>
                  <a:close/>
                  <a:moveTo>
                    <a:pt x="17357" y="8867"/>
                  </a:moveTo>
                  <a:lnTo>
                    <a:pt x="17357" y="8867"/>
                  </a:lnTo>
                  <a:cubicBezTo>
                    <a:pt x="17405" y="8915"/>
                    <a:pt x="17405" y="8947"/>
                    <a:pt x="17373" y="8980"/>
                  </a:cubicBezTo>
                  <a:cubicBezTo>
                    <a:pt x="17292" y="8964"/>
                    <a:pt x="17309" y="8915"/>
                    <a:pt x="17357" y="8867"/>
                  </a:cubicBezTo>
                  <a:close/>
                  <a:moveTo>
                    <a:pt x="17567" y="8851"/>
                  </a:moveTo>
                  <a:lnTo>
                    <a:pt x="17567" y="8851"/>
                  </a:lnTo>
                  <a:cubicBezTo>
                    <a:pt x="17615" y="8931"/>
                    <a:pt x="17615" y="8980"/>
                    <a:pt x="17583" y="9044"/>
                  </a:cubicBezTo>
                  <a:cubicBezTo>
                    <a:pt x="17534" y="8996"/>
                    <a:pt x="17534" y="8996"/>
                    <a:pt x="17567" y="8851"/>
                  </a:cubicBezTo>
                  <a:close/>
                  <a:moveTo>
                    <a:pt x="2727" y="8980"/>
                  </a:moveTo>
                  <a:lnTo>
                    <a:pt x="2727" y="8980"/>
                  </a:lnTo>
                  <a:cubicBezTo>
                    <a:pt x="2775" y="9060"/>
                    <a:pt x="2775" y="9109"/>
                    <a:pt x="2743" y="9157"/>
                  </a:cubicBezTo>
                  <a:cubicBezTo>
                    <a:pt x="2694" y="9109"/>
                    <a:pt x="2694" y="9109"/>
                    <a:pt x="2727" y="8980"/>
                  </a:cubicBezTo>
                  <a:close/>
                  <a:moveTo>
                    <a:pt x="18664" y="9222"/>
                  </a:moveTo>
                  <a:cubicBezTo>
                    <a:pt x="18647" y="9238"/>
                    <a:pt x="18631" y="9254"/>
                    <a:pt x="18615" y="9270"/>
                  </a:cubicBezTo>
                  <a:cubicBezTo>
                    <a:pt x="18567" y="9222"/>
                    <a:pt x="18631" y="9238"/>
                    <a:pt x="18664" y="9222"/>
                  </a:cubicBezTo>
                  <a:close/>
                  <a:moveTo>
                    <a:pt x="17541" y="9101"/>
                  </a:moveTo>
                  <a:cubicBezTo>
                    <a:pt x="17553" y="9101"/>
                    <a:pt x="17567" y="9104"/>
                    <a:pt x="17583" y="9109"/>
                  </a:cubicBezTo>
                  <a:cubicBezTo>
                    <a:pt x="17631" y="9157"/>
                    <a:pt x="17599" y="9205"/>
                    <a:pt x="17615" y="9270"/>
                  </a:cubicBezTo>
                  <a:cubicBezTo>
                    <a:pt x="17590" y="9279"/>
                    <a:pt x="17569" y="9283"/>
                    <a:pt x="17550" y="9283"/>
                  </a:cubicBezTo>
                  <a:cubicBezTo>
                    <a:pt x="17472" y="9283"/>
                    <a:pt x="17441" y="9215"/>
                    <a:pt x="17389" y="9189"/>
                  </a:cubicBezTo>
                  <a:cubicBezTo>
                    <a:pt x="17443" y="9162"/>
                    <a:pt x="17475" y="9101"/>
                    <a:pt x="17541" y="9101"/>
                  </a:cubicBezTo>
                  <a:close/>
                  <a:moveTo>
                    <a:pt x="4904" y="5899"/>
                  </a:moveTo>
                  <a:cubicBezTo>
                    <a:pt x="4904" y="5899"/>
                    <a:pt x="4920" y="5915"/>
                    <a:pt x="4920" y="5915"/>
                  </a:cubicBezTo>
                  <a:cubicBezTo>
                    <a:pt x="4937" y="6092"/>
                    <a:pt x="4937" y="6270"/>
                    <a:pt x="4953" y="6463"/>
                  </a:cubicBezTo>
                  <a:cubicBezTo>
                    <a:pt x="4985" y="6479"/>
                    <a:pt x="5049" y="6512"/>
                    <a:pt x="5098" y="6528"/>
                  </a:cubicBezTo>
                  <a:cubicBezTo>
                    <a:pt x="5033" y="6657"/>
                    <a:pt x="5146" y="6721"/>
                    <a:pt x="5162" y="6802"/>
                  </a:cubicBezTo>
                  <a:cubicBezTo>
                    <a:pt x="5195" y="6818"/>
                    <a:pt x="5243" y="6834"/>
                    <a:pt x="5308" y="6867"/>
                  </a:cubicBezTo>
                  <a:cubicBezTo>
                    <a:pt x="5275" y="6915"/>
                    <a:pt x="5243" y="6963"/>
                    <a:pt x="5211" y="7012"/>
                  </a:cubicBezTo>
                  <a:cubicBezTo>
                    <a:pt x="5243" y="7044"/>
                    <a:pt x="5275" y="7076"/>
                    <a:pt x="5291" y="7109"/>
                  </a:cubicBezTo>
                  <a:cubicBezTo>
                    <a:pt x="5291" y="7141"/>
                    <a:pt x="5291" y="7189"/>
                    <a:pt x="5291" y="7221"/>
                  </a:cubicBezTo>
                  <a:cubicBezTo>
                    <a:pt x="5291" y="7238"/>
                    <a:pt x="5291" y="7270"/>
                    <a:pt x="5308" y="7270"/>
                  </a:cubicBezTo>
                  <a:cubicBezTo>
                    <a:pt x="5404" y="7318"/>
                    <a:pt x="5324" y="7415"/>
                    <a:pt x="5404" y="7480"/>
                  </a:cubicBezTo>
                  <a:cubicBezTo>
                    <a:pt x="5453" y="7512"/>
                    <a:pt x="5437" y="7592"/>
                    <a:pt x="5501" y="7609"/>
                  </a:cubicBezTo>
                  <a:cubicBezTo>
                    <a:pt x="5485" y="7673"/>
                    <a:pt x="5533" y="7705"/>
                    <a:pt x="5582" y="7738"/>
                  </a:cubicBezTo>
                  <a:cubicBezTo>
                    <a:pt x="5550" y="7802"/>
                    <a:pt x="5662" y="7834"/>
                    <a:pt x="5646" y="7883"/>
                  </a:cubicBezTo>
                  <a:cubicBezTo>
                    <a:pt x="5630" y="7947"/>
                    <a:pt x="5695" y="7996"/>
                    <a:pt x="5711" y="8044"/>
                  </a:cubicBezTo>
                  <a:cubicBezTo>
                    <a:pt x="5727" y="8109"/>
                    <a:pt x="5743" y="8157"/>
                    <a:pt x="5775" y="8222"/>
                  </a:cubicBezTo>
                  <a:cubicBezTo>
                    <a:pt x="5808" y="8270"/>
                    <a:pt x="5791" y="8318"/>
                    <a:pt x="5840" y="8367"/>
                  </a:cubicBezTo>
                  <a:cubicBezTo>
                    <a:pt x="5872" y="8415"/>
                    <a:pt x="5856" y="8480"/>
                    <a:pt x="5856" y="8544"/>
                  </a:cubicBezTo>
                  <a:cubicBezTo>
                    <a:pt x="5872" y="8576"/>
                    <a:pt x="5904" y="8609"/>
                    <a:pt x="5921" y="8641"/>
                  </a:cubicBezTo>
                  <a:cubicBezTo>
                    <a:pt x="5953" y="8689"/>
                    <a:pt x="5985" y="8738"/>
                    <a:pt x="6017" y="8786"/>
                  </a:cubicBezTo>
                  <a:cubicBezTo>
                    <a:pt x="5969" y="8802"/>
                    <a:pt x="5937" y="8818"/>
                    <a:pt x="5904" y="8818"/>
                  </a:cubicBezTo>
                  <a:cubicBezTo>
                    <a:pt x="5840" y="8754"/>
                    <a:pt x="5775" y="8689"/>
                    <a:pt x="5727" y="8641"/>
                  </a:cubicBezTo>
                  <a:lnTo>
                    <a:pt x="5582" y="8641"/>
                  </a:lnTo>
                  <a:cubicBezTo>
                    <a:pt x="5582" y="8673"/>
                    <a:pt x="5550" y="8705"/>
                    <a:pt x="5501" y="8705"/>
                  </a:cubicBezTo>
                  <a:cubicBezTo>
                    <a:pt x="5501" y="8738"/>
                    <a:pt x="5517" y="8754"/>
                    <a:pt x="5566" y="8754"/>
                  </a:cubicBezTo>
                  <a:cubicBezTo>
                    <a:pt x="5679" y="8802"/>
                    <a:pt x="5791" y="8834"/>
                    <a:pt x="5872" y="8915"/>
                  </a:cubicBezTo>
                  <a:cubicBezTo>
                    <a:pt x="5969" y="9012"/>
                    <a:pt x="6130" y="9028"/>
                    <a:pt x="6195" y="9141"/>
                  </a:cubicBezTo>
                  <a:cubicBezTo>
                    <a:pt x="6211" y="9189"/>
                    <a:pt x="6243" y="9222"/>
                    <a:pt x="6275" y="9254"/>
                  </a:cubicBezTo>
                  <a:cubicBezTo>
                    <a:pt x="6251" y="9278"/>
                    <a:pt x="6223" y="9282"/>
                    <a:pt x="6193" y="9282"/>
                  </a:cubicBezTo>
                  <a:cubicBezTo>
                    <a:pt x="6178" y="9282"/>
                    <a:pt x="6162" y="9281"/>
                    <a:pt x="6146" y="9281"/>
                  </a:cubicBezTo>
                  <a:cubicBezTo>
                    <a:pt x="6130" y="9281"/>
                    <a:pt x="6114" y="9282"/>
                    <a:pt x="6098" y="9286"/>
                  </a:cubicBezTo>
                  <a:cubicBezTo>
                    <a:pt x="6082" y="9270"/>
                    <a:pt x="6050" y="9238"/>
                    <a:pt x="6033" y="9222"/>
                  </a:cubicBezTo>
                  <a:lnTo>
                    <a:pt x="5888" y="9222"/>
                  </a:lnTo>
                  <a:cubicBezTo>
                    <a:pt x="5791" y="9141"/>
                    <a:pt x="5711" y="9076"/>
                    <a:pt x="5614" y="8996"/>
                  </a:cubicBezTo>
                  <a:lnTo>
                    <a:pt x="5485" y="8996"/>
                  </a:lnTo>
                  <a:cubicBezTo>
                    <a:pt x="5356" y="8883"/>
                    <a:pt x="5227" y="8770"/>
                    <a:pt x="5082" y="8657"/>
                  </a:cubicBezTo>
                  <a:cubicBezTo>
                    <a:pt x="5114" y="8609"/>
                    <a:pt x="5033" y="8593"/>
                    <a:pt x="5017" y="8544"/>
                  </a:cubicBezTo>
                  <a:cubicBezTo>
                    <a:pt x="5033" y="8528"/>
                    <a:pt x="5066" y="8512"/>
                    <a:pt x="5082" y="8480"/>
                  </a:cubicBezTo>
                  <a:cubicBezTo>
                    <a:pt x="5033" y="8480"/>
                    <a:pt x="5001" y="8463"/>
                    <a:pt x="4969" y="8463"/>
                  </a:cubicBezTo>
                  <a:cubicBezTo>
                    <a:pt x="4904" y="8399"/>
                    <a:pt x="4953" y="8367"/>
                    <a:pt x="5001" y="8334"/>
                  </a:cubicBezTo>
                  <a:cubicBezTo>
                    <a:pt x="5017" y="8254"/>
                    <a:pt x="5033" y="8189"/>
                    <a:pt x="4985" y="8125"/>
                  </a:cubicBezTo>
                  <a:lnTo>
                    <a:pt x="4904" y="8125"/>
                  </a:lnTo>
                  <a:cubicBezTo>
                    <a:pt x="4824" y="8205"/>
                    <a:pt x="4920" y="8318"/>
                    <a:pt x="4840" y="8399"/>
                  </a:cubicBezTo>
                  <a:cubicBezTo>
                    <a:pt x="4775" y="8399"/>
                    <a:pt x="4808" y="8351"/>
                    <a:pt x="4791" y="8318"/>
                  </a:cubicBezTo>
                  <a:cubicBezTo>
                    <a:pt x="4775" y="8302"/>
                    <a:pt x="4759" y="8286"/>
                    <a:pt x="4727" y="8254"/>
                  </a:cubicBezTo>
                  <a:cubicBezTo>
                    <a:pt x="4759" y="8238"/>
                    <a:pt x="4775" y="8222"/>
                    <a:pt x="4791" y="8205"/>
                  </a:cubicBezTo>
                  <a:lnTo>
                    <a:pt x="4791" y="8028"/>
                  </a:lnTo>
                  <a:cubicBezTo>
                    <a:pt x="4775" y="8004"/>
                    <a:pt x="4755" y="8000"/>
                    <a:pt x="4733" y="8000"/>
                  </a:cubicBezTo>
                  <a:cubicBezTo>
                    <a:pt x="4722" y="8000"/>
                    <a:pt x="4710" y="8001"/>
                    <a:pt x="4698" y="8001"/>
                  </a:cubicBezTo>
                  <a:cubicBezTo>
                    <a:pt x="4689" y="8001"/>
                    <a:pt x="4680" y="8000"/>
                    <a:pt x="4671" y="7998"/>
                  </a:cubicBezTo>
                  <a:lnTo>
                    <a:pt x="4671" y="7998"/>
                  </a:lnTo>
                  <a:cubicBezTo>
                    <a:pt x="4673" y="7997"/>
                    <a:pt x="4676" y="7997"/>
                    <a:pt x="4678" y="7996"/>
                  </a:cubicBezTo>
                  <a:cubicBezTo>
                    <a:pt x="4678" y="7963"/>
                    <a:pt x="4695" y="7931"/>
                    <a:pt x="4727" y="7899"/>
                  </a:cubicBezTo>
                  <a:cubicBezTo>
                    <a:pt x="4695" y="7899"/>
                    <a:pt x="4646" y="7883"/>
                    <a:pt x="4614" y="7867"/>
                  </a:cubicBezTo>
                  <a:cubicBezTo>
                    <a:pt x="4566" y="7818"/>
                    <a:pt x="4598" y="7786"/>
                    <a:pt x="4630" y="7754"/>
                  </a:cubicBezTo>
                  <a:cubicBezTo>
                    <a:pt x="4646" y="7738"/>
                    <a:pt x="4646" y="7721"/>
                    <a:pt x="4662" y="7705"/>
                  </a:cubicBezTo>
                  <a:cubicBezTo>
                    <a:pt x="4582" y="7689"/>
                    <a:pt x="4533" y="7657"/>
                    <a:pt x="4517" y="7592"/>
                  </a:cubicBezTo>
                  <a:cubicBezTo>
                    <a:pt x="4501" y="7512"/>
                    <a:pt x="4420" y="7480"/>
                    <a:pt x="4307" y="7463"/>
                  </a:cubicBezTo>
                  <a:cubicBezTo>
                    <a:pt x="4291" y="7383"/>
                    <a:pt x="4307" y="7302"/>
                    <a:pt x="4307" y="7238"/>
                  </a:cubicBezTo>
                  <a:cubicBezTo>
                    <a:pt x="4340" y="7173"/>
                    <a:pt x="4372" y="7141"/>
                    <a:pt x="4404" y="7076"/>
                  </a:cubicBezTo>
                  <a:cubicBezTo>
                    <a:pt x="4420" y="7076"/>
                    <a:pt x="4469" y="7060"/>
                    <a:pt x="4501" y="7044"/>
                  </a:cubicBezTo>
                  <a:cubicBezTo>
                    <a:pt x="4533" y="6979"/>
                    <a:pt x="4549" y="6915"/>
                    <a:pt x="4437" y="6850"/>
                  </a:cubicBezTo>
                  <a:cubicBezTo>
                    <a:pt x="4501" y="6818"/>
                    <a:pt x="4549" y="6802"/>
                    <a:pt x="4614" y="6770"/>
                  </a:cubicBezTo>
                  <a:cubicBezTo>
                    <a:pt x="4566" y="6721"/>
                    <a:pt x="4549" y="6705"/>
                    <a:pt x="4501" y="6673"/>
                  </a:cubicBezTo>
                  <a:cubicBezTo>
                    <a:pt x="4549" y="6608"/>
                    <a:pt x="4598" y="6528"/>
                    <a:pt x="4646" y="6447"/>
                  </a:cubicBezTo>
                  <a:cubicBezTo>
                    <a:pt x="4566" y="6415"/>
                    <a:pt x="4598" y="6350"/>
                    <a:pt x="4582" y="6286"/>
                  </a:cubicBezTo>
                  <a:cubicBezTo>
                    <a:pt x="4630" y="6237"/>
                    <a:pt x="4711" y="6189"/>
                    <a:pt x="4727" y="6141"/>
                  </a:cubicBezTo>
                  <a:cubicBezTo>
                    <a:pt x="4743" y="6060"/>
                    <a:pt x="4840" y="6044"/>
                    <a:pt x="4872" y="5979"/>
                  </a:cubicBezTo>
                  <a:cubicBezTo>
                    <a:pt x="4840" y="5963"/>
                    <a:pt x="4824" y="5947"/>
                    <a:pt x="4791" y="5915"/>
                  </a:cubicBezTo>
                  <a:cubicBezTo>
                    <a:pt x="4840" y="5915"/>
                    <a:pt x="4872" y="5899"/>
                    <a:pt x="4904" y="5899"/>
                  </a:cubicBezTo>
                  <a:close/>
                  <a:moveTo>
                    <a:pt x="6308" y="9351"/>
                  </a:moveTo>
                  <a:cubicBezTo>
                    <a:pt x="6324" y="9351"/>
                    <a:pt x="6340" y="9367"/>
                    <a:pt x="6356" y="9367"/>
                  </a:cubicBezTo>
                  <a:cubicBezTo>
                    <a:pt x="6340" y="9383"/>
                    <a:pt x="6340" y="9383"/>
                    <a:pt x="6324" y="9383"/>
                  </a:cubicBezTo>
                  <a:cubicBezTo>
                    <a:pt x="6308" y="9383"/>
                    <a:pt x="6292" y="9383"/>
                    <a:pt x="6275" y="9367"/>
                  </a:cubicBezTo>
                  <a:cubicBezTo>
                    <a:pt x="6292" y="9367"/>
                    <a:pt x="6292" y="9351"/>
                    <a:pt x="6308" y="9351"/>
                  </a:cubicBezTo>
                  <a:close/>
                  <a:moveTo>
                    <a:pt x="10889" y="9464"/>
                  </a:moveTo>
                  <a:cubicBezTo>
                    <a:pt x="10889" y="9464"/>
                    <a:pt x="10905" y="9480"/>
                    <a:pt x="10905" y="9496"/>
                  </a:cubicBezTo>
                  <a:cubicBezTo>
                    <a:pt x="10905" y="9496"/>
                    <a:pt x="10889" y="9512"/>
                    <a:pt x="10889" y="9512"/>
                  </a:cubicBezTo>
                  <a:cubicBezTo>
                    <a:pt x="10873" y="9496"/>
                    <a:pt x="10873" y="9496"/>
                    <a:pt x="10856" y="9480"/>
                  </a:cubicBezTo>
                  <a:cubicBezTo>
                    <a:pt x="10856" y="9464"/>
                    <a:pt x="10873" y="9464"/>
                    <a:pt x="10889" y="9464"/>
                  </a:cubicBezTo>
                  <a:close/>
                  <a:moveTo>
                    <a:pt x="2840" y="9641"/>
                  </a:moveTo>
                  <a:cubicBezTo>
                    <a:pt x="2872" y="9641"/>
                    <a:pt x="2872" y="9641"/>
                    <a:pt x="2969" y="9722"/>
                  </a:cubicBezTo>
                  <a:cubicBezTo>
                    <a:pt x="2936" y="9770"/>
                    <a:pt x="2904" y="9818"/>
                    <a:pt x="2856" y="9867"/>
                  </a:cubicBezTo>
                  <a:cubicBezTo>
                    <a:pt x="2823" y="9786"/>
                    <a:pt x="2823" y="9722"/>
                    <a:pt x="2840" y="9641"/>
                  </a:cubicBezTo>
                  <a:close/>
                  <a:moveTo>
                    <a:pt x="17357" y="10270"/>
                  </a:moveTo>
                  <a:cubicBezTo>
                    <a:pt x="17373" y="10286"/>
                    <a:pt x="17373" y="10302"/>
                    <a:pt x="17373" y="10318"/>
                  </a:cubicBezTo>
                  <a:cubicBezTo>
                    <a:pt x="17389" y="10318"/>
                    <a:pt x="17373" y="10318"/>
                    <a:pt x="17357" y="10335"/>
                  </a:cubicBezTo>
                  <a:cubicBezTo>
                    <a:pt x="17357" y="10318"/>
                    <a:pt x="17341" y="10302"/>
                    <a:pt x="17341" y="10286"/>
                  </a:cubicBezTo>
                  <a:cubicBezTo>
                    <a:pt x="17341" y="10286"/>
                    <a:pt x="17357" y="10286"/>
                    <a:pt x="17357" y="10270"/>
                  </a:cubicBezTo>
                  <a:close/>
                  <a:moveTo>
                    <a:pt x="17292" y="10399"/>
                  </a:moveTo>
                  <a:cubicBezTo>
                    <a:pt x="17309" y="10399"/>
                    <a:pt x="17325" y="10415"/>
                    <a:pt x="17325" y="10415"/>
                  </a:cubicBezTo>
                  <a:cubicBezTo>
                    <a:pt x="17325" y="10448"/>
                    <a:pt x="17309" y="10464"/>
                    <a:pt x="17309" y="10496"/>
                  </a:cubicBezTo>
                  <a:lnTo>
                    <a:pt x="17260" y="10496"/>
                  </a:lnTo>
                  <a:cubicBezTo>
                    <a:pt x="17260" y="10480"/>
                    <a:pt x="17260" y="10448"/>
                    <a:pt x="17260" y="10415"/>
                  </a:cubicBezTo>
                  <a:cubicBezTo>
                    <a:pt x="17260" y="10415"/>
                    <a:pt x="17276" y="10399"/>
                    <a:pt x="17292" y="10399"/>
                  </a:cubicBezTo>
                  <a:close/>
                  <a:moveTo>
                    <a:pt x="1817" y="10395"/>
                  </a:moveTo>
                  <a:cubicBezTo>
                    <a:pt x="1841" y="10395"/>
                    <a:pt x="1844" y="10429"/>
                    <a:pt x="1856" y="10464"/>
                  </a:cubicBezTo>
                  <a:cubicBezTo>
                    <a:pt x="1872" y="10464"/>
                    <a:pt x="1888" y="10464"/>
                    <a:pt x="1904" y="10480"/>
                  </a:cubicBezTo>
                  <a:cubicBezTo>
                    <a:pt x="1890" y="10494"/>
                    <a:pt x="1880" y="10500"/>
                    <a:pt x="1872" y="10500"/>
                  </a:cubicBezTo>
                  <a:cubicBezTo>
                    <a:pt x="1854" y="10500"/>
                    <a:pt x="1851" y="10466"/>
                    <a:pt x="1840" y="10431"/>
                  </a:cubicBezTo>
                  <a:cubicBezTo>
                    <a:pt x="1835" y="10436"/>
                    <a:pt x="1830" y="10438"/>
                    <a:pt x="1825" y="10438"/>
                  </a:cubicBezTo>
                  <a:cubicBezTo>
                    <a:pt x="1813" y="10438"/>
                    <a:pt x="1798" y="10427"/>
                    <a:pt x="1775" y="10415"/>
                  </a:cubicBezTo>
                  <a:cubicBezTo>
                    <a:pt x="1794" y="10401"/>
                    <a:pt x="1807" y="10395"/>
                    <a:pt x="1817" y="10395"/>
                  </a:cubicBezTo>
                  <a:close/>
                  <a:moveTo>
                    <a:pt x="1323" y="10448"/>
                  </a:moveTo>
                  <a:cubicBezTo>
                    <a:pt x="1323" y="10464"/>
                    <a:pt x="1339" y="10480"/>
                    <a:pt x="1339" y="10496"/>
                  </a:cubicBezTo>
                  <a:cubicBezTo>
                    <a:pt x="1339" y="10496"/>
                    <a:pt x="1323" y="10496"/>
                    <a:pt x="1323" y="10512"/>
                  </a:cubicBezTo>
                  <a:cubicBezTo>
                    <a:pt x="1307" y="10496"/>
                    <a:pt x="1307" y="10480"/>
                    <a:pt x="1291" y="10464"/>
                  </a:cubicBezTo>
                  <a:cubicBezTo>
                    <a:pt x="1307" y="10464"/>
                    <a:pt x="1307" y="10448"/>
                    <a:pt x="1323" y="10448"/>
                  </a:cubicBezTo>
                  <a:close/>
                  <a:moveTo>
                    <a:pt x="17163" y="9867"/>
                  </a:moveTo>
                  <a:cubicBezTo>
                    <a:pt x="17180" y="9899"/>
                    <a:pt x="17212" y="9931"/>
                    <a:pt x="17244" y="9996"/>
                  </a:cubicBezTo>
                  <a:lnTo>
                    <a:pt x="17244" y="10077"/>
                  </a:lnTo>
                  <a:cubicBezTo>
                    <a:pt x="17212" y="10141"/>
                    <a:pt x="17131" y="10157"/>
                    <a:pt x="17050" y="10173"/>
                  </a:cubicBezTo>
                  <a:lnTo>
                    <a:pt x="17050" y="10335"/>
                  </a:lnTo>
                  <a:cubicBezTo>
                    <a:pt x="17002" y="10399"/>
                    <a:pt x="16970" y="10448"/>
                    <a:pt x="16938" y="10512"/>
                  </a:cubicBezTo>
                  <a:cubicBezTo>
                    <a:pt x="16873" y="10480"/>
                    <a:pt x="16905" y="10415"/>
                    <a:pt x="16905" y="10383"/>
                  </a:cubicBezTo>
                  <a:cubicBezTo>
                    <a:pt x="16921" y="10351"/>
                    <a:pt x="16954" y="10318"/>
                    <a:pt x="16986" y="10286"/>
                  </a:cubicBezTo>
                  <a:cubicBezTo>
                    <a:pt x="16954" y="10238"/>
                    <a:pt x="16921" y="10206"/>
                    <a:pt x="16905" y="10173"/>
                  </a:cubicBezTo>
                  <a:cubicBezTo>
                    <a:pt x="16954" y="10060"/>
                    <a:pt x="17002" y="9947"/>
                    <a:pt x="17163" y="9867"/>
                  </a:cubicBezTo>
                  <a:close/>
                  <a:moveTo>
                    <a:pt x="1643" y="10619"/>
                  </a:moveTo>
                  <a:cubicBezTo>
                    <a:pt x="1662" y="10619"/>
                    <a:pt x="1680" y="10627"/>
                    <a:pt x="1694" y="10641"/>
                  </a:cubicBezTo>
                  <a:cubicBezTo>
                    <a:pt x="1678" y="10673"/>
                    <a:pt x="1662" y="10685"/>
                    <a:pt x="1642" y="10685"/>
                  </a:cubicBezTo>
                  <a:cubicBezTo>
                    <a:pt x="1622" y="10685"/>
                    <a:pt x="1598" y="10673"/>
                    <a:pt x="1565" y="10657"/>
                  </a:cubicBezTo>
                  <a:cubicBezTo>
                    <a:pt x="1592" y="10631"/>
                    <a:pt x="1619" y="10619"/>
                    <a:pt x="1643" y="10619"/>
                  </a:cubicBezTo>
                  <a:close/>
                  <a:moveTo>
                    <a:pt x="2081" y="10867"/>
                  </a:moveTo>
                  <a:lnTo>
                    <a:pt x="2081" y="10867"/>
                  </a:lnTo>
                  <a:cubicBezTo>
                    <a:pt x="2162" y="10883"/>
                    <a:pt x="2130" y="10931"/>
                    <a:pt x="2098" y="10980"/>
                  </a:cubicBezTo>
                  <a:cubicBezTo>
                    <a:pt x="2049" y="10931"/>
                    <a:pt x="2049" y="10899"/>
                    <a:pt x="2081" y="10867"/>
                  </a:cubicBezTo>
                  <a:close/>
                  <a:moveTo>
                    <a:pt x="14115" y="10915"/>
                  </a:moveTo>
                  <a:cubicBezTo>
                    <a:pt x="14131" y="10915"/>
                    <a:pt x="14131" y="10931"/>
                    <a:pt x="14147" y="10931"/>
                  </a:cubicBezTo>
                  <a:cubicBezTo>
                    <a:pt x="14147" y="10948"/>
                    <a:pt x="14131" y="10964"/>
                    <a:pt x="14115" y="10980"/>
                  </a:cubicBezTo>
                  <a:cubicBezTo>
                    <a:pt x="14115" y="10964"/>
                    <a:pt x="14099" y="10964"/>
                    <a:pt x="14099" y="10948"/>
                  </a:cubicBezTo>
                  <a:cubicBezTo>
                    <a:pt x="14099" y="10948"/>
                    <a:pt x="14115" y="10931"/>
                    <a:pt x="14115" y="10915"/>
                  </a:cubicBezTo>
                  <a:close/>
                  <a:moveTo>
                    <a:pt x="1452" y="10980"/>
                  </a:moveTo>
                  <a:cubicBezTo>
                    <a:pt x="1469" y="10996"/>
                    <a:pt x="1485" y="10996"/>
                    <a:pt x="1501" y="10996"/>
                  </a:cubicBezTo>
                  <a:cubicBezTo>
                    <a:pt x="1485" y="11012"/>
                    <a:pt x="1485" y="11012"/>
                    <a:pt x="1469" y="11028"/>
                  </a:cubicBezTo>
                  <a:cubicBezTo>
                    <a:pt x="1452" y="11012"/>
                    <a:pt x="1436" y="11012"/>
                    <a:pt x="1420" y="10996"/>
                  </a:cubicBezTo>
                  <a:cubicBezTo>
                    <a:pt x="1436" y="10996"/>
                    <a:pt x="1436" y="10980"/>
                    <a:pt x="1452" y="10980"/>
                  </a:cubicBezTo>
                  <a:close/>
                  <a:moveTo>
                    <a:pt x="14002" y="10980"/>
                  </a:moveTo>
                  <a:cubicBezTo>
                    <a:pt x="14002" y="11012"/>
                    <a:pt x="14018" y="11028"/>
                    <a:pt x="14018" y="11060"/>
                  </a:cubicBezTo>
                  <a:cubicBezTo>
                    <a:pt x="14018" y="11060"/>
                    <a:pt x="13986" y="11077"/>
                    <a:pt x="13970" y="11077"/>
                  </a:cubicBezTo>
                  <a:cubicBezTo>
                    <a:pt x="13970" y="11077"/>
                    <a:pt x="13953" y="11060"/>
                    <a:pt x="13953" y="11060"/>
                  </a:cubicBezTo>
                  <a:cubicBezTo>
                    <a:pt x="13953" y="11028"/>
                    <a:pt x="13953" y="11012"/>
                    <a:pt x="13953" y="10980"/>
                  </a:cubicBezTo>
                  <a:close/>
                  <a:moveTo>
                    <a:pt x="1178" y="11093"/>
                  </a:moveTo>
                  <a:lnTo>
                    <a:pt x="1178" y="11093"/>
                  </a:lnTo>
                  <a:cubicBezTo>
                    <a:pt x="1227" y="11141"/>
                    <a:pt x="1227" y="11173"/>
                    <a:pt x="1194" y="11206"/>
                  </a:cubicBezTo>
                  <a:cubicBezTo>
                    <a:pt x="1114" y="11173"/>
                    <a:pt x="1130" y="11141"/>
                    <a:pt x="1178" y="11093"/>
                  </a:cubicBezTo>
                  <a:close/>
                  <a:moveTo>
                    <a:pt x="7696" y="11211"/>
                  </a:moveTo>
                  <a:cubicBezTo>
                    <a:pt x="7762" y="11211"/>
                    <a:pt x="7801" y="11275"/>
                    <a:pt x="7880" y="11275"/>
                  </a:cubicBezTo>
                  <a:cubicBezTo>
                    <a:pt x="7893" y="11275"/>
                    <a:pt x="7906" y="11274"/>
                    <a:pt x="7921" y="11270"/>
                  </a:cubicBezTo>
                  <a:lnTo>
                    <a:pt x="7921" y="11270"/>
                  </a:lnTo>
                  <a:cubicBezTo>
                    <a:pt x="7856" y="11335"/>
                    <a:pt x="7824" y="11351"/>
                    <a:pt x="7792" y="11383"/>
                  </a:cubicBezTo>
                  <a:cubicBezTo>
                    <a:pt x="7727" y="11335"/>
                    <a:pt x="7679" y="11286"/>
                    <a:pt x="7614" y="11238"/>
                  </a:cubicBezTo>
                  <a:cubicBezTo>
                    <a:pt x="7630" y="11222"/>
                    <a:pt x="7630" y="11222"/>
                    <a:pt x="7646" y="11222"/>
                  </a:cubicBezTo>
                  <a:cubicBezTo>
                    <a:pt x="7665" y="11214"/>
                    <a:pt x="7681" y="11211"/>
                    <a:pt x="7696" y="11211"/>
                  </a:cubicBezTo>
                  <a:close/>
                  <a:moveTo>
                    <a:pt x="8123" y="11328"/>
                  </a:moveTo>
                  <a:cubicBezTo>
                    <a:pt x="8152" y="11328"/>
                    <a:pt x="8196" y="11336"/>
                    <a:pt x="8276" y="11351"/>
                  </a:cubicBezTo>
                  <a:cubicBezTo>
                    <a:pt x="8222" y="11377"/>
                    <a:pt x="8179" y="11389"/>
                    <a:pt x="8140" y="11389"/>
                  </a:cubicBezTo>
                  <a:cubicBezTo>
                    <a:pt x="8108" y="11389"/>
                    <a:pt x="8079" y="11381"/>
                    <a:pt x="8050" y="11367"/>
                  </a:cubicBezTo>
                  <a:cubicBezTo>
                    <a:pt x="8076" y="11340"/>
                    <a:pt x="8088" y="11328"/>
                    <a:pt x="8123" y="11328"/>
                  </a:cubicBezTo>
                  <a:close/>
                  <a:moveTo>
                    <a:pt x="10087" y="11377"/>
                  </a:moveTo>
                  <a:cubicBezTo>
                    <a:pt x="10106" y="11377"/>
                    <a:pt x="10125" y="11385"/>
                    <a:pt x="10147" y="11399"/>
                  </a:cubicBezTo>
                  <a:cubicBezTo>
                    <a:pt x="10131" y="11431"/>
                    <a:pt x="10110" y="11444"/>
                    <a:pt x="10086" y="11444"/>
                  </a:cubicBezTo>
                  <a:cubicBezTo>
                    <a:pt x="10062" y="11444"/>
                    <a:pt x="10034" y="11431"/>
                    <a:pt x="10001" y="11415"/>
                  </a:cubicBezTo>
                  <a:cubicBezTo>
                    <a:pt x="10037" y="11389"/>
                    <a:pt x="10063" y="11377"/>
                    <a:pt x="10087" y="11377"/>
                  </a:cubicBezTo>
                  <a:close/>
                  <a:moveTo>
                    <a:pt x="9501" y="11431"/>
                  </a:moveTo>
                  <a:cubicBezTo>
                    <a:pt x="9501" y="11464"/>
                    <a:pt x="9518" y="11512"/>
                    <a:pt x="9518" y="11528"/>
                  </a:cubicBezTo>
                  <a:cubicBezTo>
                    <a:pt x="9470" y="11547"/>
                    <a:pt x="9429" y="11555"/>
                    <a:pt x="9389" y="11555"/>
                  </a:cubicBezTo>
                  <a:cubicBezTo>
                    <a:pt x="9361" y="11555"/>
                    <a:pt x="9335" y="11551"/>
                    <a:pt x="9308" y="11544"/>
                  </a:cubicBezTo>
                  <a:cubicBezTo>
                    <a:pt x="9308" y="11480"/>
                    <a:pt x="9372" y="11512"/>
                    <a:pt x="9453" y="11464"/>
                  </a:cubicBezTo>
                  <a:lnTo>
                    <a:pt x="9453" y="11464"/>
                  </a:lnTo>
                  <a:cubicBezTo>
                    <a:pt x="9449" y="11468"/>
                    <a:pt x="9447" y="11470"/>
                    <a:pt x="9447" y="11470"/>
                  </a:cubicBezTo>
                  <a:cubicBezTo>
                    <a:pt x="9448" y="11470"/>
                    <a:pt x="9466" y="11455"/>
                    <a:pt x="9501" y="11431"/>
                  </a:cubicBezTo>
                  <a:close/>
                  <a:moveTo>
                    <a:pt x="8776" y="11383"/>
                  </a:moveTo>
                  <a:cubicBezTo>
                    <a:pt x="8808" y="11431"/>
                    <a:pt x="8840" y="11480"/>
                    <a:pt x="8872" y="11544"/>
                  </a:cubicBezTo>
                  <a:cubicBezTo>
                    <a:pt x="8856" y="11544"/>
                    <a:pt x="8856" y="11561"/>
                    <a:pt x="8840" y="11561"/>
                  </a:cubicBezTo>
                  <a:lnTo>
                    <a:pt x="8501" y="11561"/>
                  </a:lnTo>
                  <a:cubicBezTo>
                    <a:pt x="8469" y="11544"/>
                    <a:pt x="8453" y="11512"/>
                    <a:pt x="8421" y="11496"/>
                  </a:cubicBezTo>
                  <a:cubicBezTo>
                    <a:pt x="8415" y="11494"/>
                    <a:pt x="8409" y="11493"/>
                    <a:pt x="8402" y="11493"/>
                  </a:cubicBezTo>
                  <a:cubicBezTo>
                    <a:pt x="8376" y="11493"/>
                    <a:pt x="8345" y="11505"/>
                    <a:pt x="8317" y="11505"/>
                  </a:cubicBezTo>
                  <a:cubicBezTo>
                    <a:pt x="8294" y="11505"/>
                    <a:pt x="8273" y="11496"/>
                    <a:pt x="8259" y="11464"/>
                  </a:cubicBezTo>
                  <a:cubicBezTo>
                    <a:pt x="8276" y="11448"/>
                    <a:pt x="8276" y="11448"/>
                    <a:pt x="8292" y="11448"/>
                  </a:cubicBezTo>
                  <a:lnTo>
                    <a:pt x="8695" y="11448"/>
                  </a:lnTo>
                  <a:cubicBezTo>
                    <a:pt x="8727" y="11415"/>
                    <a:pt x="8743" y="11399"/>
                    <a:pt x="8776" y="11383"/>
                  </a:cubicBezTo>
                  <a:close/>
                  <a:moveTo>
                    <a:pt x="9090" y="11492"/>
                  </a:moveTo>
                  <a:cubicBezTo>
                    <a:pt x="9114" y="11492"/>
                    <a:pt x="9139" y="11504"/>
                    <a:pt x="9163" y="11528"/>
                  </a:cubicBezTo>
                  <a:cubicBezTo>
                    <a:pt x="9139" y="11552"/>
                    <a:pt x="9114" y="11565"/>
                    <a:pt x="9090" y="11565"/>
                  </a:cubicBezTo>
                  <a:cubicBezTo>
                    <a:pt x="9066" y="11565"/>
                    <a:pt x="9042" y="11552"/>
                    <a:pt x="9018" y="11528"/>
                  </a:cubicBezTo>
                  <a:cubicBezTo>
                    <a:pt x="9042" y="11504"/>
                    <a:pt x="9066" y="11492"/>
                    <a:pt x="9090" y="11492"/>
                  </a:cubicBezTo>
                  <a:close/>
                  <a:moveTo>
                    <a:pt x="4630" y="11673"/>
                  </a:moveTo>
                  <a:cubicBezTo>
                    <a:pt x="4630" y="11673"/>
                    <a:pt x="4646" y="11690"/>
                    <a:pt x="4646" y="11690"/>
                  </a:cubicBezTo>
                  <a:cubicBezTo>
                    <a:pt x="4646" y="11706"/>
                    <a:pt x="4630" y="11722"/>
                    <a:pt x="4630" y="11738"/>
                  </a:cubicBezTo>
                  <a:cubicBezTo>
                    <a:pt x="4614" y="11722"/>
                    <a:pt x="4614" y="11722"/>
                    <a:pt x="4598" y="11706"/>
                  </a:cubicBezTo>
                  <a:cubicBezTo>
                    <a:pt x="4614" y="11706"/>
                    <a:pt x="4614" y="11690"/>
                    <a:pt x="4630" y="11673"/>
                  </a:cubicBezTo>
                  <a:close/>
                  <a:moveTo>
                    <a:pt x="6050" y="11464"/>
                  </a:moveTo>
                  <a:cubicBezTo>
                    <a:pt x="6098" y="11496"/>
                    <a:pt x="6050" y="11544"/>
                    <a:pt x="6066" y="11577"/>
                  </a:cubicBezTo>
                  <a:cubicBezTo>
                    <a:pt x="6050" y="11641"/>
                    <a:pt x="5921" y="11593"/>
                    <a:pt x="5921" y="11673"/>
                  </a:cubicBezTo>
                  <a:cubicBezTo>
                    <a:pt x="5933" y="11676"/>
                    <a:pt x="5946" y="11677"/>
                    <a:pt x="5959" y="11677"/>
                  </a:cubicBezTo>
                  <a:cubicBezTo>
                    <a:pt x="5992" y="11677"/>
                    <a:pt x="6023" y="11671"/>
                    <a:pt x="6052" y="11671"/>
                  </a:cubicBezTo>
                  <a:cubicBezTo>
                    <a:pt x="6082" y="11671"/>
                    <a:pt x="6109" y="11678"/>
                    <a:pt x="6130" y="11706"/>
                  </a:cubicBezTo>
                  <a:cubicBezTo>
                    <a:pt x="6106" y="11730"/>
                    <a:pt x="6082" y="11738"/>
                    <a:pt x="6056" y="11738"/>
                  </a:cubicBezTo>
                  <a:cubicBezTo>
                    <a:pt x="6029" y="11738"/>
                    <a:pt x="6001" y="11730"/>
                    <a:pt x="5969" y="11722"/>
                  </a:cubicBezTo>
                  <a:cubicBezTo>
                    <a:pt x="5953" y="11722"/>
                    <a:pt x="5937" y="11706"/>
                    <a:pt x="5904" y="11673"/>
                  </a:cubicBezTo>
                  <a:lnTo>
                    <a:pt x="5808" y="11673"/>
                  </a:lnTo>
                  <a:cubicBezTo>
                    <a:pt x="5888" y="11593"/>
                    <a:pt x="5969" y="11528"/>
                    <a:pt x="6050" y="11464"/>
                  </a:cubicBezTo>
                  <a:close/>
                  <a:moveTo>
                    <a:pt x="3930" y="11686"/>
                  </a:moveTo>
                  <a:cubicBezTo>
                    <a:pt x="3954" y="11686"/>
                    <a:pt x="3957" y="11720"/>
                    <a:pt x="3969" y="11754"/>
                  </a:cubicBezTo>
                  <a:cubicBezTo>
                    <a:pt x="3973" y="11749"/>
                    <a:pt x="3978" y="11747"/>
                    <a:pt x="3983" y="11747"/>
                  </a:cubicBezTo>
                  <a:cubicBezTo>
                    <a:pt x="3994" y="11747"/>
                    <a:pt x="4006" y="11759"/>
                    <a:pt x="4017" y="11770"/>
                  </a:cubicBezTo>
                  <a:cubicBezTo>
                    <a:pt x="4002" y="11778"/>
                    <a:pt x="3991" y="11781"/>
                    <a:pt x="3984" y="11781"/>
                  </a:cubicBezTo>
                  <a:cubicBezTo>
                    <a:pt x="3958" y="11781"/>
                    <a:pt x="3965" y="11747"/>
                    <a:pt x="3953" y="11722"/>
                  </a:cubicBezTo>
                  <a:cubicBezTo>
                    <a:pt x="3936" y="11722"/>
                    <a:pt x="3904" y="11706"/>
                    <a:pt x="3888" y="11706"/>
                  </a:cubicBezTo>
                  <a:cubicBezTo>
                    <a:pt x="3907" y="11692"/>
                    <a:pt x="3920" y="11686"/>
                    <a:pt x="3930" y="11686"/>
                  </a:cubicBezTo>
                  <a:close/>
                  <a:moveTo>
                    <a:pt x="1598" y="11851"/>
                  </a:moveTo>
                  <a:cubicBezTo>
                    <a:pt x="1598" y="11867"/>
                    <a:pt x="1614" y="11867"/>
                    <a:pt x="1630" y="11883"/>
                  </a:cubicBezTo>
                  <a:cubicBezTo>
                    <a:pt x="1630" y="11883"/>
                    <a:pt x="1614" y="11899"/>
                    <a:pt x="1614" y="11899"/>
                  </a:cubicBezTo>
                  <a:cubicBezTo>
                    <a:pt x="1598" y="11899"/>
                    <a:pt x="1581" y="11883"/>
                    <a:pt x="1565" y="11883"/>
                  </a:cubicBezTo>
                  <a:cubicBezTo>
                    <a:pt x="1565" y="11867"/>
                    <a:pt x="1581" y="11867"/>
                    <a:pt x="1598" y="11851"/>
                  </a:cubicBezTo>
                  <a:close/>
                  <a:moveTo>
                    <a:pt x="2791" y="12028"/>
                  </a:moveTo>
                  <a:cubicBezTo>
                    <a:pt x="2807" y="12044"/>
                    <a:pt x="2807" y="12044"/>
                    <a:pt x="2823" y="12061"/>
                  </a:cubicBezTo>
                  <a:cubicBezTo>
                    <a:pt x="2823" y="12061"/>
                    <a:pt x="2807" y="12061"/>
                    <a:pt x="2807" y="12077"/>
                  </a:cubicBezTo>
                  <a:cubicBezTo>
                    <a:pt x="2791" y="12061"/>
                    <a:pt x="2775" y="12061"/>
                    <a:pt x="2759" y="12061"/>
                  </a:cubicBezTo>
                  <a:cubicBezTo>
                    <a:pt x="2775" y="12044"/>
                    <a:pt x="2775" y="12028"/>
                    <a:pt x="2791" y="12028"/>
                  </a:cubicBezTo>
                  <a:close/>
                  <a:moveTo>
                    <a:pt x="8017" y="12028"/>
                  </a:moveTo>
                  <a:cubicBezTo>
                    <a:pt x="8034" y="12044"/>
                    <a:pt x="8034" y="12061"/>
                    <a:pt x="8034" y="12077"/>
                  </a:cubicBezTo>
                  <a:lnTo>
                    <a:pt x="7937" y="12077"/>
                  </a:lnTo>
                  <a:cubicBezTo>
                    <a:pt x="7921" y="12077"/>
                    <a:pt x="7921" y="12061"/>
                    <a:pt x="7905" y="12044"/>
                  </a:cubicBezTo>
                  <a:cubicBezTo>
                    <a:pt x="7905" y="12044"/>
                    <a:pt x="7921" y="12028"/>
                    <a:pt x="7937" y="12028"/>
                  </a:cubicBezTo>
                  <a:close/>
                  <a:moveTo>
                    <a:pt x="13986" y="11157"/>
                  </a:moveTo>
                  <a:cubicBezTo>
                    <a:pt x="14018" y="11173"/>
                    <a:pt x="14050" y="11206"/>
                    <a:pt x="14082" y="11238"/>
                  </a:cubicBezTo>
                  <a:cubicBezTo>
                    <a:pt x="14066" y="11254"/>
                    <a:pt x="14050" y="11270"/>
                    <a:pt x="14018" y="11286"/>
                  </a:cubicBezTo>
                  <a:cubicBezTo>
                    <a:pt x="14034" y="11302"/>
                    <a:pt x="14066" y="11335"/>
                    <a:pt x="14082" y="11351"/>
                  </a:cubicBezTo>
                  <a:cubicBezTo>
                    <a:pt x="14050" y="11383"/>
                    <a:pt x="14018" y="11399"/>
                    <a:pt x="13986" y="11431"/>
                  </a:cubicBezTo>
                  <a:cubicBezTo>
                    <a:pt x="13952" y="11431"/>
                    <a:pt x="13925" y="11383"/>
                    <a:pt x="13879" y="11383"/>
                  </a:cubicBezTo>
                  <a:cubicBezTo>
                    <a:pt x="13860" y="11383"/>
                    <a:pt x="13837" y="11392"/>
                    <a:pt x="13808" y="11415"/>
                  </a:cubicBezTo>
                  <a:cubicBezTo>
                    <a:pt x="13808" y="11464"/>
                    <a:pt x="13808" y="11528"/>
                    <a:pt x="13792" y="11593"/>
                  </a:cubicBezTo>
                  <a:cubicBezTo>
                    <a:pt x="13760" y="11625"/>
                    <a:pt x="13711" y="11657"/>
                    <a:pt x="13663" y="11706"/>
                  </a:cubicBezTo>
                  <a:lnTo>
                    <a:pt x="13663" y="11899"/>
                  </a:lnTo>
                  <a:cubicBezTo>
                    <a:pt x="13599" y="11899"/>
                    <a:pt x="13534" y="11915"/>
                    <a:pt x="13486" y="11915"/>
                  </a:cubicBezTo>
                  <a:cubicBezTo>
                    <a:pt x="13405" y="11948"/>
                    <a:pt x="13389" y="12012"/>
                    <a:pt x="13357" y="12077"/>
                  </a:cubicBezTo>
                  <a:lnTo>
                    <a:pt x="13131" y="12077"/>
                  </a:lnTo>
                  <a:cubicBezTo>
                    <a:pt x="13099" y="12061"/>
                    <a:pt x="13099" y="12044"/>
                    <a:pt x="13131" y="12028"/>
                  </a:cubicBezTo>
                  <a:cubicBezTo>
                    <a:pt x="13195" y="11996"/>
                    <a:pt x="13163" y="11932"/>
                    <a:pt x="13228" y="11883"/>
                  </a:cubicBezTo>
                  <a:cubicBezTo>
                    <a:pt x="13260" y="11851"/>
                    <a:pt x="13244" y="11786"/>
                    <a:pt x="13260" y="11722"/>
                  </a:cubicBezTo>
                  <a:cubicBezTo>
                    <a:pt x="13308" y="11754"/>
                    <a:pt x="13324" y="11770"/>
                    <a:pt x="13357" y="11786"/>
                  </a:cubicBezTo>
                  <a:cubicBezTo>
                    <a:pt x="13389" y="11754"/>
                    <a:pt x="13421" y="11738"/>
                    <a:pt x="13453" y="11706"/>
                  </a:cubicBezTo>
                  <a:cubicBezTo>
                    <a:pt x="13421" y="11690"/>
                    <a:pt x="13405" y="11657"/>
                    <a:pt x="13389" y="11641"/>
                  </a:cubicBezTo>
                  <a:cubicBezTo>
                    <a:pt x="13453" y="11561"/>
                    <a:pt x="13582" y="11512"/>
                    <a:pt x="13615" y="11399"/>
                  </a:cubicBezTo>
                  <a:cubicBezTo>
                    <a:pt x="13615" y="11383"/>
                    <a:pt x="13647" y="11351"/>
                    <a:pt x="13679" y="11335"/>
                  </a:cubicBezTo>
                  <a:cubicBezTo>
                    <a:pt x="13824" y="11319"/>
                    <a:pt x="13889" y="11222"/>
                    <a:pt x="13986" y="11157"/>
                  </a:cubicBezTo>
                  <a:close/>
                  <a:moveTo>
                    <a:pt x="6679" y="11802"/>
                  </a:moveTo>
                  <a:lnTo>
                    <a:pt x="6679" y="11802"/>
                  </a:lnTo>
                  <a:cubicBezTo>
                    <a:pt x="6695" y="11867"/>
                    <a:pt x="6695" y="11867"/>
                    <a:pt x="6630" y="11915"/>
                  </a:cubicBezTo>
                  <a:cubicBezTo>
                    <a:pt x="6614" y="11964"/>
                    <a:pt x="6792" y="11996"/>
                    <a:pt x="6663" y="12093"/>
                  </a:cubicBezTo>
                  <a:cubicBezTo>
                    <a:pt x="6614" y="12044"/>
                    <a:pt x="6582" y="11996"/>
                    <a:pt x="6550" y="11964"/>
                  </a:cubicBezTo>
                  <a:lnTo>
                    <a:pt x="6372" y="11964"/>
                  </a:lnTo>
                  <a:cubicBezTo>
                    <a:pt x="6356" y="11932"/>
                    <a:pt x="6356" y="11899"/>
                    <a:pt x="6340" y="11867"/>
                  </a:cubicBezTo>
                  <a:cubicBezTo>
                    <a:pt x="6388" y="11851"/>
                    <a:pt x="6421" y="11851"/>
                    <a:pt x="6453" y="11851"/>
                  </a:cubicBezTo>
                  <a:cubicBezTo>
                    <a:pt x="6469" y="11867"/>
                    <a:pt x="6501" y="11883"/>
                    <a:pt x="6533" y="11915"/>
                  </a:cubicBezTo>
                  <a:lnTo>
                    <a:pt x="6630" y="11915"/>
                  </a:lnTo>
                  <a:cubicBezTo>
                    <a:pt x="6646" y="11867"/>
                    <a:pt x="6598" y="11819"/>
                    <a:pt x="6679" y="11802"/>
                  </a:cubicBezTo>
                  <a:close/>
                  <a:moveTo>
                    <a:pt x="3791" y="12093"/>
                  </a:moveTo>
                  <a:cubicBezTo>
                    <a:pt x="3791" y="12093"/>
                    <a:pt x="3807" y="12109"/>
                    <a:pt x="3824" y="12109"/>
                  </a:cubicBezTo>
                  <a:cubicBezTo>
                    <a:pt x="3807" y="12125"/>
                    <a:pt x="3791" y="12125"/>
                    <a:pt x="3775" y="12125"/>
                  </a:cubicBezTo>
                  <a:cubicBezTo>
                    <a:pt x="3759" y="12125"/>
                    <a:pt x="3759" y="12125"/>
                    <a:pt x="3743" y="12109"/>
                  </a:cubicBezTo>
                  <a:cubicBezTo>
                    <a:pt x="3759" y="12109"/>
                    <a:pt x="3775" y="12093"/>
                    <a:pt x="3791" y="12093"/>
                  </a:cubicBezTo>
                  <a:close/>
                  <a:moveTo>
                    <a:pt x="13131" y="12141"/>
                  </a:moveTo>
                  <a:cubicBezTo>
                    <a:pt x="13163" y="12141"/>
                    <a:pt x="13195" y="12141"/>
                    <a:pt x="13228" y="12157"/>
                  </a:cubicBezTo>
                  <a:cubicBezTo>
                    <a:pt x="13228" y="12157"/>
                    <a:pt x="13228" y="12173"/>
                    <a:pt x="13228" y="12190"/>
                  </a:cubicBezTo>
                  <a:cubicBezTo>
                    <a:pt x="13206" y="12190"/>
                    <a:pt x="13185" y="12197"/>
                    <a:pt x="13168" y="12197"/>
                  </a:cubicBezTo>
                  <a:cubicBezTo>
                    <a:pt x="13159" y="12197"/>
                    <a:pt x="13152" y="12195"/>
                    <a:pt x="13147" y="12190"/>
                  </a:cubicBezTo>
                  <a:cubicBezTo>
                    <a:pt x="13131" y="12190"/>
                    <a:pt x="13115" y="12173"/>
                    <a:pt x="13115" y="12157"/>
                  </a:cubicBezTo>
                  <a:cubicBezTo>
                    <a:pt x="13115" y="12157"/>
                    <a:pt x="13131" y="12141"/>
                    <a:pt x="13131" y="12141"/>
                  </a:cubicBezTo>
                  <a:close/>
                  <a:moveTo>
                    <a:pt x="1888" y="12206"/>
                  </a:moveTo>
                  <a:cubicBezTo>
                    <a:pt x="1904" y="12206"/>
                    <a:pt x="1904" y="12222"/>
                    <a:pt x="1920" y="12222"/>
                  </a:cubicBezTo>
                  <a:cubicBezTo>
                    <a:pt x="1904" y="12238"/>
                    <a:pt x="1888" y="12238"/>
                    <a:pt x="1872" y="12254"/>
                  </a:cubicBezTo>
                  <a:cubicBezTo>
                    <a:pt x="1856" y="12238"/>
                    <a:pt x="1856" y="12238"/>
                    <a:pt x="1840" y="12222"/>
                  </a:cubicBezTo>
                  <a:cubicBezTo>
                    <a:pt x="1856" y="12222"/>
                    <a:pt x="1872" y="12206"/>
                    <a:pt x="1888" y="12206"/>
                  </a:cubicBezTo>
                  <a:close/>
                  <a:moveTo>
                    <a:pt x="3711" y="12206"/>
                  </a:moveTo>
                  <a:cubicBezTo>
                    <a:pt x="3711" y="12206"/>
                    <a:pt x="3727" y="12222"/>
                    <a:pt x="3727" y="12238"/>
                  </a:cubicBezTo>
                  <a:cubicBezTo>
                    <a:pt x="3727" y="12238"/>
                    <a:pt x="3711" y="12254"/>
                    <a:pt x="3711" y="12254"/>
                  </a:cubicBezTo>
                  <a:cubicBezTo>
                    <a:pt x="3695" y="12238"/>
                    <a:pt x="3695" y="12238"/>
                    <a:pt x="3695" y="12222"/>
                  </a:cubicBezTo>
                  <a:cubicBezTo>
                    <a:pt x="3695" y="12206"/>
                    <a:pt x="3695" y="12206"/>
                    <a:pt x="3711" y="12206"/>
                  </a:cubicBezTo>
                  <a:close/>
                  <a:moveTo>
                    <a:pt x="8711" y="12206"/>
                  </a:moveTo>
                  <a:cubicBezTo>
                    <a:pt x="8711" y="12206"/>
                    <a:pt x="8727" y="12222"/>
                    <a:pt x="8727" y="12238"/>
                  </a:cubicBezTo>
                  <a:cubicBezTo>
                    <a:pt x="8727" y="12238"/>
                    <a:pt x="8711" y="12254"/>
                    <a:pt x="8711" y="12254"/>
                  </a:cubicBezTo>
                  <a:cubicBezTo>
                    <a:pt x="8695" y="12238"/>
                    <a:pt x="8695" y="12238"/>
                    <a:pt x="8679" y="12222"/>
                  </a:cubicBezTo>
                  <a:cubicBezTo>
                    <a:pt x="8679" y="12206"/>
                    <a:pt x="8695" y="12206"/>
                    <a:pt x="8711" y="12206"/>
                  </a:cubicBezTo>
                  <a:close/>
                  <a:moveTo>
                    <a:pt x="12921" y="12270"/>
                  </a:moveTo>
                  <a:cubicBezTo>
                    <a:pt x="12937" y="12270"/>
                    <a:pt x="12953" y="12286"/>
                    <a:pt x="12969" y="12286"/>
                  </a:cubicBezTo>
                  <a:cubicBezTo>
                    <a:pt x="12953" y="12286"/>
                    <a:pt x="12953" y="12303"/>
                    <a:pt x="12937" y="12303"/>
                  </a:cubicBezTo>
                  <a:cubicBezTo>
                    <a:pt x="12921" y="12303"/>
                    <a:pt x="12905" y="12286"/>
                    <a:pt x="12889" y="12286"/>
                  </a:cubicBezTo>
                  <a:cubicBezTo>
                    <a:pt x="12905" y="12286"/>
                    <a:pt x="12905" y="12270"/>
                    <a:pt x="12921" y="12270"/>
                  </a:cubicBezTo>
                  <a:close/>
                  <a:moveTo>
                    <a:pt x="2840" y="12141"/>
                  </a:moveTo>
                  <a:cubicBezTo>
                    <a:pt x="2920" y="12157"/>
                    <a:pt x="2936" y="12206"/>
                    <a:pt x="2969" y="12222"/>
                  </a:cubicBezTo>
                  <a:cubicBezTo>
                    <a:pt x="3017" y="12254"/>
                    <a:pt x="3065" y="12270"/>
                    <a:pt x="3114" y="12286"/>
                  </a:cubicBezTo>
                  <a:lnTo>
                    <a:pt x="3114" y="12367"/>
                  </a:lnTo>
                  <a:lnTo>
                    <a:pt x="2920" y="12367"/>
                  </a:lnTo>
                  <a:cubicBezTo>
                    <a:pt x="2904" y="12335"/>
                    <a:pt x="2920" y="12319"/>
                    <a:pt x="2904" y="12286"/>
                  </a:cubicBezTo>
                  <a:cubicBezTo>
                    <a:pt x="2888" y="12270"/>
                    <a:pt x="2840" y="12254"/>
                    <a:pt x="2840" y="12222"/>
                  </a:cubicBezTo>
                  <a:cubicBezTo>
                    <a:pt x="2823" y="12206"/>
                    <a:pt x="2840" y="12173"/>
                    <a:pt x="2840" y="12141"/>
                  </a:cubicBezTo>
                  <a:close/>
                  <a:moveTo>
                    <a:pt x="3211" y="12319"/>
                  </a:moveTo>
                  <a:cubicBezTo>
                    <a:pt x="3227" y="12319"/>
                    <a:pt x="3227" y="12335"/>
                    <a:pt x="3243" y="12335"/>
                  </a:cubicBezTo>
                  <a:cubicBezTo>
                    <a:pt x="3227" y="12351"/>
                    <a:pt x="3227" y="12367"/>
                    <a:pt x="3211" y="12367"/>
                  </a:cubicBezTo>
                  <a:cubicBezTo>
                    <a:pt x="3211" y="12367"/>
                    <a:pt x="3194" y="12367"/>
                    <a:pt x="3194" y="12351"/>
                  </a:cubicBezTo>
                  <a:cubicBezTo>
                    <a:pt x="3194" y="12335"/>
                    <a:pt x="3211" y="12335"/>
                    <a:pt x="3211" y="12319"/>
                  </a:cubicBezTo>
                  <a:close/>
                  <a:moveTo>
                    <a:pt x="11969" y="12551"/>
                  </a:moveTo>
                  <a:cubicBezTo>
                    <a:pt x="11967" y="12579"/>
                    <a:pt x="11952" y="12594"/>
                    <a:pt x="11937" y="12609"/>
                  </a:cubicBezTo>
                  <a:cubicBezTo>
                    <a:pt x="11897" y="12556"/>
                    <a:pt x="11923" y="12557"/>
                    <a:pt x="11969" y="12551"/>
                  </a:cubicBezTo>
                  <a:close/>
                  <a:moveTo>
                    <a:pt x="4033" y="12383"/>
                  </a:moveTo>
                  <a:cubicBezTo>
                    <a:pt x="4066" y="12383"/>
                    <a:pt x="4082" y="12383"/>
                    <a:pt x="4098" y="12399"/>
                  </a:cubicBezTo>
                  <a:cubicBezTo>
                    <a:pt x="4130" y="12448"/>
                    <a:pt x="4211" y="12432"/>
                    <a:pt x="4259" y="12480"/>
                  </a:cubicBezTo>
                  <a:cubicBezTo>
                    <a:pt x="4291" y="12528"/>
                    <a:pt x="4356" y="12561"/>
                    <a:pt x="4388" y="12593"/>
                  </a:cubicBezTo>
                  <a:cubicBezTo>
                    <a:pt x="4453" y="12609"/>
                    <a:pt x="4469" y="12657"/>
                    <a:pt x="4517" y="12690"/>
                  </a:cubicBezTo>
                  <a:cubicBezTo>
                    <a:pt x="4517" y="12722"/>
                    <a:pt x="4517" y="12738"/>
                    <a:pt x="4517" y="12770"/>
                  </a:cubicBezTo>
                  <a:cubicBezTo>
                    <a:pt x="4437" y="12770"/>
                    <a:pt x="4420" y="12722"/>
                    <a:pt x="4372" y="12690"/>
                  </a:cubicBezTo>
                  <a:lnTo>
                    <a:pt x="4372" y="12609"/>
                  </a:lnTo>
                  <a:cubicBezTo>
                    <a:pt x="4324" y="12625"/>
                    <a:pt x="4291" y="12641"/>
                    <a:pt x="4227" y="12674"/>
                  </a:cubicBezTo>
                  <a:cubicBezTo>
                    <a:pt x="4195" y="12657"/>
                    <a:pt x="4162" y="12625"/>
                    <a:pt x="4130" y="12609"/>
                  </a:cubicBezTo>
                  <a:cubicBezTo>
                    <a:pt x="4098" y="12625"/>
                    <a:pt x="4082" y="12641"/>
                    <a:pt x="4049" y="12674"/>
                  </a:cubicBezTo>
                  <a:cubicBezTo>
                    <a:pt x="4033" y="12657"/>
                    <a:pt x="4017" y="12657"/>
                    <a:pt x="3985" y="12657"/>
                  </a:cubicBezTo>
                  <a:cubicBezTo>
                    <a:pt x="3936" y="12625"/>
                    <a:pt x="3936" y="12609"/>
                    <a:pt x="4017" y="12528"/>
                  </a:cubicBezTo>
                  <a:cubicBezTo>
                    <a:pt x="4033" y="12480"/>
                    <a:pt x="4033" y="12432"/>
                    <a:pt x="4033" y="12383"/>
                  </a:cubicBezTo>
                  <a:close/>
                  <a:moveTo>
                    <a:pt x="3565" y="12609"/>
                  </a:moveTo>
                  <a:lnTo>
                    <a:pt x="3565" y="12609"/>
                  </a:lnTo>
                  <a:cubicBezTo>
                    <a:pt x="3614" y="12657"/>
                    <a:pt x="3614" y="12657"/>
                    <a:pt x="3582" y="12803"/>
                  </a:cubicBezTo>
                  <a:cubicBezTo>
                    <a:pt x="3517" y="12722"/>
                    <a:pt x="3517" y="12674"/>
                    <a:pt x="3565" y="12609"/>
                  </a:cubicBezTo>
                  <a:close/>
                  <a:moveTo>
                    <a:pt x="3395" y="12725"/>
                  </a:moveTo>
                  <a:cubicBezTo>
                    <a:pt x="3412" y="12725"/>
                    <a:pt x="3431" y="12729"/>
                    <a:pt x="3453" y="12738"/>
                  </a:cubicBezTo>
                  <a:cubicBezTo>
                    <a:pt x="3453" y="12754"/>
                    <a:pt x="3469" y="12786"/>
                    <a:pt x="3469" y="12819"/>
                  </a:cubicBezTo>
                  <a:cubicBezTo>
                    <a:pt x="3404" y="12835"/>
                    <a:pt x="3340" y="12867"/>
                    <a:pt x="3259" y="12899"/>
                  </a:cubicBezTo>
                  <a:cubicBezTo>
                    <a:pt x="3259" y="12867"/>
                    <a:pt x="3259" y="12835"/>
                    <a:pt x="3243" y="12819"/>
                  </a:cubicBezTo>
                  <a:cubicBezTo>
                    <a:pt x="3295" y="12793"/>
                    <a:pt x="3326" y="12725"/>
                    <a:pt x="3395" y="12725"/>
                  </a:cubicBezTo>
                  <a:close/>
                  <a:moveTo>
                    <a:pt x="2549" y="12843"/>
                  </a:moveTo>
                  <a:cubicBezTo>
                    <a:pt x="2569" y="12843"/>
                    <a:pt x="2590" y="12851"/>
                    <a:pt x="2614" y="12867"/>
                  </a:cubicBezTo>
                  <a:cubicBezTo>
                    <a:pt x="2590" y="12891"/>
                    <a:pt x="2569" y="12903"/>
                    <a:pt x="2549" y="12903"/>
                  </a:cubicBezTo>
                  <a:cubicBezTo>
                    <a:pt x="2529" y="12903"/>
                    <a:pt x="2509" y="12891"/>
                    <a:pt x="2485" y="12867"/>
                  </a:cubicBezTo>
                  <a:cubicBezTo>
                    <a:pt x="2509" y="12851"/>
                    <a:pt x="2529" y="12843"/>
                    <a:pt x="2549" y="12843"/>
                  </a:cubicBezTo>
                  <a:close/>
                  <a:moveTo>
                    <a:pt x="13050" y="11335"/>
                  </a:moveTo>
                  <a:cubicBezTo>
                    <a:pt x="13115" y="11351"/>
                    <a:pt x="13179" y="11383"/>
                    <a:pt x="13244" y="11415"/>
                  </a:cubicBezTo>
                  <a:cubicBezTo>
                    <a:pt x="13195" y="11464"/>
                    <a:pt x="13131" y="11496"/>
                    <a:pt x="13050" y="11512"/>
                  </a:cubicBezTo>
                  <a:cubicBezTo>
                    <a:pt x="13050" y="11577"/>
                    <a:pt x="13131" y="11593"/>
                    <a:pt x="13147" y="11641"/>
                  </a:cubicBezTo>
                  <a:cubicBezTo>
                    <a:pt x="13002" y="11722"/>
                    <a:pt x="13002" y="11722"/>
                    <a:pt x="12937" y="11851"/>
                  </a:cubicBezTo>
                  <a:lnTo>
                    <a:pt x="12792" y="11851"/>
                  </a:lnTo>
                  <a:cubicBezTo>
                    <a:pt x="12760" y="11867"/>
                    <a:pt x="12728" y="11899"/>
                    <a:pt x="12695" y="11915"/>
                  </a:cubicBezTo>
                  <a:cubicBezTo>
                    <a:pt x="12679" y="12028"/>
                    <a:pt x="12679" y="12028"/>
                    <a:pt x="12744" y="12125"/>
                  </a:cubicBezTo>
                  <a:cubicBezTo>
                    <a:pt x="12719" y="12141"/>
                    <a:pt x="12691" y="12141"/>
                    <a:pt x="12659" y="12141"/>
                  </a:cubicBezTo>
                  <a:cubicBezTo>
                    <a:pt x="12627" y="12141"/>
                    <a:pt x="12590" y="12141"/>
                    <a:pt x="12550" y="12157"/>
                  </a:cubicBezTo>
                  <a:cubicBezTo>
                    <a:pt x="12550" y="12157"/>
                    <a:pt x="12518" y="12173"/>
                    <a:pt x="12502" y="12190"/>
                  </a:cubicBezTo>
                  <a:cubicBezTo>
                    <a:pt x="12486" y="12173"/>
                    <a:pt x="12469" y="12173"/>
                    <a:pt x="12453" y="12157"/>
                  </a:cubicBezTo>
                  <a:cubicBezTo>
                    <a:pt x="12437" y="12157"/>
                    <a:pt x="12405" y="12157"/>
                    <a:pt x="12405" y="12173"/>
                  </a:cubicBezTo>
                  <a:cubicBezTo>
                    <a:pt x="12405" y="12206"/>
                    <a:pt x="12389" y="12238"/>
                    <a:pt x="12357" y="12270"/>
                  </a:cubicBezTo>
                  <a:cubicBezTo>
                    <a:pt x="12276" y="12303"/>
                    <a:pt x="12276" y="12383"/>
                    <a:pt x="12227" y="12432"/>
                  </a:cubicBezTo>
                  <a:lnTo>
                    <a:pt x="12147" y="12432"/>
                  </a:lnTo>
                  <a:cubicBezTo>
                    <a:pt x="12131" y="12464"/>
                    <a:pt x="12115" y="12512"/>
                    <a:pt x="12082" y="12544"/>
                  </a:cubicBezTo>
                  <a:lnTo>
                    <a:pt x="12002" y="12544"/>
                  </a:lnTo>
                  <a:cubicBezTo>
                    <a:pt x="11969" y="12528"/>
                    <a:pt x="11953" y="12512"/>
                    <a:pt x="11953" y="12496"/>
                  </a:cubicBezTo>
                  <a:lnTo>
                    <a:pt x="11711" y="12496"/>
                  </a:lnTo>
                  <a:cubicBezTo>
                    <a:pt x="11695" y="12528"/>
                    <a:pt x="11695" y="12561"/>
                    <a:pt x="11679" y="12593"/>
                  </a:cubicBezTo>
                  <a:cubicBezTo>
                    <a:pt x="11667" y="12605"/>
                    <a:pt x="11651" y="12608"/>
                    <a:pt x="11630" y="12608"/>
                  </a:cubicBezTo>
                  <a:cubicBezTo>
                    <a:pt x="11607" y="12608"/>
                    <a:pt x="11580" y="12604"/>
                    <a:pt x="11546" y="12604"/>
                  </a:cubicBezTo>
                  <a:cubicBezTo>
                    <a:pt x="11528" y="12604"/>
                    <a:pt x="11507" y="12605"/>
                    <a:pt x="11485" y="12609"/>
                  </a:cubicBezTo>
                  <a:cubicBezTo>
                    <a:pt x="11437" y="12657"/>
                    <a:pt x="11389" y="12722"/>
                    <a:pt x="11308" y="12803"/>
                  </a:cubicBezTo>
                  <a:cubicBezTo>
                    <a:pt x="11276" y="12738"/>
                    <a:pt x="11260" y="12706"/>
                    <a:pt x="11244" y="12674"/>
                  </a:cubicBezTo>
                  <a:lnTo>
                    <a:pt x="11082" y="12674"/>
                  </a:lnTo>
                  <a:cubicBezTo>
                    <a:pt x="11066" y="12706"/>
                    <a:pt x="11050" y="12738"/>
                    <a:pt x="11034" y="12786"/>
                  </a:cubicBezTo>
                  <a:cubicBezTo>
                    <a:pt x="11002" y="12770"/>
                    <a:pt x="10985" y="12754"/>
                    <a:pt x="10953" y="12722"/>
                  </a:cubicBezTo>
                  <a:cubicBezTo>
                    <a:pt x="10905" y="12770"/>
                    <a:pt x="10856" y="12803"/>
                    <a:pt x="10808" y="12835"/>
                  </a:cubicBezTo>
                  <a:lnTo>
                    <a:pt x="10598" y="12835"/>
                  </a:lnTo>
                  <a:cubicBezTo>
                    <a:pt x="10582" y="12851"/>
                    <a:pt x="10566" y="12867"/>
                    <a:pt x="10550" y="12883"/>
                  </a:cubicBezTo>
                  <a:cubicBezTo>
                    <a:pt x="10534" y="12883"/>
                    <a:pt x="10518" y="12899"/>
                    <a:pt x="10485" y="12899"/>
                  </a:cubicBezTo>
                  <a:lnTo>
                    <a:pt x="9340" y="12899"/>
                  </a:lnTo>
                  <a:cubicBezTo>
                    <a:pt x="9308" y="12883"/>
                    <a:pt x="9292" y="12867"/>
                    <a:pt x="9276" y="12851"/>
                  </a:cubicBezTo>
                  <a:lnTo>
                    <a:pt x="8840" y="12851"/>
                  </a:lnTo>
                  <a:cubicBezTo>
                    <a:pt x="8824" y="12867"/>
                    <a:pt x="8808" y="12883"/>
                    <a:pt x="8759" y="12915"/>
                  </a:cubicBezTo>
                  <a:cubicBezTo>
                    <a:pt x="8743" y="12851"/>
                    <a:pt x="8711" y="12803"/>
                    <a:pt x="8695" y="12786"/>
                  </a:cubicBezTo>
                  <a:lnTo>
                    <a:pt x="8501" y="12786"/>
                  </a:lnTo>
                  <a:cubicBezTo>
                    <a:pt x="8469" y="12770"/>
                    <a:pt x="8453" y="12738"/>
                    <a:pt x="8421" y="12722"/>
                  </a:cubicBezTo>
                  <a:cubicBezTo>
                    <a:pt x="8405" y="12738"/>
                    <a:pt x="8372" y="12770"/>
                    <a:pt x="8356" y="12786"/>
                  </a:cubicBezTo>
                  <a:cubicBezTo>
                    <a:pt x="8349" y="12788"/>
                    <a:pt x="8342" y="12788"/>
                    <a:pt x="8335" y="12788"/>
                  </a:cubicBezTo>
                  <a:cubicBezTo>
                    <a:pt x="8261" y="12788"/>
                    <a:pt x="8226" y="12720"/>
                    <a:pt x="8152" y="12720"/>
                  </a:cubicBezTo>
                  <a:cubicBezTo>
                    <a:pt x="8145" y="12720"/>
                    <a:pt x="8138" y="12721"/>
                    <a:pt x="8130" y="12722"/>
                  </a:cubicBezTo>
                  <a:cubicBezTo>
                    <a:pt x="8066" y="12722"/>
                    <a:pt x="8001" y="12690"/>
                    <a:pt x="7937" y="12657"/>
                  </a:cubicBezTo>
                  <a:cubicBezTo>
                    <a:pt x="7921" y="12690"/>
                    <a:pt x="7888" y="12706"/>
                    <a:pt x="7872" y="12722"/>
                  </a:cubicBezTo>
                  <a:cubicBezTo>
                    <a:pt x="7776" y="12657"/>
                    <a:pt x="7663" y="12641"/>
                    <a:pt x="7598" y="12561"/>
                  </a:cubicBezTo>
                  <a:cubicBezTo>
                    <a:pt x="7501" y="12544"/>
                    <a:pt x="7421" y="12496"/>
                    <a:pt x="7340" y="12464"/>
                  </a:cubicBezTo>
                  <a:cubicBezTo>
                    <a:pt x="7324" y="12464"/>
                    <a:pt x="7340" y="12448"/>
                    <a:pt x="7340" y="12432"/>
                  </a:cubicBezTo>
                  <a:lnTo>
                    <a:pt x="7146" y="12432"/>
                  </a:lnTo>
                  <a:cubicBezTo>
                    <a:pt x="7130" y="12399"/>
                    <a:pt x="7130" y="12367"/>
                    <a:pt x="7098" y="12319"/>
                  </a:cubicBezTo>
                  <a:lnTo>
                    <a:pt x="7017" y="12319"/>
                  </a:lnTo>
                  <a:cubicBezTo>
                    <a:pt x="6985" y="12303"/>
                    <a:pt x="6969" y="12286"/>
                    <a:pt x="6937" y="12254"/>
                  </a:cubicBezTo>
                  <a:cubicBezTo>
                    <a:pt x="6904" y="12303"/>
                    <a:pt x="6856" y="12335"/>
                    <a:pt x="6792" y="12383"/>
                  </a:cubicBezTo>
                  <a:cubicBezTo>
                    <a:pt x="6759" y="12351"/>
                    <a:pt x="6727" y="12319"/>
                    <a:pt x="6695" y="12286"/>
                  </a:cubicBezTo>
                  <a:cubicBezTo>
                    <a:pt x="6743" y="12270"/>
                    <a:pt x="6792" y="12254"/>
                    <a:pt x="6824" y="12238"/>
                  </a:cubicBezTo>
                  <a:cubicBezTo>
                    <a:pt x="6792" y="12173"/>
                    <a:pt x="6743" y="12125"/>
                    <a:pt x="6792" y="12028"/>
                  </a:cubicBezTo>
                  <a:cubicBezTo>
                    <a:pt x="6808" y="12028"/>
                    <a:pt x="6840" y="12028"/>
                    <a:pt x="6888" y="12012"/>
                  </a:cubicBezTo>
                  <a:cubicBezTo>
                    <a:pt x="6904" y="11980"/>
                    <a:pt x="6921" y="11948"/>
                    <a:pt x="6969" y="11883"/>
                  </a:cubicBezTo>
                  <a:cubicBezTo>
                    <a:pt x="6969" y="11964"/>
                    <a:pt x="6985" y="12012"/>
                    <a:pt x="7001" y="12077"/>
                  </a:cubicBezTo>
                  <a:cubicBezTo>
                    <a:pt x="7066" y="12061"/>
                    <a:pt x="7098" y="11996"/>
                    <a:pt x="7146" y="11964"/>
                  </a:cubicBezTo>
                  <a:lnTo>
                    <a:pt x="7243" y="11964"/>
                  </a:lnTo>
                  <a:cubicBezTo>
                    <a:pt x="7340" y="11996"/>
                    <a:pt x="7421" y="12028"/>
                    <a:pt x="7534" y="12077"/>
                  </a:cubicBezTo>
                  <a:lnTo>
                    <a:pt x="7646" y="12077"/>
                  </a:lnTo>
                  <a:cubicBezTo>
                    <a:pt x="7679" y="12109"/>
                    <a:pt x="7695" y="12125"/>
                    <a:pt x="7727" y="12141"/>
                  </a:cubicBezTo>
                  <a:lnTo>
                    <a:pt x="7856" y="12141"/>
                  </a:lnTo>
                  <a:cubicBezTo>
                    <a:pt x="7888" y="12157"/>
                    <a:pt x="7905" y="12173"/>
                    <a:pt x="7937" y="12190"/>
                  </a:cubicBezTo>
                  <a:cubicBezTo>
                    <a:pt x="7953" y="12173"/>
                    <a:pt x="7969" y="12173"/>
                    <a:pt x="7985" y="12157"/>
                  </a:cubicBezTo>
                  <a:cubicBezTo>
                    <a:pt x="8066" y="12173"/>
                    <a:pt x="8130" y="12206"/>
                    <a:pt x="8211" y="12238"/>
                  </a:cubicBezTo>
                  <a:cubicBezTo>
                    <a:pt x="8242" y="12228"/>
                    <a:pt x="8279" y="12198"/>
                    <a:pt x="8322" y="12198"/>
                  </a:cubicBezTo>
                  <a:cubicBezTo>
                    <a:pt x="8347" y="12198"/>
                    <a:pt x="8375" y="12208"/>
                    <a:pt x="8405" y="12238"/>
                  </a:cubicBezTo>
                  <a:cubicBezTo>
                    <a:pt x="8437" y="12270"/>
                    <a:pt x="8534" y="12254"/>
                    <a:pt x="8566" y="12319"/>
                  </a:cubicBezTo>
                  <a:lnTo>
                    <a:pt x="8953" y="12319"/>
                  </a:lnTo>
                  <a:cubicBezTo>
                    <a:pt x="8969" y="12254"/>
                    <a:pt x="9018" y="12222"/>
                    <a:pt x="9098" y="12190"/>
                  </a:cubicBezTo>
                  <a:cubicBezTo>
                    <a:pt x="9130" y="12206"/>
                    <a:pt x="9163" y="12238"/>
                    <a:pt x="9195" y="12254"/>
                  </a:cubicBezTo>
                  <a:cubicBezTo>
                    <a:pt x="9227" y="12238"/>
                    <a:pt x="9243" y="12222"/>
                    <a:pt x="9276" y="12206"/>
                  </a:cubicBezTo>
                  <a:lnTo>
                    <a:pt x="9405" y="12206"/>
                  </a:lnTo>
                  <a:cubicBezTo>
                    <a:pt x="9437" y="12222"/>
                    <a:pt x="9469" y="12254"/>
                    <a:pt x="9518" y="12286"/>
                  </a:cubicBezTo>
                  <a:cubicBezTo>
                    <a:pt x="9485" y="12303"/>
                    <a:pt x="9469" y="12319"/>
                    <a:pt x="9437" y="12351"/>
                  </a:cubicBezTo>
                  <a:cubicBezTo>
                    <a:pt x="9501" y="12367"/>
                    <a:pt x="9566" y="12399"/>
                    <a:pt x="9647" y="12432"/>
                  </a:cubicBezTo>
                  <a:cubicBezTo>
                    <a:pt x="9647" y="12367"/>
                    <a:pt x="9663" y="12335"/>
                    <a:pt x="9663" y="12286"/>
                  </a:cubicBezTo>
                  <a:cubicBezTo>
                    <a:pt x="9695" y="12254"/>
                    <a:pt x="9727" y="12222"/>
                    <a:pt x="9760" y="12190"/>
                  </a:cubicBezTo>
                  <a:cubicBezTo>
                    <a:pt x="9824" y="12254"/>
                    <a:pt x="9856" y="12303"/>
                    <a:pt x="9905" y="12367"/>
                  </a:cubicBezTo>
                  <a:cubicBezTo>
                    <a:pt x="9953" y="12335"/>
                    <a:pt x="9921" y="12270"/>
                    <a:pt x="9937" y="12238"/>
                  </a:cubicBezTo>
                  <a:cubicBezTo>
                    <a:pt x="9953" y="12222"/>
                    <a:pt x="9969" y="12206"/>
                    <a:pt x="9985" y="12206"/>
                  </a:cubicBezTo>
                  <a:cubicBezTo>
                    <a:pt x="10018" y="12200"/>
                    <a:pt x="10050" y="12199"/>
                    <a:pt x="10082" y="12199"/>
                  </a:cubicBezTo>
                  <a:cubicBezTo>
                    <a:pt x="10145" y="12199"/>
                    <a:pt x="10206" y="12206"/>
                    <a:pt x="10260" y="12206"/>
                  </a:cubicBezTo>
                  <a:cubicBezTo>
                    <a:pt x="10292" y="12157"/>
                    <a:pt x="10324" y="12141"/>
                    <a:pt x="10372" y="12093"/>
                  </a:cubicBezTo>
                  <a:cubicBezTo>
                    <a:pt x="10340" y="12061"/>
                    <a:pt x="10324" y="12028"/>
                    <a:pt x="10308" y="11996"/>
                  </a:cubicBezTo>
                  <a:cubicBezTo>
                    <a:pt x="10340" y="11964"/>
                    <a:pt x="10356" y="11932"/>
                    <a:pt x="10389" y="11915"/>
                  </a:cubicBezTo>
                  <a:lnTo>
                    <a:pt x="10469" y="11915"/>
                  </a:lnTo>
                  <a:cubicBezTo>
                    <a:pt x="10518" y="11948"/>
                    <a:pt x="10485" y="11996"/>
                    <a:pt x="10518" y="12061"/>
                  </a:cubicBezTo>
                  <a:cubicBezTo>
                    <a:pt x="10534" y="12077"/>
                    <a:pt x="10582" y="12109"/>
                    <a:pt x="10631" y="12157"/>
                  </a:cubicBezTo>
                  <a:cubicBezTo>
                    <a:pt x="10663" y="12125"/>
                    <a:pt x="10695" y="12109"/>
                    <a:pt x="10743" y="12093"/>
                  </a:cubicBezTo>
                  <a:cubicBezTo>
                    <a:pt x="10763" y="12085"/>
                    <a:pt x="10783" y="12083"/>
                    <a:pt x="10803" y="12083"/>
                  </a:cubicBezTo>
                  <a:cubicBezTo>
                    <a:pt x="10831" y="12083"/>
                    <a:pt x="10860" y="12087"/>
                    <a:pt x="10889" y="12087"/>
                  </a:cubicBezTo>
                  <a:cubicBezTo>
                    <a:pt x="10928" y="12087"/>
                    <a:pt x="10966" y="12080"/>
                    <a:pt x="11002" y="12044"/>
                  </a:cubicBezTo>
                  <a:cubicBezTo>
                    <a:pt x="11066" y="11996"/>
                    <a:pt x="11195" y="12061"/>
                    <a:pt x="11227" y="11964"/>
                  </a:cubicBezTo>
                  <a:cubicBezTo>
                    <a:pt x="11250" y="11964"/>
                    <a:pt x="11275" y="11965"/>
                    <a:pt x="11299" y="11965"/>
                  </a:cubicBezTo>
                  <a:cubicBezTo>
                    <a:pt x="11359" y="11965"/>
                    <a:pt x="11419" y="11957"/>
                    <a:pt x="11453" y="11899"/>
                  </a:cubicBezTo>
                  <a:cubicBezTo>
                    <a:pt x="11462" y="11901"/>
                    <a:pt x="11470" y="11901"/>
                    <a:pt x="11477" y="11901"/>
                  </a:cubicBezTo>
                  <a:cubicBezTo>
                    <a:pt x="11569" y="11901"/>
                    <a:pt x="11588" y="11817"/>
                    <a:pt x="11663" y="11802"/>
                  </a:cubicBezTo>
                  <a:cubicBezTo>
                    <a:pt x="11679" y="11819"/>
                    <a:pt x="11695" y="11819"/>
                    <a:pt x="11727" y="11851"/>
                  </a:cubicBezTo>
                  <a:cubicBezTo>
                    <a:pt x="11744" y="11835"/>
                    <a:pt x="11760" y="11802"/>
                    <a:pt x="11792" y="11802"/>
                  </a:cubicBezTo>
                  <a:cubicBezTo>
                    <a:pt x="11816" y="11794"/>
                    <a:pt x="11840" y="11794"/>
                    <a:pt x="11865" y="11794"/>
                  </a:cubicBezTo>
                  <a:cubicBezTo>
                    <a:pt x="11889" y="11794"/>
                    <a:pt x="11913" y="11794"/>
                    <a:pt x="11937" y="11786"/>
                  </a:cubicBezTo>
                  <a:cubicBezTo>
                    <a:pt x="11953" y="11786"/>
                    <a:pt x="11986" y="11754"/>
                    <a:pt x="12018" y="11738"/>
                  </a:cubicBezTo>
                  <a:lnTo>
                    <a:pt x="12179" y="11738"/>
                  </a:lnTo>
                  <a:cubicBezTo>
                    <a:pt x="12227" y="11673"/>
                    <a:pt x="12292" y="11609"/>
                    <a:pt x="12340" y="11577"/>
                  </a:cubicBezTo>
                  <a:cubicBezTo>
                    <a:pt x="12366" y="11565"/>
                    <a:pt x="12387" y="11561"/>
                    <a:pt x="12405" y="11561"/>
                  </a:cubicBezTo>
                  <a:cubicBezTo>
                    <a:pt x="12462" y="11561"/>
                    <a:pt x="12481" y="11609"/>
                    <a:pt x="12518" y="11609"/>
                  </a:cubicBezTo>
                  <a:lnTo>
                    <a:pt x="12582" y="11609"/>
                  </a:lnTo>
                  <a:cubicBezTo>
                    <a:pt x="12647" y="11544"/>
                    <a:pt x="12711" y="11496"/>
                    <a:pt x="12792" y="11448"/>
                  </a:cubicBezTo>
                  <a:lnTo>
                    <a:pt x="12921" y="11448"/>
                  </a:lnTo>
                  <a:cubicBezTo>
                    <a:pt x="12969" y="11399"/>
                    <a:pt x="13002" y="11367"/>
                    <a:pt x="13050" y="11335"/>
                  </a:cubicBezTo>
                  <a:close/>
                  <a:moveTo>
                    <a:pt x="3678" y="12891"/>
                  </a:moveTo>
                  <a:cubicBezTo>
                    <a:pt x="3699" y="12891"/>
                    <a:pt x="3719" y="12899"/>
                    <a:pt x="3743" y="12915"/>
                  </a:cubicBezTo>
                  <a:cubicBezTo>
                    <a:pt x="3695" y="12964"/>
                    <a:pt x="3678" y="13028"/>
                    <a:pt x="3646" y="13077"/>
                  </a:cubicBezTo>
                  <a:cubicBezTo>
                    <a:pt x="3582" y="13028"/>
                    <a:pt x="3614" y="12964"/>
                    <a:pt x="3614" y="12915"/>
                  </a:cubicBezTo>
                  <a:cubicBezTo>
                    <a:pt x="3638" y="12899"/>
                    <a:pt x="3658" y="12891"/>
                    <a:pt x="3678" y="12891"/>
                  </a:cubicBezTo>
                  <a:close/>
                  <a:moveTo>
                    <a:pt x="6179" y="14545"/>
                  </a:moveTo>
                  <a:cubicBezTo>
                    <a:pt x="6195" y="14545"/>
                    <a:pt x="6195" y="14561"/>
                    <a:pt x="6211" y="14561"/>
                  </a:cubicBezTo>
                  <a:cubicBezTo>
                    <a:pt x="6195" y="14561"/>
                    <a:pt x="6179" y="14577"/>
                    <a:pt x="6162" y="14577"/>
                  </a:cubicBezTo>
                  <a:cubicBezTo>
                    <a:pt x="6162" y="14577"/>
                    <a:pt x="6146" y="14561"/>
                    <a:pt x="6130" y="14561"/>
                  </a:cubicBezTo>
                  <a:cubicBezTo>
                    <a:pt x="6146" y="14561"/>
                    <a:pt x="6162" y="14545"/>
                    <a:pt x="6179" y="14545"/>
                  </a:cubicBezTo>
                  <a:close/>
                  <a:moveTo>
                    <a:pt x="6308" y="14529"/>
                  </a:moveTo>
                  <a:cubicBezTo>
                    <a:pt x="6340" y="14529"/>
                    <a:pt x="6372" y="14545"/>
                    <a:pt x="6404" y="14545"/>
                  </a:cubicBezTo>
                  <a:cubicBezTo>
                    <a:pt x="6404" y="14561"/>
                    <a:pt x="6404" y="14561"/>
                    <a:pt x="6404" y="14577"/>
                  </a:cubicBezTo>
                  <a:cubicBezTo>
                    <a:pt x="6372" y="14577"/>
                    <a:pt x="6340" y="14593"/>
                    <a:pt x="6324" y="14593"/>
                  </a:cubicBezTo>
                  <a:cubicBezTo>
                    <a:pt x="6308" y="14593"/>
                    <a:pt x="6292" y="14561"/>
                    <a:pt x="6292" y="14545"/>
                  </a:cubicBezTo>
                  <a:cubicBezTo>
                    <a:pt x="6292" y="14545"/>
                    <a:pt x="6308" y="14529"/>
                    <a:pt x="6308" y="14529"/>
                  </a:cubicBezTo>
                  <a:close/>
                  <a:moveTo>
                    <a:pt x="7265" y="1"/>
                  </a:moveTo>
                  <a:cubicBezTo>
                    <a:pt x="7222" y="1"/>
                    <a:pt x="7187" y="35"/>
                    <a:pt x="7163" y="60"/>
                  </a:cubicBezTo>
                  <a:cubicBezTo>
                    <a:pt x="7122" y="60"/>
                    <a:pt x="7082" y="64"/>
                    <a:pt x="7042" y="64"/>
                  </a:cubicBezTo>
                  <a:cubicBezTo>
                    <a:pt x="7001" y="64"/>
                    <a:pt x="6961" y="60"/>
                    <a:pt x="6921" y="43"/>
                  </a:cubicBezTo>
                  <a:cubicBezTo>
                    <a:pt x="6904" y="43"/>
                    <a:pt x="6888" y="27"/>
                    <a:pt x="6872" y="11"/>
                  </a:cubicBezTo>
                  <a:cubicBezTo>
                    <a:pt x="6856" y="27"/>
                    <a:pt x="6824" y="43"/>
                    <a:pt x="6792" y="76"/>
                  </a:cubicBezTo>
                  <a:lnTo>
                    <a:pt x="6598" y="76"/>
                  </a:lnTo>
                  <a:cubicBezTo>
                    <a:pt x="6533" y="124"/>
                    <a:pt x="6533" y="221"/>
                    <a:pt x="6437" y="237"/>
                  </a:cubicBezTo>
                  <a:lnTo>
                    <a:pt x="6308" y="237"/>
                  </a:lnTo>
                  <a:cubicBezTo>
                    <a:pt x="6292" y="205"/>
                    <a:pt x="6275" y="156"/>
                    <a:pt x="6243" y="108"/>
                  </a:cubicBezTo>
                  <a:cubicBezTo>
                    <a:pt x="6195" y="156"/>
                    <a:pt x="6162" y="205"/>
                    <a:pt x="6130" y="237"/>
                  </a:cubicBezTo>
                  <a:lnTo>
                    <a:pt x="5824" y="237"/>
                  </a:lnTo>
                  <a:cubicBezTo>
                    <a:pt x="5791" y="221"/>
                    <a:pt x="5775" y="205"/>
                    <a:pt x="5743" y="189"/>
                  </a:cubicBezTo>
                  <a:cubicBezTo>
                    <a:pt x="5727" y="221"/>
                    <a:pt x="5711" y="253"/>
                    <a:pt x="5695" y="302"/>
                  </a:cubicBezTo>
                  <a:lnTo>
                    <a:pt x="5420" y="302"/>
                  </a:lnTo>
                  <a:cubicBezTo>
                    <a:pt x="5356" y="334"/>
                    <a:pt x="5324" y="366"/>
                    <a:pt x="5291" y="382"/>
                  </a:cubicBezTo>
                  <a:lnTo>
                    <a:pt x="5291" y="511"/>
                  </a:lnTo>
                  <a:cubicBezTo>
                    <a:pt x="5227" y="527"/>
                    <a:pt x="5179" y="560"/>
                    <a:pt x="5098" y="592"/>
                  </a:cubicBezTo>
                  <a:lnTo>
                    <a:pt x="4775" y="592"/>
                  </a:lnTo>
                  <a:cubicBezTo>
                    <a:pt x="4711" y="656"/>
                    <a:pt x="4566" y="640"/>
                    <a:pt x="4517" y="737"/>
                  </a:cubicBezTo>
                  <a:cubicBezTo>
                    <a:pt x="4582" y="802"/>
                    <a:pt x="4582" y="802"/>
                    <a:pt x="4566" y="866"/>
                  </a:cubicBezTo>
                  <a:cubicBezTo>
                    <a:pt x="4529" y="873"/>
                    <a:pt x="4493" y="881"/>
                    <a:pt x="4460" y="881"/>
                  </a:cubicBezTo>
                  <a:cubicBezTo>
                    <a:pt x="4419" y="881"/>
                    <a:pt x="4383" y="869"/>
                    <a:pt x="4356" y="834"/>
                  </a:cubicBezTo>
                  <a:cubicBezTo>
                    <a:pt x="4314" y="848"/>
                    <a:pt x="4285" y="885"/>
                    <a:pt x="4236" y="885"/>
                  </a:cubicBezTo>
                  <a:cubicBezTo>
                    <a:pt x="4228" y="885"/>
                    <a:pt x="4220" y="884"/>
                    <a:pt x="4211" y="882"/>
                  </a:cubicBezTo>
                  <a:cubicBezTo>
                    <a:pt x="4146" y="931"/>
                    <a:pt x="4098" y="979"/>
                    <a:pt x="4033" y="1027"/>
                  </a:cubicBezTo>
                  <a:cubicBezTo>
                    <a:pt x="4033" y="1060"/>
                    <a:pt x="4114" y="1060"/>
                    <a:pt x="4098" y="1108"/>
                  </a:cubicBezTo>
                  <a:lnTo>
                    <a:pt x="4195" y="1108"/>
                  </a:lnTo>
                  <a:cubicBezTo>
                    <a:pt x="4259" y="1140"/>
                    <a:pt x="4259" y="1189"/>
                    <a:pt x="4211" y="1221"/>
                  </a:cubicBezTo>
                  <a:cubicBezTo>
                    <a:pt x="4162" y="1205"/>
                    <a:pt x="4114" y="1173"/>
                    <a:pt x="4098" y="1108"/>
                  </a:cubicBezTo>
                  <a:lnTo>
                    <a:pt x="3920" y="1108"/>
                  </a:lnTo>
                  <a:cubicBezTo>
                    <a:pt x="3904" y="1140"/>
                    <a:pt x="3872" y="1156"/>
                    <a:pt x="3840" y="1173"/>
                  </a:cubicBezTo>
                  <a:lnTo>
                    <a:pt x="3711" y="1173"/>
                  </a:lnTo>
                  <a:cubicBezTo>
                    <a:pt x="3662" y="1237"/>
                    <a:pt x="3549" y="1269"/>
                    <a:pt x="3533" y="1334"/>
                  </a:cubicBezTo>
                  <a:cubicBezTo>
                    <a:pt x="3485" y="1350"/>
                    <a:pt x="3453" y="1350"/>
                    <a:pt x="3388" y="1350"/>
                  </a:cubicBezTo>
                  <a:cubicBezTo>
                    <a:pt x="3388" y="1398"/>
                    <a:pt x="3388" y="1431"/>
                    <a:pt x="3388" y="1463"/>
                  </a:cubicBezTo>
                  <a:cubicBezTo>
                    <a:pt x="3291" y="1511"/>
                    <a:pt x="3194" y="1527"/>
                    <a:pt x="3114" y="1608"/>
                  </a:cubicBezTo>
                  <a:cubicBezTo>
                    <a:pt x="3114" y="1640"/>
                    <a:pt x="3114" y="1689"/>
                    <a:pt x="3114" y="1721"/>
                  </a:cubicBezTo>
                  <a:cubicBezTo>
                    <a:pt x="3098" y="1769"/>
                    <a:pt x="3130" y="1818"/>
                    <a:pt x="3098" y="1866"/>
                  </a:cubicBezTo>
                  <a:cubicBezTo>
                    <a:pt x="3049" y="1866"/>
                    <a:pt x="3017" y="1882"/>
                    <a:pt x="2985" y="1898"/>
                  </a:cubicBezTo>
                  <a:cubicBezTo>
                    <a:pt x="2953" y="1947"/>
                    <a:pt x="3001" y="1995"/>
                    <a:pt x="2953" y="2044"/>
                  </a:cubicBezTo>
                  <a:cubicBezTo>
                    <a:pt x="2888" y="2044"/>
                    <a:pt x="2840" y="2060"/>
                    <a:pt x="2791" y="2060"/>
                  </a:cubicBezTo>
                  <a:cubicBezTo>
                    <a:pt x="2727" y="2189"/>
                    <a:pt x="2727" y="2189"/>
                    <a:pt x="2630" y="2221"/>
                  </a:cubicBezTo>
                  <a:cubicBezTo>
                    <a:pt x="2549" y="2237"/>
                    <a:pt x="2517" y="2286"/>
                    <a:pt x="2469" y="2334"/>
                  </a:cubicBezTo>
                  <a:lnTo>
                    <a:pt x="2469" y="2495"/>
                  </a:lnTo>
                  <a:cubicBezTo>
                    <a:pt x="2420" y="2528"/>
                    <a:pt x="2388" y="2560"/>
                    <a:pt x="2340" y="2592"/>
                  </a:cubicBezTo>
                  <a:cubicBezTo>
                    <a:pt x="2340" y="2640"/>
                    <a:pt x="2340" y="2689"/>
                    <a:pt x="2323" y="2721"/>
                  </a:cubicBezTo>
                  <a:cubicBezTo>
                    <a:pt x="2307" y="2753"/>
                    <a:pt x="2291" y="2769"/>
                    <a:pt x="2275" y="2786"/>
                  </a:cubicBezTo>
                  <a:lnTo>
                    <a:pt x="2275" y="2899"/>
                  </a:lnTo>
                  <a:cubicBezTo>
                    <a:pt x="2194" y="2947"/>
                    <a:pt x="2146" y="3028"/>
                    <a:pt x="2033" y="3044"/>
                  </a:cubicBezTo>
                  <a:cubicBezTo>
                    <a:pt x="2001" y="3044"/>
                    <a:pt x="1952" y="3173"/>
                    <a:pt x="1952" y="3221"/>
                  </a:cubicBezTo>
                  <a:lnTo>
                    <a:pt x="2049" y="3221"/>
                  </a:lnTo>
                  <a:cubicBezTo>
                    <a:pt x="2065" y="3189"/>
                    <a:pt x="2081" y="3173"/>
                    <a:pt x="2098" y="3157"/>
                  </a:cubicBezTo>
                  <a:lnTo>
                    <a:pt x="2098" y="3157"/>
                  </a:lnTo>
                  <a:cubicBezTo>
                    <a:pt x="2146" y="3221"/>
                    <a:pt x="2098" y="3205"/>
                    <a:pt x="2049" y="3221"/>
                  </a:cubicBezTo>
                  <a:cubicBezTo>
                    <a:pt x="2049" y="3270"/>
                    <a:pt x="2081" y="3334"/>
                    <a:pt x="2033" y="3382"/>
                  </a:cubicBezTo>
                  <a:lnTo>
                    <a:pt x="1985" y="3382"/>
                  </a:lnTo>
                  <a:cubicBezTo>
                    <a:pt x="1920" y="3350"/>
                    <a:pt x="1872" y="3302"/>
                    <a:pt x="1823" y="3253"/>
                  </a:cubicBezTo>
                  <a:cubicBezTo>
                    <a:pt x="1775" y="3302"/>
                    <a:pt x="1743" y="3334"/>
                    <a:pt x="1710" y="3366"/>
                  </a:cubicBezTo>
                  <a:cubicBezTo>
                    <a:pt x="1710" y="3399"/>
                    <a:pt x="1694" y="3447"/>
                    <a:pt x="1694" y="3495"/>
                  </a:cubicBezTo>
                  <a:cubicBezTo>
                    <a:pt x="1646" y="3511"/>
                    <a:pt x="1614" y="3511"/>
                    <a:pt x="1565" y="3528"/>
                  </a:cubicBezTo>
                  <a:cubicBezTo>
                    <a:pt x="1565" y="3576"/>
                    <a:pt x="1565" y="3624"/>
                    <a:pt x="1565" y="3673"/>
                  </a:cubicBezTo>
                  <a:cubicBezTo>
                    <a:pt x="1404" y="3721"/>
                    <a:pt x="1404" y="3721"/>
                    <a:pt x="1356" y="3802"/>
                  </a:cubicBezTo>
                  <a:cubicBezTo>
                    <a:pt x="1291" y="3899"/>
                    <a:pt x="1227" y="3995"/>
                    <a:pt x="1178" y="4092"/>
                  </a:cubicBezTo>
                  <a:cubicBezTo>
                    <a:pt x="1162" y="4124"/>
                    <a:pt x="1146" y="4157"/>
                    <a:pt x="1130" y="4189"/>
                  </a:cubicBezTo>
                  <a:cubicBezTo>
                    <a:pt x="1081" y="4237"/>
                    <a:pt x="1049" y="4253"/>
                    <a:pt x="1001" y="4302"/>
                  </a:cubicBezTo>
                  <a:lnTo>
                    <a:pt x="1001" y="4383"/>
                  </a:lnTo>
                  <a:cubicBezTo>
                    <a:pt x="952" y="4479"/>
                    <a:pt x="920" y="4560"/>
                    <a:pt x="856" y="4624"/>
                  </a:cubicBezTo>
                  <a:cubicBezTo>
                    <a:pt x="807" y="4689"/>
                    <a:pt x="791" y="4754"/>
                    <a:pt x="775" y="4834"/>
                  </a:cubicBezTo>
                  <a:cubicBezTo>
                    <a:pt x="662" y="4883"/>
                    <a:pt x="775" y="5012"/>
                    <a:pt x="646" y="5044"/>
                  </a:cubicBezTo>
                  <a:cubicBezTo>
                    <a:pt x="646" y="5092"/>
                    <a:pt x="646" y="5141"/>
                    <a:pt x="646" y="5173"/>
                  </a:cubicBezTo>
                  <a:cubicBezTo>
                    <a:pt x="614" y="5205"/>
                    <a:pt x="597" y="5221"/>
                    <a:pt x="581" y="5221"/>
                  </a:cubicBezTo>
                  <a:lnTo>
                    <a:pt x="581" y="5431"/>
                  </a:lnTo>
                  <a:cubicBezTo>
                    <a:pt x="646" y="5431"/>
                    <a:pt x="662" y="5366"/>
                    <a:pt x="710" y="5350"/>
                  </a:cubicBezTo>
                  <a:lnTo>
                    <a:pt x="710" y="5092"/>
                  </a:lnTo>
                  <a:cubicBezTo>
                    <a:pt x="791" y="5044"/>
                    <a:pt x="872" y="4995"/>
                    <a:pt x="936" y="4947"/>
                  </a:cubicBezTo>
                  <a:cubicBezTo>
                    <a:pt x="936" y="4899"/>
                    <a:pt x="920" y="4866"/>
                    <a:pt x="936" y="4850"/>
                  </a:cubicBezTo>
                  <a:cubicBezTo>
                    <a:pt x="952" y="4786"/>
                    <a:pt x="1001" y="4754"/>
                    <a:pt x="1017" y="4689"/>
                  </a:cubicBezTo>
                  <a:cubicBezTo>
                    <a:pt x="1033" y="4641"/>
                    <a:pt x="1098" y="4592"/>
                    <a:pt x="1130" y="4528"/>
                  </a:cubicBezTo>
                  <a:cubicBezTo>
                    <a:pt x="1162" y="4479"/>
                    <a:pt x="1130" y="4431"/>
                    <a:pt x="1178" y="4366"/>
                  </a:cubicBezTo>
                  <a:cubicBezTo>
                    <a:pt x="1243" y="4318"/>
                    <a:pt x="1275" y="4237"/>
                    <a:pt x="1307" y="4157"/>
                  </a:cubicBezTo>
                  <a:cubicBezTo>
                    <a:pt x="1356" y="4076"/>
                    <a:pt x="1404" y="4012"/>
                    <a:pt x="1485" y="3947"/>
                  </a:cubicBezTo>
                  <a:cubicBezTo>
                    <a:pt x="1469" y="3882"/>
                    <a:pt x="1549" y="3866"/>
                    <a:pt x="1565" y="3802"/>
                  </a:cubicBezTo>
                  <a:cubicBezTo>
                    <a:pt x="1598" y="3753"/>
                    <a:pt x="1630" y="3689"/>
                    <a:pt x="1662" y="3641"/>
                  </a:cubicBezTo>
                  <a:cubicBezTo>
                    <a:pt x="1694" y="3592"/>
                    <a:pt x="1775" y="3576"/>
                    <a:pt x="1775" y="3495"/>
                  </a:cubicBezTo>
                  <a:cubicBezTo>
                    <a:pt x="1775" y="3447"/>
                    <a:pt x="1823" y="3447"/>
                    <a:pt x="1888" y="3447"/>
                  </a:cubicBezTo>
                  <a:cubicBezTo>
                    <a:pt x="1936" y="3495"/>
                    <a:pt x="1985" y="3544"/>
                    <a:pt x="2049" y="3592"/>
                  </a:cubicBezTo>
                  <a:cubicBezTo>
                    <a:pt x="1969" y="3624"/>
                    <a:pt x="1888" y="3657"/>
                    <a:pt x="1840" y="3721"/>
                  </a:cubicBezTo>
                  <a:cubicBezTo>
                    <a:pt x="1840" y="3786"/>
                    <a:pt x="1872" y="3850"/>
                    <a:pt x="1823" y="3915"/>
                  </a:cubicBezTo>
                  <a:cubicBezTo>
                    <a:pt x="1759" y="3915"/>
                    <a:pt x="1710" y="3915"/>
                    <a:pt x="1646" y="3931"/>
                  </a:cubicBezTo>
                  <a:cubicBezTo>
                    <a:pt x="1646" y="4076"/>
                    <a:pt x="1533" y="4189"/>
                    <a:pt x="1452" y="4334"/>
                  </a:cubicBezTo>
                  <a:cubicBezTo>
                    <a:pt x="1437" y="4329"/>
                    <a:pt x="1423" y="4327"/>
                    <a:pt x="1411" y="4327"/>
                  </a:cubicBezTo>
                  <a:cubicBezTo>
                    <a:pt x="1349" y="4327"/>
                    <a:pt x="1332" y="4385"/>
                    <a:pt x="1291" y="4399"/>
                  </a:cubicBezTo>
                  <a:cubicBezTo>
                    <a:pt x="1259" y="4479"/>
                    <a:pt x="1307" y="4544"/>
                    <a:pt x="1259" y="4608"/>
                  </a:cubicBezTo>
                  <a:cubicBezTo>
                    <a:pt x="1227" y="4608"/>
                    <a:pt x="1194" y="4624"/>
                    <a:pt x="1162" y="4624"/>
                  </a:cubicBezTo>
                  <a:cubicBezTo>
                    <a:pt x="1146" y="4673"/>
                    <a:pt x="1130" y="4737"/>
                    <a:pt x="1065" y="4770"/>
                  </a:cubicBezTo>
                  <a:lnTo>
                    <a:pt x="1065" y="4947"/>
                  </a:lnTo>
                  <a:cubicBezTo>
                    <a:pt x="1017" y="4979"/>
                    <a:pt x="952" y="5012"/>
                    <a:pt x="952" y="5044"/>
                  </a:cubicBezTo>
                  <a:cubicBezTo>
                    <a:pt x="936" y="5108"/>
                    <a:pt x="872" y="5141"/>
                    <a:pt x="856" y="5189"/>
                  </a:cubicBezTo>
                  <a:cubicBezTo>
                    <a:pt x="856" y="5221"/>
                    <a:pt x="856" y="5254"/>
                    <a:pt x="856" y="5286"/>
                  </a:cubicBezTo>
                  <a:cubicBezTo>
                    <a:pt x="839" y="5302"/>
                    <a:pt x="823" y="5318"/>
                    <a:pt x="791" y="5350"/>
                  </a:cubicBezTo>
                  <a:cubicBezTo>
                    <a:pt x="791" y="5431"/>
                    <a:pt x="807" y="5512"/>
                    <a:pt x="791" y="5576"/>
                  </a:cubicBezTo>
                  <a:cubicBezTo>
                    <a:pt x="759" y="5608"/>
                    <a:pt x="743" y="5625"/>
                    <a:pt x="727" y="5641"/>
                  </a:cubicBezTo>
                  <a:lnTo>
                    <a:pt x="727" y="5770"/>
                  </a:lnTo>
                  <a:cubicBezTo>
                    <a:pt x="678" y="5802"/>
                    <a:pt x="614" y="5834"/>
                    <a:pt x="581" y="5866"/>
                  </a:cubicBezTo>
                  <a:lnTo>
                    <a:pt x="581" y="6108"/>
                  </a:lnTo>
                  <a:cubicBezTo>
                    <a:pt x="549" y="6125"/>
                    <a:pt x="533" y="6141"/>
                    <a:pt x="517" y="6157"/>
                  </a:cubicBezTo>
                  <a:cubicBezTo>
                    <a:pt x="533" y="6173"/>
                    <a:pt x="549" y="6189"/>
                    <a:pt x="581" y="6221"/>
                  </a:cubicBezTo>
                  <a:cubicBezTo>
                    <a:pt x="549" y="6237"/>
                    <a:pt x="533" y="6254"/>
                    <a:pt x="517" y="6286"/>
                  </a:cubicBezTo>
                  <a:cubicBezTo>
                    <a:pt x="501" y="6318"/>
                    <a:pt x="533" y="6383"/>
                    <a:pt x="485" y="6415"/>
                  </a:cubicBezTo>
                  <a:cubicBezTo>
                    <a:pt x="420" y="6447"/>
                    <a:pt x="436" y="6512"/>
                    <a:pt x="388" y="6560"/>
                  </a:cubicBezTo>
                  <a:cubicBezTo>
                    <a:pt x="356" y="6592"/>
                    <a:pt x="356" y="6657"/>
                    <a:pt x="356" y="6721"/>
                  </a:cubicBezTo>
                  <a:cubicBezTo>
                    <a:pt x="307" y="6689"/>
                    <a:pt x="291" y="6673"/>
                    <a:pt x="259" y="6657"/>
                  </a:cubicBezTo>
                  <a:cubicBezTo>
                    <a:pt x="248" y="6661"/>
                    <a:pt x="236" y="6662"/>
                    <a:pt x="224" y="6662"/>
                  </a:cubicBezTo>
                  <a:cubicBezTo>
                    <a:pt x="202" y="6662"/>
                    <a:pt x="179" y="6658"/>
                    <a:pt x="156" y="6658"/>
                  </a:cubicBezTo>
                  <a:cubicBezTo>
                    <a:pt x="135" y="6658"/>
                    <a:pt x="115" y="6661"/>
                    <a:pt x="97" y="6673"/>
                  </a:cubicBezTo>
                  <a:cubicBezTo>
                    <a:pt x="97" y="6689"/>
                    <a:pt x="97" y="6721"/>
                    <a:pt x="81" y="6738"/>
                  </a:cubicBezTo>
                  <a:cubicBezTo>
                    <a:pt x="130" y="6818"/>
                    <a:pt x="226" y="6818"/>
                    <a:pt x="291" y="6867"/>
                  </a:cubicBezTo>
                  <a:cubicBezTo>
                    <a:pt x="275" y="6883"/>
                    <a:pt x="259" y="6899"/>
                    <a:pt x="226" y="6915"/>
                  </a:cubicBezTo>
                  <a:cubicBezTo>
                    <a:pt x="259" y="6947"/>
                    <a:pt x="275" y="6963"/>
                    <a:pt x="307" y="6996"/>
                  </a:cubicBezTo>
                  <a:cubicBezTo>
                    <a:pt x="291" y="7012"/>
                    <a:pt x="291" y="7044"/>
                    <a:pt x="275" y="7060"/>
                  </a:cubicBezTo>
                  <a:cubicBezTo>
                    <a:pt x="232" y="7060"/>
                    <a:pt x="214" y="7009"/>
                    <a:pt x="177" y="7009"/>
                  </a:cubicBezTo>
                  <a:cubicBezTo>
                    <a:pt x="172" y="7009"/>
                    <a:pt x="167" y="7010"/>
                    <a:pt x="162" y="7012"/>
                  </a:cubicBezTo>
                  <a:lnTo>
                    <a:pt x="162" y="7157"/>
                  </a:lnTo>
                  <a:cubicBezTo>
                    <a:pt x="130" y="7173"/>
                    <a:pt x="114" y="7189"/>
                    <a:pt x="81" y="7221"/>
                  </a:cubicBezTo>
                  <a:cubicBezTo>
                    <a:pt x="81" y="7238"/>
                    <a:pt x="97" y="7270"/>
                    <a:pt x="97" y="7286"/>
                  </a:cubicBezTo>
                  <a:cubicBezTo>
                    <a:pt x="119" y="7297"/>
                    <a:pt x="144" y="7299"/>
                    <a:pt x="169" y="7299"/>
                  </a:cubicBezTo>
                  <a:cubicBezTo>
                    <a:pt x="182" y="7299"/>
                    <a:pt x="194" y="7298"/>
                    <a:pt x="206" y="7298"/>
                  </a:cubicBezTo>
                  <a:cubicBezTo>
                    <a:pt x="243" y="7298"/>
                    <a:pt x="275" y="7302"/>
                    <a:pt x="291" y="7334"/>
                  </a:cubicBezTo>
                  <a:cubicBezTo>
                    <a:pt x="226" y="7367"/>
                    <a:pt x="194" y="7463"/>
                    <a:pt x="81" y="7480"/>
                  </a:cubicBezTo>
                  <a:lnTo>
                    <a:pt x="81" y="7560"/>
                  </a:lnTo>
                  <a:cubicBezTo>
                    <a:pt x="65" y="7576"/>
                    <a:pt x="49" y="7609"/>
                    <a:pt x="17" y="7625"/>
                  </a:cubicBezTo>
                  <a:cubicBezTo>
                    <a:pt x="49" y="7641"/>
                    <a:pt x="65" y="7657"/>
                    <a:pt x="81" y="7673"/>
                  </a:cubicBezTo>
                  <a:cubicBezTo>
                    <a:pt x="49" y="7705"/>
                    <a:pt x="33" y="7721"/>
                    <a:pt x="1" y="7754"/>
                  </a:cubicBezTo>
                  <a:cubicBezTo>
                    <a:pt x="49" y="7834"/>
                    <a:pt x="97" y="7899"/>
                    <a:pt x="162" y="7996"/>
                  </a:cubicBezTo>
                  <a:lnTo>
                    <a:pt x="162" y="8254"/>
                  </a:lnTo>
                  <a:cubicBezTo>
                    <a:pt x="130" y="8286"/>
                    <a:pt x="114" y="8302"/>
                    <a:pt x="81" y="8318"/>
                  </a:cubicBezTo>
                  <a:lnTo>
                    <a:pt x="81" y="8431"/>
                  </a:lnTo>
                  <a:cubicBezTo>
                    <a:pt x="114" y="8463"/>
                    <a:pt x="130" y="8480"/>
                    <a:pt x="162" y="8496"/>
                  </a:cubicBezTo>
                  <a:lnTo>
                    <a:pt x="162" y="8609"/>
                  </a:lnTo>
                  <a:cubicBezTo>
                    <a:pt x="130" y="8641"/>
                    <a:pt x="114" y="8657"/>
                    <a:pt x="97" y="8673"/>
                  </a:cubicBezTo>
                  <a:cubicBezTo>
                    <a:pt x="97" y="8802"/>
                    <a:pt x="97" y="8915"/>
                    <a:pt x="97" y="9028"/>
                  </a:cubicBezTo>
                  <a:cubicBezTo>
                    <a:pt x="97" y="9028"/>
                    <a:pt x="114" y="9044"/>
                    <a:pt x="114" y="9044"/>
                  </a:cubicBezTo>
                  <a:cubicBezTo>
                    <a:pt x="146" y="9044"/>
                    <a:pt x="178" y="9060"/>
                    <a:pt x="226" y="9060"/>
                  </a:cubicBezTo>
                  <a:lnTo>
                    <a:pt x="226" y="9254"/>
                  </a:lnTo>
                  <a:cubicBezTo>
                    <a:pt x="259" y="9286"/>
                    <a:pt x="275" y="9302"/>
                    <a:pt x="275" y="9302"/>
                  </a:cubicBezTo>
                  <a:cubicBezTo>
                    <a:pt x="259" y="9351"/>
                    <a:pt x="226" y="9383"/>
                    <a:pt x="226" y="9415"/>
                  </a:cubicBezTo>
                  <a:cubicBezTo>
                    <a:pt x="259" y="9480"/>
                    <a:pt x="356" y="9496"/>
                    <a:pt x="372" y="9593"/>
                  </a:cubicBezTo>
                  <a:cubicBezTo>
                    <a:pt x="323" y="9641"/>
                    <a:pt x="275" y="9689"/>
                    <a:pt x="226" y="9738"/>
                  </a:cubicBezTo>
                  <a:cubicBezTo>
                    <a:pt x="226" y="9754"/>
                    <a:pt x="243" y="9786"/>
                    <a:pt x="259" y="9802"/>
                  </a:cubicBezTo>
                  <a:cubicBezTo>
                    <a:pt x="291" y="9802"/>
                    <a:pt x="323" y="9818"/>
                    <a:pt x="356" y="9818"/>
                  </a:cubicBezTo>
                  <a:cubicBezTo>
                    <a:pt x="372" y="9883"/>
                    <a:pt x="339" y="9964"/>
                    <a:pt x="436" y="10012"/>
                  </a:cubicBezTo>
                  <a:lnTo>
                    <a:pt x="436" y="10173"/>
                  </a:lnTo>
                  <a:cubicBezTo>
                    <a:pt x="468" y="10206"/>
                    <a:pt x="485" y="10222"/>
                    <a:pt x="501" y="10238"/>
                  </a:cubicBezTo>
                  <a:cubicBezTo>
                    <a:pt x="485" y="10270"/>
                    <a:pt x="468" y="10286"/>
                    <a:pt x="436" y="10302"/>
                  </a:cubicBezTo>
                  <a:lnTo>
                    <a:pt x="436" y="10367"/>
                  </a:lnTo>
                  <a:cubicBezTo>
                    <a:pt x="485" y="10383"/>
                    <a:pt x="533" y="10399"/>
                    <a:pt x="597" y="10431"/>
                  </a:cubicBezTo>
                  <a:cubicBezTo>
                    <a:pt x="565" y="10480"/>
                    <a:pt x="533" y="10528"/>
                    <a:pt x="485" y="10593"/>
                  </a:cubicBezTo>
                  <a:cubicBezTo>
                    <a:pt x="549" y="10625"/>
                    <a:pt x="614" y="10657"/>
                    <a:pt x="662" y="10689"/>
                  </a:cubicBezTo>
                  <a:lnTo>
                    <a:pt x="662" y="10948"/>
                  </a:lnTo>
                  <a:cubicBezTo>
                    <a:pt x="710" y="11012"/>
                    <a:pt x="791" y="11044"/>
                    <a:pt x="807" y="11125"/>
                  </a:cubicBezTo>
                  <a:cubicBezTo>
                    <a:pt x="807" y="11173"/>
                    <a:pt x="936" y="11190"/>
                    <a:pt x="936" y="11286"/>
                  </a:cubicBezTo>
                  <a:cubicBezTo>
                    <a:pt x="920" y="11319"/>
                    <a:pt x="839" y="11351"/>
                    <a:pt x="872" y="11431"/>
                  </a:cubicBezTo>
                  <a:cubicBezTo>
                    <a:pt x="936" y="11464"/>
                    <a:pt x="1017" y="11528"/>
                    <a:pt x="1065" y="11561"/>
                  </a:cubicBezTo>
                  <a:lnTo>
                    <a:pt x="1065" y="11673"/>
                  </a:lnTo>
                  <a:cubicBezTo>
                    <a:pt x="1162" y="11883"/>
                    <a:pt x="1356" y="11980"/>
                    <a:pt x="1501" y="12109"/>
                  </a:cubicBezTo>
                  <a:lnTo>
                    <a:pt x="1501" y="12173"/>
                  </a:lnTo>
                  <a:cubicBezTo>
                    <a:pt x="1549" y="12190"/>
                    <a:pt x="1598" y="12206"/>
                    <a:pt x="1630" y="12222"/>
                  </a:cubicBezTo>
                  <a:cubicBezTo>
                    <a:pt x="1646" y="12270"/>
                    <a:pt x="1646" y="12286"/>
                    <a:pt x="1662" y="12319"/>
                  </a:cubicBezTo>
                  <a:lnTo>
                    <a:pt x="1710" y="12319"/>
                  </a:lnTo>
                  <a:cubicBezTo>
                    <a:pt x="1775" y="12351"/>
                    <a:pt x="1823" y="12383"/>
                    <a:pt x="1840" y="12383"/>
                  </a:cubicBezTo>
                  <a:cubicBezTo>
                    <a:pt x="1840" y="12464"/>
                    <a:pt x="1856" y="12496"/>
                    <a:pt x="1856" y="12528"/>
                  </a:cubicBezTo>
                  <a:cubicBezTo>
                    <a:pt x="1920" y="12593"/>
                    <a:pt x="2001" y="12641"/>
                    <a:pt x="2001" y="12706"/>
                  </a:cubicBezTo>
                  <a:cubicBezTo>
                    <a:pt x="2049" y="12722"/>
                    <a:pt x="2065" y="12722"/>
                    <a:pt x="2114" y="12738"/>
                  </a:cubicBezTo>
                  <a:cubicBezTo>
                    <a:pt x="2146" y="12770"/>
                    <a:pt x="2130" y="12819"/>
                    <a:pt x="2178" y="12867"/>
                  </a:cubicBezTo>
                  <a:cubicBezTo>
                    <a:pt x="2211" y="12883"/>
                    <a:pt x="2194" y="12948"/>
                    <a:pt x="2211" y="12996"/>
                  </a:cubicBezTo>
                  <a:cubicBezTo>
                    <a:pt x="2307" y="13077"/>
                    <a:pt x="2404" y="13157"/>
                    <a:pt x="2549" y="13222"/>
                  </a:cubicBezTo>
                  <a:cubicBezTo>
                    <a:pt x="2590" y="13246"/>
                    <a:pt x="2634" y="13246"/>
                    <a:pt x="2678" y="13246"/>
                  </a:cubicBezTo>
                  <a:cubicBezTo>
                    <a:pt x="2723" y="13246"/>
                    <a:pt x="2767" y="13246"/>
                    <a:pt x="2807" y="13270"/>
                  </a:cubicBezTo>
                  <a:cubicBezTo>
                    <a:pt x="2840" y="13367"/>
                    <a:pt x="2904" y="13432"/>
                    <a:pt x="3033" y="13432"/>
                  </a:cubicBezTo>
                  <a:cubicBezTo>
                    <a:pt x="3049" y="13480"/>
                    <a:pt x="3049" y="13512"/>
                    <a:pt x="3065" y="13545"/>
                  </a:cubicBezTo>
                  <a:cubicBezTo>
                    <a:pt x="3114" y="13512"/>
                    <a:pt x="3146" y="13496"/>
                    <a:pt x="3178" y="13480"/>
                  </a:cubicBezTo>
                  <a:cubicBezTo>
                    <a:pt x="3275" y="13512"/>
                    <a:pt x="3324" y="13577"/>
                    <a:pt x="3388" y="13625"/>
                  </a:cubicBezTo>
                  <a:cubicBezTo>
                    <a:pt x="3372" y="13657"/>
                    <a:pt x="3356" y="13674"/>
                    <a:pt x="3324" y="13690"/>
                  </a:cubicBezTo>
                  <a:cubicBezTo>
                    <a:pt x="3372" y="13706"/>
                    <a:pt x="3404" y="13722"/>
                    <a:pt x="3453" y="13738"/>
                  </a:cubicBezTo>
                  <a:cubicBezTo>
                    <a:pt x="3469" y="13803"/>
                    <a:pt x="3501" y="13867"/>
                    <a:pt x="3614" y="13899"/>
                  </a:cubicBezTo>
                  <a:cubicBezTo>
                    <a:pt x="3695" y="13916"/>
                    <a:pt x="3775" y="13964"/>
                    <a:pt x="3856" y="13996"/>
                  </a:cubicBezTo>
                  <a:cubicBezTo>
                    <a:pt x="3904" y="13980"/>
                    <a:pt x="3936" y="13964"/>
                    <a:pt x="3985" y="13932"/>
                  </a:cubicBezTo>
                  <a:cubicBezTo>
                    <a:pt x="4066" y="14012"/>
                    <a:pt x="4130" y="14077"/>
                    <a:pt x="4146" y="14093"/>
                  </a:cubicBezTo>
                  <a:cubicBezTo>
                    <a:pt x="4275" y="14141"/>
                    <a:pt x="4340" y="14158"/>
                    <a:pt x="4388" y="14190"/>
                  </a:cubicBezTo>
                  <a:cubicBezTo>
                    <a:pt x="4453" y="14222"/>
                    <a:pt x="4517" y="14270"/>
                    <a:pt x="4582" y="14303"/>
                  </a:cubicBezTo>
                  <a:lnTo>
                    <a:pt x="4775" y="14303"/>
                  </a:lnTo>
                  <a:cubicBezTo>
                    <a:pt x="4824" y="14351"/>
                    <a:pt x="4872" y="14383"/>
                    <a:pt x="4920" y="14432"/>
                  </a:cubicBezTo>
                  <a:cubicBezTo>
                    <a:pt x="4969" y="14416"/>
                    <a:pt x="5001" y="14383"/>
                    <a:pt x="5049" y="14367"/>
                  </a:cubicBezTo>
                  <a:cubicBezTo>
                    <a:pt x="5098" y="14399"/>
                    <a:pt x="5162" y="14416"/>
                    <a:pt x="5227" y="14448"/>
                  </a:cubicBezTo>
                  <a:lnTo>
                    <a:pt x="5227" y="14512"/>
                  </a:lnTo>
                  <a:cubicBezTo>
                    <a:pt x="5291" y="14529"/>
                    <a:pt x="5356" y="14561"/>
                    <a:pt x="5404" y="14577"/>
                  </a:cubicBezTo>
                  <a:cubicBezTo>
                    <a:pt x="5437" y="14561"/>
                    <a:pt x="5453" y="14545"/>
                    <a:pt x="5485" y="14529"/>
                  </a:cubicBezTo>
                  <a:cubicBezTo>
                    <a:pt x="5550" y="14593"/>
                    <a:pt x="5614" y="14658"/>
                    <a:pt x="5646" y="14690"/>
                  </a:cubicBezTo>
                  <a:cubicBezTo>
                    <a:pt x="5727" y="14706"/>
                    <a:pt x="5759" y="14722"/>
                    <a:pt x="5791" y="14722"/>
                  </a:cubicBezTo>
                  <a:lnTo>
                    <a:pt x="5791" y="14803"/>
                  </a:lnTo>
                  <a:cubicBezTo>
                    <a:pt x="5808" y="14803"/>
                    <a:pt x="5840" y="14819"/>
                    <a:pt x="5872" y="14835"/>
                  </a:cubicBezTo>
                  <a:cubicBezTo>
                    <a:pt x="5937" y="14787"/>
                    <a:pt x="6001" y="14738"/>
                    <a:pt x="6066" y="14690"/>
                  </a:cubicBezTo>
                  <a:cubicBezTo>
                    <a:pt x="6098" y="14722"/>
                    <a:pt x="6146" y="14738"/>
                    <a:pt x="6179" y="14770"/>
                  </a:cubicBezTo>
                  <a:lnTo>
                    <a:pt x="6275" y="14770"/>
                  </a:lnTo>
                  <a:cubicBezTo>
                    <a:pt x="6292" y="14706"/>
                    <a:pt x="6340" y="14674"/>
                    <a:pt x="6404" y="14641"/>
                  </a:cubicBezTo>
                  <a:cubicBezTo>
                    <a:pt x="6437" y="14658"/>
                    <a:pt x="6469" y="14658"/>
                    <a:pt x="6485" y="14674"/>
                  </a:cubicBezTo>
                  <a:cubicBezTo>
                    <a:pt x="6469" y="14706"/>
                    <a:pt x="6437" y="14738"/>
                    <a:pt x="6421" y="14770"/>
                  </a:cubicBezTo>
                  <a:cubicBezTo>
                    <a:pt x="6533" y="14787"/>
                    <a:pt x="6550" y="14883"/>
                    <a:pt x="6614" y="14948"/>
                  </a:cubicBezTo>
                  <a:cubicBezTo>
                    <a:pt x="6725" y="14905"/>
                    <a:pt x="6777" y="14885"/>
                    <a:pt x="6818" y="14885"/>
                  </a:cubicBezTo>
                  <a:cubicBezTo>
                    <a:pt x="6855" y="14885"/>
                    <a:pt x="6883" y="14901"/>
                    <a:pt x="6937" y="14932"/>
                  </a:cubicBezTo>
                  <a:cubicBezTo>
                    <a:pt x="6969" y="14916"/>
                    <a:pt x="7001" y="14900"/>
                    <a:pt x="7034" y="14883"/>
                  </a:cubicBezTo>
                  <a:cubicBezTo>
                    <a:pt x="7308" y="14996"/>
                    <a:pt x="7308" y="14996"/>
                    <a:pt x="7437" y="14996"/>
                  </a:cubicBezTo>
                  <a:cubicBezTo>
                    <a:pt x="7461" y="14984"/>
                    <a:pt x="7476" y="14946"/>
                    <a:pt x="7501" y="14946"/>
                  </a:cubicBezTo>
                  <a:cubicBezTo>
                    <a:pt x="7510" y="14946"/>
                    <a:pt x="7521" y="14951"/>
                    <a:pt x="7534" y="14964"/>
                  </a:cubicBezTo>
                  <a:cubicBezTo>
                    <a:pt x="7550" y="14996"/>
                    <a:pt x="7550" y="15029"/>
                    <a:pt x="7566" y="15061"/>
                  </a:cubicBezTo>
                  <a:lnTo>
                    <a:pt x="7905" y="15061"/>
                  </a:lnTo>
                  <a:cubicBezTo>
                    <a:pt x="8001" y="15109"/>
                    <a:pt x="8082" y="15141"/>
                    <a:pt x="8163" y="15174"/>
                  </a:cubicBezTo>
                  <a:lnTo>
                    <a:pt x="8356" y="15174"/>
                  </a:lnTo>
                  <a:cubicBezTo>
                    <a:pt x="8372" y="15158"/>
                    <a:pt x="8405" y="15141"/>
                    <a:pt x="8421" y="15125"/>
                  </a:cubicBezTo>
                  <a:lnTo>
                    <a:pt x="8566" y="15125"/>
                  </a:lnTo>
                  <a:cubicBezTo>
                    <a:pt x="8598" y="15141"/>
                    <a:pt x="8614" y="15158"/>
                    <a:pt x="8647" y="15174"/>
                  </a:cubicBezTo>
                  <a:lnTo>
                    <a:pt x="8985" y="15174"/>
                  </a:lnTo>
                  <a:cubicBezTo>
                    <a:pt x="9001" y="15190"/>
                    <a:pt x="9018" y="15206"/>
                    <a:pt x="9050" y="15222"/>
                  </a:cubicBezTo>
                  <a:cubicBezTo>
                    <a:pt x="9130" y="15190"/>
                    <a:pt x="9227" y="15141"/>
                    <a:pt x="9324" y="15109"/>
                  </a:cubicBezTo>
                  <a:cubicBezTo>
                    <a:pt x="9372" y="15174"/>
                    <a:pt x="9405" y="15254"/>
                    <a:pt x="9485" y="15287"/>
                  </a:cubicBezTo>
                  <a:cubicBezTo>
                    <a:pt x="9501" y="15271"/>
                    <a:pt x="9534" y="15254"/>
                    <a:pt x="9566" y="15238"/>
                  </a:cubicBezTo>
                  <a:lnTo>
                    <a:pt x="10018" y="15238"/>
                  </a:lnTo>
                  <a:cubicBezTo>
                    <a:pt x="10114" y="15190"/>
                    <a:pt x="10195" y="15158"/>
                    <a:pt x="10260" y="15125"/>
                  </a:cubicBezTo>
                  <a:cubicBezTo>
                    <a:pt x="10276" y="15158"/>
                    <a:pt x="10292" y="15190"/>
                    <a:pt x="10308" y="15238"/>
                  </a:cubicBezTo>
                  <a:cubicBezTo>
                    <a:pt x="10372" y="15141"/>
                    <a:pt x="10437" y="15061"/>
                    <a:pt x="10550" y="14996"/>
                  </a:cubicBezTo>
                  <a:cubicBezTo>
                    <a:pt x="10566" y="15029"/>
                    <a:pt x="10566" y="15061"/>
                    <a:pt x="10582" y="15093"/>
                  </a:cubicBezTo>
                  <a:cubicBezTo>
                    <a:pt x="10660" y="15106"/>
                    <a:pt x="10727" y="15171"/>
                    <a:pt x="10826" y="15171"/>
                  </a:cubicBezTo>
                  <a:cubicBezTo>
                    <a:pt x="10850" y="15171"/>
                    <a:pt x="10876" y="15167"/>
                    <a:pt x="10905" y="15158"/>
                  </a:cubicBezTo>
                  <a:cubicBezTo>
                    <a:pt x="10921" y="15141"/>
                    <a:pt x="10937" y="15141"/>
                    <a:pt x="10953" y="15125"/>
                  </a:cubicBezTo>
                  <a:cubicBezTo>
                    <a:pt x="11026" y="15117"/>
                    <a:pt x="11098" y="15117"/>
                    <a:pt x="11173" y="15117"/>
                  </a:cubicBezTo>
                  <a:cubicBezTo>
                    <a:pt x="11248" y="15117"/>
                    <a:pt x="11324" y="15117"/>
                    <a:pt x="11405" y="15109"/>
                  </a:cubicBezTo>
                  <a:cubicBezTo>
                    <a:pt x="11437" y="15077"/>
                    <a:pt x="11485" y="15029"/>
                    <a:pt x="11518" y="14996"/>
                  </a:cubicBezTo>
                  <a:lnTo>
                    <a:pt x="11663" y="14996"/>
                  </a:lnTo>
                  <a:cubicBezTo>
                    <a:pt x="11695" y="14980"/>
                    <a:pt x="11711" y="14964"/>
                    <a:pt x="11744" y="14932"/>
                  </a:cubicBezTo>
                  <a:cubicBezTo>
                    <a:pt x="11751" y="14930"/>
                    <a:pt x="11759" y="14929"/>
                    <a:pt x="11768" y="14929"/>
                  </a:cubicBezTo>
                  <a:cubicBezTo>
                    <a:pt x="11806" y="14929"/>
                    <a:pt x="11851" y="14945"/>
                    <a:pt x="11893" y="14945"/>
                  </a:cubicBezTo>
                  <a:cubicBezTo>
                    <a:pt x="11920" y="14945"/>
                    <a:pt x="11947" y="14938"/>
                    <a:pt x="11969" y="14916"/>
                  </a:cubicBezTo>
                  <a:cubicBezTo>
                    <a:pt x="11905" y="14883"/>
                    <a:pt x="11856" y="14867"/>
                    <a:pt x="11792" y="14835"/>
                  </a:cubicBezTo>
                  <a:cubicBezTo>
                    <a:pt x="11760" y="14851"/>
                    <a:pt x="11744" y="14867"/>
                    <a:pt x="11727" y="14883"/>
                  </a:cubicBezTo>
                  <a:cubicBezTo>
                    <a:pt x="11695" y="14867"/>
                    <a:pt x="11679" y="14819"/>
                    <a:pt x="11631" y="14819"/>
                  </a:cubicBezTo>
                  <a:cubicBezTo>
                    <a:pt x="11631" y="14867"/>
                    <a:pt x="11615" y="14900"/>
                    <a:pt x="11615" y="14932"/>
                  </a:cubicBezTo>
                  <a:cubicBezTo>
                    <a:pt x="11582" y="14940"/>
                    <a:pt x="11550" y="14948"/>
                    <a:pt x="11516" y="14948"/>
                  </a:cubicBezTo>
                  <a:cubicBezTo>
                    <a:pt x="11481" y="14948"/>
                    <a:pt x="11445" y="14940"/>
                    <a:pt x="11405" y="14916"/>
                  </a:cubicBezTo>
                  <a:cubicBezTo>
                    <a:pt x="11453" y="14883"/>
                    <a:pt x="11502" y="14867"/>
                    <a:pt x="11566" y="14819"/>
                  </a:cubicBezTo>
                  <a:lnTo>
                    <a:pt x="11631" y="14819"/>
                  </a:lnTo>
                  <a:cubicBezTo>
                    <a:pt x="11615" y="14787"/>
                    <a:pt x="11647" y="14770"/>
                    <a:pt x="11679" y="14770"/>
                  </a:cubicBezTo>
                  <a:lnTo>
                    <a:pt x="12050" y="14770"/>
                  </a:lnTo>
                  <a:cubicBezTo>
                    <a:pt x="12050" y="14744"/>
                    <a:pt x="12050" y="14718"/>
                    <a:pt x="12076" y="14718"/>
                  </a:cubicBezTo>
                  <a:cubicBezTo>
                    <a:pt x="12082" y="14718"/>
                    <a:pt x="12090" y="14719"/>
                    <a:pt x="12098" y="14722"/>
                  </a:cubicBezTo>
                  <a:cubicBezTo>
                    <a:pt x="12098" y="14722"/>
                    <a:pt x="12115" y="14754"/>
                    <a:pt x="12115" y="14770"/>
                  </a:cubicBezTo>
                  <a:lnTo>
                    <a:pt x="12260" y="14770"/>
                  </a:lnTo>
                  <a:cubicBezTo>
                    <a:pt x="12276" y="14770"/>
                    <a:pt x="12292" y="14754"/>
                    <a:pt x="12324" y="14738"/>
                  </a:cubicBezTo>
                  <a:cubicBezTo>
                    <a:pt x="12324" y="14706"/>
                    <a:pt x="12340" y="14674"/>
                    <a:pt x="12357" y="14641"/>
                  </a:cubicBezTo>
                  <a:lnTo>
                    <a:pt x="12550" y="14641"/>
                  </a:lnTo>
                  <a:cubicBezTo>
                    <a:pt x="12647" y="14609"/>
                    <a:pt x="12728" y="14577"/>
                    <a:pt x="12792" y="14545"/>
                  </a:cubicBezTo>
                  <a:lnTo>
                    <a:pt x="12840" y="14577"/>
                  </a:lnTo>
                  <a:cubicBezTo>
                    <a:pt x="12937" y="14529"/>
                    <a:pt x="13066" y="14512"/>
                    <a:pt x="13131" y="14416"/>
                  </a:cubicBezTo>
                  <a:cubicBezTo>
                    <a:pt x="13179" y="14448"/>
                    <a:pt x="13211" y="14464"/>
                    <a:pt x="13260" y="14496"/>
                  </a:cubicBezTo>
                  <a:cubicBezTo>
                    <a:pt x="13308" y="14448"/>
                    <a:pt x="13357" y="14399"/>
                    <a:pt x="13421" y="14351"/>
                  </a:cubicBezTo>
                  <a:lnTo>
                    <a:pt x="13695" y="14351"/>
                  </a:lnTo>
                  <a:cubicBezTo>
                    <a:pt x="13760" y="14319"/>
                    <a:pt x="13792" y="14270"/>
                    <a:pt x="13841" y="14238"/>
                  </a:cubicBezTo>
                  <a:cubicBezTo>
                    <a:pt x="13873" y="14238"/>
                    <a:pt x="13912" y="14245"/>
                    <a:pt x="13940" y="14245"/>
                  </a:cubicBezTo>
                  <a:cubicBezTo>
                    <a:pt x="13953" y="14245"/>
                    <a:pt x="13964" y="14244"/>
                    <a:pt x="13970" y="14238"/>
                  </a:cubicBezTo>
                  <a:cubicBezTo>
                    <a:pt x="14034" y="14174"/>
                    <a:pt x="14115" y="14190"/>
                    <a:pt x="14179" y="14141"/>
                  </a:cubicBezTo>
                  <a:cubicBezTo>
                    <a:pt x="14244" y="14077"/>
                    <a:pt x="14324" y="13996"/>
                    <a:pt x="14437" y="13980"/>
                  </a:cubicBezTo>
                  <a:cubicBezTo>
                    <a:pt x="14534" y="13948"/>
                    <a:pt x="14599" y="13899"/>
                    <a:pt x="14663" y="13851"/>
                  </a:cubicBezTo>
                  <a:cubicBezTo>
                    <a:pt x="14749" y="13822"/>
                    <a:pt x="14836" y="13768"/>
                    <a:pt x="14956" y="13768"/>
                  </a:cubicBezTo>
                  <a:cubicBezTo>
                    <a:pt x="14971" y="13768"/>
                    <a:pt x="14986" y="13769"/>
                    <a:pt x="15002" y="13770"/>
                  </a:cubicBezTo>
                  <a:cubicBezTo>
                    <a:pt x="15034" y="13738"/>
                    <a:pt x="15066" y="13690"/>
                    <a:pt x="15099" y="13657"/>
                  </a:cubicBezTo>
                  <a:lnTo>
                    <a:pt x="15260" y="13657"/>
                  </a:lnTo>
                  <a:cubicBezTo>
                    <a:pt x="15325" y="13577"/>
                    <a:pt x="15421" y="13545"/>
                    <a:pt x="15502" y="13496"/>
                  </a:cubicBezTo>
                  <a:cubicBezTo>
                    <a:pt x="15583" y="13464"/>
                    <a:pt x="15647" y="13399"/>
                    <a:pt x="15696" y="13335"/>
                  </a:cubicBezTo>
                  <a:cubicBezTo>
                    <a:pt x="15760" y="13254"/>
                    <a:pt x="15889" y="13270"/>
                    <a:pt x="15954" y="13190"/>
                  </a:cubicBezTo>
                  <a:cubicBezTo>
                    <a:pt x="16002" y="13125"/>
                    <a:pt x="16131" y="13141"/>
                    <a:pt x="16196" y="13045"/>
                  </a:cubicBezTo>
                  <a:cubicBezTo>
                    <a:pt x="16244" y="12980"/>
                    <a:pt x="16325" y="12964"/>
                    <a:pt x="16405" y="12932"/>
                  </a:cubicBezTo>
                  <a:cubicBezTo>
                    <a:pt x="16502" y="12883"/>
                    <a:pt x="16534" y="12786"/>
                    <a:pt x="16663" y="12786"/>
                  </a:cubicBezTo>
                  <a:cubicBezTo>
                    <a:pt x="16712" y="12738"/>
                    <a:pt x="16776" y="12690"/>
                    <a:pt x="16825" y="12641"/>
                  </a:cubicBezTo>
                  <a:cubicBezTo>
                    <a:pt x="16873" y="12593"/>
                    <a:pt x="16954" y="12561"/>
                    <a:pt x="16970" y="12512"/>
                  </a:cubicBezTo>
                  <a:cubicBezTo>
                    <a:pt x="16986" y="12432"/>
                    <a:pt x="17050" y="12399"/>
                    <a:pt x="17099" y="12351"/>
                  </a:cubicBezTo>
                  <a:cubicBezTo>
                    <a:pt x="17147" y="12303"/>
                    <a:pt x="17228" y="12270"/>
                    <a:pt x="17244" y="12222"/>
                  </a:cubicBezTo>
                  <a:cubicBezTo>
                    <a:pt x="17260" y="12173"/>
                    <a:pt x="17260" y="12125"/>
                    <a:pt x="17260" y="12093"/>
                  </a:cubicBezTo>
                  <a:cubicBezTo>
                    <a:pt x="17341" y="12077"/>
                    <a:pt x="17405" y="12077"/>
                    <a:pt x="17470" y="12061"/>
                  </a:cubicBezTo>
                  <a:lnTo>
                    <a:pt x="17470" y="11996"/>
                  </a:lnTo>
                  <a:cubicBezTo>
                    <a:pt x="17551" y="11932"/>
                    <a:pt x="17631" y="11851"/>
                    <a:pt x="17712" y="11786"/>
                  </a:cubicBezTo>
                  <a:lnTo>
                    <a:pt x="17792" y="11786"/>
                  </a:lnTo>
                  <a:cubicBezTo>
                    <a:pt x="17809" y="11754"/>
                    <a:pt x="17809" y="11722"/>
                    <a:pt x="17841" y="11690"/>
                  </a:cubicBezTo>
                  <a:cubicBezTo>
                    <a:pt x="17873" y="11657"/>
                    <a:pt x="17922" y="11625"/>
                    <a:pt x="17954" y="11577"/>
                  </a:cubicBezTo>
                  <a:cubicBezTo>
                    <a:pt x="17932" y="11561"/>
                    <a:pt x="17913" y="11553"/>
                    <a:pt x="17893" y="11553"/>
                  </a:cubicBezTo>
                  <a:cubicBezTo>
                    <a:pt x="17855" y="11553"/>
                    <a:pt x="17819" y="11582"/>
                    <a:pt x="17776" y="11625"/>
                  </a:cubicBezTo>
                  <a:cubicBezTo>
                    <a:pt x="17744" y="11593"/>
                    <a:pt x="17696" y="11561"/>
                    <a:pt x="17663" y="11528"/>
                  </a:cubicBezTo>
                  <a:cubicBezTo>
                    <a:pt x="17680" y="11480"/>
                    <a:pt x="17696" y="11464"/>
                    <a:pt x="17696" y="11448"/>
                  </a:cubicBezTo>
                  <a:cubicBezTo>
                    <a:pt x="17712" y="11444"/>
                    <a:pt x="17728" y="11443"/>
                    <a:pt x="17744" y="11443"/>
                  </a:cubicBezTo>
                  <a:cubicBezTo>
                    <a:pt x="17760" y="11443"/>
                    <a:pt x="17776" y="11444"/>
                    <a:pt x="17792" y="11444"/>
                  </a:cubicBezTo>
                  <a:cubicBezTo>
                    <a:pt x="17825" y="11444"/>
                    <a:pt x="17857" y="11440"/>
                    <a:pt x="17889" y="11415"/>
                  </a:cubicBezTo>
                  <a:lnTo>
                    <a:pt x="17889" y="11173"/>
                  </a:lnTo>
                  <a:cubicBezTo>
                    <a:pt x="17922" y="11157"/>
                    <a:pt x="17938" y="11141"/>
                    <a:pt x="17954" y="11125"/>
                  </a:cubicBezTo>
                  <a:cubicBezTo>
                    <a:pt x="17889" y="11060"/>
                    <a:pt x="17889" y="11060"/>
                    <a:pt x="17905" y="10980"/>
                  </a:cubicBezTo>
                  <a:lnTo>
                    <a:pt x="18147" y="10980"/>
                  </a:lnTo>
                  <a:cubicBezTo>
                    <a:pt x="18180" y="10899"/>
                    <a:pt x="18212" y="10851"/>
                    <a:pt x="18260" y="10802"/>
                  </a:cubicBezTo>
                  <a:cubicBezTo>
                    <a:pt x="18325" y="10754"/>
                    <a:pt x="18341" y="10673"/>
                    <a:pt x="18389" y="10609"/>
                  </a:cubicBezTo>
                  <a:cubicBezTo>
                    <a:pt x="18373" y="10593"/>
                    <a:pt x="18357" y="10577"/>
                    <a:pt x="18341" y="10577"/>
                  </a:cubicBezTo>
                  <a:cubicBezTo>
                    <a:pt x="18325" y="10593"/>
                    <a:pt x="18293" y="10609"/>
                    <a:pt x="18276" y="10625"/>
                  </a:cubicBezTo>
                  <a:cubicBezTo>
                    <a:pt x="18228" y="10593"/>
                    <a:pt x="18196" y="10560"/>
                    <a:pt x="18163" y="10544"/>
                  </a:cubicBezTo>
                  <a:lnTo>
                    <a:pt x="18163" y="10480"/>
                  </a:lnTo>
                  <a:cubicBezTo>
                    <a:pt x="18260" y="10431"/>
                    <a:pt x="18357" y="10399"/>
                    <a:pt x="18454" y="10367"/>
                  </a:cubicBezTo>
                  <a:cubicBezTo>
                    <a:pt x="18405" y="10318"/>
                    <a:pt x="18357" y="10286"/>
                    <a:pt x="18309" y="10254"/>
                  </a:cubicBezTo>
                  <a:cubicBezTo>
                    <a:pt x="18341" y="10222"/>
                    <a:pt x="18357" y="10206"/>
                    <a:pt x="18373" y="10189"/>
                  </a:cubicBezTo>
                  <a:lnTo>
                    <a:pt x="18373" y="10012"/>
                  </a:lnTo>
                  <a:cubicBezTo>
                    <a:pt x="18422" y="9980"/>
                    <a:pt x="18438" y="9947"/>
                    <a:pt x="18502" y="9931"/>
                  </a:cubicBezTo>
                  <a:cubicBezTo>
                    <a:pt x="18534" y="9964"/>
                    <a:pt x="18518" y="10012"/>
                    <a:pt x="18518" y="10044"/>
                  </a:cubicBezTo>
                  <a:cubicBezTo>
                    <a:pt x="18518" y="10067"/>
                    <a:pt x="18518" y="10090"/>
                    <a:pt x="18541" y="10090"/>
                  </a:cubicBezTo>
                  <a:cubicBezTo>
                    <a:pt x="18551" y="10090"/>
                    <a:pt x="18564" y="10086"/>
                    <a:pt x="18583" y="10077"/>
                  </a:cubicBezTo>
                  <a:cubicBezTo>
                    <a:pt x="18583" y="9867"/>
                    <a:pt x="18583" y="9657"/>
                    <a:pt x="18599" y="9447"/>
                  </a:cubicBezTo>
                  <a:cubicBezTo>
                    <a:pt x="18599" y="9431"/>
                    <a:pt x="18615" y="9415"/>
                    <a:pt x="18615" y="9399"/>
                  </a:cubicBezTo>
                  <a:cubicBezTo>
                    <a:pt x="18647" y="9399"/>
                    <a:pt x="18680" y="9399"/>
                    <a:pt x="18728" y="9383"/>
                  </a:cubicBezTo>
                  <a:cubicBezTo>
                    <a:pt x="18728" y="9335"/>
                    <a:pt x="18728" y="9286"/>
                    <a:pt x="18712" y="9238"/>
                  </a:cubicBezTo>
                  <a:cubicBezTo>
                    <a:pt x="18712" y="9238"/>
                    <a:pt x="18680" y="9238"/>
                    <a:pt x="18664" y="9222"/>
                  </a:cubicBezTo>
                  <a:cubicBezTo>
                    <a:pt x="18664" y="9157"/>
                    <a:pt x="18728" y="9157"/>
                    <a:pt x="18760" y="9109"/>
                  </a:cubicBezTo>
                  <a:cubicBezTo>
                    <a:pt x="18809" y="9109"/>
                    <a:pt x="18873" y="9109"/>
                    <a:pt x="18938" y="9093"/>
                  </a:cubicBezTo>
                  <a:cubicBezTo>
                    <a:pt x="18938" y="9060"/>
                    <a:pt x="18938" y="9044"/>
                    <a:pt x="18938" y="9012"/>
                  </a:cubicBezTo>
                  <a:cubicBezTo>
                    <a:pt x="18905" y="8996"/>
                    <a:pt x="18857" y="8980"/>
                    <a:pt x="18793" y="8964"/>
                  </a:cubicBezTo>
                  <a:cubicBezTo>
                    <a:pt x="18841" y="8931"/>
                    <a:pt x="18873" y="8899"/>
                    <a:pt x="18905" y="8867"/>
                  </a:cubicBezTo>
                  <a:cubicBezTo>
                    <a:pt x="18938" y="8834"/>
                    <a:pt x="19002" y="8818"/>
                    <a:pt x="19018" y="8754"/>
                  </a:cubicBezTo>
                  <a:cubicBezTo>
                    <a:pt x="19018" y="8722"/>
                    <a:pt x="19002" y="8689"/>
                    <a:pt x="19002" y="8641"/>
                  </a:cubicBezTo>
                  <a:cubicBezTo>
                    <a:pt x="18922" y="8673"/>
                    <a:pt x="18857" y="8705"/>
                    <a:pt x="18809" y="8722"/>
                  </a:cubicBezTo>
                  <a:cubicBezTo>
                    <a:pt x="18793" y="8738"/>
                    <a:pt x="18809" y="8754"/>
                    <a:pt x="18793" y="8754"/>
                  </a:cubicBezTo>
                  <a:cubicBezTo>
                    <a:pt x="18760" y="8754"/>
                    <a:pt x="18728" y="8758"/>
                    <a:pt x="18694" y="8758"/>
                  </a:cubicBezTo>
                  <a:cubicBezTo>
                    <a:pt x="18659" y="8758"/>
                    <a:pt x="18623" y="8754"/>
                    <a:pt x="18583" y="8738"/>
                  </a:cubicBezTo>
                  <a:cubicBezTo>
                    <a:pt x="18680" y="8689"/>
                    <a:pt x="18776" y="8657"/>
                    <a:pt x="18873" y="8609"/>
                  </a:cubicBezTo>
                  <a:cubicBezTo>
                    <a:pt x="18873" y="8593"/>
                    <a:pt x="18873" y="8576"/>
                    <a:pt x="18873" y="8560"/>
                  </a:cubicBezTo>
                  <a:cubicBezTo>
                    <a:pt x="18809" y="8528"/>
                    <a:pt x="18744" y="8496"/>
                    <a:pt x="18680" y="8480"/>
                  </a:cubicBezTo>
                  <a:cubicBezTo>
                    <a:pt x="18664" y="8528"/>
                    <a:pt x="18647" y="8576"/>
                    <a:pt x="18647" y="8641"/>
                  </a:cubicBezTo>
                  <a:lnTo>
                    <a:pt x="18470" y="8641"/>
                  </a:lnTo>
                  <a:cubicBezTo>
                    <a:pt x="18405" y="8722"/>
                    <a:pt x="18502" y="8802"/>
                    <a:pt x="18422" y="8867"/>
                  </a:cubicBezTo>
                  <a:cubicBezTo>
                    <a:pt x="18389" y="8818"/>
                    <a:pt x="18357" y="8770"/>
                    <a:pt x="18325" y="8722"/>
                  </a:cubicBezTo>
                  <a:cubicBezTo>
                    <a:pt x="18341" y="8705"/>
                    <a:pt x="18357" y="8689"/>
                    <a:pt x="18373" y="8673"/>
                  </a:cubicBezTo>
                  <a:lnTo>
                    <a:pt x="18373" y="8560"/>
                  </a:lnTo>
                  <a:cubicBezTo>
                    <a:pt x="18357" y="8544"/>
                    <a:pt x="18341" y="8512"/>
                    <a:pt x="18309" y="8496"/>
                  </a:cubicBezTo>
                  <a:lnTo>
                    <a:pt x="18309" y="8383"/>
                  </a:lnTo>
                  <a:cubicBezTo>
                    <a:pt x="18325" y="8367"/>
                    <a:pt x="18357" y="8334"/>
                    <a:pt x="18373" y="8318"/>
                  </a:cubicBezTo>
                  <a:cubicBezTo>
                    <a:pt x="18389" y="8270"/>
                    <a:pt x="18357" y="8222"/>
                    <a:pt x="18405" y="8189"/>
                  </a:cubicBezTo>
                  <a:cubicBezTo>
                    <a:pt x="18405" y="8184"/>
                    <a:pt x="18407" y="8182"/>
                    <a:pt x="18410" y="8182"/>
                  </a:cubicBezTo>
                  <a:cubicBezTo>
                    <a:pt x="18416" y="8182"/>
                    <a:pt x="18427" y="8189"/>
                    <a:pt x="18438" y="8189"/>
                  </a:cubicBezTo>
                  <a:cubicBezTo>
                    <a:pt x="18438" y="8238"/>
                    <a:pt x="18454" y="8286"/>
                    <a:pt x="18470" y="8351"/>
                  </a:cubicBezTo>
                  <a:lnTo>
                    <a:pt x="18615" y="8351"/>
                  </a:lnTo>
                  <a:cubicBezTo>
                    <a:pt x="18647" y="8367"/>
                    <a:pt x="18664" y="8383"/>
                    <a:pt x="18696" y="8415"/>
                  </a:cubicBezTo>
                  <a:cubicBezTo>
                    <a:pt x="18728" y="8383"/>
                    <a:pt x="18760" y="8351"/>
                    <a:pt x="18793" y="8318"/>
                  </a:cubicBezTo>
                  <a:cubicBezTo>
                    <a:pt x="18744" y="8270"/>
                    <a:pt x="18712" y="8205"/>
                    <a:pt x="18664" y="8125"/>
                  </a:cubicBezTo>
                  <a:lnTo>
                    <a:pt x="18664" y="7689"/>
                  </a:lnTo>
                  <a:cubicBezTo>
                    <a:pt x="18696" y="7657"/>
                    <a:pt x="18712" y="7625"/>
                    <a:pt x="18728" y="7609"/>
                  </a:cubicBezTo>
                  <a:cubicBezTo>
                    <a:pt x="18728" y="7528"/>
                    <a:pt x="18664" y="7512"/>
                    <a:pt x="18631" y="7480"/>
                  </a:cubicBezTo>
                  <a:cubicBezTo>
                    <a:pt x="18567" y="7480"/>
                    <a:pt x="18518" y="7463"/>
                    <a:pt x="18454" y="7463"/>
                  </a:cubicBezTo>
                  <a:lnTo>
                    <a:pt x="18454" y="7221"/>
                  </a:lnTo>
                  <a:cubicBezTo>
                    <a:pt x="18422" y="7189"/>
                    <a:pt x="18405" y="7173"/>
                    <a:pt x="18389" y="7141"/>
                  </a:cubicBezTo>
                  <a:cubicBezTo>
                    <a:pt x="18405" y="7125"/>
                    <a:pt x="18422" y="7109"/>
                    <a:pt x="18438" y="7092"/>
                  </a:cubicBezTo>
                  <a:cubicBezTo>
                    <a:pt x="18422" y="7076"/>
                    <a:pt x="18405" y="7060"/>
                    <a:pt x="18389" y="7044"/>
                  </a:cubicBezTo>
                  <a:cubicBezTo>
                    <a:pt x="18405" y="7012"/>
                    <a:pt x="18422" y="6996"/>
                    <a:pt x="18454" y="6963"/>
                  </a:cubicBezTo>
                  <a:cubicBezTo>
                    <a:pt x="18405" y="6931"/>
                    <a:pt x="18357" y="6899"/>
                    <a:pt x="18309" y="6867"/>
                  </a:cubicBezTo>
                  <a:lnTo>
                    <a:pt x="18309" y="6738"/>
                  </a:lnTo>
                  <a:cubicBezTo>
                    <a:pt x="18341" y="6721"/>
                    <a:pt x="18357" y="6705"/>
                    <a:pt x="18373" y="6689"/>
                  </a:cubicBezTo>
                  <a:cubicBezTo>
                    <a:pt x="18341" y="6657"/>
                    <a:pt x="18325" y="6641"/>
                    <a:pt x="18309" y="6608"/>
                  </a:cubicBezTo>
                  <a:cubicBezTo>
                    <a:pt x="18389" y="6608"/>
                    <a:pt x="18454" y="6592"/>
                    <a:pt x="18518" y="6592"/>
                  </a:cubicBezTo>
                  <a:cubicBezTo>
                    <a:pt x="18470" y="6512"/>
                    <a:pt x="18422" y="6447"/>
                    <a:pt x="18373" y="6383"/>
                  </a:cubicBezTo>
                  <a:lnTo>
                    <a:pt x="18373" y="6173"/>
                  </a:lnTo>
                  <a:cubicBezTo>
                    <a:pt x="18357" y="6157"/>
                    <a:pt x="18293" y="6141"/>
                    <a:pt x="18228" y="6108"/>
                  </a:cubicBezTo>
                  <a:cubicBezTo>
                    <a:pt x="18267" y="6079"/>
                    <a:pt x="18300" y="6074"/>
                    <a:pt x="18327" y="6074"/>
                  </a:cubicBezTo>
                  <a:cubicBezTo>
                    <a:pt x="18345" y="6074"/>
                    <a:pt x="18360" y="6076"/>
                    <a:pt x="18373" y="6076"/>
                  </a:cubicBezTo>
                  <a:cubicBezTo>
                    <a:pt x="18389" y="5996"/>
                    <a:pt x="18293" y="6028"/>
                    <a:pt x="18260" y="6012"/>
                  </a:cubicBezTo>
                  <a:cubicBezTo>
                    <a:pt x="18228" y="5947"/>
                    <a:pt x="18196" y="5883"/>
                    <a:pt x="18163" y="5818"/>
                  </a:cubicBezTo>
                  <a:cubicBezTo>
                    <a:pt x="18244" y="5770"/>
                    <a:pt x="18293" y="5689"/>
                    <a:pt x="18212" y="5608"/>
                  </a:cubicBezTo>
                  <a:cubicBezTo>
                    <a:pt x="18163" y="5608"/>
                    <a:pt x="18131" y="5608"/>
                    <a:pt x="18099" y="5592"/>
                  </a:cubicBezTo>
                  <a:lnTo>
                    <a:pt x="18099" y="5399"/>
                  </a:lnTo>
                  <a:cubicBezTo>
                    <a:pt x="18034" y="5366"/>
                    <a:pt x="18002" y="5318"/>
                    <a:pt x="17954" y="5286"/>
                  </a:cubicBezTo>
                  <a:cubicBezTo>
                    <a:pt x="17954" y="5237"/>
                    <a:pt x="17954" y="5205"/>
                    <a:pt x="17954" y="5157"/>
                  </a:cubicBezTo>
                  <a:cubicBezTo>
                    <a:pt x="17889" y="5141"/>
                    <a:pt x="17857" y="5125"/>
                    <a:pt x="17809" y="5125"/>
                  </a:cubicBezTo>
                  <a:lnTo>
                    <a:pt x="17809" y="4995"/>
                  </a:lnTo>
                  <a:cubicBezTo>
                    <a:pt x="17615" y="4850"/>
                    <a:pt x="17567" y="4608"/>
                    <a:pt x="17421" y="4447"/>
                  </a:cubicBezTo>
                  <a:cubicBezTo>
                    <a:pt x="17389" y="4431"/>
                    <a:pt x="17357" y="4431"/>
                    <a:pt x="17325" y="4415"/>
                  </a:cubicBezTo>
                  <a:lnTo>
                    <a:pt x="17325" y="4286"/>
                  </a:lnTo>
                  <a:cubicBezTo>
                    <a:pt x="17196" y="4221"/>
                    <a:pt x="17163" y="4076"/>
                    <a:pt x="17034" y="3995"/>
                  </a:cubicBezTo>
                  <a:cubicBezTo>
                    <a:pt x="17050" y="3866"/>
                    <a:pt x="16921" y="3882"/>
                    <a:pt x="16841" y="3834"/>
                  </a:cubicBezTo>
                  <a:cubicBezTo>
                    <a:pt x="16841" y="3818"/>
                    <a:pt x="16825" y="3802"/>
                    <a:pt x="16825" y="3753"/>
                  </a:cubicBezTo>
                  <a:cubicBezTo>
                    <a:pt x="16760" y="3705"/>
                    <a:pt x="16679" y="3657"/>
                    <a:pt x="16615" y="3608"/>
                  </a:cubicBezTo>
                  <a:lnTo>
                    <a:pt x="16615" y="3479"/>
                  </a:lnTo>
                  <a:cubicBezTo>
                    <a:pt x="16502" y="3350"/>
                    <a:pt x="16325" y="3286"/>
                    <a:pt x="16244" y="3108"/>
                  </a:cubicBezTo>
                  <a:cubicBezTo>
                    <a:pt x="16163" y="3060"/>
                    <a:pt x="16115" y="2963"/>
                    <a:pt x="15986" y="2931"/>
                  </a:cubicBezTo>
                  <a:cubicBezTo>
                    <a:pt x="15955" y="2961"/>
                    <a:pt x="15944" y="2973"/>
                    <a:pt x="15919" y="2973"/>
                  </a:cubicBezTo>
                  <a:cubicBezTo>
                    <a:pt x="15905" y="2973"/>
                    <a:pt x="15886" y="2969"/>
                    <a:pt x="15857" y="2963"/>
                  </a:cubicBezTo>
                  <a:cubicBezTo>
                    <a:pt x="15865" y="2931"/>
                    <a:pt x="15885" y="2923"/>
                    <a:pt x="15909" y="2923"/>
                  </a:cubicBezTo>
                  <a:cubicBezTo>
                    <a:pt x="15933" y="2923"/>
                    <a:pt x="15962" y="2931"/>
                    <a:pt x="15986" y="2931"/>
                  </a:cubicBezTo>
                  <a:cubicBezTo>
                    <a:pt x="15905" y="2802"/>
                    <a:pt x="15776" y="2737"/>
                    <a:pt x="15663" y="2640"/>
                  </a:cubicBezTo>
                  <a:cubicBezTo>
                    <a:pt x="15615" y="2576"/>
                    <a:pt x="15550" y="2528"/>
                    <a:pt x="15534" y="2463"/>
                  </a:cubicBezTo>
                  <a:cubicBezTo>
                    <a:pt x="15486" y="2463"/>
                    <a:pt x="15454" y="2463"/>
                    <a:pt x="15437" y="2447"/>
                  </a:cubicBezTo>
                  <a:cubicBezTo>
                    <a:pt x="15421" y="2398"/>
                    <a:pt x="15357" y="2382"/>
                    <a:pt x="15325" y="2350"/>
                  </a:cubicBezTo>
                  <a:lnTo>
                    <a:pt x="15179" y="2350"/>
                  </a:lnTo>
                  <a:cubicBezTo>
                    <a:pt x="15131" y="2302"/>
                    <a:pt x="15083" y="2269"/>
                    <a:pt x="15034" y="2221"/>
                  </a:cubicBezTo>
                  <a:cubicBezTo>
                    <a:pt x="15010" y="2221"/>
                    <a:pt x="14982" y="2225"/>
                    <a:pt x="14954" y="2225"/>
                  </a:cubicBezTo>
                  <a:cubicBezTo>
                    <a:pt x="14925" y="2225"/>
                    <a:pt x="14897" y="2221"/>
                    <a:pt x="14873" y="2205"/>
                  </a:cubicBezTo>
                  <a:cubicBezTo>
                    <a:pt x="14857" y="2157"/>
                    <a:pt x="14857" y="2108"/>
                    <a:pt x="14841" y="2060"/>
                  </a:cubicBezTo>
                  <a:cubicBezTo>
                    <a:pt x="14776" y="2060"/>
                    <a:pt x="14712" y="2044"/>
                    <a:pt x="14663" y="2044"/>
                  </a:cubicBezTo>
                  <a:cubicBezTo>
                    <a:pt x="14647" y="1995"/>
                    <a:pt x="14647" y="1963"/>
                    <a:pt x="14631" y="1947"/>
                  </a:cubicBezTo>
                  <a:cubicBezTo>
                    <a:pt x="14583" y="1931"/>
                    <a:pt x="14550" y="1915"/>
                    <a:pt x="14502" y="1915"/>
                  </a:cubicBezTo>
                  <a:lnTo>
                    <a:pt x="14502" y="1834"/>
                  </a:lnTo>
                  <a:cubicBezTo>
                    <a:pt x="14470" y="1834"/>
                    <a:pt x="14421" y="1818"/>
                    <a:pt x="14389" y="1802"/>
                  </a:cubicBezTo>
                  <a:cubicBezTo>
                    <a:pt x="14341" y="1769"/>
                    <a:pt x="14308" y="1737"/>
                    <a:pt x="14260" y="1705"/>
                  </a:cubicBezTo>
                  <a:cubicBezTo>
                    <a:pt x="14244" y="1721"/>
                    <a:pt x="14212" y="1737"/>
                    <a:pt x="14195" y="1753"/>
                  </a:cubicBezTo>
                  <a:cubicBezTo>
                    <a:pt x="14163" y="1737"/>
                    <a:pt x="14131" y="1721"/>
                    <a:pt x="14115" y="1689"/>
                  </a:cubicBezTo>
                  <a:cubicBezTo>
                    <a:pt x="14085" y="1645"/>
                    <a:pt x="14083" y="1574"/>
                    <a:pt x="13997" y="1574"/>
                  </a:cubicBezTo>
                  <a:cubicBezTo>
                    <a:pt x="13989" y="1574"/>
                    <a:pt x="13980" y="1574"/>
                    <a:pt x="13970" y="1576"/>
                  </a:cubicBezTo>
                  <a:cubicBezTo>
                    <a:pt x="13937" y="1544"/>
                    <a:pt x="13889" y="1511"/>
                    <a:pt x="13873" y="1463"/>
                  </a:cubicBezTo>
                  <a:cubicBezTo>
                    <a:pt x="13857" y="1415"/>
                    <a:pt x="13808" y="1382"/>
                    <a:pt x="13776" y="1350"/>
                  </a:cubicBezTo>
                  <a:cubicBezTo>
                    <a:pt x="13744" y="1366"/>
                    <a:pt x="13728" y="1382"/>
                    <a:pt x="13695" y="1415"/>
                  </a:cubicBezTo>
                  <a:lnTo>
                    <a:pt x="13566" y="1415"/>
                  </a:lnTo>
                  <a:cubicBezTo>
                    <a:pt x="13534" y="1382"/>
                    <a:pt x="13502" y="1366"/>
                    <a:pt x="13486" y="1350"/>
                  </a:cubicBezTo>
                  <a:cubicBezTo>
                    <a:pt x="13453" y="1382"/>
                    <a:pt x="13421" y="1415"/>
                    <a:pt x="13389" y="1431"/>
                  </a:cubicBezTo>
                  <a:lnTo>
                    <a:pt x="13389" y="1560"/>
                  </a:lnTo>
                  <a:cubicBezTo>
                    <a:pt x="13405" y="1576"/>
                    <a:pt x="13437" y="1592"/>
                    <a:pt x="13453" y="1624"/>
                  </a:cubicBezTo>
                  <a:cubicBezTo>
                    <a:pt x="13453" y="1640"/>
                    <a:pt x="13437" y="1673"/>
                    <a:pt x="13421" y="1705"/>
                  </a:cubicBezTo>
                  <a:cubicBezTo>
                    <a:pt x="13389" y="1673"/>
                    <a:pt x="13373" y="1656"/>
                    <a:pt x="13340" y="1640"/>
                  </a:cubicBezTo>
                  <a:lnTo>
                    <a:pt x="13131" y="1640"/>
                  </a:lnTo>
                  <a:cubicBezTo>
                    <a:pt x="13099" y="1608"/>
                    <a:pt x="13066" y="1592"/>
                    <a:pt x="13034" y="1544"/>
                  </a:cubicBezTo>
                  <a:cubicBezTo>
                    <a:pt x="13066" y="1511"/>
                    <a:pt x="13099" y="1479"/>
                    <a:pt x="13115" y="1463"/>
                  </a:cubicBezTo>
                  <a:lnTo>
                    <a:pt x="13324" y="1463"/>
                  </a:lnTo>
                  <a:cubicBezTo>
                    <a:pt x="13260" y="1382"/>
                    <a:pt x="13357" y="1366"/>
                    <a:pt x="13389" y="1318"/>
                  </a:cubicBezTo>
                  <a:cubicBezTo>
                    <a:pt x="13373" y="1269"/>
                    <a:pt x="13405" y="1221"/>
                    <a:pt x="13340" y="1173"/>
                  </a:cubicBezTo>
                  <a:cubicBezTo>
                    <a:pt x="13324" y="1221"/>
                    <a:pt x="13308" y="1253"/>
                    <a:pt x="13276" y="1302"/>
                  </a:cubicBezTo>
                  <a:cubicBezTo>
                    <a:pt x="13228" y="1237"/>
                    <a:pt x="13163" y="1189"/>
                    <a:pt x="13115" y="1156"/>
                  </a:cubicBezTo>
                  <a:cubicBezTo>
                    <a:pt x="13115" y="1108"/>
                    <a:pt x="13179" y="1108"/>
                    <a:pt x="13179" y="1060"/>
                  </a:cubicBezTo>
                  <a:cubicBezTo>
                    <a:pt x="13163" y="995"/>
                    <a:pt x="13099" y="979"/>
                    <a:pt x="13066" y="947"/>
                  </a:cubicBezTo>
                  <a:cubicBezTo>
                    <a:pt x="13018" y="947"/>
                    <a:pt x="12953" y="947"/>
                    <a:pt x="12905" y="931"/>
                  </a:cubicBezTo>
                  <a:cubicBezTo>
                    <a:pt x="12889" y="898"/>
                    <a:pt x="12873" y="850"/>
                    <a:pt x="12857" y="818"/>
                  </a:cubicBezTo>
                  <a:lnTo>
                    <a:pt x="12744" y="818"/>
                  </a:lnTo>
                  <a:cubicBezTo>
                    <a:pt x="12744" y="834"/>
                    <a:pt x="12744" y="866"/>
                    <a:pt x="12728" y="866"/>
                  </a:cubicBezTo>
                  <a:cubicBezTo>
                    <a:pt x="12679" y="898"/>
                    <a:pt x="12615" y="914"/>
                    <a:pt x="12566" y="931"/>
                  </a:cubicBezTo>
                  <a:cubicBezTo>
                    <a:pt x="12534" y="818"/>
                    <a:pt x="12437" y="753"/>
                    <a:pt x="12324" y="705"/>
                  </a:cubicBezTo>
                  <a:lnTo>
                    <a:pt x="12324" y="705"/>
                  </a:lnTo>
                  <a:cubicBezTo>
                    <a:pt x="12340" y="737"/>
                    <a:pt x="12308" y="753"/>
                    <a:pt x="12276" y="769"/>
                  </a:cubicBezTo>
                  <a:cubicBezTo>
                    <a:pt x="12244" y="769"/>
                    <a:pt x="12211" y="785"/>
                    <a:pt x="12195" y="785"/>
                  </a:cubicBezTo>
                  <a:lnTo>
                    <a:pt x="12195" y="914"/>
                  </a:lnTo>
                  <a:cubicBezTo>
                    <a:pt x="12227" y="931"/>
                    <a:pt x="12276" y="947"/>
                    <a:pt x="12324" y="963"/>
                  </a:cubicBezTo>
                  <a:cubicBezTo>
                    <a:pt x="12295" y="992"/>
                    <a:pt x="12260" y="998"/>
                    <a:pt x="12227" y="998"/>
                  </a:cubicBezTo>
                  <a:cubicBezTo>
                    <a:pt x="12204" y="998"/>
                    <a:pt x="12182" y="995"/>
                    <a:pt x="12163" y="995"/>
                  </a:cubicBezTo>
                  <a:lnTo>
                    <a:pt x="12002" y="995"/>
                  </a:lnTo>
                  <a:cubicBezTo>
                    <a:pt x="11937" y="898"/>
                    <a:pt x="11808" y="898"/>
                    <a:pt x="11727" y="818"/>
                  </a:cubicBezTo>
                  <a:lnTo>
                    <a:pt x="11421" y="818"/>
                  </a:lnTo>
                  <a:cubicBezTo>
                    <a:pt x="11421" y="785"/>
                    <a:pt x="11389" y="769"/>
                    <a:pt x="11356" y="769"/>
                  </a:cubicBezTo>
                  <a:cubicBezTo>
                    <a:pt x="11292" y="769"/>
                    <a:pt x="11211" y="769"/>
                    <a:pt x="11179" y="721"/>
                  </a:cubicBezTo>
                  <a:cubicBezTo>
                    <a:pt x="11137" y="735"/>
                    <a:pt x="11108" y="773"/>
                    <a:pt x="11059" y="773"/>
                  </a:cubicBezTo>
                  <a:cubicBezTo>
                    <a:pt x="11051" y="773"/>
                    <a:pt x="11043" y="772"/>
                    <a:pt x="11034" y="769"/>
                  </a:cubicBezTo>
                  <a:cubicBezTo>
                    <a:pt x="11002" y="753"/>
                    <a:pt x="10985" y="721"/>
                    <a:pt x="10953" y="705"/>
                  </a:cubicBezTo>
                  <a:lnTo>
                    <a:pt x="10824" y="705"/>
                  </a:lnTo>
                  <a:cubicBezTo>
                    <a:pt x="10792" y="689"/>
                    <a:pt x="10760" y="673"/>
                    <a:pt x="10743" y="640"/>
                  </a:cubicBezTo>
                  <a:lnTo>
                    <a:pt x="10598" y="640"/>
                  </a:lnTo>
                  <a:cubicBezTo>
                    <a:pt x="10566" y="624"/>
                    <a:pt x="10550" y="608"/>
                    <a:pt x="10518" y="592"/>
                  </a:cubicBezTo>
                  <a:lnTo>
                    <a:pt x="10324" y="592"/>
                  </a:lnTo>
                  <a:cubicBezTo>
                    <a:pt x="10276" y="543"/>
                    <a:pt x="10227" y="511"/>
                    <a:pt x="10195" y="479"/>
                  </a:cubicBezTo>
                  <a:cubicBezTo>
                    <a:pt x="10131" y="479"/>
                    <a:pt x="10082" y="479"/>
                    <a:pt x="10018" y="463"/>
                  </a:cubicBezTo>
                  <a:cubicBezTo>
                    <a:pt x="10018" y="463"/>
                    <a:pt x="10066" y="318"/>
                    <a:pt x="10066" y="318"/>
                  </a:cubicBezTo>
                  <a:cubicBezTo>
                    <a:pt x="10001" y="302"/>
                    <a:pt x="9937" y="302"/>
                    <a:pt x="9872" y="285"/>
                  </a:cubicBezTo>
                  <a:cubicBezTo>
                    <a:pt x="9872" y="253"/>
                    <a:pt x="9856" y="221"/>
                    <a:pt x="9856" y="189"/>
                  </a:cubicBezTo>
                  <a:cubicBezTo>
                    <a:pt x="9792" y="181"/>
                    <a:pt x="9727" y="181"/>
                    <a:pt x="9663" y="181"/>
                  </a:cubicBezTo>
                  <a:cubicBezTo>
                    <a:pt x="9598" y="181"/>
                    <a:pt x="9534" y="181"/>
                    <a:pt x="9469" y="172"/>
                  </a:cubicBezTo>
                  <a:cubicBezTo>
                    <a:pt x="9430" y="133"/>
                    <a:pt x="9385" y="112"/>
                    <a:pt x="9338" y="112"/>
                  </a:cubicBezTo>
                  <a:cubicBezTo>
                    <a:pt x="9307" y="112"/>
                    <a:pt x="9275" y="121"/>
                    <a:pt x="9243" y="140"/>
                  </a:cubicBezTo>
                  <a:cubicBezTo>
                    <a:pt x="9292" y="221"/>
                    <a:pt x="9340" y="302"/>
                    <a:pt x="9389" y="382"/>
                  </a:cubicBezTo>
                  <a:cubicBezTo>
                    <a:pt x="9340" y="398"/>
                    <a:pt x="9292" y="431"/>
                    <a:pt x="9243" y="463"/>
                  </a:cubicBezTo>
                  <a:cubicBezTo>
                    <a:pt x="9243" y="414"/>
                    <a:pt x="9227" y="366"/>
                    <a:pt x="9211" y="318"/>
                  </a:cubicBezTo>
                  <a:cubicBezTo>
                    <a:pt x="9147" y="302"/>
                    <a:pt x="9082" y="285"/>
                    <a:pt x="9034" y="285"/>
                  </a:cubicBezTo>
                  <a:cubicBezTo>
                    <a:pt x="9001" y="221"/>
                    <a:pt x="9050" y="172"/>
                    <a:pt x="9001" y="124"/>
                  </a:cubicBezTo>
                  <a:lnTo>
                    <a:pt x="8889" y="189"/>
                  </a:lnTo>
                  <a:cubicBezTo>
                    <a:pt x="8808" y="156"/>
                    <a:pt x="8711" y="108"/>
                    <a:pt x="8614" y="76"/>
                  </a:cubicBezTo>
                  <a:cubicBezTo>
                    <a:pt x="8596" y="76"/>
                    <a:pt x="8567" y="65"/>
                    <a:pt x="8536" y="65"/>
                  </a:cubicBezTo>
                  <a:cubicBezTo>
                    <a:pt x="8514" y="65"/>
                    <a:pt x="8490" y="71"/>
                    <a:pt x="8469" y="92"/>
                  </a:cubicBezTo>
                  <a:cubicBezTo>
                    <a:pt x="8453" y="124"/>
                    <a:pt x="8437" y="156"/>
                    <a:pt x="8421" y="205"/>
                  </a:cubicBezTo>
                  <a:cubicBezTo>
                    <a:pt x="8356" y="140"/>
                    <a:pt x="8324" y="92"/>
                    <a:pt x="8292" y="60"/>
                  </a:cubicBezTo>
                  <a:cubicBezTo>
                    <a:pt x="8227" y="60"/>
                    <a:pt x="8179" y="76"/>
                    <a:pt x="8130" y="76"/>
                  </a:cubicBezTo>
                  <a:cubicBezTo>
                    <a:pt x="8114" y="108"/>
                    <a:pt x="8098" y="140"/>
                    <a:pt x="8082" y="172"/>
                  </a:cubicBezTo>
                  <a:cubicBezTo>
                    <a:pt x="8050" y="172"/>
                    <a:pt x="8017" y="189"/>
                    <a:pt x="8017" y="189"/>
                  </a:cubicBezTo>
                  <a:cubicBezTo>
                    <a:pt x="7969" y="124"/>
                    <a:pt x="7872" y="124"/>
                    <a:pt x="7808" y="92"/>
                  </a:cubicBezTo>
                  <a:cubicBezTo>
                    <a:pt x="7742" y="52"/>
                    <a:pt x="7666" y="2"/>
                    <a:pt x="7570" y="2"/>
                  </a:cubicBezTo>
                  <a:cubicBezTo>
                    <a:pt x="7548" y="2"/>
                    <a:pt x="7525" y="5"/>
                    <a:pt x="7501" y="11"/>
                  </a:cubicBezTo>
                  <a:cubicBezTo>
                    <a:pt x="7453" y="43"/>
                    <a:pt x="7421" y="108"/>
                    <a:pt x="7356" y="108"/>
                  </a:cubicBezTo>
                  <a:cubicBezTo>
                    <a:pt x="7340" y="76"/>
                    <a:pt x="7324" y="43"/>
                    <a:pt x="7308" y="11"/>
                  </a:cubicBezTo>
                  <a:cubicBezTo>
                    <a:pt x="7293" y="4"/>
                    <a:pt x="7279" y="1"/>
                    <a:pt x="7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4"/>
            <p:cNvSpPr/>
            <p:nvPr/>
          </p:nvSpPr>
          <p:spPr>
            <a:xfrm>
              <a:off x="3894675" y="3742850"/>
              <a:ext cx="33500" cy="8900"/>
            </a:xfrm>
            <a:custGeom>
              <a:avLst/>
              <a:gdLst/>
              <a:ahLst/>
              <a:cxnLst/>
              <a:rect l="l" t="t" r="r" b="b"/>
              <a:pathLst>
                <a:path w="1340" h="356" extrusionOk="0">
                  <a:moveTo>
                    <a:pt x="1017" y="0"/>
                  </a:moveTo>
                  <a:cubicBezTo>
                    <a:pt x="1000" y="16"/>
                    <a:pt x="968" y="49"/>
                    <a:pt x="952" y="65"/>
                  </a:cubicBezTo>
                  <a:lnTo>
                    <a:pt x="678" y="65"/>
                  </a:lnTo>
                  <a:cubicBezTo>
                    <a:pt x="646" y="81"/>
                    <a:pt x="613" y="97"/>
                    <a:pt x="597" y="113"/>
                  </a:cubicBezTo>
                  <a:cubicBezTo>
                    <a:pt x="554" y="113"/>
                    <a:pt x="511" y="106"/>
                    <a:pt x="473" y="106"/>
                  </a:cubicBezTo>
                  <a:cubicBezTo>
                    <a:pt x="454" y="106"/>
                    <a:pt x="436" y="108"/>
                    <a:pt x="420" y="113"/>
                  </a:cubicBezTo>
                  <a:cubicBezTo>
                    <a:pt x="291" y="178"/>
                    <a:pt x="129" y="178"/>
                    <a:pt x="0" y="258"/>
                  </a:cubicBezTo>
                  <a:cubicBezTo>
                    <a:pt x="33" y="291"/>
                    <a:pt x="65" y="323"/>
                    <a:pt x="113" y="355"/>
                  </a:cubicBezTo>
                  <a:cubicBezTo>
                    <a:pt x="162" y="307"/>
                    <a:pt x="210" y="275"/>
                    <a:pt x="258" y="226"/>
                  </a:cubicBezTo>
                  <a:lnTo>
                    <a:pt x="388" y="226"/>
                  </a:lnTo>
                  <a:cubicBezTo>
                    <a:pt x="420" y="210"/>
                    <a:pt x="468" y="178"/>
                    <a:pt x="500" y="162"/>
                  </a:cubicBezTo>
                  <a:cubicBezTo>
                    <a:pt x="549" y="194"/>
                    <a:pt x="581" y="210"/>
                    <a:pt x="613" y="226"/>
                  </a:cubicBezTo>
                  <a:cubicBezTo>
                    <a:pt x="635" y="237"/>
                    <a:pt x="654" y="241"/>
                    <a:pt x="671" y="241"/>
                  </a:cubicBezTo>
                  <a:cubicBezTo>
                    <a:pt x="734" y="241"/>
                    <a:pt x="780" y="187"/>
                    <a:pt x="855" y="162"/>
                  </a:cubicBezTo>
                  <a:lnTo>
                    <a:pt x="1323" y="162"/>
                  </a:lnTo>
                  <a:cubicBezTo>
                    <a:pt x="1323" y="162"/>
                    <a:pt x="1339" y="145"/>
                    <a:pt x="1339" y="145"/>
                  </a:cubicBezTo>
                  <a:lnTo>
                    <a:pt x="1339" y="81"/>
                  </a:lnTo>
                  <a:cubicBezTo>
                    <a:pt x="1291" y="49"/>
                    <a:pt x="1259" y="16"/>
                    <a:pt x="1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4"/>
            <p:cNvSpPr/>
            <p:nvPr/>
          </p:nvSpPr>
          <p:spPr>
            <a:xfrm>
              <a:off x="3940250" y="3741000"/>
              <a:ext cx="21800" cy="6300"/>
            </a:xfrm>
            <a:custGeom>
              <a:avLst/>
              <a:gdLst/>
              <a:ahLst/>
              <a:cxnLst/>
              <a:rect l="l" t="t" r="r" b="b"/>
              <a:pathLst>
                <a:path w="872" h="252" extrusionOk="0">
                  <a:moveTo>
                    <a:pt x="684" y="1"/>
                  </a:moveTo>
                  <a:cubicBezTo>
                    <a:pt x="610" y="1"/>
                    <a:pt x="565" y="48"/>
                    <a:pt x="500" y="74"/>
                  </a:cubicBezTo>
                  <a:lnTo>
                    <a:pt x="242" y="74"/>
                  </a:lnTo>
                  <a:cubicBezTo>
                    <a:pt x="226" y="90"/>
                    <a:pt x="210" y="107"/>
                    <a:pt x="194" y="123"/>
                  </a:cubicBezTo>
                  <a:cubicBezTo>
                    <a:pt x="161" y="107"/>
                    <a:pt x="145" y="90"/>
                    <a:pt x="113" y="74"/>
                  </a:cubicBezTo>
                  <a:cubicBezTo>
                    <a:pt x="81" y="107"/>
                    <a:pt x="32" y="123"/>
                    <a:pt x="0" y="155"/>
                  </a:cubicBezTo>
                  <a:cubicBezTo>
                    <a:pt x="32" y="171"/>
                    <a:pt x="32" y="187"/>
                    <a:pt x="49" y="187"/>
                  </a:cubicBezTo>
                  <a:lnTo>
                    <a:pt x="468" y="187"/>
                  </a:lnTo>
                  <a:cubicBezTo>
                    <a:pt x="484" y="203"/>
                    <a:pt x="516" y="236"/>
                    <a:pt x="532" y="252"/>
                  </a:cubicBezTo>
                  <a:lnTo>
                    <a:pt x="742" y="252"/>
                  </a:lnTo>
                  <a:cubicBezTo>
                    <a:pt x="791" y="203"/>
                    <a:pt x="871" y="187"/>
                    <a:pt x="855" y="90"/>
                  </a:cubicBezTo>
                  <a:cubicBezTo>
                    <a:pt x="823" y="74"/>
                    <a:pt x="791" y="42"/>
                    <a:pt x="742" y="10"/>
                  </a:cubicBezTo>
                  <a:cubicBezTo>
                    <a:pt x="721" y="4"/>
                    <a:pt x="701" y="1"/>
                    <a:pt x="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4"/>
            <p:cNvSpPr/>
            <p:nvPr/>
          </p:nvSpPr>
          <p:spPr>
            <a:xfrm>
              <a:off x="3744250" y="3887200"/>
              <a:ext cx="8100" cy="17375"/>
            </a:xfrm>
            <a:custGeom>
              <a:avLst/>
              <a:gdLst/>
              <a:ahLst/>
              <a:cxnLst/>
              <a:rect l="l" t="t" r="r" b="b"/>
              <a:pathLst>
                <a:path w="324" h="695" extrusionOk="0">
                  <a:moveTo>
                    <a:pt x="291" y="1"/>
                  </a:moveTo>
                  <a:cubicBezTo>
                    <a:pt x="243" y="114"/>
                    <a:pt x="210" y="243"/>
                    <a:pt x="114" y="340"/>
                  </a:cubicBezTo>
                  <a:lnTo>
                    <a:pt x="114" y="485"/>
                  </a:lnTo>
                  <a:cubicBezTo>
                    <a:pt x="98" y="517"/>
                    <a:pt x="65" y="533"/>
                    <a:pt x="49" y="549"/>
                  </a:cubicBezTo>
                  <a:cubicBezTo>
                    <a:pt x="65" y="598"/>
                    <a:pt x="1" y="662"/>
                    <a:pt x="81" y="695"/>
                  </a:cubicBezTo>
                  <a:cubicBezTo>
                    <a:pt x="114" y="646"/>
                    <a:pt x="146" y="598"/>
                    <a:pt x="178" y="533"/>
                  </a:cubicBezTo>
                  <a:lnTo>
                    <a:pt x="178" y="436"/>
                  </a:lnTo>
                  <a:cubicBezTo>
                    <a:pt x="227" y="404"/>
                    <a:pt x="275" y="356"/>
                    <a:pt x="323" y="340"/>
                  </a:cubicBezTo>
                  <a:lnTo>
                    <a:pt x="3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4"/>
            <p:cNvSpPr/>
            <p:nvPr/>
          </p:nvSpPr>
          <p:spPr>
            <a:xfrm>
              <a:off x="3927750" y="3741225"/>
              <a:ext cx="11300" cy="6075"/>
            </a:xfrm>
            <a:custGeom>
              <a:avLst/>
              <a:gdLst/>
              <a:ahLst/>
              <a:cxnLst/>
              <a:rect l="l" t="t" r="r" b="b"/>
              <a:pathLst>
                <a:path w="452" h="243" extrusionOk="0">
                  <a:moveTo>
                    <a:pt x="226" y="1"/>
                  </a:moveTo>
                  <a:cubicBezTo>
                    <a:pt x="145" y="33"/>
                    <a:pt x="81" y="65"/>
                    <a:pt x="16" y="98"/>
                  </a:cubicBezTo>
                  <a:cubicBezTo>
                    <a:pt x="0" y="146"/>
                    <a:pt x="65" y="114"/>
                    <a:pt x="81" y="146"/>
                  </a:cubicBezTo>
                  <a:cubicBezTo>
                    <a:pt x="81" y="178"/>
                    <a:pt x="97" y="210"/>
                    <a:pt x="113" y="243"/>
                  </a:cubicBezTo>
                  <a:lnTo>
                    <a:pt x="339" y="243"/>
                  </a:lnTo>
                  <a:cubicBezTo>
                    <a:pt x="371" y="194"/>
                    <a:pt x="452" y="178"/>
                    <a:pt x="436" y="98"/>
                  </a:cubicBezTo>
                  <a:cubicBezTo>
                    <a:pt x="371" y="65"/>
                    <a:pt x="290" y="33"/>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4"/>
            <p:cNvSpPr/>
            <p:nvPr/>
          </p:nvSpPr>
          <p:spPr>
            <a:xfrm>
              <a:off x="3982975" y="3745675"/>
              <a:ext cx="6500" cy="7275"/>
            </a:xfrm>
            <a:custGeom>
              <a:avLst/>
              <a:gdLst/>
              <a:ahLst/>
              <a:cxnLst/>
              <a:rect l="l" t="t" r="r" b="b"/>
              <a:pathLst>
                <a:path w="260" h="291" extrusionOk="0">
                  <a:moveTo>
                    <a:pt x="162" y="0"/>
                  </a:moveTo>
                  <a:cubicBezTo>
                    <a:pt x="150" y="4"/>
                    <a:pt x="137" y="5"/>
                    <a:pt x="123" y="5"/>
                  </a:cubicBezTo>
                  <a:cubicBezTo>
                    <a:pt x="110" y="5"/>
                    <a:pt x="96" y="4"/>
                    <a:pt x="82" y="4"/>
                  </a:cubicBezTo>
                  <a:cubicBezTo>
                    <a:pt x="53" y="4"/>
                    <a:pt x="25" y="8"/>
                    <a:pt x="1" y="32"/>
                  </a:cubicBezTo>
                  <a:cubicBezTo>
                    <a:pt x="17" y="49"/>
                    <a:pt x="33" y="65"/>
                    <a:pt x="49" y="97"/>
                  </a:cubicBezTo>
                  <a:cubicBezTo>
                    <a:pt x="82" y="145"/>
                    <a:pt x="17" y="226"/>
                    <a:pt x="98" y="291"/>
                  </a:cubicBezTo>
                  <a:cubicBezTo>
                    <a:pt x="130" y="258"/>
                    <a:pt x="162" y="242"/>
                    <a:pt x="162" y="242"/>
                  </a:cubicBezTo>
                  <a:cubicBezTo>
                    <a:pt x="211" y="162"/>
                    <a:pt x="243" y="129"/>
                    <a:pt x="259" y="81"/>
                  </a:cubicBezTo>
                  <a:cubicBezTo>
                    <a:pt x="227" y="65"/>
                    <a:pt x="194" y="32"/>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4"/>
            <p:cNvSpPr/>
            <p:nvPr/>
          </p:nvSpPr>
          <p:spPr>
            <a:xfrm>
              <a:off x="4202350" y="3923500"/>
              <a:ext cx="5675" cy="7525"/>
            </a:xfrm>
            <a:custGeom>
              <a:avLst/>
              <a:gdLst/>
              <a:ahLst/>
              <a:cxnLst/>
              <a:rect l="l" t="t" r="r" b="b"/>
              <a:pathLst>
                <a:path w="227" h="301" extrusionOk="0">
                  <a:moveTo>
                    <a:pt x="1" y="1"/>
                  </a:moveTo>
                  <a:cubicBezTo>
                    <a:pt x="1" y="49"/>
                    <a:pt x="1" y="97"/>
                    <a:pt x="1" y="162"/>
                  </a:cubicBezTo>
                  <a:cubicBezTo>
                    <a:pt x="17" y="162"/>
                    <a:pt x="49" y="178"/>
                    <a:pt x="49" y="194"/>
                  </a:cubicBezTo>
                  <a:cubicBezTo>
                    <a:pt x="82" y="227"/>
                    <a:pt x="82" y="259"/>
                    <a:pt x="98" y="291"/>
                  </a:cubicBezTo>
                  <a:cubicBezTo>
                    <a:pt x="115" y="297"/>
                    <a:pt x="133" y="301"/>
                    <a:pt x="150" y="301"/>
                  </a:cubicBezTo>
                  <a:cubicBezTo>
                    <a:pt x="179" y="301"/>
                    <a:pt x="206" y="289"/>
                    <a:pt x="227" y="259"/>
                  </a:cubicBezTo>
                  <a:cubicBezTo>
                    <a:pt x="211" y="243"/>
                    <a:pt x="211" y="210"/>
                    <a:pt x="178" y="194"/>
                  </a:cubicBezTo>
                  <a:cubicBezTo>
                    <a:pt x="146" y="162"/>
                    <a:pt x="146" y="114"/>
                    <a:pt x="146" y="81"/>
                  </a:cubicBezTo>
                  <a:cubicBezTo>
                    <a:pt x="146" y="49"/>
                    <a:pt x="130" y="33"/>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4"/>
            <p:cNvSpPr/>
            <p:nvPr/>
          </p:nvSpPr>
          <p:spPr>
            <a:xfrm>
              <a:off x="4011225" y="3760600"/>
              <a:ext cx="8475" cy="5650"/>
            </a:xfrm>
            <a:custGeom>
              <a:avLst/>
              <a:gdLst/>
              <a:ahLst/>
              <a:cxnLst/>
              <a:rect l="l" t="t" r="r" b="b"/>
              <a:pathLst>
                <a:path w="339" h="226" extrusionOk="0">
                  <a:moveTo>
                    <a:pt x="81" y="0"/>
                  </a:moveTo>
                  <a:cubicBezTo>
                    <a:pt x="48" y="48"/>
                    <a:pt x="16" y="97"/>
                    <a:pt x="0" y="145"/>
                  </a:cubicBezTo>
                  <a:cubicBezTo>
                    <a:pt x="24" y="161"/>
                    <a:pt x="48" y="165"/>
                    <a:pt x="75" y="165"/>
                  </a:cubicBezTo>
                  <a:cubicBezTo>
                    <a:pt x="101" y="165"/>
                    <a:pt x="129" y="161"/>
                    <a:pt x="161" y="161"/>
                  </a:cubicBezTo>
                  <a:cubicBezTo>
                    <a:pt x="177" y="177"/>
                    <a:pt x="210" y="210"/>
                    <a:pt x="226" y="226"/>
                  </a:cubicBezTo>
                  <a:cubicBezTo>
                    <a:pt x="274" y="194"/>
                    <a:pt x="307" y="161"/>
                    <a:pt x="339" y="145"/>
                  </a:cubicBezTo>
                  <a:cubicBezTo>
                    <a:pt x="274" y="65"/>
                    <a:pt x="177" y="32"/>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4"/>
            <p:cNvSpPr/>
            <p:nvPr/>
          </p:nvSpPr>
          <p:spPr>
            <a:xfrm>
              <a:off x="3972500" y="3744450"/>
              <a:ext cx="6875" cy="4325"/>
            </a:xfrm>
            <a:custGeom>
              <a:avLst/>
              <a:gdLst/>
              <a:ahLst/>
              <a:cxnLst/>
              <a:rect l="l" t="t" r="r" b="b"/>
              <a:pathLst>
                <a:path w="275" h="173" extrusionOk="0">
                  <a:moveTo>
                    <a:pt x="81" y="1"/>
                  </a:moveTo>
                  <a:cubicBezTo>
                    <a:pt x="49" y="49"/>
                    <a:pt x="33" y="98"/>
                    <a:pt x="1" y="162"/>
                  </a:cubicBezTo>
                  <a:cubicBezTo>
                    <a:pt x="34" y="169"/>
                    <a:pt x="70" y="173"/>
                    <a:pt x="108" y="173"/>
                  </a:cubicBezTo>
                  <a:cubicBezTo>
                    <a:pt x="161" y="173"/>
                    <a:pt x="218" y="165"/>
                    <a:pt x="275" y="146"/>
                  </a:cubicBezTo>
                  <a:cubicBezTo>
                    <a:pt x="210" y="98"/>
                    <a:pt x="146"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4"/>
            <p:cNvSpPr/>
            <p:nvPr/>
          </p:nvSpPr>
          <p:spPr>
            <a:xfrm>
              <a:off x="4001525" y="3750100"/>
              <a:ext cx="6075" cy="4475"/>
            </a:xfrm>
            <a:custGeom>
              <a:avLst/>
              <a:gdLst/>
              <a:ahLst/>
              <a:cxnLst/>
              <a:rect l="l" t="t" r="r" b="b"/>
              <a:pathLst>
                <a:path w="243" h="179" extrusionOk="0">
                  <a:moveTo>
                    <a:pt x="162" y="1"/>
                  </a:moveTo>
                  <a:cubicBezTo>
                    <a:pt x="98" y="33"/>
                    <a:pt x="49" y="65"/>
                    <a:pt x="1" y="81"/>
                  </a:cubicBezTo>
                  <a:cubicBezTo>
                    <a:pt x="33" y="130"/>
                    <a:pt x="33" y="162"/>
                    <a:pt x="49" y="178"/>
                  </a:cubicBezTo>
                  <a:lnTo>
                    <a:pt x="98" y="178"/>
                  </a:lnTo>
                  <a:cubicBezTo>
                    <a:pt x="162" y="146"/>
                    <a:pt x="211" y="114"/>
                    <a:pt x="243" y="97"/>
                  </a:cubicBezTo>
                  <a:cubicBezTo>
                    <a:pt x="227" y="49"/>
                    <a:pt x="211" y="17"/>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4"/>
            <p:cNvSpPr/>
            <p:nvPr/>
          </p:nvSpPr>
          <p:spPr>
            <a:xfrm>
              <a:off x="4001525" y="3761000"/>
              <a:ext cx="4475" cy="3250"/>
            </a:xfrm>
            <a:custGeom>
              <a:avLst/>
              <a:gdLst/>
              <a:ahLst/>
              <a:cxnLst/>
              <a:rect l="l" t="t" r="r" b="b"/>
              <a:pathLst>
                <a:path w="179" h="130" extrusionOk="0">
                  <a:moveTo>
                    <a:pt x="146" y="0"/>
                  </a:moveTo>
                  <a:cubicBezTo>
                    <a:pt x="98" y="16"/>
                    <a:pt x="49" y="49"/>
                    <a:pt x="1" y="65"/>
                  </a:cubicBezTo>
                  <a:cubicBezTo>
                    <a:pt x="33" y="97"/>
                    <a:pt x="33" y="129"/>
                    <a:pt x="33" y="129"/>
                  </a:cubicBezTo>
                  <a:cubicBezTo>
                    <a:pt x="82" y="97"/>
                    <a:pt x="130" y="81"/>
                    <a:pt x="178" y="65"/>
                  </a:cubicBezTo>
                  <a:cubicBezTo>
                    <a:pt x="162" y="16"/>
                    <a:pt x="146"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4"/>
            <p:cNvSpPr/>
            <p:nvPr/>
          </p:nvSpPr>
          <p:spPr>
            <a:xfrm>
              <a:off x="4204375" y="3932275"/>
              <a:ext cx="3650" cy="3350"/>
            </a:xfrm>
            <a:custGeom>
              <a:avLst/>
              <a:gdLst/>
              <a:ahLst/>
              <a:cxnLst/>
              <a:rect l="l" t="t" r="r" b="b"/>
              <a:pathLst>
                <a:path w="146" h="134" extrusionOk="0">
                  <a:moveTo>
                    <a:pt x="73" y="1"/>
                  </a:moveTo>
                  <a:cubicBezTo>
                    <a:pt x="49" y="1"/>
                    <a:pt x="25" y="13"/>
                    <a:pt x="1" y="37"/>
                  </a:cubicBezTo>
                  <a:cubicBezTo>
                    <a:pt x="1" y="69"/>
                    <a:pt x="1" y="85"/>
                    <a:pt x="17" y="134"/>
                  </a:cubicBezTo>
                  <a:cubicBezTo>
                    <a:pt x="65" y="117"/>
                    <a:pt x="97" y="117"/>
                    <a:pt x="146" y="101"/>
                  </a:cubicBezTo>
                  <a:lnTo>
                    <a:pt x="146" y="37"/>
                  </a:lnTo>
                  <a:cubicBezTo>
                    <a:pt x="121"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4"/>
            <p:cNvSpPr/>
            <p:nvPr/>
          </p:nvSpPr>
          <p:spPr>
            <a:xfrm>
              <a:off x="3991450" y="3757775"/>
              <a:ext cx="4050" cy="4050"/>
            </a:xfrm>
            <a:custGeom>
              <a:avLst/>
              <a:gdLst/>
              <a:ahLst/>
              <a:cxnLst/>
              <a:rect l="l" t="t" r="r" b="b"/>
              <a:pathLst>
                <a:path w="162" h="162" extrusionOk="0">
                  <a:moveTo>
                    <a:pt x="114" y="0"/>
                  </a:moveTo>
                  <a:cubicBezTo>
                    <a:pt x="65" y="0"/>
                    <a:pt x="81" y="49"/>
                    <a:pt x="65" y="81"/>
                  </a:cubicBezTo>
                  <a:cubicBezTo>
                    <a:pt x="1" y="129"/>
                    <a:pt x="1" y="129"/>
                    <a:pt x="33" y="161"/>
                  </a:cubicBezTo>
                  <a:lnTo>
                    <a:pt x="162" y="161"/>
                  </a:lnTo>
                  <a:cubicBezTo>
                    <a:pt x="130" y="81"/>
                    <a:pt x="162" y="32"/>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4"/>
            <p:cNvSpPr/>
            <p:nvPr/>
          </p:nvSpPr>
          <p:spPr>
            <a:xfrm>
              <a:off x="4042675" y="3766225"/>
              <a:ext cx="3250" cy="2850"/>
            </a:xfrm>
            <a:custGeom>
              <a:avLst/>
              <a:gdLst/>
              <a:ahLst/>
              <a:cxnLst/>
              <a:rect l="l" t="t" r="r" b="b"/>
              <a:pathLst>
                <a:path w="130" h="114" extrusionOk="0">
                  <a:moveTo>
                    <a:pt x="0" y="1"/>
                  </a:moveTo>
                  <a:cubicBezTo>
                    <a:pt x="32" y="65"/>
                    <a:pt x="65" y="114"/>
                    <a:pt x="129" y="114"/>
                  </a:cubicBezTo>
                  <a:cubicBezTo>
                    <a:pt x="129" y="82"/>
                    <a:pt x="129" y="49"/>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4"/>
            <p:cNvSpPr/>
            <p:nvPr/>
          </p:nvSpPr>
          <p:spPr>
            <a:xfrm>
              <a:off x="4197125" y="3897300"/>
              <a:ext cx="2025" cy="3250"/>
            </a:xfrm>
            <a:custGeom>
              <a:avLst/>
              <a:gdLst/>
              <a:ahLst/>
              <a:cxnLst/>
              <a:rect l="l" t="t" r="r" b="b"/>
              <a:pathLst>
                <a:path w="81" h="130" extrusionOk="0">
                  <a:moveTo>
                    <a:pt x="0" y="0"/>
                  </a:moveTo>
                  <a:cubicBezTo>
                    <a:pt x="0" y="32"/>
                    <a:pt x="0" y="65"/>
                    <a:pt x="16" y="81"/>
                  </a:cubicBezTo>
                  <a:cubicBezTo>
                    <a:pt x="16" y="97"/>
                    <a:pt x="49" y="113"/>
                    <a:pt x="81" y="129"/>
                  </a:cubicBezTo>
                  <a:cubicBezTo>
                    <a:pt x="81" y="97"/>
                    <a:pt x="81" y="65"/>
                    <a:pt x="81" y="49"/>
                  </a:cubicBezTo>
                  <a:cubicBezTo>
                    <a:pt x="65" y="32"/>
                    <a:pt x="32" y="1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4"/>
            <p:cNvSpPr/>
            <p:nvPr/>
          </p:nvSpPr>
          <p:spPr>
            <a:xfrm>
              <a:off x="4197125" y="3903275"/>
              <a:ext cx="3650" cy="1425"/>
            </a:xfrm>
            <a:custGeom>
              <a:avLst/>
              <a:gdLst/>
              <a:ahLst/>
              <a:cxnLst/>
              <a:rect l="l" t="t" r="r" b="b"/>
              <a:pathLst>
                <a:path w="146" h="57" extrusionOk="0">
                  <a:moveTo>
                    <a:pt x="89" y="1"/>
                  </a:moveTo>
                  <a:cubicBezTo>
                    <a:pt x="68" y="1"/>
                    <a:pt x="46" y="7"/>
                    <a:pt x="24" y="7"/>
                  </a:cubicBezTo>
                  <a:cubicBezTo>
                    <a:pt x="16" y="7"/>
                    <a:pt x="8" y="6"/>
                    <a:pt x="0" y="3"/>
                  </a:cubicBezTo>
                  <a:lnTo>
                    <a:pt x="0" y="3"/>
                  </a:lnTo>
                  <a:cubicBezTo>
                    <a:pt x="29" y="41"/>
                    <a:pt x="40" y="57"/>
                    <a:pt x="65" y="57"/>
                  </a:cubicBezTo>
                  <a:cubicBezTo>
                    <a:pt x="82" y="57"/>
                    <a:pt x="105" y="49"/>
                    <a:pt x="145" y="35"/>
                  </a:cubicBezTo>
                  <a:cubicBezTo>
                    <a:pt x="131" y="8"/>
                    <a:pt x="111"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4"/>
            <p:cNvSpPr/>
            <p:nvPr/>
          </p:nvSpPr>
          <p:spPr>
            <a:xfrm>
              <a:off x="3743450" y="3909400"/>
              <a:ext cx="1650" cy="2425"/>
            </a:xfrm>
            <a:custGeom>
              <a:avLst/>
              <a:gdLst/>
              <a:ahLst/>
              <a:cxnLst/>
              <a:rect l="l" t="t" r="r" b="b"/>
              <a:pathLst>
                <a:path w="66" h="97" extrusionOk="0">
                  <a:moveTo>
                    <a:pt x="17" y="0"/>
                  </a:moveTo>
                  <a:cubicBezTo>
                    <a:pt x="17" y="32"/>
                    <a:pt x="0" y="49"/>
                    <a:pt x="0" y="81"/>
                  </a:cubicBezTo>
                  <a:cubicBezTo>
                    <a:pt x="0" y="81"/>
                    <a:pt x="17" y="97"/>
                    <a:pt x="33" y="97"/>
                  </a:cubicBezTo>
                  <a:cubicBezTo>
                    <a:pt x="49" y="97"/>
                    <a:pt x="65" y="81"/>
                    <a:pt x="65" y="81"/>
                  </a:cubicBezTo>
                  <a:cubicBezTo>
                    <a:pt x="65" y="49"/>
                    <a:pt x="65" y="16"/>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4"/>
            <p:cNvSpPr/>
            <p:nvPr/>
          </p:nvSpPr>
          <p:spPr>
            <a:xfrm>
              <a:off x="3739825" y="3923900"/>
              <a:ext cx="2850" cy="2850"/>
            </a:xfrm>
            <a:custGeom>
              <a:avLst/>
              <a:gdLst/>
              <a:ahLst/>
              <a:cxnLst/>
              <a:rect l="l" t="t" r="r" b="b"/>
              <a:pathLst>
                <a:path w="114" h="114" extrusionOk="0">
                  <a:moveTo>
                    <a:pt x="33" y="1"/>
                  </a:moveTo>
                  <a:cubicBezTo>
                    <a:pt x="0" y="81"/>
                    <a:pt x="0" y="81"/>
                    <a:pt x="81" y="114"/>
                  </a:cubicBezTo>
                  <a:cubicBezTo>
                    <a:pt x="65" y="65"/>
                    <a:pt x="113"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4"/>
            <p:cNvSpPr/>
            <p:nvPr/>
          </p:nvSpPr>
          <p:spPr>
            <a:xfrm>
              <a:off x="4208000" y="3938425"/>
              <a:ext cx="3250" cy="1225"/>
            </a:xfrm>
            <a:custGeom>
              <a:avLst/>
              <a:gdLst/>
              <a:ahLst/>
              <a:cxnLst/>
              <a:rect l="l" t="t" r="r" b="b"/>
              <a:pathLst>
                <a:path w="130" h="49" extrusionOk="0">
                  <a:moveTo>
                    <a:pt x="1" y="1"/>
                  </a:moveTo>
                  <a:cubicBezTo>
                    <a:pt x="1" y="17"/>
                    <a:pt x="1" y="33"/>
                    <a:pt x="1" y="49"/>
                  </a:cubicBezTo>
                  <a:lnTo>
                    <a:pt x="97" y="49"/>
                  </a:lnTo>
                  <a:cubicBezTo>
                    <a:pt x="114" y="49"/>
                    <a:pt x="130" y="33"/>
                    <a:pt x="114" y="33"/>
                  </a:cubicBezTo>
                  <a:cubicBezTo>
                    <a:pt x="114" y="17"/>
                    <a:pt x="114"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
            <p:cNvSpPr/>
            <p:nvPr/>
          </p:nvSpPr>
          <p:spPr>
            <a:xfrm>
              <a:off x="3889425" y="3750000"/>
              <a:ext cx="3650" cy="1550"/>
            </a:xfrm>
            <a:custGeom>
              <a:avLst/>
              <a:gdLst/>
              <a:ahLst/>
              <a:cxnLst/>
              <a:rect l="l" t="t" r="r" b="b"/>
              <a:pathLst>
                <a:path w="146" h="62" extrusionOk="0">
                  <a:moveTo>
                    <a:pt x="73" y="1"/>
                  </a:moveTo>
                  <a:cubicBezTo>
                    <a:pt x="49" y="1"/>
                    <a:pt x="25" y="13"/>
                    <a:pt x="1" y="37"/>
                  </a:cubicBezTo>
                  <a:cubicBezTo>
                    <a:pt x="25" y="53"/>
                    <a:pt x="49" y="61"/>
                    <a:pt x="73" y="61"/>
                  </a:cubicBezTo>
                  <a:cubicBezTo>
                    <a:pt x="97" y="61"/>
                    <a:pt x="122" y="53"/>
                    <a:pt x="146" y="37"/>
                  </a:cubicBezTo>
                  <a:cubicBezTo>
                    <a:pt x="122"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
            <p:cNvSpPr/>
            <p:nvPr/>
          </p:nvSpPr>
          <p:spPr>
            <a:xfrm>
              <a:off x="4008800" y="3757350"/>
              <a:ext cx="2450" cy="2850"/>
            </a:xfrm>
            <a:custGeom>
              <a:avLst/>
              <a:gdLst/>
              <a:ahLst/>
              <a:cxnLst/>
              <a:rect l="l" t="t" r="r" b="b"/>
              <a:pathLst>
                <a:path w="98" h="114" extrusionOk="0">
                  <a:moveTo>
                    <a:pt x="81" y="1"/>
                  </a:moveTo>
                  <a:cubicBezTo>
                    <a:pt x="65" y="17"/>
                    <a:pt x="16" y="17"/>
                    <a:pt x="16" y="49"/>
                  </a:cubicBezTo>
                  <a:cubicBezTo>
                    <a:pt x="0" y="66"/>
                    <a:pt x="16" y="98"/>
                    <a:pt x="16" y="114"/>
                  </a:cubicBezTo>
                  <a:cubicBezTo>
                    <a:pt x="33" y="114"/>
                    <a:pt x="65" y="98"/>
                    <a:pt x="81" y="82"/>
                  </a:cubicBezTo>
                  <a:cubicBezTo>
                    <a:pt x="97" y="66"/>
                    <a:pt x="81" y="33"/>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4"/>
            <p:cNvSpPr/>
            <p:nvPr/>
          </p:nvSpPr>
          <p:spPr>
            <a:xfrm>
              <a:off x="4007175" y="3760175"/>
              <a:ext cx="2850" cy="2850"/>
            </a:xfrm>
            <a:custGeom>
              <a:avLst/>
              <a:gdLst/>
              <a:ahLst/>
              <a:cxnLst/>
              <a:rect l="l" t="t" r="r" b="b"/>
              <a:pathLst>
                <a:path w="114" h="114" extrusionOk="0">
                  <a:moveTo>
                    <a:pt x="81" y="1"/>
                  </a:moveTo>
                  <a:lnTo>
                    <a:pt x="81" y="1"/>
                  </a:lnTo>
                  <a:cubicBezTo>
                    <a:pt x="1" y="49"/>
                    <a:pt x="1" y="49"/>
                    <a:pt x="33" y="114"/>
                  </a:cubicBezTo>
                  <a:cubicBezTo>
                    <a:pt x="114" y="98"/>
                    <a:pt x="65"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4"/>
            <p:cNvSpPr/>
            <p:nvPr/>
          </p:nvSpPr>
          <p:spPr>
            <a:xfrm>
              <a:off x="4028550" y="3766225"/>
              <a:ext cx="1650" cy="2625"/>
            </a:xfrm>
            <a:custGeom>
              <a:avLst/>
              <a:gdLst/>
              <a:ahLst/>
              <a:cxnLst/>
              <a:rect l="l" t="t" r="r" b="b"/>
              <a:pathLst>
                <a:path w="66" h="105" extrusionOk="0">
                  <a:moveTo>
                    <a:pt x="1" y="1"/>
                  </a:moveTo>
                  <a:cubicBezTo>
                    <a:pt x="1" y="33"/>
                    <a:pt x="1" y="65"/>
                    <a:pt x="1" y="82"/>
                  </a:cubicBezTo>
                  <a:cubicBezTo>
                    <a:pt x="1" y="93"/>
                    <a:pt x="9" y="104"/>
                    <a:pt x="13" y="104"/>
                  </a:cubicBezTo>
                  <a:cubicBezTo>
                    <a:pt x="15" y="104"/>
                    <a:pt x="17" y="102"/>
                    <a:pt x="17" y="98"/>
                  </a:cubicBezTo>
                  <a:cubicBezTo>
                    <a:pt x="33" y="98"/>
                    <a:pt x="65" y="98"/>
                    <a:pt x="65" y="82"/>
                  </a:cubicBezTo>
                  <a:cubicBezTo>
                    <a:pt x="65" y="65"/>
                    <a:pt x="49"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4"/>
            <p:cNvSpPr/>
            <p:nvPr/>
          </p:nvSpPr>
          <p:spPr>
            <a:xfrm>
              <a:off x="4030975" y="3766225"/>
              <a:ext cx="3250" cy="2850"/>
            </a:xfrm>
            <a:custGeom>
              <a:avLst/>
              <a:gdLst/>
              <a:ahLst/>
              <a:cxnLst/>
              <a:rect l="l" t="t" r="r" b="b"/>
              <a:pathLst>
                <a:path w="130" h="114" extrusionOk="0">
                  <a:moveTo>
                    <a:pt x="81" y="1"/>
                  </a:moveTo>
                  <a:cubicBezTo>
                    <a:pt x="33" y="49"/>
                    <a:pt x="0" y="82"/>
                    <a:pt x="81" y="114"/>
                  </a:cubicBezTo>
                  <a:cubicBezTo>
                    <a:pt x="129" y="82"/>
                    <a:pt x="113"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4"/>
            <p:cNvSpPr/>
            <p:nvPr/>
          </p:nvSpPr>
          <p:spPr>
            <a:xfrm>
              <a:off x="4039050" y="3770675"/>
              <a:ext cx="1625" cy="2450"/>
            </a:xfrm>
            <a:custGeom>
              <a:avLst/>
              <a:gdLst/>
              <a:ahLst/>
              <a:cxnLst/>
              <a:rect l="l" t="t" r="r" b="b"/>
              <a:pathLst>
                <a:path w="65" h="98" extrusionOk="0">
                  <a:moveTo>
                    <a:pt x="48" y="0"/>
                  </a:moveTo>
                  <a:cubicBezTo>
                    <a:pt x="32" y="16"/>
                    <a:pt x="0" y="16"/>
                    <a:pt x="0" y="33"/>
                  </a:cubicBezTo>
                  <a:cubicBezTo>
                    <a:pt x="0" y="49"/>
                    <a:pt x="0" y="81"/>
                    <a:pt x="16" y="97"/>
                  </a:cubicBezTo>
                  <a:lnTo>
                    <a:pt x="48" y="97"/>
                  </a:lnTo>
                  <a:cubicBezTo>
                    <a:pt x="65" y="81"/>
                    <a:pt x="65" y="49"/>
                    <a:pt x="65" y="33"/>
                  </a:cubicBezTo>
                  <a:cubicBezTo>
                    <a:pt x="65" y="16"/>
                    <a:pt x="48"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4"/>
            <p:cNvSpPr/>
            <p:nvPr/>
          </p:nvSpPr>
          <p:spPr>
            <a:xfrm>
              <a:off x="4189850" y="4028750"/>
              <a:ext cx="2450" cy="2850"/>
            </a:xfrm>
            <a:custGeom>
              <a:avLst/>
              <a:gdLst/>
              <a:ahLst/>
              <a:cxnLst/>
              <a:rect l="l" t="t" r="r" b="b"/>
              <a:pathLst>
                <a:path w="98" h="114" extrusionOk="0">
                  <a:moveTo>
                    <a:pt x="49" y="1"/>
                  </a:moveTo>
                  <a:cubicBezTo>
                    <a:pt x="1" y="33"/>
                    <a:pt x="1" y="81"/>
                    <a:pt x="49" y="114"/>
                  </a:cubicBezTo>
                  <a:cubicBezTo>
                    <a:pt x="98" y="81"/>
                    <a:pt x="98"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4"/>
            <p:cNvSpPr/>
            <p:nvPr/>
          </p:nvSpPr>
          <p:spPr>
            <a:xfrm>
              <a:off x="3894675" y="4120700"/>
              <a:ext cx="3650" cy="1375"/>
            </a:xfrm>
            <a:custGeom>
              <a:avLst/>
              <a:gdLst/>
              <a:ahLst/>
              <a:cxnLst/>
              <a:rect l="l" t="t" r="r" b="b"/>
              <a:pathLst>
                <a:path w="146" h="55" extrusionOk="0">
                  <a:moveTo>
                    <a:pt x="0" y="0"/>
                  </a:moveTo>
                  <a:cubicBezTo>
                    <a:pt x="0" y="33"/>
                    <a:pt x="17" y="49"/>
                    <a:pt x="49" y="49"/>
                  </a:cubicBezTo>
                  <a:cubicBezTo>
                    <a:pt x="61" y="53"/>
                    <a:pt x="73" y="55"/>
                    <a:pt x="84" y="55"/>
                  </a:cubicBezTo>
                  <a:cubicBezTo>
                    <a:pt x="118" y="55"/>
                    <a:pt x="146" y="37"/>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4"/>
            <p:cNvSpPr/>
            <p:nvPr/>
          </p:nvSpPr>
          <p:spPr>
            <a:xfrm>
              <a:off x="3966850" y="3744450"/>
              <a:ext cx="1650" cy="1250"/>
            </a:xfrm>
            <a:custGeom>
              <a:avLst/>
              <a:gdLst/>
              <a:ahLst/>
              <a:cxnLst/>
              <a:rect l="l" t="t" r="r" b="b"/>
              <a:pathLst>
                <a:path w="66" h="50" extrusionOk="0">
                  <a:moveTo>
                    <a:pt x="17" y="1"/>
                  </a:moveTo>
                  <a:cubicBezTo>
                    <a:pt x="17" y="1"/>
                    <a:pt x="1" y="17"/>
                    <a:pt x="1" y="17"/>
                  </a:cubicBezTo>
                  <a:cubicBezTo>
                    <a:pt x="17" y="33"/>
                    <a:pt x="33" y="33"/>
                    <a:pt x="49" y="49"/>
                  </a:cubicBezTo>
                  <a:cubicBezTo>
                    <a:pt x="49" y="33"/>
                    <a:pt x="65" y="33"/>
                    <a:pt x="65" y="17"/>
                  </a:cubicBezTo>
                  <a:cubicBezTo>
                    <a:pt x="49" y="17"/>
                    <a:pt x="33"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4"/>
            <p:cNvSpPr/>
            <p:nvPr/>
          </p:nvSpPr>
          <p:spPr>
            <a:xfrm>
              <a:off x="4012025" y="3754550"/>
              <a:ext cx="2850" cy="1625"/>
            </a:xfrm>
            <a:custGeom>
              <a:avLst/>
              <a:gdLst/>
              <a:ahLst/>
              <a:cxnLst/>
              <a:rect l="l" t="t" r="r" b="b"/>
              <a:pathLst>
                <a:path w="114" h="65" extrusionOk="0">
                  <a:moveTo>
                    <a:pt x="65" y="0"/>
                  </a:moveTo>
                  <a:lnTo>
                    <a:pt x="65" y="0"/>
                  </a:lnTo>
                  <a:cubicBezTo>
                    <a:pt x="49" y="16"/>
                    <a:pt x="33" y="32"/>
                    <a:pt x="0" y="65"/>
                  </a:cubicBezTo>
                  <a:cubicBezTo>
                    <a:pt x="65" y="48"/>
                    <a:pt x="113" y="48"/>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4"/>
            <p:cNvSpPr/>
            <p:nvPr/>
          </p:nvSpPr>
          <p:spPr>
            <a:xfrm>
              <a:off x="4010800" y="3756050"/>
              <a:ext cx="2050" cy="1325"/>
            </a:xfrm>
            <a:custGeom>
              <a:avLst/>
              <a:gdLst/>
              <a:ahLst/>
              <a:cxnLst/>
              <a:rect l="l" t="t" r="r" b="b"/>
              <a:pathLst>
                <a:path w="82" h="53" extrusionOk="0">
                  <a:moveTo>
                    <a:pt x="42" y="0"/>
                  </a:moveTo>
                  <a:cubicBezTo>
                    <a:pt x="12" y="0"/>
                    <a:pt x="1" y="27"/>
                    <a:pt x="1" y="53"/>
                  </a:cubicBezTo>
                  <a:cubicBezTo>
                    <a:pt x="49" y="53"/>
                    <a:pt x="82" y="37"/>
                    <a:pt x="65" y="5"/>
                  </a:cubicBezTo>
                  <a:cubicBezTo>
                    <a:pt x="57" y="2"/>
                    <a:pt x="49"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4"/>
            <p:cNvSpPr/>
            <p:nvPr/>
          </p:nvSpPr>
          <p:spPr>
            <a:xfrm>
              <a:off x="4021300" y="3763400"/>
              <a:ext cx="2025" cy="1250"/>
            </a:xfrm>
            <a:custGeom>
              <a:avLst/>
              <a:gdLst/>
              <a:ahLst/>
              <a:cxnLst/>
              <a:rect l="l" t="t" r="r" b="b"/>
              <a:pathLst>
                <a:path w="81" h="50" extrusionOk="0">
                  <a:moveTo>
                    <a:pt x="49" y="1"/>
                  </a:moveTo>
                  <a:cubicBezTo>
                    <a:pt x="33" y="17"/>
                    <a:pt x="16" y="17"/>
                    <a:pt x="0" y="17"/>
                  </a:cubicBezTo>
                  <a:cubicBezTo>
                    <a:pt x="16" y="33"/>
                    <a:pt x="16" y="33"/>
                    <a:pt x="33" y="49"/>
                  </a:cubicBezTo>
                  <a:cubicBezTo>
                    <a:pt x="49" y="33"/>
                    <a:pt x="65" y="33"/>
                    <a:pt x="81" y="17"/>
                  </a:cubicBezTo>
                  <a:cubicBezTo>
                    <a:pt x="65"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4"/>
            <p:cNvSpPr/>
            <p:nvPr/>
          </p:nvSpPr>
          <p:spPr>
            <a:xfrm>
              <a:off x="4037425" y="3764625"/>
              <a:ext cx="1225" cy="1625"/>
            </a:xfrm>
            <a:custGeom>
              <a:avLst/>
              <a:gdLst/>
              <a:ahLst/>
              <a:cxnLst/>
              <a:rect l="l" t="t" r="r" b="b"/>
              <a:pathLst>
                <a:path w="49" h="65" extrusionOk="0">
                  <a:moveTo>
                    <a:pt x="33" y="0"/>
                  </a:moveTo>
                  <a:cubicBezTo>
                    <a:pt x="17" y="16"/>
                    <a:pt x="17" y="33"/>
                    <a:pt x="1" y="49"/>
                  </a:cubicBezTo>
                  <a:cubicBezTo>
                    <a:pt x="17" y="49"/>
                    <a:pt x="17" y="49"/>
                    <a:pt x="33" y="65"/>
                  </a:cubicBezTo>
                  <a:cubicBezTo>
                    <a:pt x="33" y="49"/>
                    <a:pt x="49" y="33"/>
                    <a:pt x="49" y="16"/>
                  </a:cubicBezTo>
                  <a:cubicBezTo>
                    <a:pt x="49" y="16"/>
                    <a:pt x="33" y="16"/>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4"/>
            <p:cNvSpPr/>
            <p:nvPr/>
          </p:nvSpPr>
          <p:spPr>
            <a:xfrm>
              <a:off x="4054775" y="3770800"/>
              <a:ext cx="2025" cy="1500"/>
            </a:xfrm>
            <a:custGeom>
              <a:avLst/>
              <a:gdLst/>
              <a:ahLst/>
              <a:cxnLst/>
              <a:rect l="l" t="t" r="r" b="b"/>
              <a:pathLst>
                <a:path w="81" h="60" extrusionOk="0">
                  <a:moveTo>
                    <a:pt x="36" y="1"/>
                  </a:moveTo>
                  <a:cubicBezTo>
                    <a:pt x="27" y="1"/>
                    <a:pt x="15" y="4"/>
                    <a:pt x="0" y="11"/>
                  </a:cubicBezTo>
                  <a:cubicBezTo>
                    <a:pt x="32" y="28"/>
                    <a:pt x="49" y="44"/>
                    <a:pt x="81" y="60"/>
                  </a:cubicBezTo>
                  <a:cubicBezTo>
                    <a:pt x="68"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4"/>
            <p:cNvSpPr/>
            <p:nvPr/>
          </p:nvSpPr>
          <p:spPr>
            <a:xfrm>
              <a:off x="3780550" y="3843650"/>
              <a:ext cx="1625" cy="1000"/>
            </a:xfrm>
            <a:custGeom>
              <a:avLst/>
              <a:gdLst/>
              <a:ahLst/>
              <a:cxnLst/>
              <a:rect l="l" t="t" r="r" b="b"/>
              <a:pathLst>
                <a:path w="65" h="40" extrusionOk="0">
                  <a:moveTo>
                    <a:pt x="33" y="1"/>
                  </a:moveTo>
                  <a:cubicBezTo>
                    <a:pt x="33" y="1"/>
                    <a:pt x="17" y="17"/>
                    <a:pt x="0" y="17"/>
                  </a:cubicBezTo>
                  <a:cubicBezTo>
                    <a:pt x="0" y="28"/>
                    <a:pt x="9" y="40"/>
                    <a:pt x="13" y="40"/>
                  </a:cubicBezTo>
                  <a:cubicBezTo>
                    <a:pt x="15" y="40"/>
                    <a:pt x="17" y="38"/>
                    <a:pt x="17" y="33"/>
                  </a:cubicBezTo>
                  <a:cubicBezTo>
                    <a:pt x="33" y="33"/>
                    <a:pt x="49" y="33"/>
                    <a:pt x="65" y="17"/>
                  </a:cubicBezTo>
                  <a:cubicBezTo>
                    <a:pt x="65" y="17"/>
                    <a:pt x="49"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4"/>
            <p:cNvSpPr/>
            <p:nvPr/>
          </p:nvSpPr>
          <p:spPr>
            <a:xfrm>
              <a:off x="4195500" y="3896225"/>
              <a:ext cx="2050" cy="1500"/>
            </a:xfrm>
            <a:custGeom>
              <a:avLst/>
              <a:gdLst/>
              <a:ahLst/>
              <a:cxnLst/>
              <a:rect l="l" t="t" r="r" b="b"/>
              <a:pathLst>
                <a:path w="82" h="60" extrusionOk="0">
                  <a:moveTo>
                    <a:pt x="36" y="0"/>
                  </a:moveTo>
                  <a:cubicBezTo>
                    <a:pt x="27" y="0"/>
                    <a:pt x="16" y="3"/>
                    <a:pt x="1" y="11"/>
                  </a:cubicBezTo>
                  <a:cubicBezTo>
                    <a:pt x="33" y="27"/>
                    <a:pt x="49" y="43"/>
                    <a:pt x="81" y="59"/>
                  </a:cubicBezTo>
                  <a:cubicBezTo>
                    <a:pt x="69" y="35"/>
                    <a:pt x="66"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4"/>
            <p:cNvSpPr/>
            <p:nvPr/>
          </p:nvSpPr>
          <p:spPr>
            <a:xfrm>
              <a:off x="4198725" y="3900125"/>
              <a:ext cx="2050" cy="1500"/>
            </a:xfrm>
            <a:custGeom>
              <a:avLst/>
              <a:gdLst/>
              <a:ahLst/>
              <a:cxnLst/>
              <a:rect l="l" t="t" r="r" b="b"/>
              <a:pathLst>
                <a:path w="82" h="60" extrusionOk="0">
                  <a:moveTo>
                    <a:pt x="1" y="0"/>
                  </a:moveTo>
                  <a:cubicBezTo>
                    <a:pt x="13" y="25"/>
                    <a:pt x="16" y="59"/>
                    <a:pt x="46" y="59"/>
                  </a:cubicBezTo>
                  <a:cubicBezTo>
                    <a:pt x="55" y="59"/>
                    <a:pt x="66" y="56"/>
                    <a:pt x="81" y="49"/>
                  </a:cubicBezTo>
                  <a:cubicBezTo>
                    <a:pt x="49" y="32"/>
                    <a:pt x="33" y="1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4"/>
            <p:cNvSpPr/>
            <p:nvPr/>
          </p:nvSpPr>
          <p:spPr>
            <a:xfrm>
              <a:off x="4200750" y="3906575"/>
              <a:ext cx="1625" cy="825"/>
            </a:xfrm>
            <a:custGeom>
              <a:avLst/>
              <a:gdLst/>
              <a:ahLst/>
              <a:cxnLst/>
              <a:rect l="l" t="t" r="r" b="b"/>
              <a:pathLst>
                <a:path w="65" h="33" extrusionOk="0">
                  <a:moveTo>
                    <a:pt x="49" y="0"/>
                  </a:moveTo>
                  <a:cubicBezTo>
                    <a:pt x="33" y="0"/>
                    <a:pt x="16" y="0"/>
                    <a:pt x="0" y="16"/>
                  </a:cubicBezTo>
                  <a:cubicBezTo>
                    <a:pt x="16" y="16"/>
                    <a:pt x="16" y="32"/>
                    <a:pt x="33" y="32"/>
                  </a:cubicBezTo>
                  <a:cubicBezTo>
                    <a:pt x="49" y="32"/>
                    <a:pt x="49" y="16"/>
                    <a:pt x="65" y="16"/>
                  </a:cubicBezTo>
                  <a:cubicBezTo>
                    <a:pt x="65" y="0"/>
                    <a:pt x="49"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4"/>
            <p:cNvSpPr/>
            <p:nvPr/>
          </p:nvSpPr>
          <p:spPr>
            <a:xfrm>
              <a:off x="4199125" y="3919475"/>
              <a:ext cx="1650" cy="1225"/>
            </a:xfrm>
            <a:custGeom>
              <a:avLst/>
              <a:gdLst/>
              <a:ahLst/>
              <a:cxnLst/>
              <a:rect l="l" t="t" r="r" b="b"/>
              <a:pathLst>
                <a:path w="66" h="49" extrusionOk="0">
                  <a:moveTo>
                    <a:pt x="17" y="0"/>
                  </a:moveTo>
                  <a:cubicBezTo>
                    <a:pt x="17" y="0"/>
                    <a:pt x="1" y="17"/>
                    <a:pt x="1" y="17"/>
                  </a:cubicBezTo>
                  <a:cubicBezTo>
                    <a:pt x="17" y="33"/>
                    <a:pt x="33" y="33"/>
                    <a:pt x="49" y="49"/>
                  </a:cubicBezTo>
                  <a:cubicBezTo>
                    <a:pt x="49" y="33"/>
                    <a:pt x="65" y="33"/>
                    <a:pt x="65" y="17"/>
                  </a:cubicBezTo>
                  <a:cubicBezTo>
                    <a:pt x="49" y="17"/>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4"/>
            <p:cNvSpPr/>
            <p:nvPr/>
          </p:nvSpPr>
          <p:spPr>
            <a:xfrm>
              <a:off x="4200750" y="3922425"/>
              <a:ext cx="2025" cy="1500"/>
            </a:xfrm>
            <a:custGeom>
              <a:avLst/>
              <a:gdLst/>
              <a:ahLst/>
              <a:cxnLst/>
              <a:rect l="l" t="t" r="r" b="b"/>
              <a:pathLst>
                <a:path w="81" h="60" extrusionOk="0">
                  <a:moveTo>
                    <a:pt x="36" y="1"/>
                  </a:moveTo>
                  <a:cubicBezTo>
                    <a:pt x="27" y="1"/>
                    <a:pt x="15" y="4"/>
                    <a:pt x="0" y="11"/>
                  </a:cubicBezTo>
                  <a:cubicBezTo>
                    <a:pt x="33" y="28"/>
                    <a:pt x="49" y="44"/>
                    <a:pt x="81" y="60"/>
                  </a:cubicBezTo>
                  <a:cubicBezTo>
                    <a:pt x="69"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4"/>
            <p:cNvSpPr/>
            <p:nvPr/>
          </p:nvSpPr>
          <p:spPr>
            <a:xfrm>
              <a:off x="3738200" y="3937125"/>
              <a:ext cx="2050" cy="1725"/>
            </a:xfrm>
            <a:custGeom>
              <a:avLst/>
              <a:gdLst/>
              <a:ahLst/>
              <a:cxnLst/>
              <a:rect l="l" t="t" r="r" b="b"/>
              <a:pathLst>
                <a:path w="82" h="69" extrusionOk="0">
                  <a:moveTo>
                    <a:pt x="43" y="0"/>
                  </a:moveTo>
                  <a:cubicBezTo>
                    <a:pt x="33" y="0"/>
                    <a:pt x="20" y="6"/>
                    <a:pt x="1" y="20"/>
                  </a:cubicBezTo>
                  <a:cubicBezTo>
                    <a:pt x="33" y="20"/>
                    <a:pt x="49" y="36"/>
                    <a:pt x="81" y="69"/>
                  </a:cubicBezTo>
                  <a:cubicBezTo>
                    <a:pt x="70" y="34"/>
                    <a:pt x="67" y="0"/>
                    <a:pt x="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4"/>
            <p:cNvSpPr/>
            <p:nvPr/>
          </p:nvSpPr>
          <p:spPr>
            <a:xfrm>
              <a:off x="4208000" y="3956175"/>
              <a:ext cx="1650" cy="825"/>
            </a:xfrm>
            <a:custGeom>
              <a:avLst/>
              <a:gdLst/>
              <a:ahLst/>
              <a:cxnLst/>
              <a:rect l="l" t="t" r="r" b="b"/>
              <a:pathLst>
                <a:path w="66" h="33" extrusionOk="0">
                  <a:moveTo>
                    <a:pt x="17" y="0"/>
                  </a:moveTo>
                  <a:cubicBezTo>
                    <a:pt x="17" y="0"/>
                    <a:pt x="1" y="0"/>
                    <a:pt x="1" y="16"/>
                  </a:cubicBezTo>
                  <a:cubicBezTo>
                    <a:pt x="1" y="16"/>
                    <a:pt x="17" y="33"/>
                    <a:pt x="33" y="33"/>
                  </a:cubicBezTo>
                  <a:cubicBezTo>
                    <a:pt x="49" y="33"/>
                    <a:pt x="49" y="16"/>
                    <a:pt x="65" y="16"/>
                  </a:cubicBezTo>
                  <a:cubicBezTo>
                    <a:pt x="49" y="0"/>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4"/>
            <p:cNvSpPr/>
            <p:nvPr/>
          </p:nvSpPr>
          <p:spPr>
            <a:xfrm>
              <a:off x="4209225" y="3981975"/>
              <a:ext cx="2425" cy="1650"/>
            </a:xfrm>
            <a:custGeom>
              <a:avLst/>
              <a:gdLst/>
              <a:ahLst/>
              <a:cxnLst/>
              <a:rect l="l" t="t" r="r" b="b"/>
              <a:pathLst>
                <a:path w="97" h="66" extrusionOk="0">
                  <a:moveTo>
                    <a:pt x="48" y="1"/>
                  </a:moveTo>
                  <a:cubicBezTo>
                    <a:pt x="32" y="17"/>
                    <a:pt x="16" y="33"/>
                    <a:pt x="0" y="65"/>
                  </a:cubicBezTo>
                  <a:cubicBezTo>
                    <a:pt x="48" y="49"/>
                    <a:pt x="97" y="65"/>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4"/>
            <p:cNvSpPr/>
            <p:nvPr/>
          </p:nvSpPr>
          <p:spPr>
            <a:xfrm>
              <a:off x="4207200" y="3983200"/>
              <a:ext cx="2850" cy="1625"/>
            </a:xfrm>
            <a:custGeom>
              <a:avLst/>
              <a:gdLst/>
              <a:ahLst/>
              <a:cxnLst/>
              <a:rect l="l" t="t" r="r" b="b"/>
              <a:pathLst>
                <a:path w="114" h="65" extrusionOk="0">
                  <a:moveTo>
                    <a:pt x="113" y="0"/>
                  </a:moveTo>
                  <a:cubicBezTo>
                    <a:pt x="65" y="16"/>
                    <a:pt x="0" y="16"/>
                    <a:pt x="49" y="65"/>
                  </a:cubicBezTo>
                  <a:cubicBezTo>
                    <a:pt x="65" y="48"/>
                    <a:pt x="81" y="32"/>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4"/>
            <p:cNvSpPr/>
            <p:nvPr/>
          </p:nvSpPr>
          <p:spPr>
            <a:xfrm>
              <a:off x="4039050" y="4120700"/>
              <a:ext cx="1625" cy="1225"/>
            </a:xfrm>
            <a:custGeom>
              <a:avLst/>
              <a:gdLst/>
              <a:ahLst/>
              <a:cxnLst/>
              <a:rect l="l" t="t" r="r" b="b"/>
              <a:pathLst>
                <a:path w="65" h="49" extrusionOk="0">
                  <a:moveTo>
                    <a:pt x="0" y="0"/>
                  </a:moveTo>
                  <a:cubicBezTo>
                    <a:pt x="0" y="17"/>
                    <a:pt x="16" y="33"/>
                    <a:pt x="16" y="49"/>
                  </a:cubicBezTo>
                  <a:cubicBezTo>
                    <a:pt x="65" y="49"/>
                    <a:pt x="65" y="17"/>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4"/>
            <p:cNvSpPr/>
            <p:nvPr/>
          </p:nvSpPr>
          <p:spPr>
            <a:xfrm>
              <a:off x="4047900" y="4042875"/>
              <a:ext cx="4875" cy="3450"/>
            </a:xfrm>
            <a:custGeom>
              <a:avLst/>
              <a:gdLst/>
              <a:ahLst/>
              <a:cxnLst/>
              <a:rect l="l" t="t" r="r" b="b"/>
              <a:pathLst>
                <a:path w="195" h="138" extrusionOk="0">
                  <a:moveTo>
                    <a:pt x="194" y="0"/>
                  </a:moveTo>
                  <a:cubicBezTo>
                    <a:pt x="146" y="33"/>
                    <a:pt x="130" y="65"/>
                    <a:pt x="98" y="81"/>
                  </a:cubicBezTo>
                  <a:cubicBezTo>
                    <a:pt x="82" y="81"/>
                    <a:pt x="57" y="73"/>
                    <a:pt x="37" y="73"/>
                  </a:cubicBezTo>
                  <a:cubicBezTo>
                    <a:pt x="17" y="73"/>
                    <a:pt x="1" y="81"/>
                    <a:pt x="1" y="113"/>
                  </a:cubicBezTo>
                  <a:cubicBezTo>
                    <a:pt x="33" y="129"/>
                    <a:pt x="65" y="137"/>
                    <a:pt x="98" y="137"/>
                  </a:cubicBezTo>
                  <a:cubicBezTo>
                    <a:pt x="130" y="137"/>
                    <a:pt x="162" y="129"/>
                    <a:pt x="194" y="113"/>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4"/>
            <p:cNvSpPr/>
            <p:nvPr/>
          </p:nvSpPr>
          <p:spPr>
            <a:xfrm>
              <a:off x="4012025" y="4053750"/>
              <a:ext cx="4450" cy="4075"/>
            </a:xfrm>
            <a:custGeom>
              <a:avLst/>
              <a:gdLst/>
              <a:ahLst/>
              <a:cxnLst/>
              <a:rect l="l" t="t" r="r" b="b"/>
              <a:pathLst>
                <a:path w="178" h="163" extrusionOk="0">
                  <a:moveTo>
                    <a:pt x="113" y="1"/>
                  </a:moveTo>
                  <a:cubicBezTo>
                    <a:pt x="81" y="33"/>
                    <a:pt x="49" y="49"/>
                    <a:pt x="16" y="81"/>
                  </a:cubicBezTo>
                  <a:cubicBezTo>
                    <a:pt x="33" y="114"/>
                    <a:pt x="0" y="146"/>
                    <a:pt x="65" y="162"/>
                  </a:cubicBezTo>
                  <a:cubicBezTo>
                    <a:pt x="97" y="130"/>
                    <a:pt x="129" y="98"/>
                    <a:pt x="162" y="81"/>
                  </a:cubicBezTo>
                  <a:cubicBezTo>
                    <a:pt x="162" y="49"/>
                    <a:pt x="178"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
            <p:cNvSpPr/>
            <p:nvPr/>
          </p:nvSpPr>
          <p:spPr>
            <a:xfrm>
              <a:off x="4024925" y="4052050"/>
              <a:ext cx="3650" cy="1525"/>
            </a:xfrm>
            <a:custGeom>
              <a:avLst/>
              <a:gdLst/>
              <a:ahLst/>
              <a:cxnLst/>
              <a:rect l="l" t="t" r="r" b="b"/>
              <a:pathLst>
                <a:path w="146" h="61" extrusionOk="0">
                  <a:moveTo>
                    <a:pt x="73" y="0"/>
                  </a:moveTo>
                  <a:cubicBezTo>
                    <a:pt x="49" y="0"/>
                    <a:pt x="25" y="12"/>
                    <a:pt x="0" y="37"/>
                  </a:cubicBezTo>
                  <a:cubicBezTo>
                    <a:pt x="25" y="53"/>
                    <a:pt x="49" y="61"/>
                    <a:pt x="73" y="61"/>
                  </a:cubicBezTo>
                  <a:cubicBezTo>
                    <a:pt x="97" y="61"/>
                    <a:pt x="121" y="53"/>
                    <a:pt x="146" y="37"/>
                  </a:cubicBezTo>
                  <a:cubicBezTo>
                    <a:pt x="121" y="12"/>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4"/>
            <p:cNvSpPr/>
            <p:nvPr/>
          </p:nvSpPr>
          <p:spPr>
            <a:xfrm>
              <a:off x="4008400" y="4054975"/>
              <a:ext cx="2850" cy="2850"/>
            </a:xfrm>
            <a:custGeom>
              <a:avLst/>
              <a:gdLst/>
              <a:ahLst/>
              <a:cxnLst/>
              <a:rect l="l" t="t" r="r" b="b"/>
              <a:pathLst>
                <a:path w="114" h="114" extrusionOk="0">
                  <a:moveTo>
                    <a:pt x="65" y="0"/>
                  </a:moveTo>
                  <a:cubicBezTo>
                    <a:pt x="16" y="49"/>
                    <a:pt x="0" y="81"/>
                    <a:pt x="65" y="113"/>
                  </a:cubicBezTo>
                  <a:cubicBezTo>
                    <a:pt x="113" y="81"/>
                    <a:pt x="113"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4"/>
            <p:cNvSpPr/>
            <p:nvPr/>
          </p:nvSpPr>
          <p:spPr>
            <a:xfrm>
              <a:off x="3989450" y="4057800"/>
              <a:ext cx="2425" cy="2850"/>
            </a:xfrm>
            <a:custGeom>
              <a:avLst/>
              <a:gdLst/>
              <a:ahLst/>
              <a:cxnLst/>
              <a:rect l="l" t="t" r="r" b="b"/>
              <a:pathLst>
                <a:path w="97" h="114" extrusionOk="0">
                  <a:moveTo>
                    <a:pt x="48" y="0"/>
                  </a:moveTo>
                  <a:cubicBezTo>
                    <a:pt x="0" y="49"/>
                    <a:pt x="0" y="81"/>
                    <a:pt x="48" y="113"/>
                  </a:cubicBezTo>
                  <a:cubicBezTo>
                    <a:pt x="97" y="81"/>
                    <a:pt x="97" y="49"/>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4"/>
            <p:cNvSpPr/>
            <p:nvPr/>
          </p:nvSpPr>
          <p:spPr>
            <a:xfrm>
              <a:off x="3926525" y="4056575"/>
              <a:ext cx="1250" cy="1250"/>
            </a:xfrm>
            <a:custGeom>
              <a:avLst/>
              <a:gdLst/>
              <a:ahLst/>
              <a:cxnLst/>
              <a:rect l="l" t="t" r="r" b="b"/>
              <a:pathLst>
                <a:path w="50" h="50" extrusionOk="0">
                  <a:moveTo>
                    <a:pt x="33" y="1"/>
                  </a:moveTo>
                  <a:cubicBezTo>
                    <a:pt x="17" y="1"/>
                    <a:pt x="1" y="1"/>
                    <a:pt x="1" y="17"/>
                  </a:cubicBezTo>
                  <a:cubicBezTo>
                    <a:pt x="17" y="33"/>
                    <a:pt x="17" y="33"/>
                    <a:pt x="33" y="49"/>
                  </a:cubicBezTo>
                  <a:cubicBezTo>
                    <a:pt x="33" y="49"/>
                    <a:pt x="49" y="33"/>
                    <a:pt x="49" y="33"/>
                  </a:cubicBezTo>
                  <a:cubicBezTo>
                    <a:pt x="49" y="17"/>
                    <a:pt x="3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a:off x="4003950" y="4056575"/>
              <a:ext cx="1650" cy="1250"/>
            </a:xfrm>
            <a:custGeom>
              <a:avLst/>
              <a:gdLst/>
              <a:ahLst/>
              <a:cxnLst/>
              <a:rect l="l" t="t" r="r" b="b"/>
              <a:pathLst>
                <a:path w="66" h="50" extrusionOk="0">
                  <a:moveTo>
                    <a:pt x="49" y="1"/>
                  </a:moveTo>
                  <a:cubicBezTo>
                    <a:pt x="17" y="1"/>
                    <a:pt x="17" y="17"/>
                    <a:pt x="1" y="17"/>
                  </a:cubicBezTo>
                  <a:cubicBezTo>
                    <a:pt x="1" y="33"/>
                    <a:pt x="17" y="33"/>
                    <a:pt x="17" y="49"/>
                  </a:cubicBezTo>
                  <a:cubicBezTo>
                    <a:pt x="33" y="33"/>
                    <a:pt x="49" y="33"/>
                    <a:pt x="65" y="17"/>
                  </a:cubicBezTo>
                  <a:cubicBezTo>
                    <a:pt x="49"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a:off x="3961200" y="4059000"/>
              <a:ext cx="2050" cy="1550"/>
            </a:xfrm>
            <a:custGeom>
              <a:avLst/>
              <a:gdLst/>
              <a:ahLst/>
              <a:cxnLst/>
              <a:rect l="l" t="t" r="r" b="b"/>
              <a:pathLst>
                <a:path w="82" h="62" extrusionOk="0">
                  <a:moveTo>
                    <a:pt x="1" y="1"/>
                  </a:moveTo>
                  <a:cubicBezTo>
                    <a:pt x="13" y="35"/>
                    <a:pt x="16" y="62"/>
                    <a:pt x="41" y="62"/>
                  </a:cubicBezTo>
                  <a:cubicBezTo>
                    <a:pt x="51" y="62"/>
                    <a:pt x="64" y="58"/>
                    <a:pt x="82" y="49"/>
                  </a:cubicBezTo>
                  <a:cubicBezTo>
                    <a:pt x="65" y="33"/>
                    <a:pt x="33"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3920475" y="4061025"/>
              <a:ext cx="2850" cy="1225"/>
            </a:xfrm>
            <a:custGeom>
              <a:avLst/>
              <a:gdLst/>
              <a:ahLst/>
              <a:cxnLst/>
              <a:rect l="l" t="t" r="r" b="b"/>
              <a:pathLst>
                <a:path w="114" h="49" extrusionOk="0">
                  <a:moveTo>
                    <a:pt x="65" y="0"/>
                  </a:moveTo>
                  <a:lnTo>
                    <a:pt x="65" y="0"/>
                  </a:lnTo>
                  <a:cubicBezTo>
                    <a:pt x="49" y="16"/>
                    <a:pt x="33" y="32"/>
                    <a:pt x="1" y="49"/>
                  </a:cubicBezTo>
                  <a:cubicBezTo>
                    <a:pt x="65" y="49"/>
                    <a:pt x="114"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3935000" y="4063850"/>
              <a:ext cx="2050" cy="1225"/>
            </a:xfrm>
            <a:custGeom>
              <a:avLst/>
              <a:gdLst/>
              <a:ahLst/>
              <a:cxnLst/>
              <a:rect l="l" t="t" r="r" b="b"/>
              <a:pathLst>
                <a:path w="82" h="49" extrusionOk="0">
                  <a:moveTo>
                    <a:pt x="49" y="0"/>
                  </a:moveTo>
                  <a:cubicBezTo>
                    <a:pt x="33" y="16"/>
                    <a:pt x="17" y="16"/>
                    <a:pt x="0" y="16"/>
                  </a:cubicBezTo>
                  <a:cubicBezTo>
                    <a:pt x="17" y="32"/>
                    <a:pt x="33" y="48"/>
                    <a:pt x="33" y="48"/>
                  </a:cubicBezTo>
                  <a:cubicBezTo>
                    <a:pt x="49" y="32"/>
                    <a:pt x="65" y="32"/>
                    <a:pt x="81" y="16"/>
                  </a:cubicBezTo>
                  <a:cubicBezTo>
                    <a:pt x="65" y="16"/>
                    <a:pt x="65"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3864825" y="3958175"/>
              <a:ext cx="6875" cy="7700"/>
            </a:xfrm>
            <a:custGeom>
              <a:avLst/>
              <a:gdLst/>
              <a:ahLst/>
              <a:cxnLst/>
              <a:rect l="l" t="t" r="r" b="b"/>
              <a:pathLst>
                <a:path w="275" h="308" extrusionOk="0">
                  <a:moveTo>
                    <a:pt x="114" y="1"/>
                  </a:moveTo>
                  <a:cubicBezTo>
                    <a:pt x="65" y="49"/>
                    <a:pt x="33" y="82"/>
                    <a:pt x="1" y="98"/>
                  </a:cubicBezTo>
                  <a:cubicBezTo>
                    <a:pt x="81" y="178"/>
                    <a:pt x="162" y="227"/>
                    <a:pt x="178" y="307"/>
                  </a:cubicBezTo>
                  <a:lnTo>
                    <a:pt x="275" y="307"/>
                  </a:lnTo>
                  <a:lnTo>
                    <a:pt x="275" y="211"/>
                  </a:lnTo>
                  <a:cubicBezTo>
                    <a:pt x="243" y="178"/>
                    <a:pt x="194" y="146"/>
                    <a:pt x="146" y="130"/>
                  </a:cubicBezTo>
                  <a:cubicBezTo>
                    <a:pt x="146" y="82"/>
                    <a:pt x="130" y="49"/>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3871675" y="3965850"/>
              <a:ext cx="5675" cy="3250"/>
            </a:xfrm>
            <a:custGeom>
              <a:avLst/>
              <a:gdLst/>
              <a:ahLst/>
              <a:cxnLst/>
              <a:rect l="l" t="t" r="r" b="b"/>
              <a:pathLst>
                <a:path w="227" h="130" extrusionOk="0">
                  <a:moveTo>
                    <a:pt x="1" y="0"/>
                  </a:moveTo>
                  <a:cubicBezTo>
                    <a:pt x="1" y="33"/>
                    <a:pt x="1" y="81"/>
                    <a:pt x="17" y="129"/>
                  </a:cubicBezTo>
                  <a:lnTo>
                    <a:pt x="146" y="129"/>
                  </a:lnTo>
                  <a:cubicBezTo>
                    <a:pt x="146" y="81"/>
                    <a:pt x="178" y="65"/>
                    <a:pt x="227" y="65"/>
                  </a:cubicBezTo>
                  <a:cubicBezTo>
                    <a:pt x="227" y="33"/>
                    <a:pt x="211" y="17"/>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3853550" y="3941250"/>
              <a:ext cx="2425" cy="2850"/>
            </a:xfrm>
            <a:custGeom>
              <a:avLst/>
              <a:gdLst/>
              <a:ahLst/>
              <a:cxnLst/>
              <a:rect l="l" t="t" r="r" b="b"/>
              <a:pathLst>
                <a:path w="97" h="114" extrusionOk="0">
                  <a:moveTo>
                    <a:pt x="65" y="0"/>
                  </a:moveTo>
                  <a:lnTo>
                    <a:pt x="65" y="0"/>
                  </a:lnTo>
                  <a:cubicBezTo>
                    <a:pt x="0" y="33"/>
                    <a:pt x="48" y="81"/>
                    <a:pt x="32" y="113"/>
                  </a:cubicBezTo>
                  <a:cubicBezTo>
                    <a:pt x="97" y="81"/>
                    <a:pt x="97" y="81"/>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3856350" y="3927950"/>
              <a:ext cx="1250" cy="1625"/>
            </a:xfrm>
            <a:custGeom>
              <a:avLst/>
              <a:gdLst/>
              <a:ahLst/>
              <a:cxnLst/>
              <a:rect l="l" t="t" r="r" b="b"/>
              <a:pathLst>
                <a:path w="50" h="65" extrusionOk="0">
                  <a:moveTo>
                    <a:pt x="17" y="0"/>
                  </a:moveTo>
                  <a:cubicBezTo>
                    <a:pt x="17" y="16"/>
                    <a:pt x="1" y="16"/>
                    <a:pt x="1" y="32"/>
                  </a:cubicBezTo>
                  <a:cubicBezTo>
                    <a:pt x="1" y="32"/>
                    <a:pt x="17" y="49"/>
                    <a:pt x="17" y="65"/>
                  </a:cubicBezTo>
                  <a:cubicBezTo>
                    <a:pt x="33" y="65"/>
                    <a:pt x="33" y="49"/>
                    <a:pt x="49" y="49"/>
                  </a:cubicBezTo>
                  <a:cubicBezTo>
                    <a:pt x="33" y="32"/>
                    <a:pt x="33" y="16"/>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4014450" y="3955775"/>
              <a:ext cx="5250" cy="4450"/>
            </a:xfrm>
            <a:custGeom>
              <a:avLst/>
              <a:gdLst/>
              <a:ahLst/>
              <a:cxnLst/>
              <a:rect l="l" t="t" r="r" b="b"/>
              <a:pathLst>
                <a:path w="210" h="178" extrusionOk="0">
                  <a:moveTo>
                    <a:pt x="0" y="0"/>
                  </a:moveTo>
                  <a:lnTo>
                    <a:pt x="0" y="113"/>
                  </a:lnTo>
                  <a:cubicBezTo>
                    <a:pt x="48" y="113"/>
                    <a:pt x="65" y="129"/>
                    <a:pt x="65" y="178"/>
                  </a:cubicBezTo>
                  <a:cubicBezTo>
                    <a:pt x="76" y="174"/>
                    <a:pt x="87" y="173"/>
                    <a:pt x="97" y="173"/>
                  </a:cubicBezTo>
                  <a:cubicBezTo>
                    <a:pt x="117" y="173"/>
                    <a:pt x="135" y="176"/>
                    <a:pt x="152" y="176"/>
                  </a:cubicBezTo>
                  <a:cubicBezTo>
                    <a:pt x="168" y="176"/>
                    <a:pt x="182" y="173"/>
                    <a:pt x="194" y="161"/>
                  </a:cubicBezTo>
                  <a:cubicBezTo>
                    <a:pt x="194" y="145"/>
                    <a:pt x="210" y="129"/>
                    <a:pt x="210" y="97"/>
                  </a:cubicBezTo>
                  <a:cubicBezTo>
                    <a:pt x="178" y="65"/>
                    <a:pt x="129"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2" name="Google Shape;652;p14"/>
          <p:cNvPicPr preferRelativeResize="0"/>
          <p:nvPr/>
        </p:nvPicPr>
        <p:blipFill rotWithShape="1">
          <a:blip r:embed="rId8">
            <a:alphaModFix amt="19000"/>
          </a:blip>
          <a:srcRect t="159" b="159"/>
          <a:stretch/>
        </p:blipFill>
        <p:spPr>
          <a:xfrm>
            <a:off x="-1" y="0"/>
            <a:ext cx="9173673" cy="5143501"/>
          </a:xfrm>
          <a:prstGeom prst="rect">
            <a:avLst/>
          </a:prstGeom>
          <a:noFill/>
          <a:ln>
            <a:noFill/>
          </a:ln>
        </p:spPr>
      </p:pic>
      <p:sp>
        <p:nvSpPr>
          <p:cNvPr id="653" name="Google Shape;653;p14"/>
          <p:cNvSpPr txBox="1">
            <a:spLocks noGrp="1"/>
          </p:cNvSpPr>
          <p:nvPr>
            <p:ph type="title"/>
          </p:nvPr>
        </p:nvSpPr>
        <p:spPr>
          <a:xfrm>
            <a:off x="714900" y="3236375"/>
            <a:ext cx="4335600" cy="4416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654" name="Google Shape;654;p14"/>
          <p:cNvSpPr txBox="1">
            <a:spLocks noGrp="1"/>
          </p:cNvSpPr>
          <p:nvPr>
            <p:ph type="subTitle" idx="1"/>
          </p:nvPr>
        </p:nvSpPr>
        <p:spPr>
          <a:xfrm>
            <a:off x="714900" y="1465550"/>
            <a:ext cx="4335600" cy="1583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None/>
              <a:defRPr sz="2400">
                <a:solidFill>
                  <a:schemeClr val="dk1"/>
                </a:solidFill>
              </a:defRPr>
            </a:lvl1pPr>
            <a:lvl2pPr lvl="1" algn="ctr" rtl="0">
              <a:lnSpc>
                <a:spcPct val="100000"/>
              </a:lnSpc>
              <a:spcBef>
                <a:spcPts val="0"/>
              </a:spcBef>
              <a:spcAft>
                <a:spcPts val="0"/>
              </a:spcAft>
              <a:buClr>
                <a:schemeClr val="dk1"/>
              </a:buClr>
              <a:buSzPts val="2400"/>
              <a:buNone/>
              <a:defRPr sz="2400">
                <a:solidFill>
                  <a:schemeClr val="dk1"/>
                </a:solidFill>
              </a:defRPr>
            </a:lvl2pPr>
            <a:lvl3pPr lvl="2" algn="ctr" rtl="0">
              <a:lnSpc>
                <a:spcPct val="100000"/>
              </a:lnSpc>
              <a:spcBef>
                <a:spcPts val="0"/>
              </a:spcBef>
              <a:spcAft>
                <a:spcPts val="0"/>
              </a:spcAft>
              <a:buClr>
                <a:schemeClr val="dk1"/>
              </a:buClr>
              <a:buSzPts val="2400"/>
              <a:buNone/>
              <a:defRPr sz="2400">
                <a:solidFill>
                  <a:schemeClr val="dk1"/>
                </a:solidFill>
              </a:defRPr>
            </a:lvl3pPr>
            <a:lvl4pPr lvl="3" algn="ctr" rtl="0">
              <a:lnSpc>
                <a:spcPct val="100000"/>
              </a:lnSpc>
              <a:spcBef>
                <a:spcPts val="0"/>
              </a:spcBef>
              <a:spcAft>
                <a:spcPts val="0"/>
              </a:spcAft>
              <a:buClr>
                <a:schemeClr val="dk1"/>
              </a:buClr>
              <a:buSzPts val="2400"/>
              <a:buNone/>
              <a:defRPr sz="2400">
                <a:solidFill>
                  <a:schemeClr val="dk1"/>
                </a:solidFill>
              </a:defRPr>
            </a:lvl4pPr>
            <a:lvl5pPr lvl="4" algn="ctr" rtl="0">
              <a:lnSpc>
                <a:spcPct val="100000"/>
              </a:lnSpc>
              <a:spcBef>
                <a:spcPts val="0"/>
              </a:spcBef>
              <a:spcAft>
                <a:spcPts val="0"/>
              </a:spcAft>
              <a:buClr>
                <a:schemeClr val="dk1"/>
              </a:buClr>
              <a:buSzPts val="2400"/>
              <a:buNone/>
              <a:defRPr sz="2400">
                <a:solidFill>
                  <a:schemeClr val="dk1"/>
                </a:solidFill>
              </a:defRPr>
            </a:lvl5pPr>
            <a:lvl6pPr lvl="5" algn="ctr" rtl="0">
              <a:lnSpc>
                <a:spcPct val="100000"/>
              </a:lnSpc>
              <a:spcBef>
                <a:spcPts val="0"/>
              </a:spcBef>
              <a:spcAft>
                <a:spcPts val="0"/>
              </a:spcAft>
              <a:buClr>
                <a:schemeClr val="dk1"/>
              </a:buClr>
              <a:buSzPts val="2400"/>
              <a:buNone/>
              <a:defRPr sz="2400">
                <a:solidFill>
                  <a:schemeClr val="dk1"/>
                </a:solidFill>
              </a:defRPr>
            </a:lvl6pPr>
            <a:lvl7pPr lvl="6" algn="ctr" rtl="0">
              <a:lnSpc>
                <a:spcPct val="100000"/>
              </a:lnSpc>
              <a:spcBef>
                <a:spcPts val="0"/>
              </a:spcBef>
              <a:spcAft>
                <a:spcPts val="0"/>
              </a:spcAft>
              <a:buClr>
                <a:schemeClr val="dk1"/>
              </a:buClr>
              <a:buSzPts val="2400"/>
              <a:buNone/>
              <a:defRPr sz="2400">
                <a:solidFill>
                  <a:schemeClr val="dk1"/>
                </a:solidFill>
              </a:defRPr>
            </a:lvl7pPr>
            <a:lvl8pPr lvl="7" algn="ctr" rtl="0">
              <a:lnSpc>
                <a:spcPct val="100000"/>
              </a:lnSpc>
              <a:spcBef>
                <a:spcPts val="0"/>
              </a:spcBef>
              <a:spcAft>
                <a:spcPts val="0"/>
              </a:spcAft>
              <a:buClr>
                <a:schemeClr val="dk1"/>
              </a:buClr>
              <a:buSzPts val="2400"/>
              <a:buNone/>
              <a:defRPr sz="2400">
                <a:solidFill>
                  <a:schemeClr val="dk1"/>
                </a:solidFill>
              </a:defRPr>
            </a:lvl8pPr>
            <a:lvl9pPr lvl="8" algn="ctr" rtl="0">
              <a:lnSpc>
                <a:spcPct val="100000"/>
              </a:lnSpc>
              <a:spcBef>
                <a:spcPts val="0"/>
              </a:spcBef>
              <a:spcAft>
                <a:spcPts val="0"/>
              </a:spcAft>
              <a:buClr>
                <a:schemeClr val="dk1"/>
              </a:buClr>
              <a:buSzPts val="2400"/>
              <a:buNone/>
              <a:defRPr sz="2400">
                <a:solidFill>
                  <a:schemeClr val="dk1"/>
                </a:solidFill>
              </a:defRPr>
            </a:lvl9pPr>
          </a:lstStyle>
          <a:p>
            <a:endParaRPr/>
          </a:p>
        </p:txBody>
      </p:sp>
      <p:sp>
        <p:nvSpPr>
          <p:cNvPr id="655" name="Google Shape;655;p14"/>
          <p:cNvSpPr txBox="1">
            <a:spLocks noGrp="1"/>
          </p:cNvSpPr>
          <p:nvPr>
            <p:ph type="subTitle" idx="2"/>
          </p:nvPr>
        </p:nvSpPr>
        <p:spPr>
          <a:xfrm>
            <a:off x="714900" y="405986"/>
            <a:ext cx="1950000" cy="25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2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BLANK_10">
    <p:spTree>
      <p:nvGrpSpPr>
        <p:cNvPr id="1" name="Shape 1377"/>
        <p:cNvGrpSpPr/>
        <p:nvPr/>
      </p:nvGrpSpPr>
      <p:grpSpPr>
        <a:xfrm>
          <a:off x="0" y="0"/>
          <a:ext cx="0" cy="0"/>
          <a:chOff x="0" y="0"/>
          <a:chExt cx="0" cy="0"/>
        </a:xfrm>
      </p:grpSpPr>
      <p:grpSp>
        <p:nvGrpSpPr>
          <p:cNvPr id="1378" name="Google Shape;1378;p23"/>
          <p:cNvGrpSpPr/>
          <p:nvPr/>
        </p:nvGrpSpPr>
        <p:grpSpPr>
          <a:xfrm>
            <a:off x="5323779" y="3630660"/>
            <a:ext cx="4187979" cy="1682769"/>
            <a:chOff x="5015598" y="930956"/>
            <a:chExt cx="3172230" cy="1274632"/>
          </a:xfrm>
        </p:grpSpPr>
        <p:pic>
          <p:nvPicPr>
            <p:cNvPr id="1379" name="Google Shape;1379;p23"/>
            <p:cNvPicPr preferRelativeResize="0"/>
            <p:nvPr/>
          </p:nvPicPr>
          <p:blipFill rotWithShape="1">
            <a:blip r:embed="rId2">
              <a:alphaModFix/>
            </a:blip>
            <a:srcRect b="61184"/>
            <a:stretch/>
          </p:blipFill>
          <p:spPr>
            <a:xfrm>
              <a:off x="5015598" y="930956"/>
              <a:ext cx="3172230" cy="1274632"/>
            </a:xfrm>
            <a:prstGeom prst="rect">
              <a:avLst/>
            </a:prstGeom>
            <a:noFill/>
            <a:ln>
              <a:noFill/>
            </a:ln>
          </p:spPr>
        </p:pic>
        <p:pic>
          <p:nvPicPr>
            <p:cNvPr id="1380" name="Google Shape;1380;p23"/>
            <p:cNvPicPr preferRelativeResize="0"/>
            <p:nvPr/>
          </p:nvPicPr>
          <p:blipFill>
            <a:blip r:embed="rId3">
              <a:alphaModFix/>
            </a:blip>
            <a:stretch>
              <a:fillRect/>
            </a:stretch>
          </p:blipFill>
          <p:spPr>
            <a:xfrm>
              <a:off x="6131024" y="962319"/>
              <a:ext cx="660375" cy="770800"/>
            </a:xfrm>
            <a:prstGeom prst="rect">
              <a:avLst/>
            </a:prstGeom>
            <a:noFill/>
            <a:ln>
              <a:noFill/>
            </a:ln>
          </p:spPr>
        </p:pic>
      </p:grpSp>
      <p:pic>
        <p:nvPicPr>
          <p:cNvPr id="1381" name="Google Shape;1381;p23"/>
          <p:cNvPicPr preferRelativeResize="0"/>
          <p:nvPr/>
        </p:nvPicPr>
        <p:blipFill>
          <a:blip r:embed="rId4">
            <a:alphaModFix/>
          </a:blip>
          <a:stretch>
            <a:fillRect/>
          </a:stretch>
        </p:blipFill>
        <p:spPr>
          <a:xfrm rot="835500" flipH="1">
            <a:off x="-785666" y="3731539"/>
            <a:ext cx="2130382" cy="1898745"/>
          </a:xfrm>
          <a:prstGeom prst="rect">
            <a:avLst/>
          </a:prstGeom>
          <a:noFill/>
          <a:ln>
            <a:noFill/>
          </a:ln>
        </p:spPr>
      </p:pic>
      <p:grpSp>
        <p:nvGrpSpPr>
          <p:cNvPr id="1382" name="Google Shape;1382;p23"/>
          <p:cNvGrpSpPr/>
          <p:nvPr/>
        </p:nvGrpSpPr>
        <p:grpSpPr>
          <a:xfrm rot="10800000">
            <a:off x="-367758" y="-169929"/>
            <a:ext cx="4187979" cy="1682769"/>
            <a:chOff x="5015598" y="930956"/>
            <a:chExt cx="3172230" cy="1274632"/>
          </a:xfrm>
        </p:grpSpPr>
        <p:pic>
          <p:nvPicPr>
            <p:cNvPr id="1383" name="Google Shape;1383;p23"/>
            <p:cNvPicPr preferRelativeResize="0"/>
            <p:nvPr/>
          </p:nvPicPr>
          <p:blipFill rotWithShape="1">
            <a:blip r:embed="rId2">
              <a:alphaModFix/>
            </a:blip>
            <a:srcRect b="61184"/>
            <a:stretch/>
          </p:blipFill>
          <p:spPr>
            <a:xfrm>
              <a:off x="5015598" y="930956"/>
              <a:ext cx="3172230" cy="1274632"/>
            </a:xfrm>
            <a:prstGeom prst="rect">
              <a:avLst/>
            </a:prstGeom>
            <a:noFill/>
            <a:ln>
              <a:noFill/>
            </a:ln>
          </p:spPr>
        </p:pic>
        <p:pic>
          <p:nvPicPr>
            <p:cNvPr id="1384" name="Google Shape;1384;p23"/>
            <p:cNvPicPr preferRelativeResize="0"/>
            <p:nvPr/>
          </p:nvPicPr>
          <p:blipFill>
            <a:blip r:embed="rId3">
              <a:alphaModFix/>
            </a:blip>
            <a:stretch>
              <a:fillRect/>
            </a:stretch>
          </p:blipFill>
          <p:spPr>
            <a:xfrm>
              <a:off x="6131024" y="962319"/>
              <a:ext cx="660375" cy="770800"/>
            </a:xfrm>
            <a:prstGeom prst="rect">
              <a:avLst/>
            </a:prstGeom>
            <a:noFill/>
            <a:ln>
              <a:noFill/>
            </a:ln>
          </p:spPr>
        </p:pic>
      </p:grpSp>
      <p:grpSp>
        <p:nvGrpSpPr>
          <p:cNvPr id="1385" name="Google Shape;1385;p23"/>
          <p:cNvGrpSpPr/>
          <p:nvPr/>
        </p:nvGrpSpPr>
        <p:grpSpPr>
          <a:xfrm>
            <a:off x="-350359" y="4386202"/>
            <a:ext cx="2130510" cy="435795"/>
            <a:chOff x="4095650" y="984075"/>
            <a:chExt cx="1317325" cy="269475"/>
          </a:xfrm>
        </p:grpSpPr>
        <p:sp>
          <p:nvSpPr>
            <p:cNvPr id="1386" name="Google Shape;1386;p23"/>
            <p:cNvSpPr/>
            <p:nvPr/>
          </p:nvSpPr>
          <p:spPr>
            <a:xfrm>
              <a:off x="4097100" y="984875"/>
              <a:ext cx="1257000" cy="240600"/>
            </a:xfrm>
            <a:custGeom>
              <a:avLst/>
              <a:gdLst/>
              <a:ahLst/>
              <a:cxnLst/>
              <a:rect l="l" t="t" r="r" b="b"/>
              <a:pathLst>
                <a:path w="50280" h="9624" extrusionOk="0">
                  <a:moveTo>
                    <a:pt x="9260" y="1181"/>
                  </a:moveTo>
                  <a:cubicBezTo>
                    <a:pt x="9276" y="1181"/>
                    <a:pt x="9324" y="1197"/>
                    <a:pt x="9324" y="1213"/>
                  </a:cubicBezTo>
                  <a:cubicBezTo>
                    <a:pt x="9324" y="1229"/>
                    <a:pt x="9324" y="1246"/>
                    <a:pt x="9308" y="1262"/>
                  </a:cubicBezTo>
                  <a:cubicBezTo>
                    <a:pt x="9300" y="1270"/>
                    <a:pt x="9288" y="1270"/>
                    <a:pt x="9274" y="1270"/>
                  </a:cubicBezTo>
                  <a:cubicBezTo>
                    <a:pt x="9260" y="1270"/>
                    <a:pt x="9244" y="1270"/>
                    <a:pt x="9227" y="1278"/>
                  </a:cubicBezTo>
                  <a:lnTo>
                    <a:pt x="9131" y="1342"/>
                  </a:lnTo>
                  <a:cubicBezTo>
                    <a:pt x="9034" y="1310"/>
                    <a:pt x="9050" y="1246"/>
                    <a:pt x="9179" y="1213"/>
                  </a:cubicBezTo>
                  <a:lnTo>
                    <a:pt x="9260" y="1181"/>
                  </a:lnTo>
                  <a:close/>
                  <a:moveTo>
                    <a:pt x="6582" y="1407"/>
                  </a:moveTo>
                  <a:cubicBezTo>
                    <a:pt x="6614" y="1407"/>
                    <a:pt x="6614" y="1536"/>
                    <a:pt x="6550" y="1568"/>
                  </a:cubicBezTo>
                  <a:cubicBezTo>
                    <a:pt x="6526" y="1574"/>
                    <a:pt x="6505" y="1578"/>
                    <a:pt x="6487" y="1578"/>
                  </a:cubicBezTo>
                  <a:cubicBezTo>
                    <a:pt x="6456" y="1578"/>
                    <a:pt x="6437" y="1567"/>
                    <a:pt x="6437" y="1536"/>
                  </a:cubicBezTo>
                  <a:cubicBezTo>
                    <a:pt x="6437" y="1504"/>
                    <a:pt x="6534" y="1407"/>
                    <a:pt x="6582" y="1407"/>
                  </a:cubicBezTo>
                  <a:close/>
                  <a:moveTo>
                    <a:pt x="43937" y="1426"/>
                  </a:moveTo>
                  <a:cubicBezTo>
                    <a:pt x="43945" y="1426"/>
                    <a:pt x="43947" y="1433"/>
                    <a:pt x="43940" y="1439"/>
                  </a:cubicBezTo>
                  <a:cubicBezTo>
                    <a:pt x="43940" y="1471"/>
                    <a:pt x="43940" y="1487"/>
                    <a:pt x="43956" y="1487"/>
                  </a:cubicBezTo>
                  <a:cubicBezTo>
                    <a:pt x="43972" y="1487"/>
                    <a:pt x="44021" y="1520"/>
                    <a:pt x="44021" y="1536"/>
                  </a:cubicBezTo>
                  <a:lnTo>
                    <a:pt x="44004" y="1536"/>
                  </a:lnTo>
                  <a:cubicBezTo>
                    <a:pt x="43940" y="1552"/>
                    <a:pt x="43875" y="1568"/>
                    <a:pt x="43811" y="1584"/>
                  </a:cubicBezTo>
                  <a:cubicBezTo>
                    <a:pt x="43795" y="1584"/>
                    <a:pt x="43779" y="1568"/>
                    <a:pt x="43763" y="1552"/>
                  </a:cubicBezTo>
                  <a:cubicBezTo>
                    <a:pt x="43746" y="1536"/>
                    <a:pt x="43763" y="1504"/>
                    <a:pt x="43763" y="1504"/>
                  </a:cubicBezTo>
                  <a:lnTo>
                    <a:pt x="43859" y="1487"/>
                  </a:lnTo>
                  <a:cubicBezTo>
                    <a:pt x="43897" y="1440"/>
                    <a:pt x="43924" y="1426"/>
                    <a:pt x="43937" y="1426"/>
                  </a:cubicBezTo>
                  <a:close/>
                  <a:moveTo>
                    <a:pt x="43371" y="1612"/>
                  </a:moveTo>
                  <a:cubicBezTo>
                    <a:pt x="43383" y="1612"/>
                    <a:pt x="43396" y="1614"/>
                    <a:pt x="43408" y="1617"/>
                  </a:cubicBezTo>
                  <a:cubicBezTo>
                    <a:pt x="43472" y="1649"/>
                    <a:pt x="43488" y="1697"/>
                    <a:pt x="43440" y="1713"/>
                  </a:cubicBezTo>
                  <a:cubicBezTo>
                    <a:pt x="43435" y="1716"/>
                    <a:pt x="43429" y="1717"/>
                    <a:pt x="43422" y="1717"/>
                  </a:cubicBezTo>
                  <a:cubicBezTo>
                    <a:pt x="43378" y="1717"/>
                    <a:pt x="43292" y="1679"/>
                    <a:pt x="43279" y="1665"/>
                  </a:cubicBezTo>
                  <a:cubicBezTo>
                    <a:pt x="43265" y="1639"/>
                    <a:pt x="43317" y="1612"/>
                    <a:pt x="43371" y="1612"/>
                  </a:cubicBezTo>
                  <a:close/>
                  <a:moveTo>
                    <a:pt x="4578" y="1803"/>
                  </a:moveTo>
                  <a:cubicBezTo>
                    <a:pt x="4586" y="1803"/>
                    <a:pt x="4593" y="1805"/>
                    <a:pt x="4598" y="1810"/>
                  </a:cubicBezTo>
                  <a:lnTo>
                    <a:pt x="4711" y="1842"/>
                  </a:lnTo>
                  <a:cubicBezTo>
                    <a:pt x="4694" y="1876"/>
                    <a:pt x="4660" y="1905"/>
                    <a:pt x="4620" y="1925"/>
                  </a:cubicBezTo>
                  <a:lnTo>
                    <a:pt x="4620" y="1925"/>
                  </a:lnTo>
                  <a:cubicBezTo>
                    <a:pt x="4611" y="1914"/>
                    <a:pt x="4604" y="1902"/>
                    <a:pt x="4598" y="1891"/>
                  </a:cubicBezTo>
                  <a:lnTo>
                    <a:pt x="4550" y="1891"/>
                  </a:lnTo>
                  <a:cubicBezTo>
                    <a:pt x="4550" y="1891"/>
                    <a:pt x="4533" y="1842"/>
                    <a:pt x="4533" y="1826"/>
                  </a:cubicBezTo>
                  <a:cubicBezTo>
                    <a:pt x="4533" y="1815"/>
                    <a:pt x="4558" y="1803"/>
                    <a:pt x="4578" y="1803"/>
                  </a:cubicBezTo>
                  <a:close/>
                  <a:moveTo>
                    <a:pt x="5485" y="1794"/>
                  </a:moveTo>
                  <a:cubicBezTo>
                    <a:pt x="5517" y="1810"/>
                    <a:pt x="5534" y="1826"/>
                    <a:pt x="5534" y="1842"/>
                  </a:cubicBezTo>
                  <a:lnTo>
                    <a:pt x="5517" y="1858"/>
                  </a:lnTo>
                  <a:lnTo>
                    <a:pt x="5517" y="1875"/>
                  </a:lnTo>
                  <a:cubicBezTo>
                    <a:pt x="5507" y="1906"/>
                    <a:pt x="5517" y="1924"/>
                    <a:pt x="5534" y="1924"/>
                  </a:cubicBezTo>
                  <a:cubicBezTo>
                    <a:pt x="5543" y="1924"/>
                    <a:pt x="5554" y="1918"/>
                    <a:pt x="5566" y="1907"/>
                  </a:cubicBezTo>
                  <a:cubicBezTo>
                    <a:pt x="5568" y="1906"/>
                    <a:pt x="5570" y="1905"/>
                    <a:pt x="5573" y="1905"/>
                  </a:cubicBezTo>
                  <a:cubicBezTo>
                    <a:pt x="5608" y="1905"/>
                    <a:pt x="5674" y="2004"/>
                    <a:pt x="5614" y="2004"/>
                  </a:cubicBezTo>
                  <a:lnTo>
                    <a:pt x="5437" y="2004"/>
                  </a:lnTo>
                  <a:cubicBezTo>
                    <a:pt x="5426" y="2009"/>
                    <a:pt x="5413" y="2011"/>
                    <a:pt x="5402" y="2011"/>
                  </a:cubicBezTo>
                  <a:cubicBezTo>
                    <a:pt x="5378" y="2011"/>
                    <a:pt x="5356" y="2004"/>
                    <a:pt x="5356" y="2004"/>
                  </a:cubicBezTo>
                  <a:cubicBezTo>
                    <a:pt x="5340" y="1971"/>
                    <a:pt x="5356" y="1907"/>
                    <a:pt x="5356" y="1907"/>
                  </a:cubicBezTo>
                  <a:cubicBezTo>
                    <a:pt x="5437" y="1891"/>
                    <a:pt x="5453" y="1842"/>
                    <a:pt x="5469" y="1810"/>
                  </a:cubicBezTo>
                  <a:lnTo>
                    <a:pt x="5485" y="1794"/>
                  </a:lnTo>
                  <a:close/>
                  <a:moveTo>
                    <a:pt x="5061" y="1804"/>
                  </a:moveTo>
                  <a:cubicBezTo>
                    <a:pt x="5072" y="1804"/>
                    <a:pt x="5085" y="1806"/>
                    <a:pt x="5098" y="1810"/>
                  </a:cubicBezTo>
                  <a:cubicBezTo>
                    <a:pt x="5146" y="1826"/>
                    <a:pt x="5195" y="1875"/>
                    <a:pt x="5227" y="1907"/>
                  </a:cubicBezTo>
                  <a:lnTo>
                    <a:pt x="5243" y="1939"/>
                  </a:lnTo>
                  <a:cubicBezTo>
                    <a:pt x="5243" y="1974"/>
                    <a:pt x="5210" y="2001"/>
                    <a:pt x="5161" y="2001"/>
                  </a:cubicBezTo>
                  <a:cubicBezTo>
                    <a:pt x="5142" y="2001"/>
                    <a:pt x="5121" y="1997"/>
                    <a:pt x="5098" y="1988"/>
                  </a:cubicBezTo>
                  <a:lnTo>
                    <a:pt x="5066" y="1988"/>
                  </a:lnTo>
                  <a:cubicBezTo>
                    <a:pt x="5056" y="1983"/>
                    <a:pt x="5044" y="1981"/>
                    <a:pt x="5032" y="1981"/>
                  </a:cubicBezTo>
                  <a:cubicBezTo>
                    <a:pt x="5001" y="1981"/>
                    <a:pt x="4969" y="1992"/>
                    <a:pt x="4969" y="2004"/>
                  </a:cubicBezTo>
                  <a:lnTo>
                    <a:pt x="4969" y="2052"/>
                  </a:lnTo>
                  <a:cubicBezTo>
                    <a:pt x="4921" y="2052"/>
                    <a:pt x="4872" y="2020"/>
                    <a:pt x="4888" y="1988"/>
                  </a:cubicBezTo>
                  <a:lnTo>
                    <a:pt x="4904" y="1955"/>
                  </a:lnTo>
                  <a:cubicBezTo>
                    <a:pt x="4921" y="1939"/>
                    <a:pt x="4904" y="1923"/>
                    <a:pt x="4904" y="1907"/>
                  </a:cubicBezTo>
                  <a:cubicBezTo>
                    <a:pt x="4960" y="1879"/>
                    <a:pt x="4992" y="1804"/>
                    <a:pt x="5061" y="1804"/>
                  </a:cubicBezTo>
                  <a:close/>
                  <a:moveTo>
                    <a:pt x="5292" y="2246"/>
                  </a:moveTo>
                  <a:lnTo>
                    <a:pt x="5421" y="2262"/>
                  </a:lnTo>
                  <a:cubicBezTo>
                    <a:pt x="5550" y="2294"/>
                    <a:pt x="5663" y="2326"/>
                    <a:pt x="5663" y="2342"/>
                  </a:cubicBezTo>
                  <a:cubicBezTo>
                    <a:pt x="5663" y="2356"/>
                    <a:pt x="5615" y="2394"/>
                    <a:pt x="5560" y="2394"/>
                  </a:cubicBezTo>
                  <a:cubicBezTo>
                    <a:pt x="5552" y="2394"/>
                    <a:pt x="5543" y="2393"/>
                    <a:pt x="5534" y="2391"/>
                  </a:cubicBezTo>
                  <a:lnTo>
                    <a:pt x="5453" y="2375"/>
                  </a:lnTo>
                  <a:cubicBezTo>
                    <a:pt x="5388" y="2375"/>
                    <a:pt x="5324" y="2342"/>
                    <a:pt x="5259" y="2326"/>
                  </a:cubicBezTo>
                  <a:cubicBezTo>
                    <a:pt x="5243" y="2326"/>
                    <a:pt x="5227" y="2294"/>
                    <a:pt x="5243" y="2278"/>
                  </a:cubicBezTo>
                  <a:cubicBezTo>
                    <a:pt x="5243" y="2262"/>
                    <a:pt x="5275" y="2246"/>
                    <a:pt x="5292" y="2246"/>
                  </a:cubicBezTo>
                  <a:close/>
                  <a:moveTo>
                    <a:pt x="4699" y="2286"/>
                  </a:moveTo>
                  <a:cubicBezTo>
                    <a:pt x="4734" y="2286"/>
                    <a:pt x="4784" y="2341"/>
                    <a:pt x="4824" y="2407"/>
                  </a:cubicBezTo>
                  <a:lnTo>
                    <a:pt x="4663" y="2423"/>
                  </a:lnTo>
                  <a:lnTo>
                    <a:pt x="4614" y="2439"/>
                  </a:lnTo>
                  <a:cubicBezTo>
                    <a:pt x="4608" y="2445"/>
                    <a:pt x="4599" y="2448"/>
                    <a:pt x="4589" y="2448"/>
                  </a:cubicBezTo>
                  <a:cubicBezTo>
                    <a:pt x="4549" y="2448"/>
                    <a:pt x="4491" y="2404"/>
                    <a:pt x="4517" y="2391"/>
                  </a:cubicBezTo>
                  <a:cubicBezTo>
                    <a:pt x="4533" y="2375"/>
                    <a:pt x="4646" y="2326"/>
                    <a:pt x="4679" y="2294"/>
                  </a:cubicBezTo>
                  <a:cubicBezTo>
                    <a:pt x="4684" y="2288"/>
                    <a:pt x="4691" y="2286"/>
                    <a:pt x="4699" y="2286"/>
                  </a:cubicBezTo>
                  <a:close/>
                  <a:moveTo>
                    <a:pt x="5927" y="2119"/>
                  </a:moveTo>
                  <a:cubicBezTo>
                    <a:pt x="5934" y="2119"/>
                    <a:pt x="5943" y="2123"/>
                    <a:pt x="5953" y="2133"/>
                  </a:cubicBezTo>
                  <a:cubicBezTo>
                    <a:pt x="5969" y="2165"/>
                    <a:pt x="6001" y="2197"/>
                    <a:pt x="6001" y="2213"/>
                  </a:cubicBezTo>
                  <a:lnTo>
                    <a:pt x="5969" y="2262"/>
                  </a:lnTo>
                  <a:cubicBezTo>
                    <a:pt x="5921" y="2326"/>
                    <a:pt x="5937" y="2375"/>
                    <a:pt x="5985" y="2391"/>
                  </a:cubicBezTo>
                  <a:lnTo>
                    <a:pt x="6001" y="2407"/>
                  </a:lnTo>
                  <a:cubicBezTo>
                    <a:pt x="6017" y="2455"/>
                    <a:pt x="5953" y="2488"/>
                    <a:pt x="5921" y="2504"/>
                  </a:cubicBezTo>
                  <a:cubicBezTo>
                    <a:pt x="5916" y="2508"/>
                    <a:pt x="5907" y="2510"/>
                    <a:pt x="5896" y="2510"/>
                  </a:cubicBezTo>
                  <a:cubicBezTo>
                    <a:pt x="5871" y="2510"/>
                    <a:pt x="5835" y="2499"/>
                    <a:pt x="5824" y="2488"/>
                  </a:cubicBezTo>
                  <a:lnTo>
                    <a:pt x="5792" y="2439"/>
                  </a:lnTo>
                  <a:cubicBezTo>
                    <a:pt x="5759" y="2391"/>
                    <a:pt x="5824" y="2310"/>
                    <a:pt x="5808" y="2278"/>
                  </a:cubicBezTo>
                  <a:cubicBezTo>
                    <a:pt x="5775" y="2246"/>
                    <a:pt x="5775" y="2197"/>
                    <a:pt x="5808" y="2149"/>
                  </a:cubicBezTo>
                  <a:lnTo>
                    <a:pt x="5872" y="2149"/>
                  </a:lnTo>
                  <a:cubicBezTo>
                    <a:pt x="5895" y="2138"/>
                    <a:pt x="5909" y="2119"/>
                    <a:pt x="5927" y="2119"/>
                  </a:cubicBezTo>
                  <a:close/>
                  <a:moveTo>
                    <a:pt x="5582" y="2455"/>
                  </a:moveTo>
                  <a:cubicBezTo>
                    <a:pt x="5743" y="2536"/>
                    <a:pt x="5792" y="2600"/>
                    <a:pt x="5679" y="2600"/>
                  </a:cubicBezTo>
                  <a:lnTo>
                    <a:pt x="5534" y="2600"/>
                  </a:lnTo>
                  <a:cubicBezTo>
                    <a:pt x="5517" y="2568"/>
                    <a:pt x="5485" y="2536"/>
                    <a:pt x="5469" y="2536"/>
                  </a:cubicBezTo>
                  <a:lnTo>
                    <a:pt x="5437" y="2536"/>
                  </a:lnTo>
                  <a:cubicBezTo>
                    <a:pt x="5421" y="2536"/>
                    <a:pt x="5405" y="2504"/>
                    <a:pt x="5421" y="2471"/>
                  </a:cubicBezTo>
                  <a:lnTo>
                    <a:pt x="5582" y="2455"/>
                  </a:lnTo>
                  <a:close/>
                  <a:moveTo>
                    <a:pt x="46472" y="3368"/>
                  </a:moveTo>
                  <a:cubicBezTo>
                    <a:pt x="46512" y="3368"/>
                    <a:pt x="46541" y="3383"/>
                    <a:pt x="46553" y="3407"/>
                  </a:cubicBezTo>
                  <a:cubicBezTo>
                    <a:pt x="46568" y="3453"/>
                    <a:pt x="46412" y="3570"/>
                    <a:pt x="46353" y="3570"/>
                  </a:cubicBezTo>
                  <a:cubicBezTo>
                    <a:pt x="46349" y="3570"/>
                    <a:pt x="46346" y="3569"/>
                    <a:pt x="46343" y="3568"/>
                  </a:cubicBezTo>
                  <a:cubicBezTo>
                    <a:pt x="46311" y="3568"/>
                    <a:pt x="46279" y="3552"/>
                    <a:pt x="46295" y="3536"/>
                  </a:cubicBezTo>
                  <a:lnTo>
                    <a:pt x="46311" y="3520"/>
                  </a:lnTo>
                  <a:cubicBezTo>
                    <a:pt x="46343" y="3504"/>
                    <a:pt x="46392" y="3504"/>
                    <a:pt x="46408" y="3472"/>
                  </a:cubicBezTo>
                  <a:cubicBezTo>
                    <a:pt x="46424" y="3472"/>
                    <a:pt x="46392" y="3423"/>
                    <a:pt x="46408" y="3407"/>
                  </a:cubicBezTo>
                  <a:lnTo>
                    <a:pt x="46424" y="3375"/>
                  </a:lnTo>
                  <a:cubicBezTo>
                    <a:pt x="46441" y="3370"/>
                    <a:pt x="46457" y="3368"/>
                    <a:pt x="46472" y="3368"/>
                  </a:cubicBezTo>
                  <a:close/>
                  <a:moveTo>
                    <a:pt x="47215" y="3861"/>
                  </a:moveTo>
                  <a:cubicBezTo>
                    <a:pt x="47236" y="3861"/>
                    <a:pt x="47253" y="3865"/>
                    <a:pt x="47263" y="3875"/>
                  </a:cubicBezTo>
                  <a:cubicBezTo>
                    <a:pt x="47279" y="3907"/>
                    <a:pt x="47295" y="4020"/>
                    <a:pt x="47295" y="4052"/>
                  </a:cubicBezTo>
                  <a:cubicBezTo>
                    <a:pt x="47305" y="4072"/>
                    <a:pt x="47290" y="4086"/>
                    <a:pt x="47266" y="4086"/>
                  </a:cubicBezTo>
                  <a:cubicBezTo>
                    <a:pt x="47251" y="4086"/>
                    <a:pt x="47233" y="4081"/>
                    <a:pt x="47214" y="4068"/>
                  </a:cubicBezTo>
                  <a:lnTo>
                    <a:pt x="47166" y="4068"/>
                  </a:lnTo>
                  <a:cubicBezTo>
                    <a:pt x="47134" y="4068"/>
                    <a:pt x="47101" y="4101"/>
                    <a:pt x="47053" y="4101"/>
                  </a:cubicBezTo>
                  <a:lnTo>
                    <a:pt x="46892" y="4117"/>
                  </a:lnTo>
                  <a:cubicBezTo>
                    <a:pt x="46921" y="4028"/>
                    <a:pt x="46951" y="3953"/>
                    <a:pt x="46980" y="3953"/>
                  </a:cubicBezTo>
                  <a:cubicBezTo>
                    <a:pt x="46983" y="3953"/>
                    <a:pt x="46986" y="3954"/>
                    <a:pt x="46989" y="3955"/>
                  </a:cubicBezTo>
                  <a:cubicBezTo>
                    <a:pt x="46992" y="3958"/>
                    <a:pt x="46997" y="3960"/>
                    <a:pt x="47003" y="3960"/>
                  </a:cubicBezTo>
                  <a:cubicBezTo>
                    <a:pt x="47032" y="3960"/>
                    <a:pt x="47085" y="3933"/>
                    <a:pt x="47085" y="3907"/>
                  </a:cubicBezTo>
                  <a:cubicBezTo>
                    <a:pt x="47097" y="3884"/>
                    <a:pt x="47165" y="3861"/>
                    <a:pt x="47215" y="3861"/>
                  </a:cubicBezTo>
                  <a:close/>
                  <a:moveTo>
                    <a:pt x="4146" y="3713"/>
                  </a:moveTo>
                  <a:cubicBezTo>
                    <a:pt x="4211" y="3713"/>
                    <a:pt x="4356" y="3730"/>
                    <a:pt x="4356" y="3730"/>
                  </a:cubicBezTo>
                  <a:cubicBezTo>
                    <a:pt x="4356" y="3730"/>
                    <a:pt x="4308" y="3746"/>
                    <a:pt x="4275" y="3746"/>
                  </a:cubicBezTo>
                  <a:lnTo>
                    <a:pt x="4227" y="3762"/>
                  </a:lnTo>
                  <a:lnTo>
                    <a:pt x="4066" y="3810"/>
                  </a:lnTo>
                  <a:cubicBezTo>
                    <a:pt x="4050" y="3955"/>
                    <a:pt x="4130" y="4036"/>
                    <a:pt x="4162" y="4036"/>
                  </a:cubicBezTo>
                  <a:cubicBezTo>
                    <a:pt x="4172" y="4031"/>
                    <a:pt x="4183" y="4029"/>
                    <a:pt x="4194" y="4029"/>
                  </a:cubicBezTo>
                  <a:cubicBezTo>
                    <a:pt x="4220" y="4029"/>
                    <a:pt x="4248" y="4041"/>
                    <a:pt x="4259" y="4052"/>
                  </a:cubicBezTo>
                  <a:lnTo>
                    <a:pt x="4243" y="4068"/>
                  </a:lnTo>
                  <a:lnTo>
                    <a:pt x="4211" y="4117"/>
                  </a:lnTo>
                  <a:cubicBezTo>
                    <a:pt x="4191" y="4156"/>
                    <a:pt x="4148" y="4177"/>
                    <a:pt x="4106" y="4177"/>
                  </a:cubicBezTo>
                  <a:cubicBezTo>
                    <a:pt x="4079" y="4177"/>
                    <a:pt x="4053" y="4168"/>
                    <a:pt x="4033" y="4149"/>
                  </a:cubicBezTo>
                  <a:lnTo>
                    <a:pt x="3985" y="4117"/>
                  </a:lnTo>
                  <a:cubicBezTo>
                    <a:pt x="3937" y="4084"/>
                    <a:pt x="3904" y="4052"/>
                    <a:pt x="3872" y="4020"/>
                  </a:cubicBezTo>
                  <a:cubicBezTo>
                    <a:pt x="3840" y="3988"/>
                    <a:pt x="3969" y="3972"/>
                    <a:pt x="3888" y="3923"/>
                  </a:cubicBezTo>
                  <a:cubicBezTo>
                    <a:pt x="3888" y="3923"/>
                    <a:pt x="3904" y="3891"/>
                    <a:pt x="3921" y="3891"/>
                  </a:cubicBezTo>
                  <a:lnTo>
                    <a:pt x="4017" y="3826"/>
                  </a:lnTo>
                  <a:cubicBezTo>
                    <a:pt x="4033" y="3762"/>
                    <a:pt x="4082" y="3713"/>
                    <a:pt x="4146" y="3713"/>
                  </a:cubicBezTo>
                  <a:close/>
                  <a:moveTo>
                    <a:pt x="1436" y="4778"/>
                  </a:moveTo>
                  <a:cubicBezTo>
                    <a:pt x="1436" y="4778"/>
                    <a:pt x="1436" y="4794"/>
                    <a:pt x="1420" y="4826"/>
                  </a:cubicBezTo>
                  <a:lnTo>
                    <a:pt x="1420" y="4843"/>
                  </a:lnTo>
                  <a:lnTo>
                    <a:pt x="1420" y="4907"/>
                  </a:lnTo>
                  <a:cubicBezTo>
                    <a:pt x="1404" y="4923"/>
                    <a:pt x="1377" y="4929"/>
                    <a:pt x="1346" y="4929"/>
                  </a:cubicBezTo>
                  <a:cubicBezTo>
                    <a:pt x="1284" y="4929"/>
                    <a:pt x="1205" y="4907"/>
                    <a:pt x="1162" y="4907"/>
                  </a:cubicBezTo>
                  <a:cubicBezTo>
                    <a:pt x="1114" y="4907"/>
                    <a:pt x="1049" y="4891"/>
                    <a:pt x="1049" y="4859"/>
                  </a:cubicBezTo>
                  <a:lnTo>
                    <a:pt x="1049" y="4843"/>
                  </a:lnTo>
                  <a:cubicBezTo>
                    <a:pt x="1049" y="4831"/>
                    <a:pt x="1073" y="4820"/>
                    <a:pt x="1093" y="4820"/>
                  </a:cubicBezTo>
                  <a:cubicBezTo>
                    <a:pt x="1102" y="4820"/>
                    <a:pt x="1109" y="4822"/>
                    <a:pt x="1114" y="4826"/>
                  </a:cubicBezTo>
                  <a:cubicBezTo>
                    <a:pt x="1178" y="4826"/>
                    <a:pt x="1227" y="4859"/>
                    <a:pt x="1275" y="4859"/>
                  </a:cubicBezTo>
                  <a:cubicBezTo>
                    <a:pt x="1340" y="4843"/>
                    <a:pt x="1372" y="4810"/>
                    <a:pt x="1420" y="4778"/>
                  </a:cubicBezTo>
                  <a:close/>
                  <a:moveTo>
                    <a:pt x="825" y="4631"/>
                  </a:moveTo>
                  <a:cubicBezTo>
                    <a:pt x="835" y="4631"/>
                    <a:pt x="896" y="4707"/>
                    <a:pt x="985" y="4810"/>
                  </a:cubicBezTo>
                  <a:lnTo>
                    <a:pt x="985" y="4907"/>
                  </a:lnTo>
                  <a:cubicBezTo>
                    <a:pt x="969" y="4923"/>
                    <a:pt x="953" y="4956"/>
                    <a:pt x="936" y="4956"/>
                  </a:cubicBezTo>
                  <a:cubicBezTo>
                    <a:pt x="920" y="4956"/>
                    <a:pt x="872" y="4939"/>
                    <a:pt x="872" y="4923"/>
                  </a:cubicBezTo>
                  <a:lnTo>
                    <a:pt x="856" y="4859"/>
                  </a:lnTo>
                  <a:cubicBezTo>
                    <a:pt x="840" y="4794"/>
                    <a:pt x="823" y="4665"/>
                    <a:pt x="823" y="4633"/>
                  </a:cubicBezTo>
                  <a:cubicBezTo>
                    <a:pt x="823" y="4632"/>
                    <a:pt x="824" y="4631"/>
                    <a:pt x="825" y="4631"/>
                  </a:cubicBezTo>
                  <a:close/>
                  <a:moveTo>
                    <a:pt x="48395" y="5258"/>
                  </a:moveTo>
                  <a:cubicBezTo>
                    <a:pt x="48403" y="5258"/>
                    <a:pt x="48413" y="5259"/>
                    <a:pt x="48424" y="5262"/>
                  </a:cubicBezTo>
                  <a:cubicBezTo>
                    <a:pt x="48484" y="5262"/>
                    <a:pt x="48585" y="5344"/>
                    <a:pt x="48612" y="5344"/>
                  </a:cubicBezTo>
                  <a:cubicBezTo>
                    <a:pt x="48615" y="5344"/>
                    <a:pt x="48617" y="5344"/>
                    <a:pt x="48618" y="5343"/>
                  </a:cubicBezTo>
                  <a:cubicBezTo>
                    <a:pt x="48619" y="5341"/>
                    <a:pt x="48620" y="5341"/>
                    <a:pt x="48621" y="5341"/>
                  </a:cubicBezTo>
                  <a:lnTo>
                    <a:pt x="48621" y="5341"/>
                  </a:lnTo>
                  <a:cubicBezTo>
                    <a:pt x="48636" y="5341"/>
                    <a:pt x="48648" y="5425"/>
                    <a:pt x="48618" y="5439"/>
                  </a:cubicBezTo>
                  <a:cubicBezTo>
                    <a:pt x="48615" y="5441"/>
                    <a:pt x="48611" y="5442"/>
                    <a:pt x="48607" y="5442"/>
                  </a:cubicBezTo>
                  <a:cubicBezTo>
                    <a:pt x="48561" y="5442"/>
                    <a:pt x="48436" y="5371"/>
                    <a:pt x="48392" y="5327"/>
                  </a:cubicBezTo>
                  <a:cubicBezTo>
                    <a:pt x="48352" y="5287"/>
                    <a:pt x="48356" y="5258"/>
                    <a:pt x="48395" y="5258"/>
                  </a:cubicBezTo>
                  <a:close/>
                  <a:moveTo>
                    <a:pt x="533" y="5327"/>
                  </a:moveTo>
                  <a:lnTo>
                    <a:pt x="565" y="5343"/>
                  </a:lnTo>
                  <a:lnTo>
                    <a:pt x="598" y="5359"/>
                  </a:lnTo>
                  <a:cubicBezTo>
                    <a:pt x="662" y="5359"/>
                    <a:pt x="630" y="5456"/>
                    <a:pt x="598" y="5488"/>
                  </a:cubicBezTo>
                  <a:cubicBezTo>
                    <a:pt x="584" y="5508"/>
                    <a:pt x="568" y="5517"/>
                    <a:pt x="551" y="5517"/>
                  </a:cubicBezTo>
                  <a:cubicBezTo>
                    <a:pt x="528" y="5517"/>
                    <a:pt x="503" y="5500"/>
                    <a:pt x="485" y="5472"/>
                  </a:cubicBezTo>
                  <a:lnTo>
                    <a:pt x="452" y="5439"/>
                  </a:lnTo>
                  <a:lnTo>
                    <a:pt x="420" y="5391"/>
                  </a:lnTo>
                  <a:cubicBezTo>
                    <a:pt x="452" y="5359"/>
                    <a:pt x="501" y="5343"/>
                    <a:pt x="533" y="5327"/>
                  </a:cubicBezTo>
                  <a:close/>
                  <a:moveTo>
                    <a:pt x="49195" y="5412"/>
                  </a:moveTo>
                  <a:cubicBezTo>
                    <a:pt x="49234" y="5412"/>
                    <a:pt x="49306" y="5427"/>
                    <a:pt x="49357" y="5427"/>
                  </a:cubicBezTo>
                  <a:cubicBezTo>
                    <a:pt x="49370" y="5427"/>
                    <a:pt x="49382" y="5426"/>
                    <a:pt x="49392" y="5423"/>
                  </a:cubicBezTo>
                  <a:cubicBezTo>
                    <a:pt x="49473" y="5423"/>
                    <a:pt x="49489" y="5456"/>
                    <a:pt x="49457" y="5520"/>
                  </a:cubicBezTo>
                  <a:lnTo>
                    <a:pt x="49408" y="5568"/>
                  </a:lnTo>
                  <a:lnTo>
                    <a:pt x="49392" y="5585"/>
                  </a:lnTo>
                  <a:cubicBezTo>
                    <a:pt x="49344" y="5585"/>
                    <a:pt x="49263" y="5568"/>
                    <a:pt x="49247" y="5568"/>
                  </a:cubicBezTo>
                  <a:cubicBezTo>
                    <a:pt x="49231" y="5568"/>
                    <a:pt x="49166" y="5472"/>
                    <a:pt x="49166" y="5423"/>
                  </a:cubicBezTo>
                  <a:cubicBezTo>
                    <a:pt x="49166" y="5415"/>
                    <a:pt x="49177" y="5412"/>
                    <a:pt x="49195" y="5412"/>
                  </a:cubicBezTo>
                  <a:close/>
                  <a:moveTo>
                    <a:pt x="48296" y="5401"/>
                  </a:moveTo>
                  <a:cubicBezTo>
                    <a:pt x="48307" y="5401"/>
                    <a:pt x="48318" y="5402"/>
                    <a:pt x="48327" y="5407"/>
                  </a:cubicBezTo>
                  <a:lnTo>
                    <a:pt x="48344" y="5423"/>
                  </a:lnTo>
                  <a:cubicBezTo>
                    <a:pt x="48408" y="5456"/>
                    <a:pt x="48424" y="5520"/>
                    <a:pt x="48521" y="5536"/>
                  </a:cubicBezTo>
                  <a:lnTo>
                    <a:pt x="48602" y="5536"/>
                  </a:lnTo>
                  <a:cubicBezTo>
                    <a:pt x="48602" y="5601"/>
                    <a:pt x="48521" y="5681"/>
                    <a:pt x="48408" y="5730"/>
                  </a:cubicBezTo>
                  <a:lnTo>
                    <a:pt x="48344" y="5649"/>
                  </a:lnTo>
                  <a:lnTo>
                    <a:pt x="48344" y="5633"/>
                  </a:lnTo>
                  <a:cubicBezTo>
                    <a:pt x="48376" y="5617"/>
                    <a:pt x="48344" y="5568"/>
                    <a:pt x="48263" y="5536"/>
                  </a:cubicBezTo>
                  <a:lnTo>
                    <a:pt x="48247" y="5552"/>
                  </a:lnTo>
                  <a:lnTo>
                    <a:pt x="48166" y="5601"/>
                  </a:lnTo>
                  <a:cubicBezTo>
                    <a:pt x="48150" y="5552"/>
                    <a:pt x="48198" y="5456"/>
                    <a:pt x="48214" y="5423"/>
                  </a:cubicBezTo>
                  <a:cubicBezTo>
                    <a:pt x="48237" y="5412"/>
                    <a:pt x="48268" y="5401"/>
                    <a:pt x="48296" y="5401"/>
                  </a:cubicBezTo>
                  <a:close/>
                  <a:moveTo>
                    <a:pt x="49231" y="5665"/>
                  </a:moveTo>
                  <a:cubicBezTo>
                    <a:pt x="49247" y="5665"/>
                    <a:pt x="49279" y="5714"/>
                    <a:pt x="49311" y="5762"/>
                  </a:cubicBezTo>
                  <a:lnTo>
                    <a:pt x="49344" y="5794"/>
                  </a:lnTo>
                  <a:lnTo>
                    <a:pt x="49408" y="5843"/>
                  </a:lnTo>
                  <a:cubicBezTo>
                    <a:pt x="49384" y="5851"/>
                    <a:pt x="49352" y="5855"/>
                    <a:pt x="49321" y="5855"/>
                  </a:cubicBezTo>
                  <a:cubicBezTo>
                    <a:pt x="49291" y="5855"/>
                    <a:pt x="49263" y="5851"/>
                    <a:pt x="49247" y="5843"/>
                  </a:cubicBezTo>
                  <a:cubicBezTo>
                    <a:pt x="49198" y="5827"/>
                    <a:pt x="49134" y="5714"/>
                    <a:pt x="49150" y="5698"/>
                  </a:cubicBezTo>
                  <a:cubicBezTo>
                    <a:pt x="49166" y="5681"/>
                    <a:pt x="49231" y="5665"/>
                    <a:pt x="49231" y="5665"/>
                  </a:cubicBezTo>
                  <a:close/>
                  <a:moveTo>
                    <a:pt x="8470" y="5997"/>
                  </a:moveTo>
                  <a:cubicBezTo>
                    <a:pt x="8478" y="5997"/>
                    <a:pt x="8483" y="5999"/>
                    <a:pt x="8485" y="6004"/>
                  </a:cubicBezTo>
                  <a:cubicBezTo>
                    <a:pt x="8502" y="6020"/>
                    <a:pt x="8502" y="6069"/>
                    <a:pt x="8502" y="6117"/>
                  </a:cubicBezTo>
                  <a:lnTo>
                    <a:pt x="8437" y="6101"/>
                  </a:lnTo>
                  <a:lnTo>
                    <a:pt x="8356" y="6085"/>
                  </a:lnTo>
                  <a:cubicBezTo>
                    <a:pt x="8338" y="6130"/>
                    <a:pt x="8325" y="6150"/>
                    <a:pt x="8320" y="6150"/>
                  </a:cubicBezTo>
                  <a:cubicBezTo>
                    <a:pt x="8316" y="6150"/>
                    <a:pt x="8317" y="6138"/>
                    <a:pt x="8324" y="6117"/>
                  </a:cubicBezTo>
                  <a:cubicBezTo>
                    <a:pt x="8338" y="6063"/>
                    <a:pt x="8432" y="5997"/>
                    <a:pt x="8470" y="5997"/>
                  </a:cubicBezTo>
                  <a:close/>
                  <a:moveTo>
                    <a:pt x="6737" y="5999"/>
                  </a:moveTo>
                  <a:cubicBezTo>
                    <a:pt x="6743" y="5999"/>
                    <a:pt x="6751" y="6000"/>
                    <a:pt x="6759" y="6004"/>
                  </a:cubicBezTo>
                  <a:lnTo>
                    <a:pt x="6792" y="6020"/>
                  </a:lnTo>
                  <a:lnTo>
                    <a:pt x="6840" y="6020"/>
                  </a:lnTo>
                  <a:cubicBezTo>
                    <a:pt x="6888" y="6020"/>
                    <a:pt x="6856" y="6117"/>
                    <a:pt x="6840" y="6149"/>
                  </a:cubicBezTo>
                  <a:cubicBezTo>
                    <a:pt x="6826" y="6171"/>
                    <a:pt x="6808" y="6180"/>
                    <a:pt x="6790" y="6180"/>
                  </a:cubicBezTo>
                  <a:cubicBezTo>
                    <a:pt x="6767" y="6180"/>
                    <a:pt x="6745" y="6167"/>
                    <a:pt x="6727" y="6149"/>
                  </a:cubicBezTo>
                  <a:cubicBezTo>
                    <a:pt x="6713" y="6106"/>
                    <a:pt x="6686" y="5999"/>
                    <a:pt x="6737" y="5999"/>
                  </a:cubicBezTo>
                  <a:close/>
                  <a:moveTo>
                    <a:pt x="7760" y="5988"/>
                  </a:moveTo>
                  <a:cubicBezTo>
                    <a:pt x="7808" y="5988"/>
                    <a:pt x="7937" y="6085"/>
                    <a:pt x="7953" y="6117"/>
                  </a:cubicBezTo>
                  <a:cubicBezTo>
                    <a:pt x="7977" y="6141"/>
                    <a:pt x="7912" y="6183"/>
                    <a:pt x="7864" y="6183"/>
                  </a:cubicBezTo>
                  <a:cubicBezTo>
                    <a:pt x="7847" y="6183"/>
                    <a:pt x="7832" y="6178"/>
                    <a:pt x="7824" y="6165"/>
                  </a:cubicBezTo>
                  <a:cubicBezTo>
                    <a:pt x="7804" y="6152"/>
                    <a:pt x="7778" y="6144"/>
                    <a:pt x="7751" y="6144"/>
                  </a:cubicBezTo>
                  <a:cubicBezTo>
                    <a:pt x="7712" y="6144"/>
                    <a:pt x="7668" y="6160"/>
                    <a:pt x="7630" y="6198"/>
                  </a:cubicBezTo>
                  <a:lnTo>
                    <a:pt x="7598" y="6181"/>
                  </a:lnTo>
                  <a:lnTo>
                    <a:pt x="7518" y="6165"/>
                  </a:lnTo>
                  <a:cubicBezTo>
                    <a:pt x="7527" y="6118"/>
                    <a:pt x="7558" y="6093"/>
                    <a:pt x="7602" y="6093"/>
                  </a:cubicBezTo>
                  <a:cubicBezTo>
                    <a:pt x="7633" y="6093"/>
                    <a:pt x="7671" y="6106"/>
                    <a:pt x="7711" y="6133"/>
                  </a:cubicBezTo>
                  <a:lnTo>
                    <a:pt x="7760" y="5988"/>
                  </a:lnTo>
                  <a:close/>
                  <a:moveTo>
                    <a:pt x="8889" y="6020"/>
                  </a:moveTo>
                  <a:cubicBezTo>
                    <a:pt x="8921" y="6020"/>
                    <a:pt x="8969" y="6020"/>
                    <a:pt x="8985" y="6036"/>
                  </a:cubicBezTo>
                  <a:lnTo>
                    <a:pt x="9002" y="6052"/>
                  </a:lnTo>
                  <a:cubicBezTo>
                    <a:pt x="9002" y="6085"/>
                    <a:pt x="8953" y="6149"/>
                    <a:pt x="8905" y="6198"/>
                  </a:cubicBezTo>
                  <a:lnTo>
                    <a:pt x="8856" y="6230"/>
                  </a:lnTo>
                  <a:cubicBezTo>
                    <a:pt x="8852" y="6235"/>
                    <a:pt x="8844" y="6237"/>
                    <a:pt x="8836" y="6237"/>
                  </a:cubicBezTo>
                  <a:cubicBezTo>
                    <a:pt x="8816" y="6237"/>
                    <a:pt x="8792" y="6225"/>
                    <a:pt x="8792" y="6214"/>
                  </a:cubicBezTo>
                  <a:cubicBezTo>
                    <a:pt x="8776" y="6198"/>
                    <a:pt x="8792" y="6165"/>
                    <a:pt x="8808" y="6165"/>
                  </a:cubicBezTo>
                  <a:lnTo>
                    <a:pt x="8824" y="6149"/>
                  </a:lnTo>
                  <a:cubicBezTo>
                    <a:pt x="8856" y="6133"/>
                    <a:pt x="8840" y="6085"/>
                    <a:pt x="8808" y="6036"/>
                  </a:cubicBezTo>
                  <a:lnTo>
                    <a:pt x="8889" y="6020"/>
                  </a:lnTo>
                  <a:close/>
                  <a:moveTo>
                    <a:pt x="9249" y="6100"/>
                  </a:moveTo>
                  <a:cubicBezTo>
                    <a:pt x="9253" y="6100"/>
                    <a:pt x="9256" y="6100"/>
                    <a:pt x="9260" y="6101"/>
                  </a:cubicBezTo>
                  <a:lnTo>
                    <a:pt x="9260" y="6117"/>
                  </a:lnTo>
                  <a:lnTo>
                    <a:pt x="9260" y="6181"/>
                  </a:lnTo>
                  <a:cubicBezTo>
                    <a:pt x="9222" y="6232"/>
                    <a:pt x="9184" y="6272"/>
                    <a:pt x="9146" y="6272"/>
                  </a:cubicBezTo>
                  <a:cubicBezTo>
                    <a:pt x="9136" y="6272"/>
                    <a:pt x="9125" y="6269"/>
                    <a:pt x="9114" y="6262"/>
                  </a:cubicBezTo>
                  <a:cubicBezTo>
                    <a:pt x="9084" y="6232"/>
                    <a:pt x="9184" y="6100"/>
                    <a:pt x="9249" y="6100"/>
                  </a:cubicBezTo>
                  <a:close/>
                  <a:moveTo>
                    <a:pt x="3956" y="6158"/>
                  </a:moveTo>
                  <a:cubicBezTo>
                    <a:pt x="3965" y="6158"/>
                    <a:pt x="3975" y="6160"/>
                    <a:pt x="3985" y="6165"/>
                  </a:cubicBezTo>
                  <a:lnTo>
                    <a:pt x="4033" y="6198"/>
                  </a:lnTo>
                  <a:lnTo>
                    <a:pt x="4066" y="6214"/>
                  </a:lnTo>
                  <a:cubicBezTo>
                    <a:pt x="4082" y="6230"/>
                    <a:pt x="4066" y="6262"/>
                    <a:pt x="4033" y="6278"/>
                  </a:cubicBezTo>
                  <a:lnTo>
                    <a:pt x="4001" y="6278"/>
                  </a:lnTo>
                  <a:lnTo>
                    <a:pt x="3969" y="6294"/>
                  </a:lnTo>
                  <a:cubicBezTo>
                    <a:pt x="3956" y="6299"/>
                    <a:pt x="3943" y="6301"/>
                    <a:pt x="3931" y="6301"/>
                  </a:cubicBezTo>
                  <a:cubicBezTo>
                    <a:pt x="3898" y="6301"/>
                    <a:pt x="3872" y="6286"/>
                    <a:pt x="3872" y="6262"/>
                  </a:cubicBezTo>
                  <a:cubicBezTo>
                    <a:pt x="3872" y="6221"/>
                    <a:pt x="3906" y="6158"/>
                    <a:pt x="3956" y="6158"/>
                  </a:cubicBezTo>
                  <a:close/>
                  <a:moveTo>
                    <a:pt x="3711" y="5923"/>
                  </a:moveTo>
                  <a:lnTo>
                    <a:pt x="3743" y="5939"/>
                  </a:lnTo>
                  <a:lnTo>
                    <a:pt x="3775" y="5956"/>
                  </a:lnTo>
                  <a:cubicBezTo>
                    <a:pt x="3775" y="5988"/>
                    <a:pt x="3791" y="6133"/>
                    <a:pt x="3775" y="6181"/>
                  </a:cubicBezTo>
                  <a:cubicBezTo>
                    <a:pt x="3775" y="6230"/>
                    <a:pt x="3695" y="6310"/>
                    <a:pt x="3662" y="6343"/>
                  </a:cubicBezTo>
                  <a:cubicBezTo>
                    <a:pt x="3651" y="6354"/>
                    <a:pt x="3632" y="6366"/>
                    <a:pt x="3621" y="6366"/>
                  </a:cubicBezTo>
                  <a:cubicBezTo>
                    <a:pt x="3617" y="6366"/>
                    <a:pt x="3614" y="6364"/>
                    <a:pt x="3614" y="6359"/>
                  </a:cubicBezTo>
                  <a:cubicBezTo>
                    <a:pt x="3598" y="6359"/>
                    <a:pt x="3614" y="6327"/>
                    <a:pt x="3630" y="6294"/>
                  </a:cubicBezTo>
                  <a:cubicBezTo>
                    <a:pt x="3646" y="6262"/>
                    <a:pt x="3646" y="6149"/>
                    <a:pt x="3630" y="6101"/>
                  </a:cubicBezTo>
                  <a:lnTo>
                    <a:pt x="3630" y="6052"/>
                  </a:lnTo>
                  <a:lnTo>
                    <a:pt x="3614" y="6036"/>
                  </a:lnTo>
                  <a:cubicBezTo>
                    <a:pt x="3630" y="6004"/>
                    <a:pt x="3679" y="5956"/>
                    <a:pt x="3711" y="5923"/>
                  </a:cubicBezTo>
                  <a:close/>
                  <a:moveTo>
                    <a:pt x="39887" y="6276"/>
                  </a:moveTo>
                  <a:cubicBezTo>
                    <a:pt x="39935" y="6276"/>
                    <a:pt x="40004" y="6361"/>
                    <a:pt x="40004" y="6391"/>
                  </a:cubicBezTo>
                  <a:cubicBezTo>
                    <a:pt x="39999" y="6406"/>
                    <a:pt x="39987" y="6412"/>
                    <a:pt x="39971" y="6412"/>
                  </a:cubicBezTo>
                  <a:cubicBezTo>
                    <a:pt x="39935" y="6412"/>
                    <a:pt x="39881" y="6381"/>
                    <a:pt x="39859" y="6359"/>
                  </a:cubicBezTo>
                  <a:cubicBezTo>
                    <a:pt x="39827" y="6327"/>
                    <a:pt x="39827" y="6294"/>
                    <a:pt x="39875" y="6278"/>
                  </a:cubicBezTo>
                  <a:cubicBezTo>
                    <a:pt x="39879" y="6277"/>
                    <a:pt x="39883" y="6276"/>
                    <a:pt x="39887" y="6276"/>
                  </a:cubicBezTo>
                  <a:close/>
                  <a:moveTo>
                    <a:pt x="36601" y="6327"/>
                  </a:moveTo>
                  <a:cubicBezTo>
                    <a:pt x="36649" y="6327"/>
                    <a:pt x="36714" y="6359"/>
                    <a:pt x="36730" y="6391"/>
                  </a:cubicBezTo>
                  <a:lnTo>
                    <a:pt x="36681" y="6423"/>
                  </a:lnTo>
                  <a:lnTo>
                    <a:pt x="36617" y="6456"/>
                  </a:lnTo>
                  <a:cubicBezTo>
                    <a:pt x="36633" y="6504"/>
                    <a:pt x="36633" y="6536"/>
                    <a:pt x="36584" y="6569"/>
                  </a:cubicBezTo>
                  <a:lnTo>
                    <a:pt x="36552" y="6569"/>
                  </a:lnTo>
                  <a:lnTo>
                    <a:pt x="36520" y="6585"/>
                  </a:lnTo>
                  <a:cubicBezTo>
                    <a:pt x="36488" y="6585"/>
                    <a:pt x="36472" y="6552"/>
                    <a:pt x="36472" y="6536"/>
                  </a:cubicBezTo>
                  <a:cubicBezTo>
                    <a:pt x="36472" y="6520"/>
                    <a:pt x="36472" y="6488"/>
                    <a:pt x="36472" y="6472"/>
                  </a:cubicBezTo>
                  <a:lnTo>
                    <a:pt x="36455" y="6456"/>
                  </a:lnTo>
                  <a:cubicBezTo>
                    <a:pt x="36439" y="6391"/>
                    <a:pt x="36488" y="6343"/>
                    <a:pt x="36552" y="6327"/>
                  </a:cubicBezTo>
                  <a:close/>
                  <a:moveTo>
                    <a:pt x="36972" y="6407"/>
                  </a:moveTo>
                  <a:lnTo>
                    <a:pt x="37068" y="6456"/>
                  </a:lnTo>
                  <a:cubicBezTo>
                    <a:pt x="37117" y="6488"/>
                    <a:pt x="37117" y="6536"/>
                    <a:pt x="37068" y="6552"/>
                  </a:cubicBezTo>
                  <a:cubicBezTo>
                    <a:pt x="37020" y="6569"/>
                    <a:pt x="36972" y="6585"/>
                    <a:pt x="36923" y="6601"/>
                  </a:cubicBezTo>
                  <a:lnTo>
                    <a:pt x="36907" y="6601"/>
                  </a:lnTo>
                  <a:cubicBezTo>
                    <a:pt x="36859" y="6601"/>
                    <a:pt x="36826" y="6585"/>
                    <a:pt x="36843" y="6569"/>
                  </a:cubicBezTo>
                  <a:cubicBezTo>
                    <a:pt x="36859" y="6536"/>
                    <a:pt x="36923" y="6472"/>
                    <a:pt x="36972" y="6407"/>
                  </a:cubicBezTo>
                  <a:close/>
                  <a:moveTo>
                    <a:pt x="42446" y="6464"/>
                  </a:moveTo>
                  <a:cubicBezTo>
                    <a:pt x="42468" y="6464"/>
                    <a:pt x="42488" y="6472"/>
                    <a:pt x="42504" y="6504"/>
                  </a:cubicBezTo>
                  <a:cubicBezTo>
                    <a:pt x="42520" y="6536"/>
                    <a:pt x="42585" y="6569"/>
                    <a:pt x="42633" y="6585"/>
                  </a:cubicBezTo>
                  <a:lnTo>
                    <a:pt x="42714" y="6617"/>
                  </a:lnTo>
                  <a:cubicBezTo>
                    <a:pt x="42708" y="6636"/>
                    <a:pt x="42686" y="6645"/>
                    <a:pt x="42655" y="6645"/>
                  </a:cubicBezTo>
                  <a:cubicBezTo>
                    <a:pt x="42606" y="6645"/>
                    <a:pt x="42534" y="6624"/>
                    <a:pt x="42456" y="6585"/>
                  </a:cubicBezTo>
                  <a:lnTo>
                    <a:pt x="42343" y="6536"/>
                  </a:lnTo>
                  <a:cubicBezTo>
                    <a:pt x="42343" y="6520"/>
                    <a:pt x="42359" y="6472"/>
                    <a:pt x="42375" y="6472"/>
                  </a:cubicBezTo>
                  <a:cubicBezTo>
                    <a:pt x="42399" y="6472"/>
                    <a:pt x="42424" y="6464"/>
                    <a:pt x="42446" y="6464"/>
                  </a:cubicBezTo>
                  <a:close/>
                  <a:moveTo>
                    <a:pt x="46376" y="6343"/>
                  </a:moveTo>
                  <a:lnTo>
                    <a:pt x="46456" y="6407"/>
                  </a:lnTo>
                  <a:lnTo>
                    <a:pt x="46472" y="6423"/>
                  </a:lnTo>
                  <a:cubicBezTo>
                    <a:pt x="46489" y="6419"/>
                    <a:pt x="46505" y="6417"/>
                    <a:pt x="46520" y="6417"/>
                  </a:cubicBezTo>
                  <a:cubicBezTo>
                    <a:pt x="46566" y="6417"/>
                    <a:pt x="46605" y="6435"/>
                    <a:pt x="46618" y="6472"/>
                  </a:cubicBezTo>
                  <a:lnTo>
                    <a:pt x="46650" y="6520"/>
                  </a:lnTo>
                  <a:cubicBezTo>
                    <a:pt x="46650" y="6536"/>
                    <a:pt x="46666" y="6552"/>
                    <a:pt x="46682" y="6552"/>
                  </a:cubicBezTo>
                  <a:lnTo>
                    <a:pt x="46730" y="6569"/>
                  </a:lnTo>
                  <a:cubicBezTo>
                    <a:pt x="46779" y="6585"/>
                    <a:pt x="46795" y="6617"/>
                    <a:pt x="46763" y="6649"/>
                  </a:cubicBezTo>
                  <a:lnTo>
                    <a:pt x="46747" y="6633"/>
                  </a:lnTo>
                  <a:lnTo>
                    <a:pt x="46682" y="6617"/>
                  </a:lnTo>
                  <a:cubicBezTo>
                    <a:pt x="46669" y="6620"/>
                    <a:pt x="46654" y="6621"/>
                    <a:pt x="46639" y="6621"/>
                  </a:cubicBezTo>
                  <a:cubicBezTo>
                    <a:pt x="46576" y="6621"/>
                    <a:pt x="46498" y="6601"/>
                    <a:pt x="46472" y="6601"/>
                  </a:cubicBezTo>
                  <a:cubicBezTo>
                    <a:pt x="46440" y="6585"/>
                    <a:pt x="46489" y="6536"/>
                    <a:pt x="46505" y="6504"/>
                  </a:cubicBezTo>
                  <a:cubicBezTo>
                    <a:pt x="46537" y="6488"/>
                    <a:pt x="46440" y="6456"/>
                    <a:pt x="46392" y="6456"/>
                  </a:cubicBezTo>
                  <a:cubicBezTo>
                    <a:pt x="46360" y="6456"/>
                    <a:pt x="46343" y="6407"/>
                    <a:pt x="46376" y="6343"/>
                  </a:cubicBezTo>
                  <a:close/>
                  <a:moveTo>
                    <a:pt x="46929" y="6338"/>
                  </a:moveTo>
                  <a:cubicBezTo>
                    <a:pt x="46989" y="6338"/>
                    <a:pt x="47079" y="6359"/>
                    <a:pt x="47118" y="6359"/>
                  </a:cubicBezTo>
                  <a:cubicBezTo>
                    <a:pt x="47182" y="6359"/>
                    <a:pt x="47263" y="6552"/>
                    <a:pt x="47214" y="6601"/>
                  </a:cubicBezTo>
                  <a:cubicBezTo>
                    <a:pt x="47150" y="6649"/>
                    <a:pt x="47021" y="6633"/>
                    <a:pt x="46989" y="6665"/>
                  </a:cubicBezTo>
                  <a:cubicBezTo>
                    <a:pt x="46986" y="6666"/>
                    <a:pt x="46983" y="6667"/>
                    <a:pt x="46981" y="6667"/>
                  </a:cubicBezTo>
                  <a:cubicBezTo>
                    <a:pt x="46942" y="6667"/>
                    <a:pt x="46956" y="6550"/>
                    <a:pt x="46956" y="6504"/>
                  </a:cubicBezTo>
                  <a:cubicBezTo>
                    <a:pt x="46970" y="6451"/>
                    <a:pt x="46961" y="6419"/>
                    <a:pt x="46930" y="6419"/>
                  </a:cubicBezTo>
                  <a:cubicBezTo>
                    <a:pt x="46924" y="6419"/>
                    <a:pt x="46916" y="6421"/>
                    <a:pt x="46908" y="6423"/>
                  </a:cubicBezTo>
                  <a:cubicBezTo>
                    <a:pt x="46876" y="6440"/>
                    <a:pt x="46763" y="6456"/>
                    <a:pt x="46763" y="6456"/>
                  </a:cubicBezTo>
                  <a:cubicBezTo>
                    <a:pt x="46763" y="6440"/>
                    <a:pt x="46860" y="6375"/>
                    <a:pt x="46892" y="6343"/>
                  </a:cubicBezTo>
                  <a:cubicBezTo>
                    <a:pt x="46901" y="6340"/>
                    <a:pt x="46914" y="6338"/>
                    <a:pt x="46929" y="6338"/>
                  </a:cubicBezTo>
                  <a:close/>
                  <a:moveTo>
                    <a:pt x="35992" y="6592"/>
                  </a:moveTo>
                  <a:cubicBezTo>
                    <a:pt x="36011" y="6592"/>
                    <a:pt x="36031" y="6595"/>
                    <a:pt x="36052" y="6601"/>
                  </a:cubicBezTo>
                  <a:lnTo>
                    <a:pt x="36068" y="6617"/>
                  </a:lnTo>
                  <a:cubicBezTo>
                    <a:pt x="36101" y="6649"/>
                    <a:pt x="36084" y="6698"/>
                    <a:pt x="36020" y="6730"/>
                  </a:cubicBezTo>
                  <a:lnTo>
                    <a:pt x="35988" y="6730"/>
                  </a:lnTo>
                  <a:cubicBezTo>
                    <a:pt x="35962" y="6730"/>
                    <a:pt x="35933" y="6732"/>
                    <a:pt x="35906" y="6732"/>
                  </a:cubicBezTo>
                  <a:cubicBezTo>
                    <a:pt x="35864" y="6732"/>
                    <a:pt x="35823" y="6727"/>
                    <a:pt x="35794" y="6698"/>
                  </a:cubicBezTo>
                  <a:cubicBezTo>
                    <a:pt x="35778" y="6698"/>
                    <a:pt x="35794" y="6665"/>
                    <a:pt x="35794" y="6665"/>
                  </a:cubicBezTo>
                  <a:cubicBezTo>
                    <a:pt x="35859" y="6639"/>
                    <a:pt x="35914" y="6592"/>
                    <a:pt x="35992" y="6592"/>
                  </a:cubicBezTo>
                  <a:close/>
                  <a:moveTo>
                    <a:pt x="11993" y="6794"/>
                  </a:moveTo>
                  <a:cubicBezTo>
                    <a:pt x="12027" y="6794"/>
                    <a:pt x="12062" y="6812"/>
                    <a:pt x="12082" y="6843"/>
                  </a:cubicBezTo>
                  <a:lnTo>
                    <a:pt x="12099" y="6875"/>
                  </a:lnTo>
                  <a:lnTo>
                    <a:pt x="12131" y="6907"/>
                  </a:lnTo>
                  <a:cubicBezTo>
                    <a:pt x="12140" y="6934"/>
                    <a:pt x="12134" y="6946"/>
                    <a:pt x="12119" y="6946"/>
                  </a:cubicBezTo>
                  <a:cubicBezTo>
                    <a:pt x="12107" y="6946"/>
                    <a:pt x="12088" y="6938"/>
                    <a:pt x="12066" y="6923"/>
                  </a:cubicBezTo>
                  <a:lnTo>
                    <a:pt x="12002" y="6907"/>
                  </a:lnTo>
                  <a:lnTo>
                    <a:pt x="11937" y="6891"/>
                  </a:lnTo>
                  <a:cubicBezTo>
                    <a:pt x="11929" y="6893"/>
                    <a:pt x="11921" y="6893"/>
                    <a:pt x="11915" y="6893"/>
                  </a:cubicBezTo>
                  <a:cubicBezTo>
                    <a:pt x="11852" y="6893"/>
                    <a:pt x="11908" y="6825"/>
                    <a:pt x="11937" y="6811"/>
                  </a:cubicBezTo>
                  <a:cubicBezTo>
                    <a:pt x="11954" y="6799"/>
                    <a:pt x="11974" y="6794"/>
                    <a:pt x="11993" y="6794"/>
                  </a:cubicBezTo>
                  <a:close/>
                  <a:moveTo>
                    <a:pt x="22599" y="6746"/>
                  </a:moveTo>
                  <a:cubicBezTo>
                    <a:pt x="22632" y="6762"/>
                    <a:pt x="22745" y="6859"/>
                    <a:pt x="22712" y="6907"/>
                  </a:cubicBezTo>
                  <a:cubicBezTo>
                    <a:pt x="22692" y="6939"/>
                    <a:pt x="22671" y="6956"/>
                    <a:pt x="22654" y="6956"/>
                  </a:cubicBezTo>
                  <a:cubicBezTo>
                    <a:pt x="22645" y="6956"/>
                    <a:pt x="22637" y="6951"/>
                    <a:pt x="22632" y="6940"/>
                  </a:cubicBezTo>
                  <a:lnTo>
                    <a:pt x="22648" y="6907"/>
                  </a:lnTo>
                  <a:cubicBezTo>
                    <a:pt x="22648" y="6843"/>
                    <a:pt x="22632" y="6811"/>
                    <a:pt x="22551" y="6811"/>
                  </a:cubicBezTo>
                  <a:lnTo>
                    <a:pt x="22535" y="6811"/>
                  </a:lnTo>
                  <a:cubicBezTo>
                    <a:pt x="22535" y="6762"/>
                    <a:pt x="22551" y="6746"/>
                    <a:pt x="22599" y="6746"/>
                  </a:cubicBezTo>
                  <a:close/>
                  <a:moveTo>
                    <a:pt x="8892" y="6645"/>
                  </a:moveTo>
                  <a:cubicBezTo>
                    <a:pt x="8916" y="6645"/>
                    <a:pt x="8937" y="6665"/>
                    <a:pt x="8937" y="6665"/>
                  </a:cubicBezTo>
                  <a:lnTo>
                    <a:pt x="8937" y="6746"/>
                  </a:lnTo>
                  <a:cubicBezTo>
                    <a:pt x="8985" y="6811"/>
                    <a:pt x="9082" y="6956"/>
                    <a:pt x="9034" y="6972"/>
                  </a:cubicBezTo>
                  <a:cubicBezTo>
                    <a:pt x="9030" y="6974"/>
                    <a:pt x="9025" y="6975"/>
                    <a:pt x="9020" y="6975"/>
                  </a:cubicBezTo>
                  <a:cubicBezTo>
                    <a:pt x="8986" y="6975"/>
                    <a:pt x="8933" y="6927"/>
                    <a:pt x="8905" y="6843"/>
                  </a:cubicBezTo>
                  <a:lnTo>
                    <a:pt x="8679" y="6859"/>
                  </a:lnTo>
                  <a:lnTo>
                    <a:pt x="8647" y="6859"/>
                  </a:lnTo>
                  <a:cubicBezTo>
                    <a:pt x="8647" y="6843"/>
                    <a:pt x="8711" y="6730"/>
                    <a:pt x="8679" y="6714"/>
                  </a:cubicBezTo>
                  <a:cubicBezTo>
                    <a:pt x="8647" y="6681"/>
                    <a:pt x="8614" y="6665"/>
                    <a:pt x="8631" y="6649"/>
                  </a:cubicBezTo>
                  <a:lnTo>
                    <a:pt x="8679" y="6649"/>
                  </a:lnTo>
                  <a:cubicBezTo>
                    <a:pt x="8684" y="6647"/>
                    <a:pt x="8689" y="6647"/>
                    <a:pt x="8695" y="6647"/>
                  </a:cubicBezTo>
                  <a:cubicBezTo>
                    <a:pt x="8737" y="6647"/>
                    <a:pt x="8777" y="6701"/>
                    <a:pt x="8792" y="6730"/>
                  </a:cubicBezTo>
                  <a:cubicBezTo>
                    <a:pt x="8792" y="6746"/>
                    <a:pt x="8808" y="6762"/>
                    <a:pt x="8840" y="6762"/>
                  </a:cubicBezTo>
                  <a:lnTo>
                    <a:pt x="8840" y="6746"/>
                  </a:lnTo>
                  <a:cubicBezTo>
                    <a:pt x="8840" y="6730"/>
                    <a:pt x="8824" y="6698"/>
                    <a:pt x="8840" y="6681"/>
                  </a:cubicBezTo>
                  <a:cubicBezTo>
                    <a:pt x="8840" y="6665"/>
                    <a:pt x="8856" y="6649"/>
                    <a:pt x="8873" y="6649"/>
                  </a:cubicBezTo>
                  <a:cubicBezTo>
                    <a:pt x="8879" y="6646"/>
                    <a:pt x="8885" y="6645"/>
                    <a:pt x="8892" y="6645"/>
                  </a:cubicBezTo>
                  <a:close/>
                  <a:moveTo>
                    <a:pt x="23309" y="6859"/>
                  </a:moveTo>
                  <a:cubicBezTo>
                    <a:pt x="23358" y="6891"/>
                    <a:pt x="23422" y="6956"/>
                    <a:pt x="23438" y="6972"/>
                  </a:cubicBezTo>
                  <a:cubicBezTo>
                    <a:pt x="23448" y="6991"/>
                    <a:pt x="23441" y="6999"/>
                    <a:pt x="23423" y="6999"/>
                  </a:cubicBezTo>
                  <a:cubicBezTo>
                    <a:pt x="23411" y="6999"/>
                    <a:pt x="23394" y="6995"/>
                    <a:pt x="23374" y="6988"/>
                  </a:cubicBezTo>
                  <a:cubicBezTo>
                    <a:pt x="23341" y="6980"/>
                    <a:pt x="23273" y="6980"/>
                    <a:pt x="23208" y="6980"/>
                  </a:cubicBezTo>
                  <a:cubicBezTo>
                    <a:pt x="23144" y="6980"/>
                    <a:pt x="23083" y="6980"/>
                    <a:pt x="23067" y="6972"/>
                  </a:cubicBezTo>
                  <a:cubicBezTo>
                    <a:pt x="23051" y="6940"/>
                    <a:pt x="23083" y="6891"/>
                    <a:pt x="23148" y="6859"/>
                  </a:cubicBezTo>
                  <a:lnTo>
                    <a:pt x="23148" y="6875"/>
                  </a:lnTo>
                  <a:cubicBezTo>
                    <a:pt x="23166" y="6887"/>
                    <a:pt x="23183" y="6893"/>
                    <a:pt x="23198" y="6893"/>
                  </a:cubicBezTo>
                  <a:cubicBezTo>
                    <a:pt x="23223" y="6893"/>
                    <a:pt x="23247" y="6879"/>
                    <a:pt x="23277" y="6859"/>
                  </a:cubicBezTo>
                  <a:close/>
                  <a:moveTo>
                    <a:pt x="7889" y="6827"/>
                  </a:moveTo>
                  <a:cubicBezTo>
                    <a:pt x="7937" y="6827"/>
                    <a:pt x="8066" y="6843"/>
                    <a:pt x="8034" y="6891"/>
                  </a:cubicBezTo>
                  <a:lnTo>
                    <a:pt x="8034" y="6907"/>
                  </a:lnTo>
                  <a:lnTo>
                    <a:pt x="8034" y="6940"/>
                  </a:lnTo>
                  <a:cubicBezTo>
                    <a:pt x="8050" y="6972"/>
                    <a:pt x="8050" y="7020"/>
                    <a:pt x="8018" y="7036"/>
                  </a:cubicBezTo>
                  <a:lnTo>
                    <a:pt x="7969" y="7036"/>
                  </a:lnTo>
                  <a:cubicBezTo>
                    <a:pt x="7953" y="7036"/>
                    <a:pt x="7921" y="7004"/>
                    <a:pt x="7905" y="6988"/>
                  </a:cubicBezTo>
                  <a:lnTo>
                    <a:pt x="7824" y="6923"/>
                  </a:lnTo>
                  <a:cubicBezTo>
                    <a:pt x="7808" y="6859"/>
                    <a:pt x="7840" y="6827"/>
                    <a:pt x="7889" y="6827"/>
                  </a:cubicBezTo>
                  <a:close/>
                  <a:moveTo>
                    <a:pt x="40368" y="6666"/>
                  </a:moveTo>
                  <a:cubicBezTo>
                    <a:pt x="40450" y="6666"/>
                    <a:pt x="40513" y="6721"/>
                    <a:pt x="40488" y="6746"/>
                  </a:cubicBezTo>
                  <a:cubicBezTo>
                    <a:pt x="40456" y="6778"/>
                    <a:pt x="40569" y="6940"/>
                    <a:pt x="40617" y="7004"/>
                  </a:cubicBezTo>
                  <a:cubicBezTo>
                    <a:pt x="40642" y="7053"/>
                    <a:pt x="40619" y="7074"/>
                    <a:pt x="40600" y="7074"/>
                  </a:cubicBezTo>
                  <a:cubicBezTo>
                    <a:pt x="40594" y="7074"/>
                    <a:pt x="40589" y="7072"/>
                    <a:pt x="40585" y="7069"/>
                  </a:cubicBezTo>
                  <a:cubicBezTo>
                    <a:pt x="40553" y="7052"/>
                    <a:pt x="40472" y="7020"/>
                    <a:pt x="40391" y="7020"/>
                  </a:cubicBezTo>
                  <a:lnTo>
                    <a:pt x="40359" y="7036"/>
                  </a:lnTo>
                  <a:cubicBezTo>
                    <a:pt x="40337" y="7058"/>
                    <a:pt x="40316" y="7066"/>
                    <a:pt x="40296" y="7066"/>
                  </a:cubicBezTo>
                  <a:cubicBezTo>
                    <a:pt x="40252" y="7066"/>
                    <a:pt x="40210" y="7030"/>
                    <a:pt x="40164" y="7030"/>
                  </a:cubicBezTo>
                  <a:cubicBezTo>
                    <a:pt x="40154" y="7030"/>
                    <a:pt x="40144" y="7032"/>
                    <a:pt x="40133" y="7036"/>
                  </a:cubicBezTo>
                  <a:lnTo>
                    <a:pt x="40053" y="7052"/>
                  </a:lnTo>
                  <a:cubicBezTo>
                    <a:pt x="39956" y="7052"/>
                    <a:pt x="39891" y="7020"/>
                    <a:pt x="39891" y="7004"/>
                  </a:cubicBezTo>
                  <a:cubicBezTo>
                    <a:pt x="39891" y="6988"/>
                    <a:pt x="40004" y="6907"/>
                    <a:pt x="39972" y="6875"/>
                  </a:cubicBezTo>
                  <a:cubicBezTo>
                    <a:pt x="39940" y="6859"/>
                    <a:pt x="39907" y="6811"/>
                    <a:pt x="39891" y="6794"/>
                  </a:cubicBezTo>
                  <a:cubicBezTo>
                    <a:pt x="39875" y="6794"/>
                    <a:pt x="39956" y="6778"/>
                    <a:pt x="39972" y="6778"/>
                  </a:cubicBezTo>
                  <a:cubicBezTo>
                    <a:pt x="40004" y="6778"/>
                    <a:pt x="40085" y="6940"/>
                    <a:pt x="40133" y="6956"/>
                  </a:cubicBezTo>
                  <a:cubicBezTo>
                    <a:pt x="40135" y="6957"/>
                    <a:pt x="40137" y="6957"/>
                    <a:pt x="40139" y="6957"/>
                  </a:cubicBezTo>
                  <a:cubicBezTo>
                    <a:pt x="40171" y="6957"/>
                    <a:pt x="40213" y="6839"/>
                    <a:pt x="40198" y="6778"/>
                  </a:cubicBezTo>
                  <a:cubicBezTo>
                    <a:pt x="40198" y="6742"/>
                    <a:pt x="40216" y="6724"/>
                    <a:pt x="40232" y="6724"/>
                  </a:cubicBezTo>
                  <a:cubicBezTo>
                    <a:pt x="40237" y="6724"/>
                    <a:pt x="40242" y="6726"/>
                    <a:pt x="40246" y="6730"/>
                  </a:cubicBezTo>
                  <a:cubicBezTo>
                    <a:pt x="40246" y="6746"/>
                    <a:pt x="40230" y="6778"/>
                    <a:pt x="40214" y="6794"/>
                  </a:cubicBezTo>
                  <a:cubicBezTo>
                    <a:pt x="40206" y="6802"/>
                    <a:pt x="40214" y="6806"/>
                    <a:pt x="40232" y="6806"/>
                  </a:cubicBezTo>
                  <a:cubicBezTo>
                    <a:pt x="40250" y="6806"/>
                    <a:pt x="40278" y="6802"/>
                    <a:pt x="40311" y="6794"/>
                  </a:cubicBezTo>
                  <a:lnTo>
                    <a:pt x="40294" y="6681"/>
                  </a:lnTo>
                  <a:cubicBezTo>
                    <a:pt x="40319" y="6671"/>
                    <a:pt x="40344" y="6666"/>
                    <a:pt x="40368" y="6666"/>
                  </a:cubicBezTo>
                  <a:close/>
                  <a:moveTo>
                    <a:pt x="35250" y="6980"/>
                  </a:moveTo>
                  <a:cubicBezTo>
                    <a:pt x="35271" y="6980"/>
                    <a:pt x="35296" y="6987"/>
                    <a:pt x="35326" y="7004"/>
                  </a:cubicBezTo>
                  <a:lnTo>
                    <a:pt x="35407" y="7069"/>
                  </a:lnTo>
                  <a:cubicBezTo>
                    <a:pt x="35423" y="7069"/>
                    <a:pt x="35407" y="7085"/>
                    <a:pt x="35407" y="7101"/>
                  </a:cubicBezTo>
                  <a:cubicBezTo>
                    <a:pt x="35407" y="7117"/>
                    <a:pt x="35375" y="7117"/>
                    <a:pt x="35375" y="7117"/>
                  </a:cubicBezTo>
                  <a:lnTo>
                    <a:pt x="35310" y="7069"/>
                  </a:lnTo>
                  <a:cubicBezTo>
                    <a:pt x="35286" y="7085"/>
                    <a:pt x="35258" y="7093"/>
                    <a:pt x="35234" y="7093"/>
                  </a:cubicBezTo>
                  <a:cubicBezTo>
                    <a:pt x="35209" y="7093"/>
                    <a:pt x="35189" y="7085"/>
                    <a:pt x="35181" y="7069"/>
                  </a:cubicBezTo>
                  <a:cubicBezTo>
                    <a:pt x="35169" y="7033"/>
                    <a:pt x="35192" y="6980"/>
                    <a:pt x="35250" y="6980"/>
                  </a:cubicBezTo>
                  <a:close/>
                  <a:moveTo>
                    <a:pt x="38601" y="6761"/>
                  </a:moveTo>
                  <a:cubicBezTo>
                    <a:pt x="38636" y="6761"/>
                    <a:pt x="38677" y="6779"/>
                    <a:pt x="38698" y="6811"/>
                  </a:cubicBezTo>
                  <a:lnTo>
                    <a:pt x="38665" y="6843"/>
                  </a:lnTo>
                  <a:lnTo>
                    <a:pt x="38617" y="6891"/>
                  </a:lnTo>
                  <a:cubicBezTo>
                    <a:pt x="38617" y="6934"/>
                    <a:pt x="38689" y="6956"/>
                    <a:pt x="38751" y="6956"/>
                  </a:cubicBezTo>
                  <a:cubicBezTo>
                    <a:pt x="38782" y="6956"/>
                    <a:pt x="38810" y="6950"/>
                    <a:pt x="38827" y="6940"/>
                  </a:cubicBezTo>
                  <a:cubicBezTo>
                    <a:pt x="38875" y="6907"/>
                    <a:pt x="38940" y="6875"/>
                    <a:pt x="38972" y="6875"/>
                  </a:cubicBezTo>
                  <a:lnTo>
                    <a:pt x="39004" y="6859"/>
                  </a:lnTo>
                  <a:lnTo>
                    <a:pt x="39036" y="6859"/>
                  </a:lnTo>
                  <a:cubicBezTo>
                    <a:pt x="39046" y="6853"/>
                    <a:pt x="39054" y="6850"/>
                    <a:pt x="39062" y="6850"/>
                  </a:cubicBezTo>
                  <a:cubicBezTo>
                    <a:pt x="39096" y="6850"/>
                    <a:pt x="39117" y="6897"/>
                    <a:pt x="39117" y="6923"/>
                  </a:cubicBezTo>
                  <a:cubicBezTo>
                    <a:pt x="39117" y="6943"/>
                    <a:pt x="39172" y="6957"/>
                    <a:pt x="39215" y="6957"/>
                  </a:cubicBezTo>
                  <a:cubicBezTo>
                    <a:pt x="39241" y="6957"/>
                    <a:pt x="39262" y="6952"/>
                    <a:pt x="39262" y="6940"/>
                  </a:cubicBezTo>
                  <a:cubicBezTo>
                    <a:pt x="39246" y="6923"/>
                    <a:pt x="39262" y="6891"/>
                    <a:pt x="39262" y="6859"/>
                  </a:cubicBezTo>
                  <a:cubicBezTo>
                    <a:pt x="39271" y="6860"/>
                    <a:pt x="39278" y="6861"/>
                    <a:pt x="39285" y="6861"/>
                  </a:cubicBezTo>
                  <a:cubicBezTo>
                    <a:pt x="39351" y="6861"/>
                    <a:pt x="39315" y="6793"/>
                    <a:pt x="39359" y="6778"/>
                  </a:cubicBezTo>
                  <a:cubicBezTo>
                    <a:pt x="39391" y="6778"/>
                    <a:pt x="39440" y="6811"/>
                    <a:pt x="39488" y="6811"/>
                  </a:cubicBezTo>
                  <a:lnTo>
                    <a:pt x="39552" y="6827"/>
                  </a:lnTo>
                  <a:cubicBezTo>
                    <a:pt x="39598" y="6838"/>
                    <a:pt x="39644" y="6849"/>
                    <a:pt x="39678" y="6849"/>
                  </a:cubicBezTo>
                  <a:cubicBezTo>
                    <a:pt x="39692" y="6849"/>
                    <a:pt x="39704" y="6848"/>
                    <a:pt x="39714" y="6843"/>
                  </a:cubicBezTo>
                  <a:lnTo>
                    <a:pt x="39714" y="6827"/>
                  </a:lnTo>
                  <a:cubicBezTo>
                    <a:pt x="39714" y="6790"/>
                    <a:pt x="39732" y="6772"/>
                    <a:pt x="39761" y="6772"/>
                  </a:cubicBezTo>
                  <a:cubicBezTo>
                    <a:pt x="39771" y="6772"/>
                    <a:pt x="39782" y="6774"/>
                    <a:pt x="39794" y="6778"/>
                  </a:cubicBezTo>
                  <a:lnTo>
                    <a:pt x="39811" y="6778"/>
                  </a:lnTo>
                  <a:cubicBezTo>
                    <a:pt x="39827" y="6811"/>
                    <a:pt x="39730" y="6940"/>
                    <a:pt x="39682" y="6988"/>
                  </a:cubicBezTo>
                  <a:cubicBezTo>
                    <a:pt x="39649" y="7020"/>
                    <a:pt x="39601" y="7052"/>
                    <a:pt x="39601" y="7069"/>
                  </a:cubicBezTo>
                  <a:cubicBezTo>
                    <a:pt x="39601" y="7069"/>
                    <a:pt x="39572" y="7061"/>
                    <a:pt x="39544" y="7061"/>
                  </a:cubicBezTo>
                  <a:cubicBezTo>
                    <a:pt x="39529" y="7061"/>
                    <a:pt x="39515" y="7063"/>
                    <a:pt x="39504" y="7069"/>
                  </a:cubicBezTo>
                  <a:cubicBezTo>
                    <a:pt x="39488" y="7069"/>
                    <a:pt x="39456" y="7052"/>
                    <a:pt x="39456" y="7052"/>
                  </a:cubicBezTo>
                  <a:cubicBezTo>
                    <a:pt x="39456" y="7052"/>
                    <a:pt x="39375" y="7052"/>
                    <a:pt x="39359" y="7069"/>
                  </a:cubicBezTo>
                  <a:cubicBezTo>
                    <a:pt x="39355" y="7077"/>
                    <a:pt x="39348" y="7081"/>
                    <a:pt x="39340" y="7081"/>
                  </a:cubicBezTo>
                  <a:cubicBezTo>
                    <a:pt x="39317" y="7081"/>
                    <a:pt x="39281" y="7051"/>
                    <a:pt x="39246" y="7004"/>
                  </a:cubicBezTo>
                  <a:lnTo>
                    <a:pt x="39181" y="7069"/>
                  </a:lnTo>
                  <a:lnTo>
                    <a:pt x="39101" y="7117"/>
                  </a:lnTo>
                  <a:cubicBezTo>
                    <a:pt x="39065" y="7093"/>
                    <a:pt x="39004" y="7078"/>
                    <a:pt x="38948" y="7078"/>
                  </a:cubicBezTo>
                  <a:cubicBezTo>
                    <a:pt x="38928" y="7078"/>
                    <a:pt x="38908" y="7080"/>
                    <a:pt x="38891" y="7085"/>
                  </a:cubicBezTo>
                  <a:lnTo>
                    <a:pt x="38810" y="7085"/>
                  </a:lnTo>
                  <a:cubicBezTo>
                    <a:pt x="38783" y="7085"/>
                    <a:pt x="38743" y="7049"/>
                    <a:pt x="38722" y="7049"/>
                  </a:cubicBezTo>
                  <a:cubicBezTo>
                    <a:pt x="38719" y="7049"/>
                    <a:pt x="38716" y="7050"/>
                    <a:pt x="38714" y="7052"/>
                  </a:cubicBezTo>
                  <a:cubicBezTo>
                    <a:pt x="38681" y="7052"/>
                    <a:pt x="38665" y="7101"/>
                    <a:pt x="38649" y="7133"/>
                  </a:cubicBezTo>
                  <a:lnTo>
                    <a:pt x="38633" y="7149"/>
                  </a:lnTo>
                  <a:cubicBezTo>
                    <a:pt x="38617" y="7149"/>
                    <a:pt x="38536" y="7149"/>
                    <a:pt x="38456" y="7133"/>
                  </a:cubicBezTo>
                  <a:lnTo>
                    <a:pt x="38391" y="7133"/>
                  </a:lnTo>
                  <a:cubicBezTo>
                    <a:pt x="38375" y="7117"/>
                    <a:pt x="38359" y="7101"/>
                    <a:pt x="38359" y="7101"/>
                  </a:cubicBezTo>
                  <a:cubicBezTo>
                    <a:pt x="38359" y="7085"/>
                    <a:pt x="38359" y="7052"/>
                    <a:pt x="38375" y="7036"/>
                  </a:cubicBezTo>
                  <a:lnTo>
                    <a:pt x="38423" y="7020"/>
                  </a:lnTo>
                  <a:cubicBezTo>
                    <a:pt x="38472" y="7004"/>
                    <a:pt x="38504" y="6923"/>
                    <a:pt x="38456" y="6907"/>
                  </a:cubicBezTo>
                  <a:cubicBezTo>
                    <a:pt x="38423" y="6907"/>
                    <a:pt x="38504" y="6794"/>
                    <a:pt x="38552" y="6778"/>
                  </a:cubicBezTo>
                  <a:cubicBezTo>
                    <a:pt x="38564" y="6767"/>
                    <a:pt x="38581" y="6761"/>
                    <a:pt x="38601" y="6761"/>
                  </a:cubicBezTo>
                  <a:close/>
                  <a:moveTo>
                    <a:pt x="7291" y="6949"/>
                  </a:moveTo>
                  <a:cubicBezTo>
                    <a:pt x="7317" y="6949"/>
                    <a:pt x="7345" y="6960"/>
                    <a:pt x="7356" y="6972"/>
                  </a:cubicBezTo>
                  <a:cubicBezTo>
                    <a:pt x="7372" y="7004"/>
                    <a:pt x="7372" y="7036"/>
                    <a:pt x="7292" y="7036"/>
                  </a:cubicBezTo>
                  <a:cubicBezTo>
                    <a:pt x="7227" y="7036"/>
                    <a:pt x="7276" y="7101"/>
                    <a:pt x="7259" y="7117"/>
                  </a:cubicBezTo>
                  <a:lnTo>
                    <a:pt x="7243" y="7149"/>
                  </a:lnTo>
                  <a:cubicBezTo>
                    <a:pt x="7237" y="7152"/>
                    <a:pt x="7230" y="7154"/>
                    <a:pt x="7223" y="7154"/>
                  </a:cubicBezTo>
                  <a:cubicBezTo>
                    <a:pt x="7194" y="7154"/>
                    <a:pt x="7163" y="7133"/>
                    <a:pt x="7163" y="7133"/>
                  </a:cubicBezTo>
                  <a:cubicBezTo>
                    <a:pt x="7147" y="7117"/>
                    <a:pt x="7227" y="7020"/>
                    <a:pt x="7179" y="7020"/>
                  </a:cubicBezTo>
                  <a:cubicBezTo>
                    <a:pt x="7130" y="7020"/>
                    <a:pt x="7147" y="6988"/>
                    <a:pt x="7195" y="6972"/>
                  </a:cubicBezTo>
                  <a:lnTo>
                    <a:pt x="7259" y="6956"/>
                  </a:lnTo>
                  <a:cubicBezTo>
                    <a:pt x="7269" y="6951"/>
                    <a:pt x="7280" y="6949"/>
                    <a:pt x="7291" y="6949"/>
                  </a:cubicBezTo>
                  <a:close/>
                  <a:moveTo>
                    <a:pt x="9469" y="6859"/>
                  </a:moveTo>
                  <a:lnTo>
                    <a:pt x="9550" y="6891"/>
                  </a:lnTo>
                  <a:lnTo>
                    <a:pt x="9582" y="6891"/>
                  </a:lnTo>
                  <a:cubicBezTo>
                    <a:pt x="9631" y="6923"/>
                    <a:pt x="9631" y="6940"/>
                    <a:pt x="9566" y="6956"/>
                  </a:cubicBezTo>
                  <a:cubicBezTo>
                    <a:pt x="9518" y="6956"/>
                    <a:pt x="9421" y="7149"/>
                    <a:pt x="9405" y="7149"/>
                  </a:cubicBezTo>
                  <a:cubicBezTo>
                    <a:pt x="9400" y="7154"/>
                    <a:pt x="9394" y="7156"/>
                    <a:pt x="9387" y="7156"/>
                  </a:cubicBezTo>
                  <a:cubicBezTo>
                    <a:pt x="9370" y="7156"/>
                    <a:pt x="9347" y="7145"/>
                    <a:pt x="9324" y="7133"/>
                  </a:cubicBezTo>
                  <a:lnTo>
                    <a:pt x="9324" y="7117"/>
                  </a:lnTo>
                  <a:lnTo>
                    <a:pt x="9340" y="7052"/>
                  </a:lnTo>
                  <a:cubicBezTo>
                    <a:pt x="9373" y="7004"/>
                    <a:pt x="9421" y="6907"/>
                    <a:pt x="9469" y="6859"/>
                  </a:cubicBezTo>
                  <a:close/>
                  <a:moveTo>
                    <a:pt x="34810" y="6891"/>
                  </a:moveTo>
                  <a:cubicBezTo>
                    <a:pt x="34842" y="6907"/>
                    <a:pt x="34891" y="6923"/>
                    <a:pt x="34923" y="6940"/>
                  </a:cubicBezTo>
                  <a:cubicBezTo>
                    <a:pt x="34939" y="6956"/>
                    <a:pt x="35004" y="7020"/>
                    <a:pt x="34988" y="7036"/>
                  </a:cubicBezTo>
                  <a:cubicBezTo>
                    <a:pt x="34988" y="7052"/>
                    <a:pt x="35004" y="7069"/>
                    <a:pt x="35036" y="7069"/>
                  </a:cubicBezTo>
                  <a:lnTo>
                    <a:pt x="35068" y="7101"/>
                  </a:lnTo>
                  <a:cubicBezTo>
                    <a:pt x="35084" y="7101"/>
                    <a:pt x="35084" y="7133"/>
                    <a:pt x="35084" y="7149"/>
                  </a:cubicBezTo>
                  <a:cubicBezTo>
                    <a:pt x="35084" y="7165"/>
                    <a:pt x="35052" y="7165"/>
                    <a:pt x="35036" y="7165"/>
                  </a:cubicBezTo>
                  <a:lnTo>
                    <a:pt x="34988" y="7182"/>
                  </a:lnTo>
                  <a:cubicBezTo>
                    <a:pt x="34939" y="7182"/>
                    <a:pt x="34859" y="7165"/>
                    <a:pt x="34810" y="7149"/>
                  </a:cubicBezTo>
                  <a:lnTo>
                    <a:pt x="34778" y="7133"/>
                  </a:lnTo>
                  <a:cubicBezTo>
                    <a:pt x="34762" y="7117"/>
                    <a:pt x="34762" y="7069"/>
                    <a:pt x="34762" y="7052"/>
                  </a:cubicBezTo>
                  <a:lnTo>
                    <a:pt x="34778" y="7036"/>
                  </a:lnTo>
                  <a:cubicBezTo>
                    <a:pt x="34826" y="7020"/>
                    <a:pt x="34826" y="7004"/>
                    <a:pt x="34778" y="6988"/>
                  </a:cubicBezTo>
                  <a:lnTo>
                    <a:pt x="34762" y="6972"/>
                  </a:lnTo>
                  <a:cubicBezTo>
                    <a:pt x="34746" y="6956"/>
                    <a:pt x="34778" y="6923"/>
                    <a:pt x="34794" y="6907"/>
                  </a:cubicBezTo>
                  <a:lnTo>
                    <a:pt x="34810" y="6891"/>
                  </a:lnTo>
                  <a:close/>
                  <a:moveTo>
                    <a:pt x="23547" y="7078"/>
                  </a:moveTo>
                  <a:cubicBezTo>
                    <a:pt x="23571" y="7078"/>
                    <a:pt x="23594" y="7079"/>
                    <a:pt x="23616" y="7085"/>
                  </a:cubicBezTo>
                  <a:lnTo>
                    <a:pt x="23712" y="7133"/>
                  </a:lnTo>
                  <a:cubicBezTo>
                    <a:pt x="23749" y="7097"/>
                    <a:pt x="23821" y="7079"/>
                    <a:pt x="23869" y="7079"/>
                  </a:cubicBezTo>
                  <a:cubicBezTo>
                    <a:pt x="23885" y="7079"/>
                    <a:pt x="23898" y="7081"/>
                    <a:pt x="23906" y="7085"/>
                  </a:cubicBezTo>
                  <a:cubicBezTo>
                    <a:pt x="23922" y="7101"/>
                    <a:pt x="23874" y="7165"/>
                    <a:pt x="23858" y="7182"/>
                  </a:cubicBezTo>
                  <a:cubicBezTo>
                    <a:pt x="23835" y="7193"/>
                    <a:pt x="23804" y="7204"/>
                    <a:pt x="23771" y="7204"/>
                  </a:cubicBezTo>
                  <a:cubicBezTo>
                    <a:pt x="23757" y="7204"/>
                    <a:pt x="23743" y="7202"/>
                    <a:pt x="23729" y="7198"/>
                  </a:cubicBezTo>
                  <a:cubicBezTo>
                    <a:pt x="23680" y="7182"/>
                    <a:pt x="23358" y="7182"/>
                    <a:pt x="23358" y="7149"/>
                  </a:cubicBezTo>
                  <a:cubicBezTo>
                    <a:pt x="23341" y="7133"/>
                    <a:pt x="23358" y="7101"/>
                    <a:pt x="23390" y="7085"/>
                  </a:cubicBezTo>
                  <a:lnTo>
                    <a:pt x="23406" y="7085"/>
                  </a:lnTo>
                  <a:cubicBezTo>
                    <a:pt x="23449" y="7085"/>
                    <a:pt x="23499" y="7078"/>
                    <a:pt x="23547" y="7078"/>
                  </a:cubicBezTo>
                  <a:close/>
                  <a:moveTo>
                    <a:pt x="33557" y="7033"/>
                  </a:moveTo>
                  <a:cubicBezTo>
                    <a:pt x="33574" y="7033"/>
                    <a:pt x="33589" y="7034"/>
                    <a:pt x="33600" y="7036"/>
                  </a:cubicBezTo>
                  <a:cubicBezTo>
                    <a:pt x="33681" y="7036"/>
                    <a:pt x="33746" y="7085"/>
                    <a:pt x="33729" y="7117"/>
                  </a:cubicBezTo>
                  <a:cubicBezTo>
                    <a:pt x="33729" y="7140"/>
                    <a:pt x="33681" y="7163"/>
                    <a:pt x="33647" y="7163"/>
                  </a:cubicBezTo>
                  <a:cubicBezTo>
                    <a:pt x="33633" y="7163"/>
                    <a:pt x="33621" y="7159"/>
                    <a:pt x="33617" y="7149"/>
                  </a:cubicBezTo>
                  <a:cubicBezTo>
                    <a:pt x="33607" y="7129"/>
                    <a:pt x="33578" y="7116"/>
                    <a:pt x="33546" y="7116"/>
                  </a:cubicBezTo>
                  <a:cubicBezTo>
                    <a:pt x="33527" y="7116"/>
                    <a:pt x="33506" y="7121"/>
                    <a:pt x="33487" y="7133"/>
                  </a:cubicBezTo>
                  <a:lnTo>
                    <a:pt x="33439" y="7149"/>
                  </a:lnTo>
                  <a:lnTo>
                    <a:pt x="33391" y="7182"/>
                  </a:lnTo>
                  <a:cubicBezTo>
                    <a:pt x="33373" y="7199"/>
                    <a:pt x="33353" y="7206"/>
                    <a:pt x="33334" y="7206"/>
                  </a:cubicBezTo>
                  <a:cubicBezTo>
                    <a:pt x="33301" y="7206"/>
                    <a:pt x="33272" y="7186"/>
                    <a:pt x="33262" y="7165"/>
                  </a:cubicBezTo>
                  <a:cubicBezTo>
                    <a:pt x="33262" y="7149"/>
                    <a:pt x="33229" y="7052"/>
                    <a:pt x="33262" y="7052"/>
                  </a:cubicBezTo>
                  <a:cubicBezTo>
                    <a:pt x="33266" y="7055"/>
                    <a:pt x="33275" y="7056"/>
                    <a:pt x="33287" y="7056"/>
                  </a:cubicBezTo>
                  <a:cubicBezTo>
                    <a:pt x="33345" y="7056"/>
                    <a:pt x="33475" y="7033"/>
                    <a:pt x="33557" y="7033"/>
                  </a:cubicBezTo>
                  <a:close/>
                  <a:moveTo>
                    <a:pt x="37923" y="6794"/>
                  </a:moveTo>
                  <a:cubicBezTo>
                    <a:pt x="38004" y="6891"/>
                    <a:pt x="38036" y="6972"/>
                    <a:pt x="37988" y="6972"/>
                  </a:cubicBezTo>
                  <a:cubicBezTo>
                    <a:pt x="37956" y="6972"/>
                    <a:pt x="37714" y="7052"/>
                    <a:pt x="37681" y="7069"/>
                  </a:cubicBezTo>
                  <a:cubicBezTo>
                    <a:pt x="37649" y="7101"/>
                    <a:pt x="37681" y="7117"/>
                    <a:pt x="37762" y="7117"/>
                  </a:cubicBezTo>
                  <a:lnTo>
                    <a:pt x="37810" y="7133"/>
                  </a:lnTo>
                  <a:cubicBezTo>
                    <a:pt x="37843" y="7133"/>
                    <a:pt x="37859" y="7149"/>
                    <a:pt x="37859" y="7165"/>
                  </a:cubicBezTo>
                  <a:cubicBezTo>
                    <a:pt x="37859" y="7182"/>
                    <a:pt x="37843" y="7214"/>
                    <a:pt x="37827" y="7214"/>
                  </a:cubicBezTo>
                  <a:lnTo>
                    <a:pt x="37730" y="7214"/>
                  </a:lnTo>
                  <a:cubicBezTo>
                    <a:pt x="37633" y="7214"/>
                    <a:pt x="37439" y="7085"/>
                    <a:pt x="37391" y="7052"/>
                  </a:cubicBezTo>
                  <a:cubicBezTo>
                    <a:pt x="37343" y="7004"/>
                    <a:pt x="37246" y="6940"/>
                    <a:pt x="37197" y="6940"/>
                  </a:cubicBezTo>
                  <a:cubicBezTo>
                    <a:pt x="37149" y="6923"/>
                    <a:pt x="37149" y="6907"/>
                    <a:pt x="37214" y="6875"/>
                  </a:cubicBezTo>
                  <a:lnTo>
                    <a:pt x="37246" y="6859"/>
                  </a:lnTo>
                  <a:cubicBezTo>
                    <a:pt x="37262" y="6843"/>
                    <a:pt x="37274" y="6835"/>
                    <a:pt x="37288" y="6835"/>
                  </a:cubicBezTo>
                  <a:cubicBezTo>
                    <a:pt x="37302" y="6835"/>
                    <a:pt x="37318" y="6843"/>
                    <a:pt x="37343" y="6859"/>
                  </a:cubicBezTo>
                  <a:lnTo>
                    <a:pt x="37375" y="6875"/>
                  </a:lnTo>
                  <a:cubicBezTo>
                    <a:pt x="37423" y="6859"/>
                    <a:pt x="37536" y="6827"/>
                    <a:pt x="37617" y="6811"/>
                  </a:cubicBezTo>
                  <a:lnTo>
                    <a:pt x="37697" y="6875"/>
                  </a:lnTo>
                  <a:cubicBezTo>
                    <a:pt x="37714" y="6891"/>
                    <a:pt x="37762" y="6907"/>
                    <a:pt x="37778" y="6907"/>
                  </a:cubicBezTo>
                  <a:lnTo>
                    <a:pt x="37923" y="6794"/>
                  </a:lnTo>
                  <a:close/>
                  <a:moveTo>
                    <a:pt x="20067" y="7020"/>
                  </a:moveTo>
                  <a:lnTo>
                    <a:pt x="20132" y="7069"/>
                  </a:lnTo>
                  <a:lnTo>
                    <a:pt x="20212" y="7117"/>
                  </a:lnTo>
                  <a:cubicBezTo>
                    <a:pt x="20225" y="7193"/>
                    <a:pt x="20168" y="7219"/>
                    <a:pt x="20127" y="7219"/>
                  </a:cubicBezTo>
                  <a:cubicBezTo>
                    <a:pt x="20116" y="7219"/>
                    <a:pt x="20106" y="7217"/>
                    <a:pt x="20099" y="7214"/>
                  </a:cubicBezTo>
                  <a:cubicBezTo>
                    <a:pt x="20094" y="7204"/>
                    <a:pt x="20083" y="7191"/>
                    <a:pt x="20069" y="7177"/>
                  </a:cubicBezTo>
                  <a:lnTo>
                    <a:pt x="20069" y="7177"/>
                  </a:lnTo>
                  <a:cubicBezTo>
                    <a:pt x="20083" y="7140"/>
                    <a:pt x="20083" y="7084"/>
                    <a:pt x="20067" y="7020"/>
                  </a:cubicBezTo>
                  <a:close/>
                  <a:moveTo>
                    <a:pt x="9188" y="6868"/>
                  </a:moveTo>
                  <a:cubicBezTo>
                    <a:pt x="9192" y="6868"/>
                    <a:pt x="9195" y="6870"/>
                    <a:pt x="9195" y="6875"/>
                  </a:cubicBezTo>
                  <a:cubicBezTo>
                    <a:pt x="9211" y="6875"/>
                    <a:pt x="9211" y="6891"/>
                    <a:pt x="9227" y="6907"/>
                  </a:cubicBezTo>
                  <a:lnTo>
                    <a:pt x="9211" y="6940"/>
                  </a:lnTo>
                  <a:cubicBezTo>
                    <a:pt x="9211" y="7036"/>
                    <a:pt x="9276" y="7149"/>
                    <a:pt x="9114" y="7214"/>
                  </a:cubicBezTo>
                  <a:lnTo>
                    <a:pt x="9082" y="7214"/>
                  </a:lnTo>
                  <a:cubicBezTo>
                    <a:pt x="9068" y="7236"/>
                    <a:pt x="9056" y="7244"/>
                    <a:pt x="9050" y="7244"/>
                  </a:cubicBezTo>
                  <a:cubicBezTo>
                    <a:pt x="9042" y="7244"/>
                    <a:pt x="9041" y="7231"/>
                    <a:pt x="9050" y="7214"/>
                  </a:cubicBezTo>
                  <a:cubicBezTo>
                    <a:pt x="9050" y="7198"/>
                    <a:pt x="9098" y="7085"/>
                    <a:pt x="9098" y="7036"/>
                  </a:cubicBezTo>
                  <a:cubicBezTo>
                    <a:pt x="9114" y="7004"/>
                    <a:pt x="9131" y="6923"/>
                    <a:pt x="9147" y="6891"/>
                  </a:cubicBezTo>
                  <a:cubicBezTo>
                    <a:pt x="9158" y="6880"/>
                    <a:pt x="9178" y="6868"/>
                    <a:pt x="9188" y="6868"/>
                  </a:cubicBezTo>
                  <a:close/>
                  <a:moveTo>
                    <a:pt x="34068" y="6907"/>
                  </a:moveTo>
                  <a:cubicBezTo>
                    <a:pt x="34084" y="6907"/>
                    <a:pt x="34117" y="6907"/>
                    <a:pt x="34133" y="6923"/>
                  </a:cubicBezTo>
                  <a:cubicBezTo>
                    <a:pt x="34149" y="6940"/>
                    <a:pt x="34165" y="6972"/>
                    <a:pt x="34181" y="6988"/>
                  </a:cubicBezTo>
                  <a:cubicBezTo>
                    <a:pt x="34213" y="6988"/>
                    <a:pt x="34278" y="6988"/>
                    <a:pt x="34326" y="7004"/>
                  </a:cubicBezTo>
                  <a:lnTo>
                    <a:pt x="34359" y="6972"/>
                  </a:lnTo>
                  <a:cubicBezTo>
                    <a:pt x="34391" y="6956"/>
                    <a:pt x="34419" y="6948"/>
                    <a:pt x="34447" y="6948"/>
                  </a:cubicBezTo>
                  <a:cubicBezTo>
                    <a:pt x="34475" y="6948"/>
                    <a:pt x="34504" y="6956"/>
                    <a:pt x="34536" y="6972"/>
                  </a:cubicBezTo>
                  <a:lnTo>
                    <a:pt x="34600" y="7004"/>
                  </a:lnTo>
                  <a:cubicBezTo>
                    <a:pt x="34552" y="7052"/>
                    <a:pt x="34407" y="7182"/>
                    <a:pt x="34359" y="7230"/>
                  </a:cubicBezTo>
                  <a:cubicBezTo>
                    <a:pt x="34337" y="7244"/>
                    <a:pt x="34315" y="7252"/>
                    <a:pt x="34298" y="7252"/>
                  </a:cubicBezTo>
                  <a:cubicBezTo>
                    <a:pt x="34276" y="7252"/>
                    <a:pt x="34262" y="7240"/>
                    <a:pt x="34262" y="7214"/>
                  </a:cubicBezTo>
                  <a:cubicBezTo>
                    <a:pt x="34262" y="7158"/>
                    <a:pt x="34129" y="7078"/>
                    <a:pt x="34073" y="7078"/>
                  </a:cubicBezTo>
                  <a:cubicBezTo>
                    <a:pt x="34064" y="7078"/>
                    <a:pt x="34056" y="7080"/>
                    <a:pt x="34052" y="7085"/>
                  </a:cubicBezTo>
                  <a:cubicBezTo>
                    <a:pt x="34042" y="7100"/>
                    <a:pt x="34033" y="7112"/>
                    <a:pt x="34027" y="7121"/>
                  </a:cubicBezTo>
                  <a:lnTo>
                    <a:pt x="34027" y="7121"/>
                  </a:lnTo>
                  <a:cubicBezTo>
                    <a:pt x="34040" y="7097"/>
                    <a:pt x="34068" y="7045"/>
                    <a:pt x="34068" y="7020"/>
                  </a:cubicBezTo>
                  <a:cubicBezTo>
                    <a:pt x="34052" y="6988"/>
                    <a:pt x="34052" y="6956"/>
                    <a:pt x="34052" y="6923"/>
                  </a:cubicBezTo>
                  <a:lnTo>
                    <a:pt x="34068" y="6907"/>
                  </a:lnTo>
                  <a:close/>
                  <a:moveTo>
                    <a:pt x="19828" y="7127"/>
                  </a:moveTo>
                  <a:cubicBezTo>
                    <a:pt x="19834" y="7127"/>
                    <a:pt x="19846" y="7142"/>
                    <a:pt x="19857" y="7165"/>
                  </a:cubicBezTo>
                  <a:cubicBezTo>
                    <a:pt x="19857" y="7182"/>
                    <a:pt x="19777" y="7214"/>
                    <a:pt x="19664" y="7230"/>
                  </a:cubicBezTo>
                  <a:lnTo>
                    <a:pt x="19583" y="7246"/>
                  </a:lnTo>
                  <a:lnTo>
                    <a:pt x="19519" y="7246"/>
                  </a:lnTo>
                  <a:cubicBezTo>
                    <a:pt x="19438" y="7246"/>
                    <a:pt x="19341" y="7262"/>
                    <a:pt x="19293" y="7262"/>
                  </a:cubicBezTo>
                  <a:lnTo>
                    <a:pt x="19260" y="7262"/>
                  </a:lnTo>
                  <a:lnTo>
                    <a:pt x="19244" y="7246"/>
                  </a:lnTo>
                  <a:cubicBezTo>
                    <a:pt x="19212" y="7230"/>
                    <a:pt x="19244" y="7198"/>
                    <a:pt x="19260" y="7182"/>
                  </a:cubicBezTo>
                  <a:cubicBezTo>
                    <a:pt x="19273" y="7182"/>
                    <a:pt x="19330" y="7209"/>
                    <a:pt x="19358" y="7209"/>
                  </a:cubicBezTo>
                  <a:cubicBezTo>
                    <a:pt x="19367" y="7209"/>
                    <a:pt x="19373" y="7206"/>
                    <a:pt x="19373" y="7198"/>
                  </a:cubicBezTo>
                  <a:cubicBezTo>
                    <a:pt x="19373" y="7149"/>
                    <a:pt x="19551" y="7149"/>
                    <a:pt x="19615" y="7149"/>
                  </a:cubicBezTo>
                  <a:cubicBezTo>
                    <a:pt x="19680" y="7165"/>
                    <a:pt x="19761" y="7165"/>
                    <a:pt x="19777" y="7165"/>
                  </a:cubicBezTo>
                  <a:lnTo>
                    <a:pt x="19793" y="7149"/>
                  </a:lnTo>
                  <a:lnTo>
                    <a:pt x="19825" y="7133"/>
                  </a:lnTo>
                  <a:cubicBezTo>
                    <a:pt x="19825" y="7129"/>
                    <a:pt x="19826" y="7127"/>
                    <a:pt x="19828" y="7127"/>
                  </a:cubicBezTo>
                  <a:close/>
                  <a:moveTo>
                    <a:pt x="24277" y="7069"/>
                  </a:moveTo>
                  <a:cubicBezTo>
                    <a:pt x="24374" y="7085"/>
                    <a:pt x="24390" y="7230"/>
                    <a:pt x="24342" y="7246"/>
                  </a:cubicBezTo>
                  <a:cubicBezTo>
                    <a:pt x="24309" y="7262"/>
                    <a:pt x="24277" y="7270"/>
                    <a:pt x="24247" y="7270"/>
                  </a:cubicBezTo>
                  <a:cubicBezTo>
                    <a:pt x="24217" y="7270"/>
                    <a:pt x="24188" y="7262"/>
                    <a:pt x="24164" y="7246"/>
                  </a:cubicBezTo>
                  <a:cubicBezTo>
                    <a:pt x="24116" y="7214"/>
                    <a:pt x="24051" y="7117"/>
                    <a:pt x="24132" y="7101"/>
                  </a:cubicBezTo>
                  <a:lnTo>
                    <a:pt x="24196" y="7085"/>
                  </a:lnTo>
                  <a:lnTo>
                    <a:pt x="24277" y="7069"/>
                  </a:lnTo>
                  <a:close/>
                  <a:moveTo>
                    <a:pt x="29148" y="6988"/>
                  </a:moveTo>
                  <a:cubicBezTo>
                    <a:pt x="29165" y="7004"/>
                    <a:pt x="29165" y="7036"/>
                    <a:pt x="29148" y="7052"/>
                  </a:cubicBezTo>
                  <a:cubicBezTo>
                    <a:pt x="29132" y="7069"/>
                    <a:pt x="29165" y="7101"/>
                    <a:pt x="29213" y="7117"/>
                  </a:cubicBezTo>
                  <a:lnTo>
                    <a:pt x="29245" y="7149"/>
                  </a:lnTo>
                  <a:cubicBezTo>
                    <a:pt x="29277" y="7182"/>
                    <a:pt x="29342" y="7214"/>
                    <a:pt x="29277" y="7262"/>
                  </a:cubicBezTo>
                  <a:lnTo>
                    <a:pt x="29213" y="7294"/>
                  </a:lnTo>
                  <a:cubicBezTo>
                    <a:pt x="29181" y="7246"/>
                    <a:pt x="29132" y="7182"/>
                    <a:pt x="29132" y="7149"/>
                  </a:cubicBezTo>
                  <a:lnTo>
                    <a:pt x="29100" y="7133"/>
                  </a:lnTo>
                  <a:cubicBezTo>
                    <a:pt x="29019" y="7052"/>
                    <a:pt x="29035" y="7020"/>
                    <a:pt x="29132" y="6988"/>
                  </a:cubicBezTo>
                  <a:close/>
                  <a:moveTo>
                    <a:pt x="36439" y="6843"/>
                  </a:moveTo>
                  <a:cubicBezTo>
                    <a:pt x="36681" y="6875"/>
                    <a:pt x="36907" y="6891"/>
                    <a:pt x="36923" y="6891"/>
                  </a:cubicBezTo>
                  <a:lnTo>
                    <a:pt x="36939" y="6875"/>
                  </a:lnTo>
                  <a:cubicBezTo>
                    <a:pt x="36954" y="6865"/>
                    <a:pt x="36968" y="6861"/>
                    <a:pt x="36980" y="6861"/>
                  </a:cubicBezTo>
                  <a:cubicBezTo>
                    <a:pt x="37008" y="6861"/>
                    <a:pt x="37030" y="6880"/>
                    <a:pt x="37052" y="6891"/>
                  </a:cubicBezTo>
                  <a:cubicBezTo>
                    <a:pt x="37133" y="6923"/>
                    <a:pt x="37036" y="6956"/>
                    <a:pt x="37068" y="6988"/>
                  </a:cubicBezTo>
                  <a:lnTo>
                    <a:pt x="37101" y="7004"/>
                  </a:lnTo>
                  <a:cubicBezTo>
                    <a:pt x="37117" y="7052"/>
                    <a:pt x="37101" y="7085"/>
                    <a:pt x="37068" y="7085"/>
                  </a:cubicBezTo>
                  <a:cubicBezTo>
                    <a:pt x="37036" y="7085"/>
                    <a:pt x="37036" y="7278"/>
                    <a:pt x="37004" y="7294"/>
                  </a:cubicBezTo>
                  <a:cubicBezTo>
                    <a:pt x="37000" y="7301"/>
                    <a:pt x="36993" y="7305"/>
                    <a:pt x="36983" y="7305"/>
                  </a:cubicBezTo>
                  <a:cubicBezTo>
                    <a:pt x="36946" y="7305"/>
                    <a:pt x="36867" y="7261"/>
                    <a:pt x="36778" y="7198"/>
                  </a:cubicBezTo>
                  <a:lnTo>
                    <a:pt x="36697" y="7133"/>
                  </a:lnTo>
                  <a:lnTo>
                    <a:pt x="36617" y="7052"/>
                  </a:lnTo>
                  <a:cubicBezTo>
                    <a:pt x="36578" y="7014"/>
                    <a:pt x="36543" y="6994"/>
                    <a:pt x="36518" y="6994"/>
                  </a:cubicBezTo>
                  <a:cubicBezTo>
                    <a:pt x="36489" y="6994"/>
                    <a:pt x="36472" y="7018"/>
                    <a:pt x="36472" y="7069"/>
                  </a:cubicBezTo>
                  <a:lnTo>
                    <a:pt x="36326" y="7036"/>
                  </a:lnTo>
                  <a:lnTo>
                    <a:pt x="36310" y="7036"/>
                  </a:lnTo>
                  <a:cubicBezTo>
                    <a:pt x="36278" y="7052"/>
                    <a:pt x="36181" y="7101"/>
                    <a:pt x="36084" y="7133"/>
                  </a:cubicBezTo>
                  <a:lnTo>
                    <a:pt x="36036" y="7133"/>
                  </a:lnTo>
                  <a:lnTo>
                    <a:pt x="35988" y="7117"/>
                  </a:lnTo>
                  <a:cubicBezTo>
                    <a:pt x="35923" y="7101"/>
                    <a:pt x="35843" y="7085"/>
                    <a:pt x="35794" y="7085"/>
                  </a:cubicBezTo>
                  <a:lnTo>
                    <a:pt x="35697" y="7085"/>
                  </a:lnTo>
                  <a:cubicBezTo>
                    <a:pt x="35685" y="7089"/>
                    <a:pt x="35675" y="7090"/>
                    <a:pt x="35667" y="7090"/>
                  </a:cubicBezTo>
                  <a:cubicBezTo>
                    <a:pt x="35608" y="7090"/>
                    <a:pt x="35635" y="7000"/>
                    <a:pt x="35649" y="6972"/>
                  </a:cubicBezTo>
                  <a:cubicBezTo>
                    <a:pt x="35665" y="6948"/>
                    <a:pt x="35693" y="6940"/>
                    <a:pt x="35720" y="6940"/>
                  </a:cubicBezTo>
                  <a:cubicBezTo>
                    <a:pt x="35746" y="6940"/>
                    <a:pt x="35770" y="6948"/>
                    <a:pt x="35778" y="6956"/>
                  </a:cubicBezTo>
                  <a:cubicBezTo>
                    <a:pt x="35780" y="6957"/>
                    <a:pt x="35782" y="6958"/>
                    <a:pt x="35785" y="6958"/>
                  </a:cubicBezTo>
                  <a:cubicBezTo>
                    <a:pt x="35811" y="6958"/>
                    <a:pt x="35878" y="6904"/>
                    <a:pt x="35907" y="6875"/>
                  </a:cubicBezTo>
                  <a:cubicBezTo>
                    <a:pt x="35919" y="6871"/>
                    <a:pt x="35933" y="6869"/>
                    <a:pt x="35949" y="6869"/>
                  </a:cubicBezTo>
                  <a:cubicBezTo>
                    <a:pt x="35996" y="6869"/>
                    <a:pt x="36056" y="6887"/>
                    <a:pt x="36117" y="6923"/>
                  </a:cubicBezTo>
                  <a:lnTo>
                    <a:pt x="36213" y="6907"/>
                  </a:lnTo>
                  <a:lnTo>
                    <a:pt x="36439" y="6843"/>
                  </a:lnTo>
                  <a:close/>
                  <a:moveTo>
                    <a:pt x="22696" y="7133"/>
                  </a:moveTo>
                  <a:cubicBezTo>
                    <a:pt x="22745" y="7133"/>
                    <a:pt x="22858" y="7214"/>
                    <a:pt x="22858" y="7246"/>
                  </a:cubicBezTo>
                  <a:cubicBezTo>
                    <a:pt x="22858" y="7278"/>
                    <a:pt x="22793" y="7294"/>
                    <a:pt x="22729" y="7311"/>
                  </a:cubicBezTo>
                  <a:lnTo>
                    <a:pt x="22696" y="7278"/>
                  </a:lnTo>
                  <a:lnTo>
                    <a:pt x="22664" y="7246"/>
                  </a:lnTo>
                  <a:cubicBezTo>
                    <a:pt x="22648" y="7182"/>
                    <a:pt x="22664" y="7133"/>
                    <a:pt x="22696" y="7133"/>
                  </a:cubicBezTo>
                  <a:close/>
                  <a:moveTo>
                    <a:pt x="23187" y="7127"/>
                  </a:moveTo>
                  <a:cubicBezTo>
                    <a:pt x="23222" y="7127"/>
                    <a:pt x="23245" y="7135"/>
                    <a:pt x="23245" y="7149"/>
                  </a:cubicBezTo>
                  <a:lnTo>
                    <a:pt x="23245" y="7182"/>
                  </a:lnTo>
                  <a:lnTo>
                    <a:pt x="23245" y="7214"/>
                  </a:lnTo>
                  <a:cubicBezTo>
                    <a:pt x="23245" y="7262"/>
                    <a:pt x="23212" y="7294"/>
                    <a:pt x="23180" y="7311"/>
                  </a:cubicBezTo>
                  <a:lnTo>
                    <a:pt x="23164" y="7311"/>
                  </a:lnTo>
                  <a:cubicBezTo>
                    <a:pt x="22954" y="7262"/>
                    <a:pt x="22890" y="7230"/>
                    <a:pt x="22922" y="7214"/>
                  </a:cubicBezTo>
                  <a:lnTo>
                    <a:pt x="23019" y="7165"/>
                  </a:lnTo>
                  <a:cubicBezTo>
                    <a:pt x="23081" y="7139"/>
                    <a:pt x="23143" y="7127"/>
                    <a:pt x="23187" y="7127"/>
                  </a:cubicBezTo>
                  <a:close/>
                  <a:moveTo>
                    <a:pt x="12704" y="6952"/>
                  </a:moveTo>
                  <a:cubicBezTo>
                    <a:pt x="12711" y="6952"/>
                    <a:pt x="12719" y="6953"/>
                    <a:pt x="12728" y="6956"/>
                  </a:cubicBezTo>
                  <a:cubicBezTo>
                    <a:pt x="12744" y="6956"/>
                    <a:pt x="12760" y="7004"/>
                    <a:pt x="12760" y="7020"/>
                  </a:cubicBezTo>
                  <a:cubicBezTo>
                    <a:pt x="12760" y="7036"/>
                    <a:pt x="12728" y="7036"/>
                    <a:pt x="12728" y="7052"/>
                  </a:cubicBezTo>
                  <a:lnTo>
                    <a:pt x="12695" y="7101"/>
                  </a:lnTo>
                  <a:cubicBezTo>
                    <a:pt x="12792" y="7133"/>
                    <a:pt x="12824" y="7182"/>
                    <a:pt x="12776" y="7198"/>
                  </a:cubicBezTo>
                  <a:lnTo>
                    <a:pt x="12744" y="7198"/>
                  </a:lnTo>
                  <a:lnTo>
                    <a:pt x="12728" y="7214"/>
                  </a:lnTo>
                  <a:cubicBezTo>
                    <a:pt x="12695" y="7214"/>
                    <a:pt x="12647" y="7149"/>
                    <a:pt x="12647" y="7133"/>
                  </a:cubicBezTo>
                  <a:cubicBezTo>
                    <a:pt x="12647" y="7101"/>
                    <a:pt x="12615" y="7085"/>
                    <a:pt x="12615" y="7085"/>
                  </a:cubicBezTo>
                  <a:cubicBezTo>
                    <a:pt x="12615" y="7085"/>
                    <a:pt x="12599" y="7230"/>
                    <a:pt x="12599" y="7278"/>
                  </a:cubicBezTo>
                  <a:cubicBezTo>
                    <a:pt x="12599" y="7311"/>
                    <a:pt x="12574" y="7319"/>
                    <a:pt x="12544" y="7319"/>
                  </a:cubicBezTo>
                  <a:cubicBezTo>
                    <a:pt x="12514" y="7319"/>
                    <a:pt x="12478" y="7311"/>
                    <a:pt x="12453" y="7311"/>
                  </a:cubicBezTo>
                  <a:cubicBezTo>
                    <a:pt x="12405" y="7311"/>
                    <a:pt x="12453" y="7278"/>
                    <a:pt x="12550" y="7262"/>
                  </a:cubicBezTo>
                  <a:lnTo>
                    <a:pt x="12486" y="7198"/>
                  </a:lnTo>
                  <a:cubicBezTo>
                    <a:pt x="12421" y="7149"/>
                    <a:pt x="12486" y="7117"/>
                    <a:pt x="12470" y="7085"/>
                  </a:cubicBezTo>
                  <a:lnTo>
                    <a:pt x="12421" y="7004"/>
                  </a:lnTo>
                  <a:cubicBezTo>
                    <a:pt x="12443" y="6982"/>
                    <a:pt x="12475" y="6974"/>
                    <a:pt x="12504" y="6974"/>
                  </a:cubicBezTo>
                  <a:cubicBezTo>
                    <a:pt x="12541" y="6974"/>
                    <a:pt x="12574" y="6986"/>
                    <a:pt x="12583" y="7004"/>
                  </a:cubicBezTo>
                  <a:cubicBezTo>
                    <a:pt x="12594" y="7015"/>
                    <a:pt x="12613" y="7027"/>
                    <a:pt x="12635" y="7027"/>
                  </a:cubicBezTo>
                  <a:cubicBezTo>
                    <a:pt x="12644" y="7027"/>
                    <a:pt x="12654" y="7025"/>
                    <a:pt x="12663" y="7020"/>
                  </a:cubicBezTo>
                  <a:lnTo>
                    <a:pt x="12647" y="7020"/>
                  </a:lnTo>
                  <a:cubicBezTo>
                    <a:pt x="12647" y="6980"/>
                    <a:pt x="12669" y="6952"/>
                    <a:pt x="12704" y="6952"/>
                  </a:cubicBezTo>
                  <a:close/>
                  <a:moveTo>
                    <a:pt x="6097" y="7127"/>
                  </a:moveTo>
                  <a:cubicBezTo>
                    <a:pt x="6107" y="7127"/>
                    <a:pt x="6118" y="7129"/>
                    <a:pt x="6130" y="7133"/>
                  </a:cubicBezTo>
                  <a:cubicBezTo>
                    <a:pt x="6146" y="7133"/>
                    <a:pt x="6163" y="7165"/>
                    <a:pt x="6163" y="7182"/>
                  </a:cubicBezTo>
                  <a:cubicBezTo>
                    <a:pt x="6163" y="7214"/>
                    <a:pt x="6179" y="7262"/>
                    <a:pt x="6098" y="7262"/>
                  </a:cubicBezTo>
                  <a:cubicBezTo>
                    <a:pt x="6066" y="7262"/>
                    <a:pt x="6034" y="7294"/>
                    <a:pt x="5985" y="7311"/>
                  </a:cubicBezTo>
                  <a:lnTo>
                    <a:pt x="5921" y="7327"/>
                  </a:lnTo>
                  <a:cubicBezTo>
                    <a:pt x="5912" y="7328"/>
                    <a:pt x="5904" y="7329"/>
                    <a:pt x="5897" y="7329"/>
                  </a:cubicBezTo>
                  <a:cubicBezTo>
                    <a:pt x="5831" y="7329"/>
                    <a:pt x="5797" y="7270"/>
                    <a:pt x="5840" y="7198"/>
                  </a:cubicBezTo>
                  <a:lnTo>
                    <a:pt x="5840" y="7198"/>
                  </a:lnTo>
                  <a:lnTo>
                    <a:pt x="5969" y="7214"/>
                  </a:lnTo>
                  <a:cubicBezTo>
                    <a:pt x="5985" y="7214"/>
                    <a:pt x="6050" y="7198"/>
                    <a:pt x="6050" y="7182"/>
                  </a:cubicBezTo>
                  <a:cubicBezTo>
                    <a:pt x="6050" y="7145"/>
                    <a:pt x="6068" y="7127"/>
                    <a:pt x="6097" y="7127"/>
                  </a:cubicBezTo>
                  <a:close/>
                  <a:moveTo>
                    <a:pt x="29616" y="7149"/>
                  </a:moveTo>
                  <a:lnTo>
                    <a:pt x="29729" y="7198"/>
                  </a:lnTo>
                  <a:cubicBezTo>
                    <a:pt x="29768" y="7198"/>
                    <a:pt x="29807" y="7177"/>
                    <a:pt x="29837" y="7177"/>
                  </a:cubicBezTo>
                  <a:cubicBezTo>
                    <a:pt x="29845" y="7177"/>
                    <a:pt x="29852" y="7178"/>
                    <a:pt x="29858" y="7182"/>
                  </a:cubicBezTo>
                  <a:lnTo>
                    <a:pt x="29907" y="7182"/>
                  </a:lnTo>
                  <a:cubicBezTo>
                    <a:pt x="29939" y="7182"/>
                    <a:pt x="30000" y="7174"/>
                    <a:pt x="30042" y="7174"/>
                  </a:cubicBezTo>
                  <a:cubicBezTo>
                    <a:pt x="30062" y="7174"/>
                    <a:pt x="30079" y="7176"/>
                    <a:pt x="30084" y="7182"/>
                  </a:cubicBezTo>
                  <a:cubicBezTo>
                    <a:pt x="30116" y="7198"/>
                    <a:pt x="30213" y="7278"/>
                    <a:pt x="30197" y="7294"/>
                  </a:cubicBezTo>
                  <a:cubicBezTo>
                    <a:pt x="30188" y="7303"/>
                    <a:pt x="30178" y="7307"/>
                    <a:pt x="30167" y="7307"/>
                  </a:cubicBezTo>
                  <a:cubicBezTo>
                    <a:pt x="30139" y="7307"/>
                    <a:pt x="30107" y="7281"/>
                    <a:pt x="30084" y="7246"/>
                  </a:cubicBezTo>
                  <a:lnTo>
                    <a:pt x="29971" y="7294"/>
                  </a:lnTo>
                  <a:lnTo>
                    <a:pt x="29858" y="7343"/>
                  </a:lnTo>
                  <a:cubicBezTo>
                    <a:pt x="29697" y="7327"/>
                    <a:pt x="29584" y="7230"/>
                    <a:pt x="29616" y="7149"/>
                  </a:cubicBezTo>
                  <a:close/>
                  <a:moveTo>
                    <a:pt x="30687" y="7078"/>
                  </a:moveTo>
                  <a:cubicBezTo>
                    <a:pt x="30724" y="7078"/>
                    <a:pt x="30771" y="7089"/>
                    <a:pt x="30794" y="7101"/>
                  </a:cubicBezTo>
                  <a:cubicBezTo>
                    <a:pt x="30826" y="7101"/>
                    <a:pt x="30923" y="7117"/>
                    <a:pt x="30955" y="7117"/>
                  </a:cubicBezTo>
                  <a:cubicBezTo>
                    <a:pt x="30991" y="7117"/>
                    <a:pt x="31082" y="7090"/>
                    <a:pt x="31132" y="7090"/>
                  </a:cubicBezTo>
                  <a:cubicBezTo>
                    <a:pt x="31149" y="7090"/>
                    <a:pt x="31161" y="7093"/>
                    <a:pt x="31165" y="7101"/>
                  </a:cubicBezTo>
                  <a:cubicBezTo>
                    <a:pt x="31181" y="7117"/>
                    <a:pt x="31068" y="7182"/>
                    <a:pt x="30923" y="7246"/>
                  </a:cubicBezTo>
                  <a:lnTo>
                    <a:pt x="30826" y="7198"/>
                  </a:lnTo>
                  <a:lnTo>
                    <a:pt x="30810" y="7182"/>
                  </a:lnTo>
                  <a:cubicBezTo>
                    <a:pt x="30819" y="7163"/>
                    <a:pt x="30807" y="7155"/>
                    <a:pt x="30785" y="7155"/>
                  </a:cubicBezTo>
                  <a:cubicBezTo>
                    <a:pt x="30769" y="7155"/>
                    <a:pt x="30749" y="7159"/>
                    <a:pt x="30729" y="7165"/>
                  </a:cubicBezTo>
                  <a:cubicBezTo>
                    <a:pt x="30681" y="7198"/>
                    <a:pt x="30600" y="7327"/>
                    <a:pt x="30584" y="7343"/>
                  </a:cubicBezTo>
                  <a:lnTo>
                    <a:pt x="30536" y="7343"/>
                  </a:lnTo>
                  <a:cubicBezTo>
                    <a:pt x="30487" y="7343"/>
                    <a:pt x="30471" y="7278"/>
                    <a:pt x="30471" y="7262"/>
                  </a:cubicBezTo>
                  <a:cubicBezTo>
                    <a:pt x="30487" y="7246"/>
                    <a:pt x="30390" y="7246"/>
                    <a:pt x="30358" y="7246"/>
                  </a:cubicBezTo>
                  <a:cubicBezTo>
                    <a:pt x="30326" y="7246"/>
                    <a:pt x="30294" y="7230"/>
                    <a:pt x="30294" y="7230"/>
                  </a:cubicBezTo>
                  <a:cubicBezTo>
                    <a:pt x="30294" y="7230"/>
                    <a:pt x="30374" y="7149"/>
                    <a:pt x="30407" y="7133"/>
                  </a:cubicBezTo>
                  <a:cubicBezTo>
                    <a:pt x="30417" y="7123"/>
                    <a:pt x="30431" y="7119"/>
                    <a:pt x="30448" y="7119"/>
                  </a:cubicBezTo>
                  <a:cubicBezTo>
                    <a:pt x="30484" y="7119"/>
                    <a:pt x="30529" y="7138"/>
                    <a:pt x="30552" y="7149"/>
                  </a:cubicBezTo>
                  <a:cubicBezTo>
                    <a:pt x="30554" y="7151"/>
                    <a:pt x="30557" y="7152"/>
                    <a:pt x="30561" y="7152"/>
                  </a:cubicBezTo>
                  <a:cubicBezTo>
                    <a:pt x="30585" y="7152"/>
                    <a:pt x="30635" y="7113"/>
                    <a:pt x="30649" y="7085"/>
                  </a:cubicBezTo>
                  <a:cubicBezTo>
                    <a:pt x="30658" y="7080"/>
                    <a:pt x="30672" y="7078"/>
                    <a:pt x="30687" y="7078"/>
                  </a:cubicBezTo>
                  <a:close/>
                  <a:moveTo>
                    <a:pt x="31762" y="7133"/>
                  </a:moveTo>
                  <a:cubicBezTo>
                    <a:pt x="31810" y="7133"/>
                    <a:pt x="31891" y="7165"/>
                    <a:pt x="31874" y="7182"/>
                  </a:cubicBezTo>
                  <a:cubicBezTo>
                    <a:pt x="31874" y="7182"/>
                    <a:pt x="31907" y="7198"/>
                    <a:pt x="31939" y="7214"/>
                  </a:cubicBezTo>
                  <a:lnTo>
                    <a:pt x="31971" y="7246"/>
                  </a:lnTo>
                  <a:cubicBezTo>
                    <a:pt x="32003" y="7278"/>
                    <a:pt x="32133" y="7246"/>
                    <a:pt x="32068" y="7327"/>
                  </a:cubicBezTo>
                  <a:cubicBezTo>
                    <a:pt x="32060" y="7343"/>
                    <a:pt x="32024" y="7351"/>
                    <a:pt x="31983" y="7351"/>
                  </a:cubicBezTo>
                  <a:cubicBezTo>
                    <a:pt x="31943" y="7351"/>
                    <a:pt x="31899" y="7343"/>
                    <a:pt x="31874" y="7327"/>
                  </a:cubicBezTo>
                  <a:lnTo>
                    <a:pt x="31810" y="7294"/>
                  </a:lnTo>
                  <a:cubicBezTo>
                    <a:pt x="31729" y="7214"/>
                    <a:pt x="31713" y="7133"/>
                    <a:pt x="31762" y="7133"/>
                  </a:cubicBezTo>
                  <a:close/>
                  <a:moveTo>
                    <a:pt x="22169" y="6894"/>
                  </a:moveTo>
                  <a:cubicBezTo>
                    <a:pt x="22199" y="6894"/>
                    <a:pt x="22233" y="6912"/>
                    <a:pt x="22245" y="6923"/>
                  </a:cubicBezTo>
                  <a:cubicBezTo>
                    <a:pt x="22261" y="6956"/>
                    <a:pt x="22212" y="7020"/>
                    <a:pt x="22196" y="7036"/>
                  </a:cubicBezTo>
                  <a:cubicBezTo>
                    <a:pt x="22164" y="7069"/>
                    <a:pt x="22196" y="7101"/>
                    <a:pt x="22245" y="7133"/>
                  </a:cubicBezTo>
                  <a:lnTo>
                    <a:pt x="22454" y="7133"/>
                  </a:lnTo>
                  <a:lnTo>
                    <a:pt x="22487" y="7198"/>
                  </a:lnTo>
                  <a:cubicBezTo>
                    <a:pt x="22535" y="7214"/>
                    <a:pt x="22551" y="7230"/>
                    <a:pt x="22503" y="7230"/>
                  </a:cubicBezTo>
                  <a:lnTo>
                    <a:pt x="22454" y="7214"/>
                  </a:lnTo>
                  <a:lnTo>
                    <a:pt x="22406" y="7214"/>
                  </a:lnTo>
                  <a:cubicBezTo>
                    <a:pt x="22358" y="7246"/>
                    <a:pt x="22325" y="7311"/>
                    <a:pt x="22325" y="7359"/>
                  </a:cubicBezTo>
                  <a:lnTo>
                    <a:pt x="22261" y="7343"/>
                  </a:lnTo>
                  <a:cubicBezTo>
                    <a:pt x="22164" y="7343"/>
                    <a:pt x="22212" y="7278"/>
                    <a:pt x="22196" y="7246"/>
                  </a:cubicBezTo>
                  <a:cubicBezTo>
                    <a:pt x="22196" y="7230"/>
                    <a:pt x="22099" y="7214"/>
                    <a:pt x="22051" y="7214"/>
                  </a:cubicBezTo>
                  <a:cubicBezTo>
                    <a:pt x="22019" y="7214"/>
                    <a:pt x="21987" y="7230"/>
                    <a:pt x="22003" y="7246"/>
                  </a:cubicBezTo>
                  <a:lnTo>
                    <a:pt x="22003" y="7262"/>
                  </a:lnTo>
                  <a:lnTo>
                    <a:pt x="22019" y="7278"/>
                  </a:lnTo>
                  <a:cubicBezTo>
                    <a:pt x="22035" y="7311"/>
                    <a:pt x="22019" y="7343"/>
                    <a:pt x="21970" y="7343"/>
                  </a:cubicBezTo>
                  <a:lnTo>
                    <a:pt x="21954" y="7343"/>
                  </a:lnTo>
                  <a:cubicBezTo>
                    <a:pt x="21890" y="7327"/>
                    <a:pt x="21841" y="7311"/>
                    <a:pt x="21777" y="7311"/>
                  </a:cubicBezTo>
                  <a:cubicBezTo>
                    <a:pt x="21761" y="7311"/>
                    <a:pt x="21712" y="7327"/>
                    <a:pt x="21712" y="7359"/>
                  </a:cubicBezTo>
                  <a:cubicBezTo>
                    <a:pt x="21702" y="7390"/>
                    <a:pt x="21685" y="7401"/>
                    <a:pt x="21666" y="7401"/>
                  </a:cubicBezTo>
                  <a:cubicBezTo>
                    <a:pt x="21655" y="7401"/>
                    <a:pt x="21643" y="7397"/>
                    <a:pt x="21632" y="7391"/>
                  </a:cubicBezTo>
                  <a:lnTo>
                    <a:pt x="21599" y="7375"/>
                  </a:lnTo>
                  <a:cubicBezTo>
                    <a:pt x="21599" y="7360"/>
                    <a:pt x="21554" y="7349"/>
                    <a:pt x="21480" y="7344"/>
                  </a:cubicBezTo>
                  <a:lnTo>
                    <a:pt x="21480" y="7344"/>
                  </a:lnTo>
                  <a:lnTo>
                    <a:pt x="21438" y="7375"/>
                  </a:lnTo>
                  <a:cubicBezTo>
                    <a:pt x="21408" y="7369"/>
                    <a:pt x="21374" y="7357"/>
                    <a:pt x="21342" y="7342"/>
                  </a:cubicBezTo>
                  <a:lnTo>
                    <a:pt x="21342" y="7342"/>
                  </a:lnTo>
                  <a:cubicBezTo>
                    <a:pt x="21279" y="7344"/>
                    <a:pt x="21207" y="7350"/>
                    <a:pt x="21132" y="7359"/>
                  </a:cubicBezTo>
                  <a:lnTo>
                    <a:pt x="21067" y="7343"/>
                  </a:lnTo>
                  <a:lnTo>
                    <a:pt x="20954" y="7327"/>
                  </a:lnTo>
                  <a:cubicBezTo>
                    <a:pt x="20946" y="7351"/>
                    <a:pt x="20930" y="7363"/>
                    <a:pt x="20910" y="7363"/>
                  </a:cubicBezTo>
                  <a:cubicBezTo>
                    <a:pt x="20890" y="7363"/>
                    <a:pt x="20865" y="7351"/>
                    <a:pt x="20841" y="7327"/>
                  </a:cubicBezTo>
                  <a:lnTo>
                    <a:pt x="20777" y="7278"/>
                  </a:lnTo>
                  <a:lnTo>
                    <a:pt x="20712" y="7230"/>
                  </a:lnTo>
                  <a:cubicBezTo>
                    <a:pt x="20728" y="7182"/>
                    <a:pt x="20744" y="7101"/>
                    <a:pt x="20761" y="7085"/>
                  </a:cubicBezTo>
                  <a:lnTo>
                    <a:pt x="20793" y="7085"/>
                  </a:lnTo>
                  <a:cubicBezTo>
                    <a:pt x="20825" y="7101"/>
                    <a:pt x="20874" y="7149"/>
                    <a:pt x="20922" y="7214"/>
                  </a:cubicBezTo>
                  <a:lnTo>
                    <a:pt x="21019" y="7182"/>
                  </a:lnTo>
                  <a:lnTo>
                    <a:pt x="21051" y="7165"/>
                  </a:lnTo>
                  <a:cubicBezTo>
                    <a:pt x="21060" y="7167"/>
                    <a:pt x="21068" y="7168"/>
                    <a:pt x="21075" y="7168"/>
                  </a:cubicBezTo>
                  <a:cubicBezTo>
                    <a:pt x="21131" y="7168"/>
                    <a:pt x="21130" y="7115"/>
                    <a:pt x="21115" y="7101"/>
                  </a:cubicBezTo>
                  <a:cubicBezTo>
                    <a:pt x="21104" y="7077"/>
                    <a:pt x="21083" y="7062"/>
                    <a:pt x="21060" y="7062"/>
                  </a:cubicBezTo>
                  <a:cubicBezTo>
                    <a:pt x="21052" y="7062"/>
                    <a:pt x="21043" y="7064"/>
                    <a:pt x="21035" y="7069"/>
                  </a:cubicBezTo>
                  <a:lnTo>
                    <a:pt x="21003" y="7085"/>
                  </a:lnTo>
                  <a:cubicBezTo>
                    <a:pt x="20986" y="7085"/>
                    <a:pt x="20954" y="7069"/>
                    <a:pt x="20954" y="7052"/>
                  </a:cubicBezTo>
                  <a:cubicBezTo>
                    <a:pt x="20954" y="7036"/>
                    <a:pt x="20970" y="7004"/>
                    <a:pt x="20970" y="7004"/>
                  </a:cubicBezTo>
                  <a:lnTo>
                    <a:pt x="21051" y="6988"/>
                  </a:lnTo>
                  <a:cubicBezTo>
                    <a:pt x="21084" y="6981"/>
                    <a:pt x="21121" y="6977"/>
                    <a:pt x="21154" y="6977"/>
                  </a:cubicBezTo>
                  <a:cubicBezTo>
                    <a:pt x="21201" y="6977"/>
                    <a:pt x="21242" y="6985"/>
                    <a:pt x="21261" y="7004"/>
                  </a:cubicBezTo>
                  <a:lnTo>
                    <a:pt x="21261" y="7036"/>
                  </a:lnTo>
                  <a:lnTo>
                    <a:pt x="21245" y="7085"/>
                  </a:lnTo>
                  <a:cubicBezTo>
                    <a:pt x="21228" y="7149"/>
                    <a:pt x="21293" y="7230"/>
                    <a:pt x="21325" y="7246"/>
                  </a:cubicBezTo>
                  <a:cubicBezTo>
                    <a:pt x="21357" y="7246"/>
                    <a:pt x="21519" y="7230"/>
                    <a:pt x="21567" y="7198"/>
                  </a:cubicBezTo>
                  <a:cubicBezTo>
                    <a:pt x="21588" y="7184"/>
                    <a:pt x="21602" y="7179"/>
                    <a:pt x="21611" y="7179"/>
                  </a:cubicBezTo>
                  <a:cubicBezTo>
                    <a:pt x="21623" y="7179"/>
                    <a:pt x="21625" y="7188"/>
                    <a:pt x="21616" y="7198"/>
                  </a:cubicBezTo>
                  <a:cubicBezTo>
                    <a:pt x="21616" y="7223"/>
                    <a:pt x="21596" y="7247"/>
                    <a:pt x="21565" y="7272"/>
                  </a:cubicBezTo>
                  <a:lnTo>
                    <a:pt x="21565" y="7272"/>
                  </a:lnTo>
                  <a:cubicBezTo>
                    <a:pt x="21476" y="7268"/>
                    <a:pt x="21398" y="7266"/>
                    <a:pt x="21339" y="7266"/>
                  </a:cubicBezTo>
                  <a:cubicBezTo>
                    <a:pt x="21257" y="7266"/>
                    <a:pt x="21212" y="7270"/>
                    <a:pt x="21228" y="7278"/>
                  </a:cubicBezTo>
                  <a:cubicBezTo>
                    <a:pt x="21239" y="7288"/>
                    <a:pt x="21287" y="7318"/>
                    <a:pt x="21342" y="7342"/>
                  </a:cubicBezTo>
                  <a:lnTo>
                    <a:pt x="21342" y="7342"/>
                  </a:lnTo>
                  <a:cubicBezTo>
                    <a:pt x="21361" y="7342"/>
                    <a:pt x="21380" y="7341"/>
                    <a:pt x="21397" y="7341"/>
                  </a:cubicBezTo>
                  <a:cubicBezTo>
                    <a:pt x="21428" y="7341"/>
                    <a:pt x="21455" y="7342"/>
                    <a:pt x="21480" y="7344"/>
                  </a:cubicBezTo>
                  <a:lnTo>
                    <a:pt x="21480" y="7344"/>
                  </a:lnTo>
                  <a:lnTo>
                    <a:pt x="21503" y="7327"/>
                  </a:lnTo>
                  <a:lnTo>
                    <a:pt x="21535" y="7294"/>
                  </a:lnTo>
                  <a:cubicBezTo>
                    <a:pt x="21546" y="7287"/>
                    <a:pt x="21556" y="7280"/>
                    <a:pt x="21565" y="7272"/>
                  </a:cubicBezTo>
                  <a:lnTo>
                    <a:pt x="21565" y="7272"/>
                  </a:lnTo>
                  <a:cubicBezTo>
                    <a:pt x="21602" y="7274"/>
                    <a:pt x="21640" y="7276"/>
                    <a:pt x="21680" y="7278"/>
                  </a:cubicBezTo>
                  <a:lnTo>
                    <a:pt x="21680" y="7262"/>
                  </a:lnTo>
                  <a:cubicBezTo>
                    <a:pt x="21712" y="7182"/>
                    <a:pt x="21761" y="7165"/>
                    <a:pt x="21841" y="7165"/>
                  </a:cubicBezTo>
                  <a:lnTo>
                    <a:pt x="21857" y="7165"/>
                  </a:lnTo>
                  <a:cubicBezTo>
                    <a:pt x="21867" y="7161"/>
                    <a:pt x="21878" y="7159"/>
                    <a:pt x="21889" y="7159"/>
                  </a:cubicBezTo>
                  <a:cubicBezTo>
                    <a:pt x="21915" y="7159"/>
                    <a:pt x="21943" y="7170"/>
                    <a:pt x="21954" y="7182"/>
                  </a:cubicBezTo>
                  <a:cubicBezTo>
                    <a:pt x="21957" y="7184"/>
                    <a:pt x="21960" y="7185"/>
                    <a:pt x="21965" y="7185"/>
                  </a:cubicBezTo>
                  <a:cubicBezTo>
                    <a:pt x="21996" y="7185"/>
                    <a:pt x="22072" y="7147"/>
                    <a:pt x="22099" y="7133"/>
                  </a:cubicBezTo>
                  <a:cubicBezTo>
                    <a:pt x="22132" y="7101"/>
                    <a:pt x="22099" y="6940"/>
                    <a:pt x="22132" y="6907"/>
                  </a:cubicBezTo>
                  <a:cubicBezTo>
                    <a:pt x="22142" y="6897"/>
                    <a:pt x="22155" y="6894"/>
                    <a:pt x="22169" y="6894"/>
                  </a:cubicBezTo>
                  <a:close/>
                  <a:moveTo>
                    <a:pt x="34911" y="7290"/>
                  </a:moveTo>
                  <a:cubicBezTo>
                    <a:pt x="34940" y="7290"/>
                    <a:pt x="34975" y="7314"/>
                    <a:pt x="34988" y="7327"/>
                  </a:cubicBezTo>
                  <a:cubicBezTo>
                    <a:pt x="34988" y="7343"/>
                    <a:pt x="34971" y="7391"/>
                    <a:pt x="34971" y="7407"/>
                  </a:cubicBezTo>
                  <a:cubicBezTo>
                    <a:pt x="34955" y="7407"/>
                    <a:pt x="34730" y="7407"/>
                    <a:pt x="34649" y="7391"/>
                  </a:cubicBezTo>
                  <a:cubicBezTo>
                    <a:pt x="34552" y="7391"/>
                    <a:pt x="34536" y="7375"/>
                    <a:pt x="34600" y="7375"/>
                  </a:cubicBezTo>
                  <a:cubicBezTo>
                    <a:pt x="34665" y="7375"/>
                    <a:pt x="34859" y="7311"/>
                    <a:pt x="34891" y="7294"/>
                  </a:cubicBezTo>
                  <a:cubicBezTo>
                    <a:pt x="34897" y="7291"/>
                    <a:pt x="34904" y="7290"/>
                    <a:pt x="34911" y="7290"/>
                  </a:cubicBezTo>
                  <a:close/>
                  <a:moveTo>
                    <a:pt x="7663" y="7165"/>
                  </a:moveTo>
                  <a:cubicBezTo>
                    <a:pt x="7679" y="7198"/>
                    <a:pt x="7647" y="7294"/>
                    <a:pt x="7630" y="7327"/>
                  </a:cubicBezTo>
                  <a:cubicBezTo>
                    <a:pt x="7614" y="7359"/>
                    <a:pt x="7566" y="7423"/>
                    <a:pt x="7550" y="7423"/>
                  </a:cubicBezTo>
                  <a:cubicBezTo>
                    <a:pt x="7547" y="7425"/>
                    <a:pt x="7544" y="7425"/>
                    <a:pt x="7541" y="7425"/>
                  </a:cubicBezTo>
                  <a:cubicBezTo>
                    <a:pt x="7500" y="7425"/>
                    <a:pt x="7400" y="7343"/>
                    <a:pt x="7340" y="7343"/>
                  </a:cubicBezTo>
                  <a:cubicBezTo>
                    <a:pt x="7292" y="7343"/>
                    <a:pt x="7292" y="7327"/>
                    <a:pt x="7356" y="7311"/>
                  </a:cubicBezTo>
                  <a:lnTo>
                    <a:pt x="7405" y="7311"/>
                  </a:lnTo>
                  <a:lnTo>
                    <a:pt x="7534" y="7343"/>
                  </a:lnTo>
                  <a:cubicBezTo>
                    <a:pt x="7550" y="7294"/>
                    <a:pt x="7582" y="7230"/>
                    <a:pt x="7582" y="7198"/>
                  </a:cubicBezTo>
                  <a:lnTo>
                    <a:pt x="7598" y="7198"/>
                  </a:lnTo>
                  <a:cubicBezTo>
                    <a:pt x="7598" y="7182"/>
                    <a:pt x="7630" y="7165"/>
                    <a:pt x="7663" y="7165"/>
                  </a:cubicBezTo>
                  <a:close/>
                  <a:moveTo>
                    <a:pt x="19083" y="7133"/>
                  </a:moveTo>
                  <a:cubicBezTo>
                    <a:pt x="19099" y="7133"/>
                    <a:pt x="19131" y="7149"/>
                    <a:pt x="19148" y="7149"/>
                  </a:cubicBezTo>
                  <a:lnTo>
                    <a:pt x="19067" y="7359"/>
                  </a:lnTo>
                  <a:lnTo>
                    <a:pt x="19051" y="7407"/>
                  </a:lnTo>
                  <a:cubicBezTo>
                    <a:pt x="19047" y="7421"/>
                    <a:pt x="19035" y="7427"/>
                    <a:pt x="19017" y="7427"/>
                  </a:cubicBezTo>
                  <a:cubicBezTo>
                    <a:pt x="19000" y="7427"/>
                    <a:pt x="18977" y="7422"/>
                    <a:pt x="18953" y="7414"/>
                  </a:cubicBezTo>
                  <a:lnTo>
                    <a:pt x="18953" y="7414"/>
                  </a:lnTo>
                  <a:cubicBezTo>
                    <a:pt x="18967" y="7398"/>
                    <a:pt x="18978" y="7374"/>
                    <a:pt x="18986" y="7343"/>
                  </a:cubicBezTo>
                  <a:lnTo>
                    <a:pt x="19019" y="7311"/>
                  </a:lnTo>
                  <a:lnTo>
                    <a:pt x="19035" y="7262"/>
                  </a:lnTo>
                  <a:cubicBezTo>
                    <a:pt x="19002" y="7246"/>
                    <a:pt x="19019" y="7198"/>
                    <a:pt x="19051" y="7149"/>
                  </a:cubicBezTo>
                  <a:lnTo>
                    <a:pt x="19083" y="7133"/>
                  </a:lnTo>
                  <a:close/>
                  <a:moveTo>
                    <a:pt x="20454" y="7036"/>
                  </a:moveTo>
                  <a:cubicBezTo>
                    <a:pt x="20486" y="7085"/>
                    <a:pt x="20535" y="7117"/>
                    <a:pt x="20551" y="7133"/>
                  </a:cubicBezTo>
                  <a:lnTo>
                    <a:pt x="20567" y="7149"/>
                  </a:lnTo>
                  <a:lnTo>
                    <a:pt x="20712" y="7246"/>
                  </a:lnTo>
                  <a:cubicBezTo>
                    <a:pt x="20632" y="7311"/>
                    <a:pt x="20599" y="7375"/>
                    <a:pt x="20599" y="7391"/>
                  </a:cubicBezTo>
                  <a:cubicBezTo>
                    <a:pt x="20615" y="7407"/>
                    <a:pt x="20599" y="7423"/>
                    <a:pt x="20551" y="7423"/>
                  </a:cubicBezTo>
                  <a:lnTo>
                    <a:pt x="20486" y="7423"/>
                  </a:lnTo>
                  <a:cubicBezTo>
                    <a:pt x="20446" y="7432"/>
                    <a:pt x="20409" y="7436"/>
                    <a:pt x="20378" y="7436"/>
                  </a:cubicBezTo>
                  <a:cubicBezTo>
                    <a:pt x="20297" y="7436"/>
                    <a:pt x="20253" y="7410"/>
                    <a:pt x="20277" y="7375"/>
                  </a:cubicBezTo>
                  <a:lnTo>
                    <a:pt x="20309" y="7327"/>
                  </a:lnTo>
                  <a:lnTo>
                    <a:pt x="20341" y="7262"/>
                  </a:lnTo>
                  <a:cubicBezTo>
                    <a:pt x="20390" y="7270"/>
                    <a:pt x="20430" y="7274"/>
                    <a:pt x="20456" y="7274"/>
                  </a:cubicBezTo>
                  <a:cubicBezTo>
                    <a:pt x="20482" y="7274"/>
                    <a:pt x="20494" y="7270"/>
                    <a:pt x="20486" y="7262"/>
                  </a:cubicBezTo>
                  <a:cubicBezTo>
                    <a:pt x="20470" y="7230"/>
                    <a:pt x="20325" y="7117"/>
                    <a:pt x="20293" y="7085"/>
                  </a:cubicBezTo>
                  <a:cubicBezTo>
                    <a:pt x="20277" y="7069"/>
                    <a:pt x="20293" y="7036"/>
                    <a:pt x="20341" y="7036"/>
                  </a:cubicBezTo>
                  <a:close/>
                  <a:moveTo>
                    <a:pt x="28422" y="7308"/>
                  </a:moveTo>
                  <a:cubicBezTo>
                    <a:pt x="28428" y="7308"/>
                    <a:pt x="28433" y="7309"/>
                    <a:pt x="28439" y="7311"/>
                  </a:cubicBezTo>
                  <a:lnTo>
                    <a:pt x="28519" y="7343"/>
                  </a:lnTo>
                  <a:cubicBezTo>
                    <a:pt x="28584" y="7407"/>
                    <a:pt x="28616" y="7472"/>
                    <a:pt x="28600" y="7472"/>
                  </a:cubicBezTo>
                  <a:cubicBezTo>
                    <a:pt x="28568" y="7472"/>
                    <a:pt x="28503" y="7440"/>
                    <a:pt x="28519" y="7423"/>
                  </a:cubicBezTo>
                  <a:cubicBezTo>
                    <a:pt x="28519" y="7407"/>
                    <a:pt x="28487" y="7391"/>
                    <a:pt x="28439" y="7391"/>
                  </a:cubicBezTo>
                  <a:lnTo>
                    <a:pt x="28358" y="7391"/>
                  </a:lnTo>
                  <a:cubicBezTo>
                    <a:pt x="28338" y="7398"/>
                    <a:pt x="28318" y="7402"/>
                    <a:pt x="28301" y="7402"/>
                  </a:cubicBezTo>
                  <a:cubicBezTo>
                    <a:pt x="28278" y="7402"/>
                    <a:pt x="28261" y="7394"/>
                    <a:pt x="28261" y="7375"/>
                  </a:cubicBezTo>
                  <a:cubicBezTo>
                    <a:pt x="28319" y="7361"/>
                    <a:pt x="28376" y="7308"/>
                    <a:pt x="28422" y="7308"/>
                  </a:cubicBezTo>
                  <a:close/>
                  <a:moveTo>
                    <a:pt x="18814" y="7393"/>
                  </a:moveTo>
                  <a:cubicBezTo>
                    <a:pt x="18833" y="7393"/>
                    <a:pt x="18856" y="7406"/>
                    <a:pt x="18873" y="7423"/>
                  </a:cubicBezTo>
                  <a:lnTo>
                    <a:pt x="18904" y="7439"/>
                  </a:lnTo>
                  <a:lnTo>
                    <a:pt x="18904" y="7439"/>
                  </a:lnTo>
                  <a:cubicBezTo>
                    <a:pt x="18900" y="7455"/>
                    <a:pt x="18895" y="7471"/>
                    <a:pt x="18889" y="7488"/>
                  </a:cubicBezTo>
                  <a:lnTo>
                    <a:pt x="18841" y="7488"/>
                  </a:lnTo>
                  <a:cubicBezTo>
                    <a:pt x="18777" y="7488"/>
                    <a:pt x="18744" y="7456"/>
                    <a:pt x="18777" y="7423"/>
                  </a:cubicBezTo>
                  <a:cubicBezTo>
                    <a:pt x="18784" y="7402"/>
                    <a:pt x="18798" y="7393"/>
                    <a:pt x="18814" y="7393"/>
                  </a:cubicBezTo>
                  <a:close/>
                  <a:moveTo>
                    <a:pt x="18841" y="7182"/>
                  </a:moveTo>
                  <a:cubicBezTo>
                    <a:pt x="18905" y="7207"/>
                    <a:pt x="18928" y="7293"/>
                    <a:pt x="18911" y="7399"/>
                  </a:cubicBezTo>
                  <a:lnTo>
                    <a:pt x="18911" y="7399"/>
                  </a:lnTo>
                  <a:cubicBezTo>
                    <a:pt x="18850" y="7375"/>
                    <a:pt x="18783" y="7342"/>
                    <a:pt x="18744" y="7327"/>
                  </a:cubicBezTo>
                  <a:cubicBezTo>
                    <a:pt x="18693" y="7296"/>
                    <a:pt x="18655" y="7285"/>
                    <a:pt x="18638" y="7285"/>
                  </a:cubicBezTo>
                  <a:cubicBezTo>
                    <a:pt x="18628" y="7285"/>
                    <a:pt x="18625" y="7289"/>
                    <a:pt x="18631" y="7294"/>
                  </a:cubicBezTo>
                  <a:lnTo>
                    <a:pt x="18631" y="7311"/>
                  </a:lnTo>
                  <a:cubicBezTo>
                    <a:pt x="18664" y="7343"/>
                    <a:pt x="18760" y="7359"/>
                    <a:pt x="18696" y="7423"/>
                  </a:cubicBezTo>
                  <a:cubicBezTo>
                    <a:pt x="18685" y="7435"/>
                    <a:pt x="18674" y="7439"/>
                    <a:pt x="18663" y="7439"/>
                  </a:cubicBezTo>
                  <a:cubicBezTo>
                    <a:pt x="18626" y="7439"/>
                    <a:pt x="18592" y="7391"/>
                    <a:pt x="18567" y="7391"/>
                  </a:cubicBezTo>
                  <a:lnTo>
                    <a:pt x="18535" y="7407"/>
                  </a:lnTo>
                  <a:cubicBezTo>
                    <a:pt x="18520" y="7417"/>
                    <a:pt x="18499" y="7421"/>
                    <a:pt x="18475" y="7421"/>
                  </a:cubicBezTo>
                  <a:cubicBezTo>
                    <a:pt x="18418" y="7421"/>
                    <a:pt x="18343" y="7398"/>
                    <a:pt x="18309" y="7375"/>
                  </a:cubicBezTo>
                  <a:cubicBezTo>
                    <a:pt x="18301" y="7370"/>
                    <a:pt x="18293" y="7368"/>
                    <a:pt x="18286" y="7368"/>
                  </a:cubicBezTo>
                  <a:cubicBezTo>
                    <a:pt x="18251" y="7368"/>
                    <a:pt x="18228" y="7426"/>
                    <a:pt x="18228" y="7440"/>
                  </a:cubicBezTo>
                  <a:cubicBezTo>
                    <a:pt x="18213" y="7469"/>
                    <a:pt x="18172" y="7539"/>
                    <a:pt x="18140" y="7539"/>
                  </a:cubicBezTo>
                  <a:cubicBezTo>
                    <a:pt x="18137" y="7539"/>
                    <a:pt x="18134" y="7538"/>
                    <a:pt x="18131" y="7536"/>
                  </a:cubicBezTo>
                  <a:cubicBezTo>
                    <a:pt x="18083" y="7520"/>
                    <a:pt x="18035" y="7504"/>
                    <a:pt x="18018" y="7488"/>
                  </a:cubicBezTo>
                  <a:cubicBezTo>
                    <a:pt x="17993" y="7519"/>
                    <a:pt x="17971" y="7530"/>
                    <a:pt x="17950" y="7530"/>
                  </a:cubicBezTo>
                  <a:cubicBezTo>
                    <a:pt x="17907" y="7530"/>
                    <a:pt x="17874" y="7478"/>
                    <a:pt x="17841" y="7456"/>
                  </a:cubicBezTo>
                  <a:cubicBezTo>
                    <a:pt x="17809" y="7423"/>
                    <a:pt x="17712" y="7456"/>
                    <a:pt x="17728" y="7391"/>
                  </a:cubicBezTo>
                  <a:cubicBezTo>
                    <a:pt x="17744" y="7327"/>
                    <a:pt x="17760" y="7262"/>
                    <a:pt x="17793" y="7230"/>
                  </a:cubicBezTo>
                  <a:lnTo>
                    <a:pt x="17873" y="7182"/>
                  </a:lnTo>
                  <a:cubicBezTo>
                    <a:pt x="17954" y="7246"/>
                    <a:pt x="17970" y="7294"/>
                    <a:pt x="17922" y="7294"/>
                  </a:cubicBezTo>
                  <a:lnTo>
                    <a:pt x="17889" y="7311"/>
                  </a:lnTo>
                  <a:cubicBezTo>
                    <a:pt x="17857" y="7311"/>
                    <a:pt x="17841" y="7343"/>
                    <a:pt x="17841" y="7343"/>
                  </a:cubicBezTo>
                  <a:cubicBezTo>
                    <a:pt x="17841" y="7359"/>
                    <a:pt x="17873" y="7391"/>
                    <a:pt x="17889" y="7391"/>
                  </a:cubicBezTo>
                  <a:lnTo>
                    <a:pt x="17954" y="7407"/>
                  </a:lnTo>
                  <a:cubicBezTo>
                    <a:pt x="18008" y="7407"/>
                    <a:pt x="18054" y="7415"/>
                    <a:pt x="18084" y="7415"/>
                  </a:cubicBezTo>
                  <a:cubicBezTo>
                    <a:pt x="18099" y="7415"/>
                    <a:pt x="18110" y="7413"/>
                    <a:pt x="18115" y="7407"/>
                  </a:cubicBezTo>
                  <a:cubicBezTo>
                    <a:pt x="18115" y="7407"/>
                    <a:pt x="18164" y="7327"/>
                    <a:pt x="18147" y="7294"/>
                  </a:cubicBezTo>
                  <a:cubicBezTo>
                    <a:pt x="18115" y="7262"/>
                    <a:pt x="18180" y="7214"/>
                    <a:pt x="18212" y="7198"/>
                  </a:cubicBezTo>
                  <a:lnTo>
                    <a:pt x="18341" y="7198"/>
                  </a:lnTo>
                  <a:cubicBezTo>
                    <a:pt x="18389" y="7198"/>
                    <a:pt x="18454" y="7214"/>
                    <a:pt x="18518" y="7214"/>
                  </a:cubicBezTo>
                  <a:cubicBezTo>
                    <a:pt x="18599" y="7214"/>
                    <a:pt x="18680" y="7182"/>
                    <a:pt x="18760" y="7182"/>
                  </a:cubicBezTo>
                  <a:close/>
                  <a:moveTo>
                    <a:pt x="31261" y="7407"/>
                  </a:moveTo>
                  <a:cubicBezTo>
                    <a:pt x="31278" y="7423"/>
                    <a:pt x="31245" y="7504"/>
                    <a:pt x="31165" y="7553"/>
                  </a:cubicBezTo>
                  <a:lnTo>
                    <a:pt x="31100" y="7585"/>
                  </a:lnTo>
                  <a:cubicBezTo>
                    <a:pt x="31100" y="7587"/>
                    <a:pt x="31095" y="7588"/>
                    <a:pt x="31085" y="7588"/>
                  </a:cubicBezTo>
                  <a:cubicBezTo>
                    <a:pt x="31027" y="7588"/>
                    <a:pt x="30826" y="7553"/>
                    <a:pt x="30826" y="7553"/>
                  </a:cubicBezTo>
                  <a:cubicBezTo>
                    <a:pt x="30826" y="7536"/>
                    <a:pt x="30826" y="7520"/>
                    <a:pt x="30826" y="7504"/>
                  </a:cubicBezTo>
                  <a:cubicBezTo>
                    <a:pt x="30826" y="7488"/>
                    <a:pt x="30858" y="7488"/>
                    <a:pt x="30874" y="7488"/>
                  </a:cubicBezTo>
                  <a:lnTo>
                    <a:pt x="30955" y="7536"/>
                  </a:lnTo>
                  <a:cubicBezTo>
                    <a:pt x="31036" y="7504"/>
                    <a:pt x="31213" y="7472"/>
                    <a:pt x="31229" y="7456"/>
                  </a:cubicBezTo>
                  <a:cubicBezTo>
                    <a:pt x="31229" y="7423"/>
                    <a:pt x="31245" y="7407"/>
                    <a:pt x="31261" y="7407"/>
                  </a:cubicBezTo>
                  <a:close/>
                  <a:moveTo>
                    <a:pt x="23051" y="7391"/>
                  </a:moveTo>
                  <a:lnTo>
                    <a:pt x="23132" y="7456"/>
                  </a:lnTo>
                  <a:cubicBezTo>
                    <a:pt x="23143" y="7466"/>
                    <a:pt x="23151" y="7470"/>
                    <a:pt x="23159" y="7470"/>
                  </a:cubicBezTo>
                  <a:cubicBezTo>
                    <a:pt x="23175" y="7470"/>
                    <a:pt x="23186" y="7456"/>
                    <a:pt x="23196" y="7456"/>
                  </a:cubicBezTo>
                  <a:cubicBezTo>
                    <a:pt x="23220" y="7440"/>
                    <a:pt x="23243" y="7434"/>
                    <a:pt x="23264" y="7434"/>
                  </a:cubicBezTo>
                  <a:cubicBezTo>
                    <a:pt x="23326" y="7434"/>
                    <a:pt x="23378" y="7488"/>
                    <a:pt x="23438" y="7488"/>
                  </a:cubicBezTo>
                  <a:cubicBezTo>
                    <a:pt x="23487" y="7504"/>
                    <a:pt x="23454" y="7585"/>
                    <a:pt x="23406" y="7617"/>
                  </a:cubicBezTo>
                  <a:lnTo>
                    <a:pt x="23358" y="7649"/>
                  </a:lnTo>
                  <a:cubicBezTo>
                    <a:pt x="23341" y="7660"/>
                    <a:pt x="23322" y="7665"/>
                    <a:pt x="23302" y="7665"/>
                  </a:cubicBezTo>
                  <a:cubicBezTo>
                    <a:pt x="23263" y="7665"/>
                    <a:pt x="23223" y="7644"/>
                    <a:pt x="23212" y="7601"/>
                  </a:cubicBezTo>
                  <a:lnTo>
                    <a:pt x="23132" y="7585"/>
                  </a:lnTo>
                  <a:lnTo>
                    <a:pt x="23067" y="7585"/>
                  </a:lnTo>
                  <a:cubicBezTo>
                    <a:pt x="23019" y="7536"/>
                    <a:pt x="23003" y="7456"/>
                    <a:pt x="23051" y="7391"/>
                  </a:cubicBezTo>
                  <a:close/>
                  <a:moveTo>
                    <a:pt x="24017" y="7478"/>
                  </a:moveTo>
                  <a:cubicBezTo>
                    <a:pt x="24022" y="7478"/>
                    <a:pt x="24028" y="7481"/>
                    <a:pt x="24035" y="7488"/>
                  </a:cubicBezTo>
                  <a:cubicBezTo>
                    <a:pt x="24067" y="7504"/>
                    <a:pt x="24100" y="7601"/>
                    <a:pt x="24003" y="7633"/>
                  </a:cubicBezTo>
                  <a:lnTo>
                    <a:pt x="23922" y="7665"/>
                  </a:lnTo>
                  <a:lnTo>
                    <a:pt x="23906" y="7665"/>
                  </a:lnTo>
                  <a:cubicBezTo>
                    <a:pt x="23874" y="7649"/>
                    <a:pt x="23858" y="7617"/>
                    <a:pt x="23874" y="7569"/>
                  </a:cubicBezTo>
                  <a:lnTo>
                    <a:pt x="23874" y="7569"/>
                  </a:lnTo>
                  <a:lnTo>
                    <a:pt x="24003" y="7585"/>
                  </a:lnTo>
                  <a:cubicBezTo>
                    <a:pt x="23990" y="7521"/>
                    <a:pt x="23997" y="7478"/>
                    <a:pt x="24017" y="7478"/>
                  </a:cubicBezTo>
                  <a:close/>
                  <a:moveTo>
                    <a:pt x="26148" y="7262"/>
                  </a:moveTo>
                  <a:lnTo>
                    <a:pt x="26180" y="7278"/>
                  </a:lnTo>
                  <a:lnTo>
                    <a:pt x="26213" y="7294"/>
                  </a:lnTo>
                  <a:cubicBezTo>
                    <a:pt x="26229" y="7343"/>
                    <a:pt x="26197" y="7440"/>
                    <a:pt x="26180" y="7472"/>
                  </a:cubicBezTo>
                  <a:cubicBezTo>
                    <a:pt x="26180" y="7483"/>
                    <a:pt x="26148" y="7495"/>
                    <a:pt x="26118" y="7495"/>
                  </a:cubicBezTo>
                  <a:cubicBezTo>
                    <a:pt x="26105" y="7495"/>
                    <a:pt x="26093" y="7493"/>
                    <a:pt x="26084" y="7488"/>
                  </a:cubicBezTo>
                  <a:cubicBezTo>
                    <a:pt x="26067" y="7488"/>
                    <a:pt x="26035" y="7488"/>
                    <a:pt x="26035" y="7504"/>
                  </a:cubicBezTo>
                  <a:lnTo>
                    <a:pt x="26035" y="7520"/>
                  </a:lnTo>
                  <a:lnTo>
                    <a:pt x="26100" y="7569"/>
                  </a:lnTo>
                  <a:cubicBezTo>
                    <a:pt x="26148" y="7633"/>
                    <a:pt x="26164" y="7665"/>
                    <a:pt x="26132" y="7665"/>
                  </a:cubicBezTo>
                  <a:lnTo>
                    <a:pt x="26067" y="7665"/>
                  </a:lnTo>
                  <a:cubicBezTo>
                    <a:pt x="26019" y="7665"/>
                    <a:pt x="25971" y="7633"/>
                    <a:pt x="25971" y="7585"/>
                  </a:cubicBezTo>
                  <a:cubicBezTo>
                    <a:pt x="25971" y="7561"/>
                    <a:pt x="25890" y="7519"/>
                    <a:pt x="25856" y="7519"/>
                  </a:cubicBezTo>
                  <a:cubicBezTo>
                    <a:pt x="25844" y="7519"/>
                    <a:pt x="25838" y="7524"/>
                    <a:pt x="25842" y="7536"/>
                  </a:cubicBezTo>
                  <a:cubicBezTo>
                    <a:pt x="25842" y="7545"/>
                    <a:pt x="25833" y="7549"/>
                    <a:pt x="25821" y="7549"/>
                  </a:cubicBezTo>
                  <a:cubicBezTo>
                    <a:pt x="25789" y="7549"/>
                    <a:pt x="25733" y="7523"/>
                    <a:pt x="25745" y="7488"/>
                  </a:cubicBezTo>
                  <a:cubicBezTo>
                    <a:pt x="25745" y="7456"/>
                    <a:pt x="25793" y="7375"/>
                    <a:pt x="25858" y="7343"/>
                  </a:cubicBezTo>
                  <a:lnTo>
                    <a:pt x="25938" y="7343"/>
                  </a:lnTo>
                  <a:lnTo>
                    <a:pt x="26003" y="7359"/>
                  </a:lnTo>
                  <a:cubicBezTo>
                    <a:pt x="26051" y="7311"/>
                    <a:pt x="26116" y="7278"/>
                    <a:pt x="26148" y="7262"/>
                  </a:cubicBezTo>
                  <a:close/>
                  <a:moveTo>
                    <a:pt x="37058" y="7433"/>
                  </a:moveTo>
                  <a:cubicBezTo>
                    <a:pt x="37085" y="7433"/>
                    <a:pt x="37125" y="7448"/>
                    <a:pt x="37149" y="7472"/>
                  </a:cubicBezTo>
                  <a:cubicBezTo>
                    <a:pt x="37181" y="7488"/>
                    <a:pt x="37214" y="7536"/>
                    <a:pt x="37197" y="7553"/>
                  </a:cubicBezTo>
                  <a:cubicBezTo>
                    <a:pt x="37185" y="7565"/>
                    <a:pt x="37173" y="7570"/>
                    <a:pt x="37160" y="7570"/>
                  </a:cubicBezTo>
                  <a:cubicBezTo>
                    <a:pt x="37138" y="7570"/>
                    <a:pt x="37114" y="7556"/>
                    <a:pt x="37085" y="7536"/>
                  </a:cubicBezTo>
                  <a:lnTo>
                    <a:pt x="37068" y="7536"/>
                  </a:lnTo>
                  <a:cubicBezTo>
                    <a:pt x="37067" y="7535"/>
                    <a:pt x="37066" y="7535"/>
                    <a:pt x="37064" y="7535"/>
                  </a:cubicBezTo>
                  <a:cubicBezTo>
                    <a:pt x="37040" y="7535"/>
                    <a:pt x="36953" y="7636"/>
                    <a:pt x="36923" y="7682"/>
                  </a:cubicBezTo>
                  <a:cubicBezTo>
                    <a:pt x="36916" y="7692"/>
                    <a:pt x="36906" y="7696"/>
                    <a:pt x="36894" y="7696"/>
                  </a:cubicBezTo>
                  <a:cubicBezTo>
                    <a:pt x="36852" y="7696"/>
                    <a:pt x="36787" y="7639"/>
                    <a:pt x="36762" y="7601"/>
                  </a:cubicBezTo>
                  <a:cubicBezTo>
                    <a:pt x="36746" y="7569"/>
                    <a:pt x="36778" y="7504"/>
                    <a:pt x="36826" y="7472"/>
                  </a:cubicBezTo>
                  <a:lnTo>
                    <a:pt x="36891" y="7456"/>
                  </a:lnTo>
                  <a:cubicBezTo>
                    <a:pt x="36902" y="7452"/>
                    <a:pt x="36913" y="7451"/>
                    <a:pt x="36924" y="7451"/>
                  </a:cubicBezTo>
                  <a:cubicBezTo>
                    <a:pt x="36943" y="7451"/>
                    <a:pt x="36963" y="7455"/>
                    <a:pt x="36983" y="7455"/>
                  </a:cubicBezTo>
                  <a:cubicBezTo>
                    <a:pt x="37000" y="7455"/>
                    <a:pt x="37018" y="7452"/>
                    <a:pt x="37036" y="7440"/>
                  </a:cubicBezTo>
                  <a:cubicBezTo>
                    <a:pt x="37040" y="7435"/>
                    <a:pt x="37048" y="7433"/>
                    <a:pt x="37058" y="7433"/>
                  </a:cubicBezTo>
                  <a:close/>
                  <a:moveTo>
                    <a:pt x="30116" y="7488"/>
                  </a:moveTo>
                  <a:cubicBezTo>
                    <a:pt x="30148" y="7504"/>
                    <a:pt x="30165" y="7536"/>
                    <a:pt x="30148" y="7569"/>
                  </a:cubicBezTo>
                  <a:lnTo>
                    <a:pt x="30116" y="7569"/>
                  </a:lnTo>
                  <a:cubicBezTo>
                    <a:pt x="30052" y="7585"/>
                    <a:pt x="29987" y="7601"/>
                    <a:pt x="29923" y="7617"/>
                  </a:cubicBezTo>
                  <a:cubicBezTo>
                    <a:pt x="29923" y="7617"/>
                    <a:pt x="29923" y="7649"/>
                    <a:pt x="29923" y="7665"/>
                  </a:cubicBezTo>
                  <a:lnTo>
                    <a:pt x="29923" y="7682"/>
                  </a:lnTo>
                  <a:cubicBezTo>
                    <a:pt x="29923" y="7698"/>
                    <a:pt x="29874" y="7698"/>
                    <a:pt x="29874" y="7698"/>
                  </a:cubicBezTo>
                  <a:cubicBezTo>
                    <a:pt x="29858" y="7682"/>
                    <a:pt x="29842" y="7617"/>
                    <a:pt x="29842" y="7601"/>
                  </a:cubicBezTo>
                  <a:cubicBezTo>
                    <a:pt x="29842" y="7569"/>
                    <a:pt x="29923" y="7536"/>
                    <a:pt x="30003" y="7504"/>
                  </a:cubicBezTo>
                  <a:lnTo>
                    <a:pt x="30084" y="7488"/>
                  </a:lnTo>
                  <a:close/>
                  <a:moveTo>
                    <a:pt x="19986" y="7214"/>
                  </a:moveTo>
                  <a:cubicBezTo>
                    <a:pt x="19997" y="7218"/>
                    <a:pt x="20007" y="7220"/>
                    <a:pt x="20016" y="7220"/>
                  </a:cubicBezTo>
                  <a:cubicBezTo>
                    <a:pt x="20016" y="7220"/>
                    <a:pt x="20016" y="7220"/>
                    <a:pt x="20017" y="7220"/>
                  </a:cubicBezTo>
                  <a:lnTo>
                    <a:pt x="20017" y="7220"/>
                  </a:lnTo>
                  <a:cubicBezTo>
                    <a:pt x="20040" y="7256"/>
                    <a:pt x="20068" y="7297"/>
                    <a:pt x="20099" y="7343"/>
                  </a:cubicBezTo>
                  <a:lnTo>
                    <a:pt x="20067" y="7375"/>
                  </a:lnTo>
                  <a:cubicBezTo>
                    <a:pt x="20045" y="7398"/>
                    <a:pt x="20030" y="7428"/>
                    <a:pt x="19996" y="7428"/>
                  </a:cubicBezTo>
                  <a:cubicBezTo>
                    <a:pt x="19981" y="7428"/>
                    <a:pt x="19962" y="7422"/>
                    <a:pt x="19938" y="7407"/>
                  </a:cubicBezTo>
                  <a:lnTo>
                    <a:pt x="19873" y="7359"/>
                  </a:lnTo>
                  <a:cubicBezTo>
                    <a:pt x="19841" y="7456"/>
                    <a:pt x="19809" y="7714"/>
                    <a:pt x="19728" y="7762"/>
                  </a:cubicBezTo>
                  <a:cubicBezTo>
                    <a:pt x="19714" y="7773"/>
                    <a:pt x="19699" y="7777"/>
                    <a:pt x="19684" y="7777"/>
                  </a:cubicBezTo>
                  <a:cubicBezTo>
                    <a:pt x="19632" y="7777"/>
                    <a:pt x="19583" y="7723"/>
                    <a:pt x="19583" y="7698"/>
                  </a:cubicBezTo>
                  <a:cubicBezTo>
                    <a:pt x="19583" y="7649"/>
                    <a:pt x="19648" y="7617"/>
                    <a:pt x="19680" y="7617"/>
                  </a:cubicBezTo>
                  <a:cubicBezTo>
                    <a:pt x="19696" y="7617"/>
                    <a:pt x="19761" y="7536"/>
                    <a:pt x="19744" y="7504"/>
                  </a:cubicBezTo>
                  <a:cubicBezTo>
                    <a:pt x="19717" y="7490"/>
                    <a:pt x="19629" y="7452"/>
                    <a:pt x="19585" y="7452"/>
                  </a:cubicBezTo>
                  <a:cubicBezTo>
                    <a:pt x="19578" y="7452"/>
                    <a:pt x="19571" y="7453"/>
                    <a:pt x="19567" y="7456"/>
                  </a:cubicBezTo>
                  <a:cubicBezTo>
                    <a:pt x="19535" y="7456"/>
                    <a:pt x="19454" y="7504"/>
                    <a:pt x="19373" y="7536"/>
                  </a:cubicBezTo>
                  <a:lnTo>
                    <a:pt x="19325" y="7585"/>
                  </a:lnTo>
                  <a:cubicBezTo>
                    <a:pt x="19293" y="7617"/>
                    <a:pt x="19293" y="7649"/>
                    <a:pt x="19357" y="7665"/>
                  </a:cubicBezTo>
                  <a:lnTo>
                    <a:pt x="19438" y="7665"/>
                  </a:lnTo>
                  <a:cubicBezTo>
                    <a:pt x="19422" y="7698"/>
                    <a:pt x="19373" y="7746"/>
                    <a:pt x="19325" y="7762"/>
                  </a:cubicBezTo>
                  <a:lnTo>
                    <a:pt x="19293" y="7746"/>
                  </a:lnTo>
                  <a:lnTo>
                    <a:pt x="19244" y="7730"/>
                  </a:lnTo>
                  <a:cubicBezTo>
                    <a:pt x="19244" y="7633"/>
                    <a:pt x="19260" y="7536"/>
                    <a:pt x="19293" y="7488"/>
                  </a:cubicBezTo>
                  <a:lnTo>
                    <a:pt x="19309" y="7456"/>
                  </a:lnTo>
                  <a:cubicBezTo>
                    <a:pt x="19325" y="7440"/>
                    <a:pt x="19357" y="7423"/>
                    <a:pt x="19357" y="7407"/>
                  </a:cubicBezTo>
                  <a:cubicBezTo>
                    <a:pt x="19373" y="7375"/>
                    <a:pt x="19422" y="7343"/>
                    <a:pt x="19486" y="7343"/>
                  </a:cubicBezTo>
                  <a:cubicBezTo>
                    <a:pt x="19506" y="7347"/>
                    <a:pt x="19526" y="7349"/>
                    <a:pt x="19544" y="7349"/>
                  </a:cubicBezTo>
                  <a:cubicBezTo>
                    <a:pt x="19599" y="7349"/>
                    <a:pt x="19648" y="7331"/>
                    <a:pt x="19696" y="7294"/>
                  </a:cubicBezTo>
                  <a:lnTo>
                    <a:pt x="19761" y="7230"/>
                  </a:lnTo>
                  <a:cubicBezTo>
                    <a:pt x="19777" y="7262"/>
                    <a:pt x="19801" y="7278"/>
                    <a:pt x="19825" y="7278"/>
                  </a:cubicBezTo>
                  <a:cubicBezTo>
                    <a:pt x="19849" y="7278"/>
                    <a:pt x="19873" y="7262"/>
                    <a:pt x="19890" y="7230"/>
                  </a:cubicBezTo>
                  <a:lnTo>
                    <a:pt x="19938" y="7230"/>
                  </a:lnTo>
                  <a:lnTo>
                    <a:pt x="19986" y="7214"/>
                  </a:lnTo>
                  <a:close/>
                  <a:moveTo>
                    <a:pt x="25422" y="6940"/>
                  </a:moveTo>
                  <a:lnTo>
                    <a:pt x="25471" y="7004"/>
                  </a:lnTo>
                  <a:cubicBezTo>
                    <a:pt x="25519" y="7069"/>
                    <a:pt x="25600" y="7085"/>
                    <a:pt x="25697" y="7085"/>
                  </a:cubicBezTo>
                  <a:lnTo>
                    <a:pt x="25842" y="7085"/>
                  </a:lnTo>
                  <a:cubicBezTo>
                    <a:pt x="26003" y="7085"/>
                    <a:pt x="26100" y="7036"/>
                    <a:pt x="26100" y="7036"/>
                  </a:cubicBezTo>
                  <a:cubicBezTo>
                    <a:pt x="26084" y="7020"/>
                    <a:pt x="26229" y="6972"/>
                    <a:pt x="26293" y="6972"/>
                  </a:cubicBezTo>
                  <a:cubicBezTo>
                    <a:pt x="26342" y="6988"/>
                    <a:pt x="26390" y="7085"/>
                    <a:pt x="26390" y="7117"/>
                  </a:cubicBezTo>
                  <a:cubicBezTo>
                    <a:pt x="26390" y="7149"/>
                    <a:pt x="26342" y="7182"/>
                    <a:pt x="26293" y="7182"/>
                  </a:cubicBezTo>
                  <a:lnTo>
                    <a:pt x="26261" y="7165"/>
                  </a:lnTo>
                  <a:lnTo>
                    <a:pt x="26229" y="7133"/>
                  </a:lnTo>
                  <a:cubicBezTo>
                    <a:pt x="26197" y="7149"/>
                    <a:pt x="26100" y="7198"/>
                    <a:pt x="26067" y="7198"/>
                  </a:cubicBezTo>
                  <a:cubicBezTo>
                    <a:pt x="26035" y="7198"/>
                    <a:pt x="25971" y="7182"/>
                    <a:pt x="25906" y="7165"/>
                  </a:cubicBezTo>
                  <a:lnTo>
                    <a:pt x="25874" y="7198"/>
                  </a:lnTo>
                  <a:lnTo>
                    <a:pt x="25793" y="7230"/>
                  </a:lnTo>
                  <a:cubicBezTo>
                    <a:pt x="25777" y="7182"/>
                    <a:pt x="25729" y="7149"/>
                    <a:pt x="25713" y="7149"/>
                  </a:cubicBezTo>
                  <a:lnTo>
                    <a:pt x="25697" y="7149"/>
                  </a:lnTo>
                  <a:cubicBezTo>
                    <a:pt x="25648" y="7149"/>
                    <a:pt x="25616" y="7165"/>
                    <a:pt x="25567" y="7165"/>
                  </a:cubicBezTo>
                  <a:lnTo>
                    <a:pt x="25551" y="7182"/>
                  </a:lnTo>
                  <a:cubicBezTo>
                    <a:pt x="25547" y="7184"/>
                    <a:pt x="25542" y="7185"/>
                    <a:pt x="25537" y="7185"/>
                  </a:cubicBezTo>
                  <a:cubicBezTo>
                    <a:pt x="25507" y="7185"/>
                    <a:pt x="25471" y="7145"/>
                    <a:pt x="25471" y="7117"/>
                  </a:cubicBezTo>
                  <a:cubicBezTo>
                    <a:pt x="25471" y="7110"/>
                    <a:pt x="25467" y="7107"/>
                    <a:pt x="25460" y="7107"/>
                  </a:cubicBezTo>
                  <a:cubicBezTo>
                    <a:pt x="25436" y="7107"/>
                    <a:pt x="25373" y="7150"/>
                    <a:pt x="25309" y="7214"/>
                  </a:cubicBezTo>
                  <a:lnTo>
                    <a:pt x="25213" y="7246"/>
                  </a:lnTo>
                  <a:cubicBezTo>
                    <a:pt x="25148" y="7278"/>
                    <a:pt x="25148" y="7311"/>
                    <a:pt x="25148" y="7343"/>
                  </a:cubicBezTo>
                  <a:cubicBezTo>
                    <a:pt x="25148" y="7386"/>
                    <a:pt x="25170" y="7393"/>
                    <a:pt x="25198" y="7393"/>
                  </a:cubicBezTo>
                  <a:cubicBezTo>
                    <a:pt x="25213" y="7393"/>
                    <a:pt x="25229" y="7391"/>
                    <a:pt x="25245" y="7391"/>
                  </a:cubicBezTo>
                  <a:cubicBezTo>
                    <a:pt x="25261" y="7391"/>
                    <a:pt x="25293" y="7391"/>
                    <a:pt x="25293" y="7407"/>
                  </a:cubicBezTo>
                  <a:lnTo>
                    <a:pt x="25309" y="7423"/>
                  </a:lnTo>
                  <a:cubicBezTo>
                    <a:pt x="25309" y="7440"/>
                    <a:pt x="25293" y="7456"/>
                    <a:pt x="25277" y="7456"/>
                  </a:cubicBezTo>
                  <a:lnTo>
                    <a:pt x="25229" y="7456"/>
                  </a:lnTo>
                  <a:cubicBezTo>
                    <a:pt x="25196" y="7456"/>
                    <a:pt x="25148" y="7585"/>
                    <a:pt x="25100" y="7601"/>
                  </a:cubicBezTo>
                  <a:cubicBezTo>
                    <a:pt x="25035" y="7617"/>
                    <a:pt x="24987" y="7649"/>
                    <a:pt x="24987" y="7665"/>
                  </a:cubicBezTo>
                  <a:lnTo>
                    <a:pt x="24987" y="7682"/>
                  </a:lnTo>
                  <a:cubicBezTo>
                    <a:pt x="25003" y="7698"/>
                    <a:pt x="25084" y="7714"/>
                    <a:pt x="25180" y="7730"/>
                  </a:cubicBezTo>
                  <a:lnTo>
                    <a:pt x="25245" y="7762"/>
                  </a:lnTo>
                  <a:cubicBezTo>
                    <a:pt x="25261" y="7778"/>
                    <a:pt x="25213" y="7778"/>
                    <a:pt x="25148" y="7778"/>
                  </a:cubicBezTo>
                  <a:cubicBezTo>
                    <a:pt x="25084" y="7762"/>
                    <a:pt x="24906" y="7698"/>
                    <a:pt x="24874" y="7682"/>
                  </a:cubicBezTo>
                  <a:lnTo>
                    <a:pt x="24906" y="7649"/>
                  </a:lnTo>
                  <a:cubicBezTo>
                    <a:pt x="24949" y="7607"/>
                    <a:pt x="24916" y="7515"/>
                    <a:pt x="25006" y="7515"/>
                  </a:cubicBezTo>
                  <a:cubicBezTo>
                    <a:pt x="25019" y="7515"/>
                    <a:pt x="25034" y="7516"/>
                    <a:pt x="25051" y="7520"/>
                  </a:cubicBezTo>
                  <a:cubicBezTo>
                    <a:pt x="25067" y="7520"/>
                    <a:pt x="25100" y="7456"/>
                    <a:pt x="25100" y="7440"/>
                  </a:cubicBezTo>
                  <a:lnTo>
                    <a:pt x="25067" y="7375"/>
                  </a:lnTo>
                  <a:cubicBezTo>
                    <a:pt x="25067" y="7294"/>
                    <a:pt x="25051" y="7214"/>
                    <a:pt x="25019" y="7182"/>
                  </a:cubicBezTo>
                  <a:lnTo>
                    <a:pt x="24987" y="7198"/>
                  </a:lnTo>
                  <a:cubicBezTo>
                    <a:pt x="24955" y="7198"/>
                    <a:pt x="24906" y="7214"/>
                    <a:pt x="24874" y="7246"/>
                  </a:cubicBezTo>
                  <a:lnTo>
                    <a:pt x="24809" y="7278"/>
                  </a:lnTo>
                  <a:cubicBezTo>
                    <a:pt x="24793" y="7246"/>
                    <a:pt x="24874" y="7133"/>
                    <a:pt x="24987" y="7052"/>
                  </a:cubicBezTo>
                  <a:lnTo>
                    <a:pt x="25148" y="7085"/>
                  </a:lnTo>
                  <a:lnTo>
                    <a:pt x="25229" y="7085"/>
                  </a:lnTo>
                  <a:cubicBezTo>
                    <a:pt x="25277" y="7036"/>
                    <a:pt x="25374" y="6972"/>
                    <a:pt x="25422" y="6940"/>
                  </a:cubicBezTo>
                  <a:close/>
                  <a:moveTo>
                    <a:pt x="4769" y="7520"/>
                  </a:moveTo>
                  <a:cubicBezTo>
                    <a:pt x="4788" y="7520"/>
                    <a:pt x="4808" y="7536"/>
                    <a:pt x="4824" y="7569"/>
                  </a:cubicBezTo>
                  <a:lnTo>
                    <a:pt x="4759" y="7633"/>
                  </a:lnTo>
                  <a:cubicBezTo>
                    <a:pt x="4727" y="7649"/>
                    <a:pt x="4695" y="7682"/>
                    <a:pt x="4695" y="7714"/>
                  </a:cubicBezTo>
                  <a:cubicBezTo>
                    <a:pt x="4681" y="7756"/>
                    <a:pt x="4691" y="7798"/>
                    <a:pt x="4642" y="7798"/>
                  </a:cubicBezTo>
                  <a:cubicBezTo>
                    <a:pt x="4634" y="7798"/>
                    <a:pt x="4625" y="7797"/>
                    <a:pt x="4614" y="7794"/>
                  </a:cubicBezTo>
                  <a:cubicBezTo>
                    <a:pt x="4598" y="7778"/>
                    <a:pt x="4566" y="7698"/>
                    <a:pt x="4598" y="7682"/>
                  </a:cubicBezTo>
                  <a:cubicBezTo>
                    <a:pt x="4643" y="7652"/>
                    <a:pt x="4619" y="7567"/>
                    <a:pt x="4704" y="7567"/>
                  </a:cubicBezTo>
                  <a:cubicBezTo>
                    <a:pt x="4711" y="7567"/>
                    <a:pt x="4718" y="7567"/>
                    <a:pt x="4727" y="7569"/>
                  </a:cubicBezTo>
                  <a:cubicBezTo>
                    <a:pt x="4735" y="7536"/>
                    <a:pt x="4751" y="7520"/>
                    <a:pt x="4769" y="7520"/>
                  </a:cubicBezTo>
                  <a:close/>
                  <a:moveTo>
                    <a:pt x="21554" y="7548"/>
                  </a:moveTo>
                  <a:cubicBezTo>
                    <a:pt x="21560" y="7548"/>
                    <a:pt x="21564" y="7550"/>
                    <a:pt x="21567" y="7553"/>
                  </a:cubicBezTo>
                  <a:cubicBezTo>
                    <a:pt x="21583" y="7585"/>
                    <a:pt x="21535" y="7665"/>
                    <a:pt x="21503" y="7665"/>
                  </a:cubicBezTo>
                  <a:cubicBezTo>
                    <a:pt x="21470" y="7665"/>
                    <a:pt x="21454" y="7682"/>
                    <a:pt x="21454" y="7698"/>
                  </a:cubicBezTo>
                  <a:lnTo>
                    <a:pt x="21519" y="7698"/>
                  </a:lnTo>
                  <a:cubicBezTo>
                    <a:pt x="21535" y="7730"/>
                    <a:pt x="21503" y="7811"/>
                    <a:pt x="21470" y="7811"/>
                  </a:cubicBezTo>
                  <a:cubicBezTo>
                    <a:pt x="21438" y="7794"/>
                    <a:pt x="21357" y="7762"/>
                    <a:pt x="21277" y="7714"/>
                  </a:cubicBezTo>
                  <a:lnTo>
                    <a:pt x="21196" y="7698"/>
                  </a:lnTo>
                  <a:cubicBezTo>
                    <a:pt x="21180" y="7698"/>
                    <a:pt x="21148" y="7682"/>
                    <a:pt x="21132" y="7649"/>
                  </a:cubicBezTo>
                  <a:cubicBezTo>
                    <a:pt x="21132" y="7633"/>
                    <a:pt x="21132" y="7601"/>
                    <a:pt x="21132" y="7585"/>
                  </a:cubicBezTo>
                  <a:cubicBezTo>
                    <a:pt x="21132" y="7585"/>
                    <a:pt x="21180" y="7569"/>
                    <a:pt x="21196" y="7569"/>
                  </a:cubicBezTo>
                  <a:cubicBezTo>
                    <a:pt x="21245" y="7585"/>
                    <a:pt x="21277" y="7601"/>
                    <a:pt x="21309" y="7617"/>
                  </a:cubicBezTo>
                  <a:lnTo>
                    <a:pt x="21406" y="7633"/>
                  </a:lnTo>
                  <a:cubicBezTo>
                    <a:pt x="21459" y="7580"/>
                    <a:pt x="21524" y="7548"/>
                    <a:pt x="21554" y="7548"/>
                  </a:cubicBezTo>
                  <a:close/>
                  <a:moveTo>
                    <a:pt x="9921" y="7794"/>
                  </a:moveTo>
                  <a:cubicBezTo>
                    <a:pt x="9905" y="7811"/>
                    <a:pt x="9873" y="7827"/>
                    <a:pt x="9873" y="7843"/>
                  </a:cubicBezTo>
                  <a:cubicBezTo>
                    <a:pt x="9873" y="7859"/>
                    <a:pt x="9905" y="7875"/>
                    <a:pt x="9905" y="7875"/>
                  </a:cubicBezTo>
                  <a:cubicBezTo>
                    <a:pt x="9946" y="7881"/>
                    <a:pt x="9988" y="7885"/>
                    <a:pt x="10027" y="7885"/>
                  </a:cubicBezTo>
                  <a:cubicBezTo>
                    <a:pt x="10033" y="7885"/>
                    <a:pt x="10038" y="7885"/>
                    <a:pt x="10043" y="7885"/>
                  </a:cubicBezTo>
                  <a:lnTo>
                    <a:pt x="10043" y="7885"/>
                  </a:lnTo>
                  <a:lnTo>
                    <a:pt x="10050" y="7891"/>
                  </a:lnTo>
                  <a:cubicBezTo>
                    <a:pt x="10052" y="7889"/>
                    <a:pt x="10054" y="7887"/>
                    <a:pt x="10055" y="7884"/>
                  </a:cubicBezTo>
                  <a:lnTo>
                    <a:pt x="10055" y="7884"/>
                  </a:lnTo>
                  <a:cubicBezTo>
                    <a:pt x="10051" y="7884"/>
                    <a:pt x="10047" y="7884"/>
                    <a:pt x="10043" y="7885"/>
                  </a:cubicBezTo>
                  <a:lnTo>
                    <a:pt x="10043" y="7885"/>
                  </a:lnTo>
                  <a:lnTo>
                    <a:pt x="9969" y="7811"/>
                  </a:lnTo>
                  <a:cubicBezTo>
                    <a:pt x="9969" y="7794"/>
                    <a:pt x="9937" y="7794"/>
                    <a:pt x="9921" y="7794"/>
                  </a:cubicBezTo>
                  <a:close/>
                  <a:moveTo>
                    <a:pt x="24017" y="7776"/>
                  </a:moveTo>
                  <a:cubicBezTo>
                    <a:pt x="24065" y="7776"/>
                    <a:pt x="24129" y="7844"/>
                    <a:pt x="24100" y="7859"/>
                  </a:cubicBezTo>
                  <a:cubicBezTo>
                    <a:pt x="24051" y="7859"/>
                    <a:pt x="24051" y="7891"/>
                    <a:pt x="24067" y="7907"/>
                  </a:cubicBezTo>
                  <a:cubicBezTo>
                    <a:pt x="24070" y="7910"/>
                    <a:pt x="24070" y="7911"/>
                    <a:pt x="24069" y="7911"/>
                  </a:cubicBezTo>
                  <a:cubicBezTo>
                    <a:pt x="24062" y="7911"/>
                    <a:pt x="23996" y="7873"/>
                    <a:pt x="23954" y="7859"/>
                  </a:cubicBezTo>
                  <a:cubicBezTo>
                    <a:pt x="23922" y="7843"/>
                    <a:pt x="23938" y="7811"/>
                    <a:pt x="24003" y="7778"/>
                  </a:cubicBezTo>
                  <a:cubicBezTo>
                    <a:pt x="24007" y="7777"/>
                    <a:pt x="24012" y="7776"/>
                    <a:pt x="24017" y="7776"/>
                  </a:cubicBezTo>
                  <a:close/>
                  <a:moveTo>
                    <a:pt x="15942" y="7821"/>
                  </a:moveTo>
                  <a:cubicBezTo>
                    <a:pt x="16005" y="7821"/>
                    <a:pt x="16051" y="7839"/>
                    <a:pt x="16051" y="7875"/>
                  </a:cubicBezTo>
                  <a:lnTo>
                    <a:pt x="16034" y="7891"/>
                  </a:lnTo>
                  <a:cubicBezTo>
                    <a:pt x="16018" y="7924"/>
                    <a:pt x="15986" y="7940"/>
                    <a:pt x="15970" y="7956"/>
                  </a:cubicBezTo>
                  <a:cubicBezTo>
                    <a:pt x="15921" y="7988"/>
                    <a:pt x="15938" y="8004"/>
                    <a:pt x="15970" y="8020"/>
                  </a:cubicBezTo>
                  <a:lnTo>
                    <a:pt x="15986" y="8036"/>
                  </a:lnTo>
                  <a:cubicBezTo>
                    <a:pt x="15979" y="8058"/>
                    <a:pt x="15965" y="8067"/>
                    <a:pt x="15949" y="8067"/>
                  </a:cubicBezTo>
                  <a:cubicBezTo>
                    <a:pt x="15929" y="8067"/>
                    <a:pt x="15907" y="8054"/>
                    <a:pt x="15889" y="8036"/>
                  </a:cubicBezTo>
                  <a:lnTo>
                    <a:pt x="15873" y="8004"/>
                  </a:lnTo>
                  <a:cubicBezTo>
                    <a:pt x="15873" y="7956"/>
                    <a:pt x="15873" y="7924"/>
                    <a:pt x="15792" y="7924"/>
                  </a:cubicBezTo>
                  <a:cubicBezTo>
                    <a:pt x="15760" y="7924"/>
                    <a:pt x="15760" y="7843"/>
                    <a:pt x="15792" y="7843"/>
                  </a:cubicBezTo>
                  <a:lnTo>
                    <a:pt x="15873" y="7827"/>
                  </a:lnTo>
                  <a:cubicBezTo>
                    <a:pt x="15897" y="7823"/>
                    <a:pt x="15920" y="7821"/>
                    <a:pt x="15942" y="7821"/>
                  </a:cubicBezTo>
                  <a:close/>
                  <a:moveTo>
                    <a:pt x="6130" y="8117"/>
                  </a:moveTo>
                  <a:cubicBezTo>
                    <a:pt x="6195" y="8149"/>
                    <a:pt x="6163" y="8182"/>
                    <a:pt x="6130" y="8198"/>
                  </a:cubicBezTo>
                  <a:cubicBezTo>
                    <a:pt x="6122" y="8206"/>
                    <a:pt x="6078" y="8206"/>
                    <a:pt x="6028" y="8206"/>
                  </a:cubicBezTo>
                  <a:cubicBezTo>
                    <a:pt x="6027" y="8206"/>
                    <a:pt x="6027" y="8206"/>
                    <a:pt x="6027" y="8206"/>
                  </a:cubicBezTo>
                  <a:lnTo>
                    <a:pt x="6027" y="8206"/>
                  </a:lnTo>
                  <a:lnTo>
                    <a:pt x="6130" y="8117"/>
                  </a:lnTo>
                  <a:close/>
                  <a:moveTo>
                    <a:pt x="14280" y="7984"/>
                  </a:moveTo>
                  <a:cubicBezTo>
                    <a:pt x="14311" y="7984"/>
                    <a:pt x="14350" y="8007"/>
                    <a:pt x="14389" y="8020"/>
                  </a:cubicBezTo>
                  <a:cubicBezTo>
                    <a:pt x="14518" y="8020"/>
                    <a:pt x="14389" y="8069"/>
                    <a:pt x="14405" y="8085"/>
                  </a:cubicBezTo>
                  <a:lnTo>
                    <a:pt x="14438" y="8117"/>
                  </a:lnTo>
                  <a:cubicBezTo>
                    <a:pt x="14456" y="8129"/>
                    <a:pt x="14451" y="8135"/>
                    <a:pt x="14437" y="8135"/>
                  </a:cubicBezTo>
                  <a:cubicBezTo>
                    <a:pt x="14414" y="8135"/>
                    <a:pt x="14367" y="8121"/>
                    <a:pt x="14357" y="8101"/>
                  </a:cubicBezTo>
                  <a:cubicBezTo>
                    <a:pt x="14351" y="8089"/>
                    <a:pt x="14342" y="8083"/>
                    <a:pt x="14333" y="8083"/>
                  </a:cubicBezTo>
                  <a:cubicBezTo>
                    <a:pt x="14318" y="8083"/>
                    <a:pt x="14302" y="8097"/>
                    <a:pt x="14292" y="8117"/>
                  </a:cubicBezTo>
                  <a:cubicBezTo>
                    <a:pt x="14276" y="8149"/>
                    <a:pt x="14212" y="8230"/>
                    <a:pt x="14179" y="8246"/>
                  </a:cubicBezTo>
                  <a:lnTo>
                    <a:pt x="14163" y="8230"/>
                  </a:lnTo>
                  <a:cubicBezTo>
                    <a:pt x="14147" y="8230"/>
                    <a:pt x="14131" y="8198"/>
                    <a:pt x="14131" y="8182"/>
                  </a:cubicBezTo>
                  <a:lnTo>
                    <a:pt x="14147" y="8149"/>
                  </a:lnTo>
                  <a:cubicBezTo>
                    <a:pt x="14163" y="8133"/>
                    <a:pt x="14179" y="8069"/>
                    <a:pt x="14196" y="8004"/>
                  </a:cubicBezTo>
                  <a:lnTo>
                    <a:pt x="14260" y="7988"/>
                  </a:lnTo>
                  <a:cubicBezTo>
                    <a:pt x="14266" y="7985"/>
                    <a:pt x="14273" y="7984"/>
                    <a:pt x="14280" y="7984"/>
                  </a:cubicBezTo>
                  <a:close/>
                  <a:moveTo>
                    <a:pt x="15357" y="7891"/>
                  </a:moveTo>
                  <a:cubicBezTo>
                    <a:pt x="15373" y="7891"/>
                    <a:pt x="15438" y="7907"/>
                    <a:pt x="15438" y="7907"/>
                  </a:cubicBezTo>
                  <a:cubicBezTo>
                    <a:pt x="15438" y="7953"/>
                    <a:pt x="15453" y="7973"/>
                    <a:pt x="15478" y="7973"/>
                  </a:cubicBezTo>
                  <a:cubicBezTo>
                    <a:pt x="15497" y="7973"/>
                    <a:pt x="15522" y="7961"/>
                    <a:pt x="15551" y="7940"/>
                  </a:cubicBezTo>
                  <a:lnTo>
                    <a:pt x="15583" y="7940"/>
                  </a:lnTo>
                  <a:cubicBezTo>
                    <a:pt x="15615" y="7940"/>
                    <a:pt x="15647" y="7972"/>
                    <a:pt x="15647" y="7972"/>
                  </a:cubicBezTo>
                  <a:cubicBezTo>
                    <a:pt x="15647" y="7988"/>
                    <a:pt x="15631" y="8036"/>
                    <a:pt x="15631" y="8085"/>
                  </a:cubicBezTo>
                  <a:lnTo>
                    <a:pt x="15728" y="8069"/>
                  </a:lnTo>
                  <a:cubicBezTo>
                    <a:pt x="15760" y="8069"/>
                    <a:pt x="15809" y="8069"/>
                    <a:pt x="15825" y="8085"/>
                  </a:cubicBezTo>
                  <a:lnTo>
                    <a:pt x="15841" y="8101"/>
                  </a:lnTo>
                  <a:cubicBezTo>
                    <a:pt x="15857" y="8149"/>
                    <a:pt x="15873" y="8230"/>
                    <a:pt x="15857" y="8246"/>
                  </a:cubicBezTo>
                  <a:cubicBezTo>
                    <a:pt x="15857" y="8262"/>
                    <a:pt x="15809" y="8262"/>
                    <a:pt x="15776" y="8262"/>
                  </a:cubicBezTo>
                  <a:lnTo>
                    <a:pt x="15760" y="8214"/>
                  </a:lnTo>
                  <a:cubicBezTo>
                    <a:pt x="15760" y="8198"/>
                    <a:pt x="15728" y="8165"/>
                    <a:pt x="15696" y="8165"/>
                  </a:cubicBezTo>
                  <a:lnTo>
                    <a:pt x="15680" y="8165"/>
                  </a:lnTo>
                  <a:cubicBezTo>
                    <a:pt x="15647" y="8165"/>
                    <a:pt x="15615" y="8182"/>
                    <a:pt x="15615" y="8214"/>
                  </a:cubicBezTo>
                  <a:lnTo>
                    <a:pt x="15631" y="8230"/>
                  </a:lnTo>
                  <a:lnTo>
                    <a:pt x="15647" y="8246"/>
                  </a:lnTo>
                  <a:cubicBezTo>
                    <a:pt x="15680" y="8246"/>
                    <a:pt x="15696" y="8278"/>
                    <a:pt x="15696" y="8327"/>
                  </a:cubicBezTo>
                  <a:lnTo>
                    <a:pt x="15599" y="8327"/>
                  </a:lnTo>
                  <a:cubicBezTo>
                    <a:pt x="15518" y="8327"/>
                    <a:pt x="15454" y="8262"/>
                    <a:pt x="15454" y="8182"/>
                  </a:cubicBezTo>
                  <a:cubicBezTo>
                    <a:pt x="15470" y="8117"/>
                    <a:pt x="15341" y="7924"/>
                    <a:pt x="15341" y="7891"/>
                  </a:cubicBezTo>
                  <a:close/>
                  <a:moveTo>
                    <a:pt x="10258" y="8376"/>
                  </a:moveTo>
                  <a:cubicBezTo>
                    <a:pt x="10238" y="8381"/>
                    <a:pt x="10226" y="8382"/>
                    <a:pt x="10221" y="8382"/>
                  </a:cubicBezTo>
                  <a:cubicBezTo>
                    <a:pt x="10213" y="8382"/>
                    <a:pt x="10227" y="8377"/>
                    <a:pt x="10258" y="8376"/>
                  </a:cubicBezTo>
                  <a:close/>
                  <a:moveTo>
                    <a:pt x="10313" y="8242"/>
                  </a:moveTo>
                  <a:cubicBezTo>
                    <a:pt x="10326" y="8242"/>
                    <a:pt x="10357" y="8262"/>
                    <a:pt x="10357" y="8262"/>
                  </a:cubicBezTo>
                  <a:lnTo>
                    <a:pt x="10405" y="8311"/>
                  </a:lnTo>
                  <a:cubicBezTo>
                    <a:pt x="10437" y="8359"/>
                    <a:pt x="10469" y="8424"/>
                    <a:pt x="10453" y="8440"/>
                  </a:cubicBezTo>
                  <a:cubicBezTo>
                    <a:pt x="10453" y="8440"/>
                    <a:pt x="10317" y="8379"/>
                    <a:pt x="10264" y="8375"/>
                  </a:cubicBezTo>
                  <a:lnTo>
                    <a:pt x="10264" y="8375"/>
                  </a:lnTo>
                  <a:cubicBezTo>
                    <a:pt x="10268" y="8375"/>
                    <a:pt x="10272" y="8375"/>
                    <a:pt x="10276" y="8375"/>
                  </a:cubicBezTo>
                  <a:lnTo>
                    <a:pt x="10260" y="8295"/>
                  </a:lnTo>
                  <a:cubicBezTo>
                    <a:pt x="10260" y="8278"/>
                    <a:pt x="10292" y="8246"/>
                    <a:pt x="10308" y="8246"/>
                  </a:cubicBezTo>
                  <a:cubicBezTo>
                    <a:pt x="10308" y="8243"/>
                    <a:pt x="10310" y="8242"/>
                    <a:pt x="10313" y="8242"/>
                  </a:cubicBezTo>
                  <a:close/>
                  <a:moveTo>
                    <a:pt x="9716" y="8207"/>
                  </a:moveTo>
                  <a:cubicBezTo>
                    <a:pt x="9725" y="8207"/>
                    <a:pt x="9734" y="8209"/>
                    <a:pt x="9744" y="8214"/>
                  </a:cubicBezTo>
                  <a:lnTo>
                    <a:pt x="9776" y="8230"/>
                  </a:lnTo>
                  <a:lnTo>
                    <a:pt x="9840" y="8262"/>
                  </a:lnTo>
                  <a:cubicBezTo>
                    <a:pt x="9792" y="8311"/>
                    <a:pt x="9824" y="8375"/>
                    <a:pt x="9905" y="8407"/>
                  </a:cubicBezTo>
                  <a:lnTo>
                    <a:pt x="9986" y="8440"/>
                  </a:lnTo>
                  <a:cubicBezTo>
                    <a:pt x="9986" y="8440"/>
                    <a:pt x="9986" y="8472"/>
                    <a:pt x="9986" y="8472"/>
                  </a:cubicBezTo>
                  <a:cubicBezTo>
                    <a:pt x="9969" y="8488"/>
                    <a:pt x="9953" y="8488"/>
                    <a:pt x="9953" y="8504"/>
                  </a:cubicBezTo>
                  <a:lnTo>
                    <a:pt x="9840" y="8504"/>
                  </a:lnTo>
                  <a:cubicBezTo>
                    <a:pt x="9821" y="8523"/>
                    <a:pt x="9803" y="8531"/>
                    <a:pt x="9787" y="8531"/>
                  </a:cubicBezTo>
                  <a:cubicBezTo>
                    <a:pt x="9776" y="8531"/>
                    <a:pt x="9766" y="8527"/>
                    <a:pt x="9760" y="8520"/>
                  </a:cubicBezTo>
                  <a:cubicBezTo>
                    <a:pt x="9744" y="8512"/>
                    <a:pt x="9703" y="8508"/>
                    <a:pt x="9665" y="8508"/>
                  </a:cubicBezTo>
                  <a:cubicBezTo>
                    <a:pt x="9627" y="8508"/>
                    <a:pt x="9590" y="8512"/>
                    <a:pt x="9582" y="8520"/>
                  </a:cubicBezTo>
                  <a:cubicBezTo>
                    <a:pt x="9574" y="8529"/>
                    <a:pt x="9567" y="8533"/>
                    <a:pt x="9563" y="8533"/>
                  </a:cubicBezTo>
                  <a:cubicBezTo>
                    <a:pt x="9551" y="8533"/>
                    <a:pt x="9554" y="8503"/>
                    <a:pt x="9566" y="8456"/>
                  </a:cubicBezTo>
                  <a:lnTo>
                    <a:pt x="9598" y="8440"/>
                  </a:lnTo>
                  <a:lnTo>
                    <a:pt x="9711" y="8407"/>
                  </a:lnTo>
                  <a:cubicBezTo>
                    <a:pt x="9695" y="8327"/>
                    <a:pt x="9663" y="8246"/>
                    <a:pt x="9663" y="8230"/>
                  </a:cubicBezTo>
                  <a:cubicBezTo>
                    <a:pt x="9674" y="8219"/>
                    <a:pt x="9694" y="8207"/>
                    <a:pt x="9716" y="8207"/>
                  </a:cubicBezTo>
                  <a:close/>
                  <a:moveTo>
                    <a:pt x="6721" y="8485"/>
                  </a:moveTo>
                  <a:cubicBezTo>
                    <a:pt x="6730" y="8485"/>
                    <a:pt x="6738" y="8486"/>
                    <a:pt x="6743" y="8488"/>
                  </a:cubicBezTo>
                  <a:cubicBezTo>
                    <a:pt x="6776" y="8520"/>
                    <a:pt x="6711" y="8553"/>
                    <a:pt x="6582" y="8569"/>
                  </a:cubicBezTo>
                  <a:lnTo>
                    <a:pt x="6485" y="8601"/>
                  </a:lnTo>
                  <a:lnTo>
                    <a:pt x="6453" y="8601"/>
                  </a:lnTo>
                  <a:cubicBezTo>
                    <a:pt x="6435" y="8628"/>
                    <a:pt x="6417" y="8640"/>
                    <a:pt x="6400" y="8640"/>
                  </a:cubicBezTo>
                  <a:cubicBezTo>
                    <a:pt x="6385" y="8640"/>
                    <a:pt x="6371" y="8632"/>
                    <a:pt x="6356" y="8617"/>
                  </a:cubicBezTo>
                  <a:lnTo>
                    <a:pt x="6324" y="8585"/>
                  </a:lnTo>
                  <a:lnTo>
                    <a:pt x="6308" y="8569"/>
                  </a:lnTo>
                  <a:cubicBezTo>
                    <a:pt x="6292" y="8536"/>
                    <a:pt x="6340" y="8520"/>
                    <a:pt x="6405" y="8520"/>
                  </a:cubicBezTo>
                  <a:cubicBezTo>
                    <a:pt x="6412" y="8522"/>
                    <a:pt x="6421" y="8523"/>
                    <a:pt x="6432" y="8523"/>
                  </a:cubicBezTo>
                  <a:cubicBezTo>
                    <a:pt x="6507" y="8523"/>
                    <a:pt x="6656" y="8485"/>
                    <a:pt x="6721" y="8485"/>
                  </a:cubicBezTo>
                  <a:close/>
                  <a:moveTo>
                    <a:pt x="6055" y="8453"/>
                  </a:moveTo>
                  <a:cubicBezTo>
                    <a:pt x="6064" y="8453"/>
                    <a:pt x="6073" y="8454"/>
                    <a:pt x="6082" y="8456"/>
                  </a:cubicBezTo>
                  <a:lnTo>
                    <a:pt x="6017" y="8520"/>
                  </a:lnTo>
                  <a:cubicBezTo>
                    <a:pt x="5985" y="8536"/>
                    <a:pt x="6001" y="8585"/>
                    <a:pt x="6001" y="8617"/>
                  </a:cubicBezTo>
                  <a:lnTo>
                    <a:pt x="6001" y="8649"/>
                  </a:lnTo>
                  <a:cubicBezTo>
                    <a:pt x="6001" y="8669"/>
                    <a:pt x="5921" y="8683"/>
                    <a:pt x="5845" y="8683"/>
                  </a:cubicBezTo>
                  <a:cubicBezTo>
                    <a:pt x="5798" y="8683"/>
                    <a:pt x="5752" y="8678"/>
                    <a:pt x="5727" y="8666"/>
                  </a:cubicBezTo>
                  <a:cubicBezTo>
                    <a:pt x="5699" y="8647"/>
                    <a:pt x="5676" y="8639"/>
                    <a:pt x="5665" y="8639"/>
                  </a:cubicBezTo>
                  <a:cubicBezTo>
                    <a:pt x="5658" y="8639"/>
                    <a:pt x="5656" y="8643"/>
                    <a:pt x="5663" y="8649"/>
                  </a:cubicBezTo>
                  <a:lnTo>
                    <a:pt x="5695" y="8682"/>
                  </a:lnTo>
                  <a:lnTo>
                    <a:pt x="5711" y="8682"/>
                  </a:lnTo>
                  <a:cubicBezTo>
                    <a:pt x="5759" y="8698"/>
                    <a:pt x="5711" y="8730"/>
                    <a:pt x="5598" y="8778"/>
                  </a:cubicBezTo>
                  <a:lnTo>
                    <a:pt x="5501" y="8795"/>
                  </a:lnTo>
                  <a:lnTo>
                    <a:pt x="5469" y="8811"/>
                  </a:lnTo>
                  <a:cubicBezTo>
                    <a:pt x="5421" y="8811"/>
                    <a:pt x="5275" y="8795"/>
                    <a:pt x="5146" y="8795"/>
                  </a:cubicBezTo>
                  <a:lnTo>
                    <a:pt x="5017" y="8778"/>
                  </a:lnTo>
                  <a:cubicBezTo>
                    <a:pt x="4969" y="8778"/>
                    <a:pt x="4969" y="8795"/>
                    <a:pt x="4953" y="8811"/>
                  </a:cubicBezTo>
                  <a:cubicBezTo>
                    <a:pt x="4953" y="8843"/>
                    <a:pt x="4904" y="8859"/>
                    <a:pt x="4888" y="8859"/>
                  </a:cubicBezTo>
                  <a:lnTo>
                    <a:pt x="4808" y="8827"/>
                  </a:lnTo>
                  <a:cubicBezTo>
                    <a:pt x="4751" y="8808"/>
                    <a:pt x="4694" y="8800"/>
                    <a:pt x="4651" y="8800"/>
                  </a:cubicBezTo>
                  <a:cubicBezTo>
                    <a:pt x="4620" y="8800"/>
                    <a:pt x="4595" y="8804"/>
                    <a:pt x="4582" y="8811"/>
                  </a:cubicBezTo>
                  <a:cubicBezTo>
                    <a:pt x="4574" y="8819"/>
                    <a:pt x="4546" y="8823"/>
                    <a:pt x="4517" y="8823"/>
                  </a:cubicBezTo>
                  <a:cubicBezTo>
                    <a:pt x="4489" y="8823"/>
                    <a:pt x="4461" y="8819"/>
                    <a:pt x="4453" y="8811"/>
                  </a:cubicBezTo>
                  <a:cubicBezTo>
                    <a:pt x="4438" y="8781"/>
                    <a:pt x="4423" y="8680"/>
                    <a:pt x="4447" y="8680"/>
                  </a:cubicBezTo>
                  <a:cubicBezTo>
                    <a:pt x="4449" y="8680"/>
                    <a:pt x="4451" y="8681"/>
                    <a:pt x="4453" y="8682"/>
                  </a:cubicBezTo>
                  <a:cubicBezTo>
                    <a:pt x="4501" y="8682"/>
                    <a:pt x="4533" y="8633"/>
                    <a:pt x="4533" y="8633"/>
                  </a:cubicBezTo>
                  <a:cubicBezTo>
                    <a:pt x="4550" y="8617"/>
                    <a:pt x="4582" y="8601"/>
                    <a:pt x="4614" y="8601"/>
                  </a:cubicBezTo>
                  <a:lnTo>
                    <a:pt x="4630" y="8617"/>
                  </a:lnTo>
                  <a:cubicBezTo>
                    <a:pt x="4679" y="8649"/>
                    <a:pt x="4711" y="8682"/>
                    <a:pt x="4743" y="8714"/>
                  </a:cubicBezTo>
                  <a:cubicBezTo>
                    <a:pt x="4767" y="8738"/>
                    <a:pt x="4779" y="8750"/>
                    <a:pt x="4794" y="8750"/>
                  </a:cubicBezTo>
                  <a:cubicBezTo>
                    <a:pt x="4808" y="8750"/>
                    <a:pt x="4824" y="8738"/>
                    <a:pt x="4856" y="8714"/>
                  </a:cubicBezTo>
                  <a:lnTo>
                    <a:pt x="4904" y="8682"/>
                  </a:lnTo>
                  <a:cubicBezTo>
                    <a:pt x="4946" y="8640"/>
                    <a:pt x="5072" y="8562"/>
                    <a:pt x="5137" y="8562"/>
                  </a:cubicBezTo>
                  <a:cubicBezTo>
                    <a:pt x="5147" y="8562"/>
                    <a:pt x="5156" y="8564"/>
                    <a:pt x="5163" y="8569"/>
                  </a:cubicBezTo>
                  <a:cubicBezTo>
                    <a:pt x="5227" y="8585"/>
                    <a:pt x="5356" y="8633"/>
                    <a:pt x="5388" y="8633"/>
                  </a:cubicBezTo>
                  <a:cubicBezTo>
                    <a:pt x="5421" y="8617"/>
                    <a:pt x="5517" y="8585"/>
                    <a:pt x="5550" y="8585"/>
                  </a:cubicBezTo>
                  <a:cubicBezTo>
                    <a:pt x="5598" y="8585"/>
                    <a:pt x="5630" y="8553"/>
                    <a:pt x="5630" y="8488"/>
                  </a:cubicBezTo>
                  <a:lnTo>
                    <a:pt x="5711" y="8504"/>
                  </a:lnTo>
                  <a:lnTo>
                    <a:pt x="5872" y="8553"/>
                  </a:lnTo>
                  <a:cubicBezTo>
                    <a:pt x="5914" y="8497"/>
                    <a:pt x="5993" y="8453"/>
                    <a:pt x="6055" y="8453"/>
                  </a:cubicBezTo>
                  <a:close/>
                  <a:moveTo>
                    <a:pt x="8791" y="8712"/>
                  </a:moveTo>
                  <a:cubicBezTo>
                    <a:pt x="8798" y="8712"/>
                    <a:pt x="8804" y="8712"/>
                    <a:pt x="8808" y="8714"/>
                  </a:cubicBezTo>
                  <a:cubicBezTo>
                    <a:pt x="8856" y="8730"/>
                    <a:pt x="8856" y="8778"/>
                    <a:pt x="8808" y="8795"/>
                  </a:cubicBezTo>
                  <a:lnTo>
                    <a:pt x="8792" y="8795"/>
                  </a:lnTo>
                  <a:cubicBezTo>
                    <a:pt x="8771" y="8782"/>
                    <a:pt x="8752" y="8777"/>
                    <a:pt x="8735" y="8777"/>
                  </a:cubicBezTo>
                  <a:cubicBezTo>
                    <a:pt x="8688" y="8777"/>
                    <a:pt x="8659" y="8815"/>
                    <a:pt x="8647" y="8827"/>
                  </a:cubicBezTo>
                  <a:lnTo>
                    <a:pt x="8582" y="8875"/>
                  </a:lnTo>
                  <a:cubicBezTo>
                    <a:pt x="8534" y="8827"/>
                    <a:pt x="8518" y="8778"/>
                    <a:pt x="8534" y="8778"/>
                  </a:cubicBezTo>
                  <a:cubicBezTo>
                    <a:pt x="8563" y="8778"/>
                    <a:pt x="8726" y="8712"/>
                    <a:pt x="8791" y="8712"/>
                  </a:cubicBezTo>
                  <a:close/>
                  <a:moveTo>
                    <a:pt x="7066" y="8682"/>
                  </a:moveTo>
                  <a:lnTo>
                    <a:pt x="7066" y="8698"/>
                  </a:lnTo>
                  <a:lnTo>
                    <a:pt x="7098" y="8746"/>
                  </a:lnTo>
                  <a:cubicBezTo>
                    <a:pt x="7114" y="8795"/>
                    <a:pt x="7050" y="8859"/>
                    <a:pt x="6953" y="8891"/>
                  </a:cubicBezTo>
                  <a:lnTo>
                    <a:pt x="6872" y="8907"/>
                  </a:lnTo>
                  <a:cubicBezTo>
                    <a:pt x="6856" y="8907"/>
                    <a:pt x="6824" y="8875"/>
                    <a:pt x="6824" y="8875"/>
                  </a:cubicBezTo>
                  <a:cubicBezTo>
                    <a:pt x="6824" y="8859"/>
                    <a:pt x="6824" y="8827"/>
                    <a:pt x="6856" y="8811"/>
                  </a:cubicBezTo>
                  <a:cubicBezTo>
                    <a:pt x="6888" y="8795"/>
                    <a:pt x="6953" y="8795"/>
                    <a:pt x="6985" y="8778"/>
                  </a:cubicBezTo>
                  <a:cubicBezTo>
                    <a:pt x="7034" y="8762"/>
                    <a:pt x="7050" y="8746"/>
                    <a:pt x="7001" y="8714"/>
                  </a:cubicBezTo>
                  <a:cubicBezTo>
                    <a:pt x="7001" y="8698"/>
                    <a:pt x="7034" y="8682"/>
                    <a:pt x="7066" y="8682"/>
                  </a:cubicBezTo>
                  <a:close/>
                  <a:moveTo>
                    <a:pt x="7354" y="8702"/>
                  </a:moveTo>
                  <a:cubicBezTo>
                    <a:pt x="7389" y="8702"/>
                    <a:pt x="7421" y="8714"/>
                    <a:pt x="7437" y="8730"/>
                  </a:cubicBezTo>
                  <a:cubicBezTo>
                    <a:pt x="7469" y="8746"/>
                    <a:pt x="7501" y="8811"/>
                    <a:pt x="7518" y="8843"/>
                  </a:cubicBezTo>
                  <a:lnTo>
                    <a:pt x="7518" y="8891"/>
                  </a:lnTo>
                  <a:cubicBezTo>
                    <a:pt x="7518" y="8891"/>
                    <a:pt x="7469" y="8891"/>
                    <a:pt x="7453" y="8907"/>
                  </a:cubicBezTo>
                  <a:cubicBezTo>
                    <a:pt x="7442" y="8910"/>
                    <a:pt x="7433" y="8911"/>
                    <a:pt x="7424" y="8911"/>
                  </a:cubicBezTo>
                  <a:cubicBezTo>
                    <a:pt x="7368" y="8911"/>
                    <a:pt x="7356" y="8869"/>
                    <a:pt x="7356" y="8827"/>
                  </a:cubicBezTo>
                  <a:cubicBezTo>
                    <a:pt x="7340" y="8827"/>
                    <a:pt x="7324" y="8827"/>
                    <a:pt x="7292" y="8843"/>
                  </a:cubicBezTo>
                  <a:cubicBezTo>
                    <a:pt x="7290" y="8845"/>
                    <a:pt x="7287" y="8846"/>
                    <a:pt x="7283" y="8846"/>
                  </a:cubicBezTo>
                  <a:cubicBezTo>
                    <a:pt x="7261" y="8846"/>
                    <a:pt x="7217" y="8802"/>
                    <a:pt x="7259" y="8746"/>
                  </a:cubicBezTo>
                  <a:cubicBezTo>
                    <a:pt x="7284" y="8714"/>
                    <a:pt x="7320" y="8702"/>
                    <a:pt x="7354" y="8702"/>
                  </a:cubicBezTo>
                  <a:close/>
                  <a:moveTo>
                    <a:pt x="4293" y="8693"/>
                  </a:moveTo>
                  <a:cubicBezTo>
                    <a:pt x="4319" y="8693"/>
                    <a:pt x="4343" y="8720"/>
                    <a:pt x="4356" y="8746"/>
                  </a:cubicBezTo>
                  <a:lnTo>
                    <a:pt x="4340" y="8762"/>
                  </a:lnTo>
                  <a:cubicBezTo>
                    <a:pt x="4259" y="8795"/>
                    <a:pt x="4275" y="8907"/>
                    <a:pt x="4162" y="8907"/>
                  </a:cubicBezTo>
                  <a:lnTo>
                    <a:pt x="4146" y="8907"/>
                  </a:lnTo>
                  <a:cubicBezTo>
                    <a:pt x="4140" y="8920"/>
                    <a:pt x="4129" y="8925"/>
                    <a:pt x="4116" y="8925"/>
                  </a:cubicBezTo>
                  <a:cubicBezTo>
                    <a:pt x="4096" y="8925"/>
                    <a:pt x="4069" y="8911"/>
                    <a:pt x="4050" y="8891"/>
                  </a:cubicBezTo>
                  <a:lnTo>
                    <a:pt x="4033" y="8875"/>
                  </a:lnTo>
                  <a:cubicBezTo>
                    <a:pt x="4033" y="8859"/>
                    <a:pt x="4066" y="8811"/>
                    <a:pt x="4066" y="8811"/>
                  </a:cubicBezTo>
                  <a:cubicBezTo>
                    <a:pt x="4084" y="8815"/>
                    <a:pt x="4099" y="8817"/>
                    <a:pt x="4112" y="8817"/>
                  </a:cubicBezTo>
                  <a:cubicBezTo>
                    <a:pt x="4192" y="8817"/>
                    <a:pt x="4188" y="8742"/>
                    <a:pt x="4243" y="8714"/>
                  </a:cubicBezTo>
                  <a:lnTo>
                    <a:pt x="4275" y="8698"/>
                  </a:lnTo>
                  <a:cubicBezTo>
                    <a:pt x="4281" y="8695"/>
                    <a:pt x="4287" y="8693"/>
                    <a:pt x="4293" y="8693"/>
                  </a:cubicBezTo>
                  <a:close/>
                  <a:moveTo>
                    <a:pt x="8439" y="8703"/>
                  </a:moveTo>
                  <a:cubicBezTo>
                    <a:pt x="8458" y="8703"/>
                    <a:pt x="8469" y="8711"/>
                    <a:pt x="8469" y="8730"/>
                  </a:cubicBezTo>
                  <a:lnTo>
                    <a:pt x="8453" y="8746"/>
                  </a:lnTo>
                  <a:cubicBezTo>
                    <a:pt x="8389" y="8778"/>
                    <a:pt x="8356" y="8811"/>
                    <a:pt x="8292" y="8907"/>
                  </a:cubicBezTo>
                  <a:lnTo>
                    <a:pt x="8276" y="8940"/>
                  </a:lnTo>
                  <a:cubicBezTo>
                    <a:pt x="8264" y="8944"/>
                    <a:pt x="8253" y="8946"/>
                    <a:pt x="8242" y="8946"/>
                  </a:cubicBezTo>
                  <a:cubicBezTo>
                    <a:pt x="8207" y="8946"/>
                    <a:pt x="8179" y="8925"/>
                    <a:pt x="8179" y="8875"/>
                  </a:cubicBezTo>
                  <a:cubicBezTo>
                    <a:pt x="8179" y="8830"/>
                    <a:pt x="8235" y="8728"/>
                    <a:pt x="8282" y="8728"/>
                  </a:cubicBezTo>
                  <a:cubicBezTo>
                    <a:pt x="8285" y="8728"/>
                    <a:pt x="8289" y="8729"/>
                    <a:pt x="8292" y="8730"/>
                  </a:cubicBezTo>
                  <a:lnTo>
                    <a:pt x="8356" y="8730"/>
                  </a:lnTo>
                  <a:lnTo>
                    <a:pt x="8389" y="8714"/>
                  </a:lnTo>
                  <a:cubicBezTo>
                    <a:pt x="8409" y="8707"/>
                    <a:pt x="8426" y="8703"/>
                    <a:pt x="8439" y="8703"/>
                  </a:cubicBezTo>
                  <a:close/>
                  <a:moveTo>
                    <a:pt x="6556" y="8772"/>
                  </a:moveTo>
                  <a:cubicBezTo>
                    <a:pt x="6590" y="8772"/>
                    <a:pt x="6619" y="8787"/>
                    <a:pt x="6630" y="8811"/>
                  </a:cubicBezTo>
                  <a:cubicBezTo>
                    <a:pt x="6630" y="8855"/>
                    <a:pt x="6522" y="9008"/>
                    <a:pt x="6479" y="9008"/>
                  </a:cubicBezTo>
                  <a:cubicBezTo>
                    <a:pt x="6475" y="9008"/>
                    <a:pt x="6472" y="9007"/>
                    <a:pt x="6469" y="9004"/>
                  </a:cubicBezTo>
                  <a:cubicBezTo>
                    <a:pt x="6453" y="8956"/>
                    <a:pt x="6485" y="8811"/>
                    <a:pt x="6517" y="8778"/>
                  </a:cubicBezTo>
                  <a:cubicBezTo>
                    <a:pt x="6530" y="8774"/>
                    <a:pt x="6543" y="8772"/>
                    <a:pt x="6556" y="8772"/>
                  </a:cubicBezTo>
                  <a:close/>
                  <a:moveTo>
                    <a:pt x="2098" y="8921"/>
                  </a:moveTo>
                  <a:cubicBezTo>
                    <a:pt x="2104" y="8921"/>
                    <a:pt x="2110" y="8922"/>
                    <a:pt x="2114" y="8924"/>
                  </a:cubicBezTo>
                  <a:cubicBezTo>
                    <a:pt x="2162" y="8956"/>
                    <a:pt x="2162" y="8988"/>
                    <a:pt x="2114" y="8988"/>
                  </a:cubicBezTo>
                  <a:lnTo>
                    <a:pt x="2082" y="8988"/>
                  </a:lnTo>
                  <a:cubicBezTo>
                    <a:pt x="2001" y="8988"/>
                    <a:pt x="2017" y="9020"/>
                    <a:pt x="2049" y="9053"/>
                  </a:cubicBezTo>
                  <a:cubicBezTo>
                    <a:pt x="2066" y="9053"/>
                    <a:pt x="2001" y="9117"/>
                    <a:pt x="1985" y="9117"/>
                  </a:cubicBezTo>
                  <a:cubicBezTo>
                    <a:pt x="1904" y="9117"/>
                    <a:pt x="1824" y="9085"/>
                    <a:pt x="1743" y="9069"/>
                  </a:cubicBezTo>
                  <a:cubicBezTo>
                    <a:pt x="1743" y="9053"/>
                    <a:pt x="1743" y="9037"/>
                    <a:pt x="1743" y="9020"/>
                  </a:cubicBezTo>
                  <a:cubicBezTo>
                    <a:pt x="1759" y="9004"/>
                    <a:pt x="1791" y="8988"/>
                    <a:pt x="1807" y="8988"/>
                  </a:cubicBezTo>
                  <a:lnTo>
                    <a:pt x="1856" y="9004"/>
                  </a:lnTo>
                  <a:cubicBezTo>
                    <a:pt x="1900" y="8990"/>
                    <a:pt x="2037" y="8921"/>
                    <a:pt x="2098" y="8921"/>
                  </a:cubicBezTo>
                  <a:close/>
                  <a:moveTo>
                    <a:pt x="3307" y="8746"/>
                  </a:moveTo>
                  <a:cubicBezTo>
                    <a:pt x="3317" y="8746"/>
                    <a:pt x="3328" y="8751"/>
                    <a:pt x="3340" y="8762"/>
                  </a:cubicBezTo>
                  <a:lnTo>
                    <a:pt x="3356" y="8778"/>
                  </a:lnTo>
                  <a:lnTo>
                    <a:pt x="3388" y="8795"/>
                  </a:lnTo>
                  <a:cubicBezTo>
                    <a:pt x="3404" y="8811"/>
                    <a:pt x="3356" y="8875"/>
                    <a:pt x="3308" y="8875"/>
                  </a:cubicBezTo>
                  <a:cubicBezTo>
                    <a:pt x="3305" y="8874"/>
                    <a:pt x="3302" y="8873"/>
                    <a:pt x="3298" y="8873"/>
                  </a:cubicBezTo>
                  <a:cubicBezTo>
                    <a:pt x="3254" y="8873"/>
                    <a:pt x="3131" y="8958"/>
                    <a:pt x="3146" y="8988"/>
                  </a:cubicBezTo>
                  <a:cubicBezTo>
                    <a:pt x="3153" y="9008"/>
                    <a:pt x="3157" y="9023"/>
                    <a:pt x="3159" y="9032"/>
                  </a:cubicBezTo>
                  <a:lnTo>
                    <a:pt x="3159" y="9032"/>
                  </a:lnTo>
                  <a:cubicBezTo>
                    <a:pt x="3143" y="9017"/>
                    <a:pt x="3072" y="8993"/>
                    <a:pt x="3024" y="8993"/>
                  </a:cubicBezTo>
                  <a:cubicBezTo>
                    <a:pt x="3007" y="8993"/>
                    <a:pt x="2993" y="8997"/>
                    <a:pt x="2985" y="9004"/>
                  </a:cubicBezTo>
                  <a:cubicBezTo>
                    <a:pt x="2953" y="9037"/>
                    <a:pt x="2824" y="9101"/>
                    <a:pt x="2775" y="9117"/>
                  </a:cubicBezTo>
                  <a:cubicBezTo>
                    <a:pt x="2773" y="9118"/>
                    <a:pt x="2770" y="9118"/>
                    <a:pt x="2768" y="9118"/>
                  </a:cubicBezTo>
                  <a:cubicBezTo>
                    <a:pt x="2722" y="9118"/>
                    <a:pt x="2678" y="8985"/>
                    <a:pt x="2678" y="8924"/>
                  </a:cubicBezTo>
                  <a:cubicBezTo>
                    <a:pt x="2678" y="8887"/>
                    <a:pt x="2778" y="8842"/>
                    <a:pt x="2835" y="8842"/>
                  </a:cubicBezTo>
                  <a:cubicBezTo>
                    <a:pt x="2854" y="8842"/>
                    <a:pt x="2868" y="8847"/>
                    <a:pt x="2872" y="8859"/>
                  </a:cubicBezTo>
                  <a:cubicBezTo>
                    <a:pt x="2882" y="8874"/>
                    <a:pt x="2902" y="8880"/>
                    <a:pt x="2925" y="8880"/>
                  </a:cubicBezTo>
                  <a:cubicBezTo>
                    <a:pt x="2976" y="8880"/>
                    <a:pt x="3040" y="8849"/>
                    <a:pt x="3017" y="8827"/>
                  </a:cubicBezTo>
                  <a:cubicBezTo>
                    <a:pt x="3007" y="8807"/>
                    <a:pt x="3016" y="8793"/>
                    <a:pt x="3043" y="8793"/>
                  </a:cubicBezTo>
                  <a:cubicBezTo>
                    <a:pt x="3059" y="8793"/>
                    <a:pt x="3083" y="8798"/>
                    <a:pt x="3114" y="8811"/>
                  </a:cubicBezTo>
                  <a:lnTo>
                    <a:pt x="3162" y="8811"/>
                  </a:lnTo>
                  <a:cubicBezTo>
                    <a:pt x="3195" y="8811"/>
                    <a:pt x="3227" y="8811"/>
                    <a:pt x="3259" y="8795"/>
                  </a:cubicBezTo>
                  <a:lnTo>
                    <a:pt x="3275" y="8795"/>
                  </a:lnTo>
                  <a:cubicBezTo>
                    <a:pt x="3275" y="8763"/>
                    <a:pt x="3289" y="8746"/>
                    <a:pt x="3307" y="8746"/>
                  </a:cubicBezTo>
                  <a:close/>
                  <a:moveTo>
                    <a:pt x="45772" y="1"/>
                  </a:moveTo>
                  <a:cubicBezTo>
                    <a:pt x="45762" y="1"/>
                    <a:pt x="45754" y="2"/>
                    <a:pt x="45747" y="3"/>
                  </a:cubicBezTo>
                  <a:cubicBezTo>
                    <a:pt x="45682" y="3"/>
                    <a:pt x="45537" y="36"/>
                    <a:pt x="45424" y="52"/>
                  </a:cubicBezTo>
                  <a:lnTo>
                    <a:pt x="45311" y="68"/>
                  </a:lnTo>
                  <a:lnTo>
                    <a:pt x="45214" y="84"/>
                  </a:lnTo>
                  <a:cubicBezTo>
                    <a:pt x="45101" y="116"/>
                    <a:pt x="45021" y="133"/>
                    <a:pt x="45021" y="149"/>
                  </a:cubicBezTo>
                  <a:lnTo>
                    <a:pt x="45005" y="149"/>
                  </a:lnTo>
                  <a:cubicBezTo>
                    <a:pt x="45005" y="181"/>
                    <a:pt x="45005" y="229"/>
                    <a:pt x="44972" y="245"/>
                  </a:cubicBezTo>
                  <a:lnTo>
                    <a:pt x="44924" y="262"/>
                  </a:lnTo>
                  <a:cubicBezTo>
                    <a:pt x="44909" y="217"/>
                    <a:pt x="44841" y="147"/>
                    <a:pt x="44817" y="147"/>
                  </a:cubicBezTo>
                  <a:cubicBezTo>
                    <a:pt x="44814" y="147"/>
                    <a:pt x="44812" y="147"/>
                    <a:pt x="44811" y="149"/>
                  </a:cubicBezTo>
                  <a:cubicBezTo>
                    <a:pt x="44806" y="154"/>
                    <a:pt x="44798" y="156"/>
                    <a:pt x="44789" y="156"/>
                  </a:cubicBezTo>
                  <a:cubicBezTo>
                    <a:pt x="44740" y="156"/>
                    <a:pt x="44642" y="93"/>
                    <a:pt x="44601" y="52"/>
                  </a:cubicBezTo>
                  <a:cubicBezTo>
                    <a:pt x="44589" y="40"/>
                    <a:pt x="44574" y="34"/>
                    <a:pt x="44561" y="34"/>
                  </a:cubicBezTo>
                  <a:cubicBezTo>
                    <a:pt x="44539" y="34"/>
                    <a:pt x="44521" y="48"/>
                    <a:pt x="44521" y="68"/>
                  </a:cubicBezTo>
                  <a:cubicBezTo>
                    <a:pt x="44505" y="100"/>
                    <a:pt x="44456" y="116"/>
                    <a:pt x="44392" y="116"/>
                  </a:cubicBezTo>
                  <a:lnTo>
                    <a:pt x="44375" y="100"/>
                  </a:lnTo>
                  <a:cubicBezTo>
                    <a:pt x="44362" y="82"/>
                    <a:pt x="44349" y="75"/>
                    <a:pt x="44338" y="75"/>
                  </a:cubicBezTo>
                  <a:cubicBezTo>
                    <a:pt x="44309" y="75"/>
                    <a:pt x="44286" y="116"/>
                    <a:pt x="44263" y="116"/>
                  </a:cubicBezTo>
                  <a:cubicBezTo>
                    <a:pt x="44230" y="100"/>
                    <a:pt x="44198" y="84"/>
                    <a:pt x="44198" y="68"/>
                  </a:cubicBezTo>
                  <a:lnTo>
                    <a:pt x="44182" y="36"/>
                  </a:lnTo>
                  <a:cubicBezTo>
                    <a:pt x="44182" y="24"/>
                    <a:pt x="44180" y="19"/>
                    <a:pt x="44177" y="19"/>
                  </a:cubicBezTo>
                  <a:cubicBezTo>
                    <a:pt x="44170" y="19"/>
                    <a:pt x="44160" y="37"/>
                    <a:pt x="44150" y="68"/>
                  </a:cubicBezTo>
                  <a:lnTo>
                    <a:pt x="44117" y="100"/>
                  </a:lnTo>
                  <a:cubicBezTo>
                    <a:pt x="44101" y="116"/>
                    <a:pt x="44021" y="116"/>
                    <a:pt x="43988" y="133"/>
                  </a:cubicBezTo>
                  <a:lnTo>
                    <a:pt x="43924" y="165"/>
                  </a:lnTo>
                  <a:cubicBezTo>
                    <a:pt x="43859" y="149"/>
                    <a:pt x="43714" y="116"/>
                    <a:pt x="43682" y="116"/>
                  </a:cubicBezTo>
                  <a:cubicBezTo>
                    <a:pt x="43650" y="133"/>
                    <a:pt x="43521" y="181"/>
                    <a:pt x="43472" y="181"/>
                  </a:cubicBezTo>
                  <a:cubicBezTo>
                    <a:pt x="43440" y="165"/>
                    <a:pt x="43359" y="165"/>
                    <a:pt x="43311" y="165"/>
                  </a:cubicBezTo>
                  <a:lnTo>
                    <a:pt x="43262" y="165"/>
                  </a:lnTo>
                  <a:cubicBezTo>
                    <a:pt x="43262" y="165"/>
                    <a:pt x="43101" y="181"/>
                    <a:pt x="43101" y="181"/>
                  </a:cubicBezTo>
                  <a:cubicBezTo>
                    <a:pt x="43085" y="181"/>
                    <a:pt x="43069" y="181"/>
                    <a:pt x="43053" y="165"/>
                  </a:cubicBezTo>
                  <a:lnTo>
                    <a:pt x="42779" y="229"/>
                  </a:lnTo>
                  <a:cubicBezTo>
                    <a:pt x="42768" y="240"/>
                    <a:pt x="42755" y="244"/>
                    <a:pt x="42742" y="244"/>
                  </a:cubicBezTo>
                  <a:cubicBezTo>
                    <a:pt x="42716" y="244"/>
                    <a:pt x="42687" y="229"/>
                    <a:pt x="42666" y="229"/>
                  </a:cubicBezTo>
                  <a:lnTo>
                    <a:pt x="42585" y="229"/>
                  </a:lnTo>
                  <a:cubicBezTo>
                    <a:pt x="42537" y="221"/>
                    <a:pt x="42476" y="217"/>
                    <a:pt x="42418" y="217"/>
                  </a:cubicBezTo>
                  <a:cubicBezTo>
                    <a:pt x="42359" y="217"/>
                    <a:pt x="42303" y="221"/>
                    <a:pt x="42262" y="229"/>
                  </a:cubicBezTo>
                  <a:lnTo>
                    <a:pt x="42166" y="213"/>
                  </a:lnTo>
                  <a:cubicBezTo>
                    <a:pt x="42133" y="202"/>
                    <a:pt x="42099" y="201"/>
                    <a:pt x="42065" y="201"/>
                  </a:cubicBezTo>
                  <a:cubicBezTo>
                    <a:pt x="42047" y="201"/>
                    <a:pt x="42030" y="201"/>
                    <a:pt x="42012" y="201"/>
                  </a:cubicBezTo>
                  <a:cubicBezTo>
                    <a:pt x="41960" y="201"/>
                    <a:pt x="41908" y="197"/>
                    <a:pt x="41859" y="165"/>
                  </a:cubicBezTo>
                  <a:lnTo>
                    <a:pt x="41843" y="149"/>
                  </a:lnTo>
                  <a:cubicBezTo>
                    <a:pt x="41795" y="165"/>
                    <a:pt x="41714" y="181"/>
                    <a:pt x="41649" y="213"/>
                  </a:cubicBezTo>
                  <a:lnTo>
                    <a:pt x="41585" y="197"/>
                  </a:lnTo>
                  <a:lnTo>
                    <a:pt x="41488" y="197"/>
                  </a:lnTo>
                  <a:cubicBezTo>
                    <a:pt x="41471" y="210"/>
                    <a:pt x="41445" y="215"/>
                    <a:pt x="41415" y="215"/>
                  </a:cubicBezTo>
                  <a:cubicBezTo>
                    <a:pt x="41335" y="215"/>
                    <a:pt x="41229" y="181"/>
                    <a:pt x="41182" y="181"/>
                  </a:cubicBezTo>
                  <a:cubicBezTo>
                    <a:pt x="41117" y="181"/>
                    <a:pt x="41004" y="213"/>
                    <a:pt x="40940" y="245"/>
                  </a:cubicBezTo>
                  <a:lnTo>
                    <a:pt x="40891" y="245"/>
                  </a:lnTo>
                  <a:cubicBezTo>
                    <a:pt x="40843" y="245"/>
                    <a:pt x="40795" y="213"/>
                    <a:pt x="40746" y="213"/>
                  </a:cubicBezTo>
                  <a:cubicBezTo>
                    <a:pt x="40698" y="213"/>
                    <a:pt x="40633" y="229"/>
                    <a:pt x="40585" y="245"/>
                  </a:cubicBezTo>
                  <a:lnTo>
                    <a:pt x="40440" y="262"/>
                  </a:lnTo>
                  <a:cubicBezTo>
                    <a:pt x="40294" y="278"/>
                    <a:pt x="40165" y="294"/>
                    <a:pt x="40133" y="294"/>
                  </a:cubicBezTo>
                  <a:cubicBezTo>
                    <a:pt x="40096" y="263"/>
                    <a:pt x="40059" y="253"/>
                    <a:pt x="40022" y="253"/>
                  </a:cubicBezTo>
                  <a:cubicBezTo>
                    <a:pt x="39962" y="253"/>
                    <a:pt x="39902" y="278"/>
                    <a:pt x="39843" y="278"/>
                  </a:cubicBezTo>
                  <a:lnTo>
                    <a:pt x="39762" y="278"/>
                  </a:lnTo>
                  <a:cubicBezTo>
                    <a:pt x="39649" y="278"/>
                    <a:pt x="39552" y="213"/>
                    <a:pt x="39552" y="197"/>
                  </a:cubicBezTo>
                  <a:cubicBezTo>
                    <a:pt x="39551" y="195"/>
                    <a:pt x="39549" y="193"/>
                    <a:pt x="39546" y="193"/>
                  </a:cubicBezTo>
                  <a:cubicBezTo>
                    <a:pt x="39505" y="193"/>
                    <a:pt x="39319" y="363"/>
                    <a:pt x="39230" y="423"/>
                  </a:cubicBezTo>
                  <a:cubicBezTo>
                    <a:pt x="39165" y="466"/>
                    <a:pt x="39086" y="480"/>
                    <a:pt x="39036" y="480"/>
                  </a:cubicBezTo>
                  <a:cubicBezTo>
                    <a:pt x="39011" y="480"/>
                    <a:pt x="38993" y="477"/>
                    <a:pt x="38988" y="471"/>
                  </a:cubicBezTo>
                  <a:cubicBezTo>
                    <a:pt x="38972" y="455"/>
                    <a:pt x="38988" y="439"/>
                    <a:pt x="39020" y="423"/>
                  </a:cubicBezTo>
                  <a:lnTo>
                    <a:pt x="39036" y="423"/>
                  </a:lnTo>
                  <a:cubicBezTo>
                    <a:pt x="39052" y="407"/>
                    <a:pt x="39069" y="374"/>
                    <a:pt x="39069" y="358"/>
                  </a:cubicBezTo>
                  <a:cubicBezTo>
                    <a:pt x="39069" y="358"/>
                    <a:pt x="39020" y="342"/>
                    <a:pt x="39020" y="342"/>
                  </a:cubicBezTo>
                  <a:lnTo>
                    <a:pt x="38956" y="391"/>
                  </a:lnTo>
                  <a:cubicBezTo>
                    <a:pt x="38908" y="367"/>
                    <a:pt x="38809" y="352"/>
                    <a:pt x="38715" y="352"/>
                  </a:cubicBezTo>
                  <a:cubicBezTo>
                    <a:pt x="38681" y="352"/>
                    <a:pt x="38647" y="354"/>
                    <a:pt x="38617" y="358"/>
                  </a:cubicBezTo>
                  <a:lnTo>
                    <a:pt x="38536" y="326"/>
                  </a:lnTo>
                  <a:cubicBezTo>
                    <a:pt x="38502" y="309"/>
                    <a:pt x="38473" y="288"/>
                    <a:pt x="38450" y="288"/>
                  </a:cubicBezTo>
                  <a:cubicBezTo>
                    <a:pt x="38430" y="288"/>
                    <a:pt x="38415" y="305"/>
                    <a:pt x="38407" y="358"/>
                  </a:cubicBezTo>
                  <a:cubicBezTo>
                    <a:pt x="38407" y="358"/>
                    <a:pt x="38327" y="374"/>
                    <a:pt x="38327" y="374"/>
                  </a:cubicBezTo>
                  <a:cubicBezTo>
                    <a:pt x="38312" y="355"/>
                    <a:pt x="38297" y="349"/>
                    <a:pt x="38283" y="349"/>
                  </a:cubicBezTo>
                  <a:cubicBezTo>
                    <a:pt x="38259" y="349"/>
                    <a:pt x="38236" y="366"/>
                    <a:pt x="38216" y="366"/>
                  </a:cubicBezTo>
                  <a:cubicBezTo>
                    <a:pt x="38210" y="366"/>
                    <a:pt x="38203" y="364"/>
                    <a:pt x="38198" y="358"/>
                  </a:cubicBezTo>
                  <a:cubicBezTo>
                    <a:pt x="38177" y="338"/>
                    <a:pt x="38159" y="330"/>
                    <a:pt x="38144" y="330"/>
                  </a:cubicBezTo>
                  <a:cubicBezTo>
                    <a:pt x="38111" y="330"/>
                    <a:pt x="38085" y="364"/>
                    <a:pt x="38052" y="374"/>
                  </a:cubicBezTo>
                  <a:cubicBezTo>
                    <a:pt x="38043" y="378"/>
                    <a:pt x="38033" y="379"/>
                    <a:pt x="38023" y="379"/>
                  </a:cubicBezTo>
                  <a:cubicBezTo>
                    <a:pt x="37985" y="379"/>
                    <a:pt x="37949" y="358"/>
                    <a:pt x="37923" y="358"/>
                  </a:cubicBezTo>
                  <a:lnTo>
                    <a:pt x="37859" y="374"/>
                  </a:lnTo>
                  <a:cubicBezTo>
                    <a:pt x="37839" y="381"/>
                    <a:pt x="37819" y="385"/>
                    <a:pt x="37801" y="385"/>
                  </a:cubicBezTo>
                  <a:cubicBezTo>
                    <a:pt x="37776" y="385"/>
                    <a:pt x="37755" y="377"/>
                    <a:pt x="37746" y="358"/>
                  </a:cubicBezTo>
                  <a:lnTo>
                    <a:pt x="37730" y="342"/>
                  </a:lnTo>
                  <a:lnTo>
                    <a:pt x="37714" y="326"/>
                  </a:lnTo>
                  <a:cubicBezTo>
                    <a:pt x="37697" y="326"/>
                    <a:pt x="37633" y="407"/>
                    <a:pt x="37585" y="407"/>
                  </a:cubicBezTo>
                  <a:cubicBezTo>
                    <a:pt x="37552" y="391"/>
                    <a:pt x="37456" y="374"/>
                    <a:pt x="37359" y="358"/>
                  </a:cubicBezTo>
                  <a:lnTo>
                    <a:pt x="37310" y="407"/>
                  </a:lnTo>
                  <a:cubicBezTo>
                    <a:pt x="37278" y="447"/>
                    <a:pt x="37246" y="463"/>
                    <a:pt x="37212" y="463"/>
                  </a:cubicBezTo>
                  <a:cubicBezTo>
                    <a:pt x="37177" y="463"/>
                    <a:pt x="37141" y="447"/>
                    <a:pt x="37101" y="423"/>
                  </a:cubicBezTo>
                  <a:cubicBezTo>
                    <a:pt x="37036" y="391"/>
                    <a:pt x="36972" y="374"/>
                    <a:pt x="36923" y="342"/>
                  </a:cubicBezTo>
                  <a:lnTo>
                    <a:pt x="36778" y="391"/>
                  </a:lnTo>
                  <a:lnTo>
                    <a:pt x="36730" y="439"/>
                  </a:lnTo>
                  <a:cubicBezTo>
                    <a:pt x="36697" y="407"/>
                    <a:pt x="36617" y="342"/>
                    <a:pt x="36617" y="326"/>
                  </a:cubicBezTo>
                  <a:cubicBezTo>
                    <a:pt x="36614" y="323"/>
                    <a:pt x="36610" y="322"/>
                    <a:pt x="36606" y="322"/>
                  </a:cubicBezTo>
                  <a:cubicBezTo>
                    <a:pt x="36585" y="322"/>
                    <a:pt x="36550" y="356"/>
                    <a:pt x="36536" y="423"/>
                  </a:cubicBezTo>
                  <a:lnTo>
                    <a:pt x="36455" y="374"/>
                  </a:lnTo>
                  <a:lnTo>
                    <a:pt x="36375" y="326"/>
                  </a:lnTo>
                  <a:cubicBezTo>
                    <a:pt x="36278" y="326"/>
                    <a:pt x="36165" y="342"/>
                    <a:pt x="36133" y="342"/>
                  </a:cubicBezTo>
                  <a:lnTo>
                    <a:pt x="36133" y="358"/>
                  </a:lnTo>
                  <a:cubicBezTo>
                    <a:pt x="36081" y="410"/>
                    <a:pt x="36024" y="425"/>
                    <a:pt x="35963" y="425"/>
                  </a:cubicBezTo>
                  <a:cubicBezTo>
                    <a:pt x="35910" y="425"/>
                    <a:pt x="35854" y="414"/>
                    <a:pt x="35794" y="407"/>
                  </a:cubicBezTo>
                  <a:cubicBezTo>
                    <a:pt x="35730" y="391"/>
                    <a:pt x="35665" y="391"/>
                    <a:pt x="35601" y="374"/>
                  </a:cubicBezTo>
                  <a:lnTo>
                    <a:pt x="35504" y="358"/>
                  </a:lnTo>
                  <a:cubicBezTo>
                    <a:pt x="35504" y="397"/>
                    <a:pt x="35480" y="419"/>
                    <a:pt x="35447" y="419"/>
                  </a:cubicBezTo>
                  <a:cubicBezTo>
                    <a:pt x="35426" y="419"/>
                    <a:pt x="35400" y="410"/>
                    <a:pt x="35375" y="391"/>
                  </a:cubicBezTo>
                  <a:lnTo>
                    <a:pt x="35310" y="391"/>
                  </a:lnTo>
                  <a:cubicBezTo>
                    <a:pt x="35304" y="389"/>
                    <a:pt x="35299" y="388"/>
                    <a:pt x="35292" y="388"/>
                  </a:cubicBezTo>
                  <a:cubicBezTo>
                    <a:pt x="35265" y="388"/>
                    <a:pt x="35233" y="404"/>
                    <a:pt x="35200" y="404"/>
                  </a:cubicBezTo>
                  <a:cubicBezTo>
                    <a:pt x="35178" y="404"/>
                    <a:pt x="35155" y="397"/>
                    <a:pt x="35133" y="374"/>
                  </a:cubicBezTo>
                  <a:cubicBezTo>
                    <a:pt x="35101" y="391"/>
                    <a:pt x="34988" y="455"/>
                    <a:pt x="34923" y="455"/>
                  </a:cubicBezTo>
                  <a:cubicBezTo>
                    <a:pt x="34864" y="455"/>
                    <a:pt x="34699" y="388"/>
                    <a:pt x="34633" y="388"/>
                  </a:cubicBezTo>
                  <a:cubicBezTo>
                    <a:pt x="34627" y="388"/>
                    <a:pt x="34621" y="389"/>
                    <a:pt x="34617" y="391"/>
                  </a:cubicBezTo>
                  <a:cubicBezTo>
                    <a:pt x="34579" y="400"/>
                    <a:pt x="34515" y="409"/>
                    <a:pt x="34465" y="409"/>
                  </a:cubicBezTo>
                  <a:cubicBezTo>
                    <a:pt x="34427" y="409"/>
                    <a:pt x="34398" y="404"/>
                    <a:pt x="34391" y="391"/>
                  </a:cubicBezTo>
                  <a:cubicBezTo>
                    <a:pt x="34383" y="383"/>
                    <a:pt x="34373" y="380"/>
                    <a:pt x="34363" y="380"/>
                  </a:cubicBezTo>
                  <a:cubicBezTo>
                    <a:pt x="34328" y="380"/>
                    <a:pt x="34282" y="411"/>
                    <a:pt x="34246" y="423"/>
                  </a:cubicBezTo>
                  <a:cubicBezTo>
                    <a:pt x="34213" y="423"/>
                    <a:pt x="34117" y="391"/>
                    <a:pt x="34052" y="358"/>
                  </a:cubicBezTo>
                  <a:lnTo>
                    <a:pt x="34020" y="391"/>
                  </a:lnTo>
                  <a:lnTo>
                    <a:pt x="33955" y="439"/>
                  </a:lnTo>
                  <a:cubicBezTo>
                    <a:pt x="33946" y="430"/>
                    <a:pt x="33931" y="427"/>
                    <a:pt x="33914" y="427"/>
                  </a:cubicBezTo>
                  <a:cubicBezTo>
                    <a:pt x="33885" y="427"/>
                    <a:pt x="33851" y="435"/>
                    <a:pt x="33826" y="435"/>
                  </a:cubicBezTo>
                  <a:cubicBezTo>
                    <a:pt x="33810" y="435"/>
                    <a:pt x="33798" y="432"/>
                    <a:pt x="33794" y="423"/>
                  </a:cubicBezTo>
                  <a:cubicBezTo>
                    <a:pt x="33765" y="408"/>
                    <a:pt x="33642" y="340"/>
                    <a:pt x="33583" y="340"/>
                  </a:cubicBezTo>
                  <a:cubicBezTo>
                    <a:pt x="33578" y="340"/>
                    <a:pt x="33572" y="341"/>
                    <a:pt x="33568" y="342"/>
                  </a:cubicBezTo>
                  <a:cubicBezTo>
                    <a:pt x="33526" y="356"/>
                    <a:pt x="33401" y="394"/>
                    <a:pt x="33326" y="394"/>
                  </a:cubicBezTo>
                  <a:cubicBezTo>
                    <a:pt x="33314" y="394"/>
                    <a:pt x="33303" y="393"/>
                    <a:pt x="33294" y="391"/>
                  </a:cubicBezTo>
                  <a:cubicBezTo>
                    <a:pt x="33246" y="391"/>
                    <a:pt x="33181" y="342"/>
                    <a:pt x="33149" y="294"/>
                  </a:cubicBezTo>
                  <a:lnTo>
                    <a:pt x="33100" y="262"/>
                  </a:lnTo>
                  <a:lnTo>
                    <a:pt x="33084" y="245"/>
                  </a:lnTo>
                  <a:cubicBezTo>
                    <a:pt x="33036" y="245"/>
                    <a:pt x="33020" y="310"/>
                    <a:pt x="33036" y="326"/>
                  </a:cubicBezTo>
                  <a:cubicBezTo>
                    <a:pt x="33036" y="342"/>
                    <a:pt x="33004" y="391"/>
                    <a:pt x="32955" y="407"/>
                  </a:cubicBezTo>
                  <a:lnTo>
                    <a:pt x="32907" y="423"/>
                  </a:lnTo>
                  <a:cubicBezTo>
                    <a:pt x="32894" y="426"/>
                    <a:pt x="32883" y="427"/>
                    <a:pt x="32873" y="427"/>
                  </a:cubicBezTo>
                  <a:cubicBezTo>
                    <a:pt x="32829" y="427"/>
                    <a:pt x="32801" y="404"/>
                    <a:pt x="32762" y="391"/>
                  </a:cubicBezTo>
                  <a:cubicBezTo>
                    <a:pt x="32729" y="374"/>
                    <a:pt x="32693" y="366"/>
                    <a:pt x="32659" y="366"/>
                  </a:cubicBezTo>
                  <a:cubicBezTo>
                    <a:pt x="32624" y="366"/>
                    <a:pt x="32592" y="374"/>
                    <a:pt x="32568" y="391"/>
                  </a:cubicBezTo>
                  <a:cubicBezTo>
                    <a:pt x="32537" y="411"/>
                    <a:pt x="32508" y="419"/>
                    <a:pt x="32479" y="419"/>
                  </a:cubicBezTo>
                  <a:cubicBezTo>
                    <a:pt x="32420" y="419"/>
                    <a:pt x="32365" y="385"/>
                    <a:pt x="32310" y="374"/>
                  </a:cubicBezTo>
                  <a:cubicBezTo>
                    <a:pt x="32269" y="364"/>
                    <a:pt x="32231" y="359"/>
                    <a:pt x="32196" y="359"/>
                  </a:cubicBezTo>
                  <a:cubicBezTo>
                    <a:pt x="32118" y="359"/>
                    <a:pt x="32048" y="384"/>
                    <a:pt x="31971" y="439"/>
                  </a:cubicBezTo>
                  <a:lnTo>
                    <a:pt x="31955" y="455"/>
                  </a:lnTo>
                  <a:cubicBezTo>
                    <a:pt x="31946" y="459"/>
                    <a:pt x="31935" y="461"/>
                    <a:pt x="31923" y="461"/>
                  </a:cubicBezTo>
                  <a:cubicBezTo>
                    <a:pt x="31891" y="461"/>
                    <a:pt x="31850" y="447"/>
                    <a:pt x="31826" y="423"/>
                  </a:cubicBezTo>
                  <a:lnTo>
                    <a:pt x="31794" y="391"/>
                  </a:lnTo>
                  <a:cubicBezTo>
                    <a:pt x="31772" y="361"/>
                    <a:pt x="31750" y="352"/>
                    <a:pt x="31728" y="352"/>
                  </a:cubicBezTo>
                  <a:cubicBezTo>
                    <a:pt x="31702" y="352"/>
                    <a:pt x="31675" y="366"/>
                    <a:pt x="31649" y="374"/>
                  </a:cubicBezTo>
                  <a:cubicBezTo>
                    <a:pt x="31632" y="383"/>
                    <a:pt x="31612" y="383"/>
                    <a:pt x="31594" y="383"/>
                  </a:cubicBezTo>
                  <a:cubicBezTo>
                    <a:pt x="31576" y="383"/>
                    <a:pt x="31560" y="383"/>
                    <a:pt x="31552" y="391"/>
                  </a:cubicBezTo>
                  <a:cubicBezTo>
                    <a:pt x="31526" y="416"/>
                    <a:pt x="31503" y="427"/>
                    <a:pt x="31481" y="427"/>
                  </a:cubicBezTo>
                  <a:cubicBezTo>
                    <a:pt x="31449" y="427"/>
                    <a:pt x="31420" y="404"/>
                    <a:pt x="31391" y="374"/>
                  </a:cubicBezTo>
                  <a:cubicBezTo>
                    <a:pt x="31374" y="358"/>
                    <a:pt x="31342" y="342"/>
                    <a:pt x="31310" y="342"/>
                  </a:cubicBezTo>
                  <a:cubicBezTo>
                    <a:pt x="31294" y="342"/>
                    <a:pt x="31261" y="358"/>
                    <a:pt x="31261" y="358"/>
                  </a:cubicBezTo>
                  <a:lnTo>
                    <a:pt x="31278" y="374"/>
                  </a:lnTo>
                  <a:cubicBezTo>
                    <a:pt x="31278" y="407"/>
                    <a:pt x="31261" y="407"/>
                    <a:pt x="31229" y="407"/>
                  </a:cubicBezTo>
                  <a:lnTo>
                    <a:pt x="31197" y="407"/>
                  </a:lnTo>
                  <a:cubicBezTo>
                    <a:pt x="31132" y="374"/>
                    <a:pt x="31036" y="374"/>
                    <a:pt x="30923" y="374"/>
                  </a:cubicBezTo>
                  <a:lnTo>
                    <a:pt x="30858" y="374"/>
                  </a:lnTo>
                  <a:cubicBezTo>
                    <a:pt x="30790" y="363"/>
                    <a:pt x="30721" y="352"/>
                    <a:pt x="30670" y="352"/>
                  </a:cubicBezTo>
                  <a:cubicBezTo>
                    <a:pt x="30649" y="352"/>
                    <a:pt x="30630" y="354"/>
                    <a:pt x="30616" y="358"/>
                  </a:cubicBezTo>
                  <a:cubicBezTo>
                    <a:pt x="30606" y="401"/>
                    <a:pt x="30595" y="423"/>
                    <a:pt x="30560" y="423"/>
                  </a:cubicBezTo>
                  <a:cubicBezTo>
                    <a:pt x="30543" y="423"/>
                    <a:pt x="30519" y="418"/>
                    <a:pt x="30487" y="407"/>
                  </a:cubicBezTo>
                  <a:lnTo>
                    <a:pt x="30439" y="374"/>
                  </a:lnTo>
                  <a:cubicBezTo>
                    <a:pt x="30374" y="391"/>
                    <a:pt x="30181" y="391"/>
                    <a:pt x="30003" y="407"/>
                  </a:cubicBezTo>
                  <a:lnTo>
                    <a:pt x="29842" y="423"/>
                  </a:lnTo>
                  <a:cubicBezTo>
                    <a:pt x="29814" y="423"/>
                    <a:pt x="29751" y="387"/>
                    <a:pt x="29723" y="387"/>
                  </a:cubicBezTo>
                  <a:cubicBezTo>
                    <a:pt x="29719" y="387"/>
                    <a:pt x="29715" y="388"/>
                    <a:pt x="29713" y="391"/>
                  </a:cubicBezTo>
                  <a:cubicBezTo>
                    <a:pt x="29680" y="419"/>
                    <a:pt x="29651" y="429"/>
                    <a:pt x="29625" y="429"/>
                  </a:cubicBezTo>
                  <a:cubicBezTo>
                    <a:pt x="29562" y="429"/>
                    <a:pt x="29517" y="370"/>
                    <a:pt x="29471" y="358"/>
                  </a:cubicBezTo>
                  <a:cubicBezTo>
                    <a:pt x="29456" y="358"/>
                    <a:pt x="29455" y="292"/>
                    <a:pt x="29406" y="292"/>
                  </a:cubicBezTo>
                  <a:cubicBezTo>
                    <a:pt x="29402" y="292"/>
                    <a:pt x="29396" y="292"/>
                    <a:pt x="29390" y="294"/>
                  </a:cubicBezTo>
                  <a:cubicBezTo>
                    <a:pt x="29294" y="310"/>
                    <a:pt x="29423" y="342"/>
                    <a:pt x="29406" y="358"/>
                  </a:cubicBezTo>
                  <a:lnTo>
                    <a:pt x="29326" y="407"/>
                  </a:lnTo>
                  <a:cubicBezTo>
                    <a:pt x="29266" y="427"/>
                    <a:pt x="29212" y="440"/>
                    <a:pt x="29176" y="440"/>
                  </a:cubicBezTo>
                  <a:cubicBezTo>
                    <a:pt x="29154" y="440"/>
                    <a:pt x="29138" y="435"/>
                    <a:pt x="29132" y="423"/>
                  </a:cubicBezTo>
                  <a:lnTo>
                    <a:pt x="29132" y="407"/>
                  </a:lnTo>
                  <a:lnTo>
                    <a:pt x="29132" y="391"/>
                  </a:lnTo>
                  <a:cubicBezTo>
                    <a:pt x="29125" y="376"/>
                    <a:pt x="29111" y="368"/>
                    <a:pt x="29094" y="368"/>
                  </a:cubicBezTo>
                  <a:cubicBezTo>
                    <a:pt x="29073" y="368"/>
                    <a:pt x="29046" y="380"/>
                    <a:pt x="29019" y="407"/>
                  </a:cubicBezTo>
                  <a:lnTo>
                    <a:pt x="28890" y="391"/>
                  </a:lnTo>
                  <a:cubicBezTo>
                    <a:pt x="28858" y="374"/>
                    <a:pt x="28826" y="374"/>
                    <a:pt x="28777" y="374"/>
                  </a:cubicBezTo>
                  <a:lnTo>
                    <a:pt x="28713" y="391"/>
                  </a:lnTo>
                  <a:cubicBezTo>
                    <a:pt x="28701" y="394"/>
                    <a:pt x="28688" y="395"/>
                    <a:pt x="28673" y="395"/>
                  </a:cubicBezTo>
                  <a:cubicBezTo>
                    <a:pt x="28609" y="395"/>
                    <a:pt x="28524" y="369"/>
                    <a:pt x="28471" y="342"/>
                  </a:cubicBezTo>
                  <a:lnTo>
                    <a:pt x="28390" y="374"/>
                  </a:lnTo>
                  <a:lnTo>
                    <a:pt x="28374" y="391"/>
                  </a:lnTo>
                  <a:cubicBezTo>
                    <a:pt x="28358" y="391"/>
                    <a:pt x="28229" y="471"/>
                    <a:pt x="28164" y="487"/>
                  </a:cubicBezTo>
                  <a:cubicBezTo>
                    <a:pt x="28116" y="487"/>
                    <a:pt x="28019" y="391"/>
                    <a:pt x="28003" y="358"/>
                  </a:cubicBezTo>
                  <a:cubicBezTo>
                    <a:pt x="27997" y="339"/>
                    <a:pt x="27975" y="330"/>
                    <a:pt x="27944" y="330"/>
                  </a:cubicBezTo>
                  <a:cubicBezTo>
                    <a:pt x="27895" y="330"/>
                    <a:pt x="27823" y="352"/>
                    <a:pt x="27745" y="391"/>
                  </a:cubicBezTo>
                  <a:lnTo>
                    <a:pt x="27616" y="374"/>
                  </a:lnTo>
                  <a:cubicBezTo>
                    <a:pt x="27568" y="374"/>
                    <a:pt x="27519" y="342"/>
                    <a:pt x="27487" y="342"/>
                  </a:cubicBezTo>
                  <a:cubicBezTo>
                    <a:pt x="27455" y="358"/>
                    <a:pt x="27422" y="423"/>
                    <a:pt x="27390" y="423"/>
                  </a:cubicBezTo>
                  <a:lnTo>
                    <a:pt x="27293" y="407"/>
                  </a:lnTo>
                  <a:cubicBezTo>
                    <a:pt x="27269" y="439"/>
                    <a:pt x="27229" y="451"/>
                    <a:pt x="27193" y="451"/>
                  </a:cubicBezTo>
                  <a:cubicBezTo>
                    <a:pt x="27156" y="451"/>
                    <a:pt x="27124" y="439"/>
                    <a:pt x="27116" y="423"/>
                  </a:cubicBezTo>
                  <a:cubicBezTo>
                    <a:pt x="27102" y="409"/>
                    <a:pt x="27011" y="356"/>
                    <a:pt x="26968" y="356"/>
                  </a:cubicBezTo>
                  <a:cubicBezTo>
                    <a:pt x="26963" y="356"/>
                    <a:pt x="26958" y="357"/>
                    <a:pt x="26955" y="358"/>
                  </a:cubicBezTo>
                  <a:cubicBezTo>
                    <a:pt x="26922" y="358"/>
                    <a:pt x="26858" y="342"/>
                    <a:pt x="26826" y="342"/>
                  </a:cubicBezTo>
                  <a:lnTo>
                    <a:pt x="26809" y="342"/>
                  </a:lnTo>
                  <a:cubicBezTo>
                    <a:pt x="26761" y="358"/>
                    <a:pt x="26713" y="391"/>
                    <a:pt x="26664" y="407"/>
                  </a:cubicBezTo>
                  <a:lnTo>
                    <a:pt x="26584" y="439"/>
                  </a:lnTo>
                  <a:cubicBezTo>
                    <a:pt x="26535" y="403"/>
                    <a:pt x="26487" y="385"/>
                    <a:pt x="26466" y="385"/>
                  </a:cubicBezTo>
                  <a:cubicBezTo>
                    <a:pt x="26459" y="385"/>
                    <a:pt x="26455" y="387"/>
                    <a:pt x="26455" y="391"/>
                  </a:cubicBezTo>
                  <a:cubicBezTo>
                    <a:pt x="26451" y="394"/>
                    <a:pt x="26444" y="395"/>
                    <a:pt x="26435" y="395"/>
                  </a:cubicBezTo>
                  <a:cubicBezTo>
                    <a:pt x="26396" y="395"/>
                    <a:pt x="26316" y="374"/>
                    <a:pt x="26277" y="374"/>
                  </a:cubicBezTo>
                  <a:cubicBezTo>
                    <a:pt x="26229" y="358"/>
                    <a:pt x="26148" y="358"/>
                    <a:pt x="26116" y="342"/>
                  </a:cubicBezTo>
                  <a:lnTo>
                    <a:pt x="26100" y="342"/>
                  </a:lnTo>
                  <a:lnTo>
                    <a:pt x="26067" y="262"/>
                  </a:lnTo>
                  <a:cubicBezTo>
                    <a:pt x="26003" y="278"/>
                    <a:pt x="25938" y="310"/>
                    <a:pt x="25922" y="342"/>
                  </a:cubicBezTo>
                  <a:lnTo>
                    <a:pt x="25906" y="358"/>
                  </a:lnTo>
                  <a:cubicBezTo>
                    <a:pt x="25890" y="374"/>
                    <a:pt x="25826" y="391"/>
                    <a:pt x="25761" y="407"/>
                  </a:cubicBezTo>
                  <a:lnTo>
                    <a:pt x="25697" y="391"/>
                  </a:lnTo>
                  <a:lnTo>
                    <a:pt x="25632" y="358"/>
                  </a:lnTo>
                  <a:cubicBezTo>
                    <a:pt x="25621" y="361"/>
                    <a:pt x="25609" y="362"/>
                    <a:pt x="25598" y="362"/>
                  </a:cubicBezTo>
                  <a:cubicBezTo>
                    <a:pt x="25530" y="362"/>
                    <a:pt x="25471" y="324"/>
                    <a:pt x="25471" y="310"/>
                  </a:cubicBezTo>
                  <a:cubicBezTo>
                    <a:pt x="25469" y="308"/>
                    <a:pt x="25468" y="307"/>
                    <a:pt x="25467" y="307"/>
                  </a:cubicBezTo>
                  <a:lnTo>
                    <a:pt x="25467" y="307"/>
                  </a:lnTo>
                  <a:cubicBezTo>
                    <a:pt x="25458" y="307"/>
                    <a:pt x="25472" y="365"/>
                    <a:pt x="25487" y="423"/>
                  </a:cubicBezTo>
                  <a:lnTo>
                    <a:pt x="25342" y="423"/>
                  </a:lnTo>
                  <a:cubicBezTo>
                    <a:pt x="25330" y="405"/>
                    <a:pt x="25313" y="396"/>
                    <a:pt x="25295" y="396"/>
                  </a:cubicBezTo>
                  <a:cubicBezTo>
                    <a:pt x="25266" y="396"/>
                    <a:pt x="25233" y="421"/>
                    <a:pt x="25213" y="471"/>
                  </a:cubicBezTo>
                  <a:lnTo>
                    <a:pt x="25100" y="407"/>
                  </a:lnTo>
                  <a:lnTo>
                    <a:pt x="25035" y="358"/>
                  </a:lnTo>
                  <a:cubicBezTo>
                    <a:pt x="24987" y="374"/>
                    <a:pt x="24930" y="379"/>
                    <a:pt x="24882" y="379"/>
                  </a:cubicBezTo>
                  <a:cubicBezTo>
                    <a:pt x="24834" y="379"/>
                    <a:pt x="24793" y="374"/>
                    <a:pt x="24777" y="374"/>
                  </a:cubicBezTo>
                  <a:cubicBezTo>
                    <a:pt x="24766" y="380"/>
                    <a:pt x="24748" y="382"/>
                    <a:pt x="24727" y="382"/>
                  </a:cubicBezTo>
                  <a:cubicBezTo>
                    <a:pt x="24684" y="382"/>
                    <a:pt x="24627" y="374"/>
                    <a:pt x="24584" y="374"/>
                  </a:cubicBezTo>
                  <a:lnTo>
                    <a:pt x="24535" y="374"/>
                  </a:lnTo>
                  <a:cubicBezTo>
                    <a:pt x="24483" y="388"/>
                    <a:pt x="24410" y="411"/>
                    <a:pt x="24366" y="411"/>
                  </a:cubicBezTo>
                  <a:cubicBezTo>
                    <a:pt x="24356" y="411"/>
                    <a:pt x="24348" y="410"/>
                    <a:pt x="24342" y="407"/>
                  </a:cubicBezTo>
                  <a:cubicBezTo>
                    <a:pt x="24312" y="387"/>
                    <a:pt x="24288" y="379"/>
                    <a:pt x="24268" y="379"/>
                  </a:cubicBezTo>
                  <a:cubicBezTo>
                    <a:pt x="24225" y="379"/>
                    <a:pt x="24203" y="417"/>
                    <a:pt x="24180" y="439"/>
                  </a:cubicBezTo>
                  <a:lnTo>
                    <a:pt x="24132" y="487"/>
                  </a:lnTo>
                  <a:cubicBezTo>
                    <a:pt x="24132" y="552"/>
                    <a:pt x="24083" y="633"/>
                    <a:pt x="24067" y="633"/>
                  </a:cubicBezTo>
                  <a:cubicBezTo>
                    <a:pt x="24051" y="633"/>
                    <a:pt x="24035" y="633"/>
                    <a:pt x="24019" y="600"/>
                  </a:cubicBezTo>
                  <a:lnTo>
                    <a:pt x="24003" y="584"/>
                  </a:lnTo>
                  <a:lnTo>
                    <a:pt x="24003" y="552"/>
                  </a:lnTo>
                  <a:cubicBezTo>
                    <a:pt x="24019" y="536"/>
                    <a:pt x="23890" y="487"/>
                    <a:pt x="23922" y="439"/>
                  </a:cubicBezTo>
                  <a:cubicBezTo>
                    <a:pt x="23934" y="428"/>
                    <a:pt x="23933" y="422"/>
                    <a:pt x="23922" y="422"/>
                  </a:cubicBezTo>
                  <a:cubicBezTo>
                    <a:pt x="23903" y="422"/>
                    <a:pt x="23850" y="440"/>
                    <a:pt x="23777" y="471"/>
                  </a:cubicBezTo>
                  <a:lnTo>
                    <a:pt x="23696" y="455"/>
                  </a:lnTo>
                  <a:cubicBezTo>
                    <a:pt x="23629" y="426"/>
                    <a:pt x="23561" y="420"/>
                    <a:pt x="23493" y="420"/>
                  </a:cubicBezTo>
                  <a:cubicBezTo>
                    <a:pt x="23448" y="420"/>
                    <a:pt x="23403" y="423"/>
                    <a:pt x="23358" y="423"/>
                  </a:cubicBezTo>
                  <a:lnTo>
                    <a:pt x="23212" y="423"/>
                  </a:lnTo>
                  <a:cubicBezTo>
                    <a:pt x="23067" y="455"/>
                    <a:pt x="22874" y="471"/>
                    <a:pt x="22809" y="471"/>
                  </a:cubicBezTo>
                  <a:lnTo>
                    <a:pt x="22761" y="439"/>
                  </a:lnTo>
                  <a:cubicBezTo>
                    <a:pt x="22733" y="425"/>
                    <a:pt x="22710" y="419"/>
                    <a:pt x="22693" y="419"/>
                  </a:cubicBezTo>
                  <a:cubicBezTo>
                    <a:pt x="22629" y="419"/>
                    <a:pt x="22618" y="491"/>
                    <a:pt x="22567" y="504"/>
                  </a:cubicBezTo>
                  <a:cubicBezTo>
                    <a:pt x="22551" y="504"/>
                    <a:pt x="22535" y="471"/>
                    <a:pt x="22503" y="471"/>
                  </a:cubicBezTo>
                  <a:cubicBezTo>
                    <a:pt x="22429" y="459"/>
                    <a:pt x="22346" y="428"/>
                    <a:pt x="22283" y="428"/>
                  </a:cubicBezTo>
                  <a:cubicBezTo>
                    <a:pt x="22262" y="428"/>
                    <a:pt x="22244" y="431"/>
                    <a:pt x="22228" y="439"/>
                  </a:cubicBezTo>
                  <a:cubicBezTo>
                    <a:pt x="22207" y="452"/>
                    <a:pt x="22190" y="457"/>
                    <a:pt x="22177" y="457"/>
                  </a:cubicBezTo>
                  <a:cubicBezTo>
                    <a:pt x="22138" y="457"/>
                    <a:pt x="22123" y="419"/>
                    <a:pt x="22099" y="407"/>
                  </a:cubicBezTo>
                  <a:lnTo>
                    <a:pt x="22083" y="391"/>
                  </a:lnTo>
                  <a:cubicBezTo>
                    <a:pt x="22067" y="391"/>
                    <a:pt x="22019" y="423"/>
                    <a:pt x="22003" y="439"/>
                  </a:cubicBezTo>
                  <a:cubicBezTo>
                    <a:pt x="22000" y="442"/>
                    <a:pt x="21989" y="442"/>
                    <a:pt x="21971" y="442"/>
                  </a:cubicBezTo>
                  <a:cubicBezTo>
                    <a:pt x="21914" y="442"/>
                    <a:pt x="21791" y="433"/>
                    <a:pt x="21677" y="433"/>
                  </a:cubicBezTo>
                  <a:cubicBezTo>
                    <a:pt x="21595" y="433"/>
                    <a:pt x="21516" y="438"/>
                    <a:pt x="21470" y="455"/>
                  </a:cubicBezTo>
                  <a:cubicBezTo>
                    <a:pt x="21414" y="479"/>
                    <a:pt x="21345" y="487"/>
                    <a:pt x="21289" y="487"/>
                  </a:cubicBezTo>
                  <a:cubicBezTo>
                    <a:pt x="21232" y="487"/>
                    <a:pt x="21188" y="479"/>
                    <a:pt x="21180" y="471"/>
                  </a:cubicBezTo>
                  <a:cubicBezTo>
                    <a:pt x="21175" y="461"/>
                    <a:pt x="21164" y="457"/>
                    <a:pt x="21150" y="457"/>
                  </a:cubicBezTo>
                  <a:cubicBezTo>
                    <a:pt x="21120" y="457"/>
                    <a:pt x="21078" y="476"/>
                    <a:pt x="21067" y="487"/>
                  </a:cubicBezTo>
                  <a:cubicBezTo>
                    <a:pt x="21065" y="489"/>
                    <a:pt x="21062" y="490"/>
                    <a:pt x="21058" y="490"/>
                  </a:cubicBezTo>
                  <a:cubicBezTo>
                    <a:pt x="21024" y="490"/>
                    <a:pt x="20918" y="437"/>
                    <a:pt x="20890" y="423"/>
                  </a:cubicBezTo>
                  <a:cubicBezTo>
                    <a:pt x="20883" y="421"/>
                    <a:pt x="20872" y="420"/>
                    <a:pt x="20859" y="420"/>
                  </a:cubicBezTo>
                  <a:cubicBezTo>
                    <a:pt x="20780" y="420"/>
                    <a:pt x="20604" y="455"/>
                    <a:pt x="20535" y="455"/>
                  </a:cubicBezTo>
                  <a:cubicBezTo>
                    <a:pt x="20454" y="439"/>
                    <a:pt x="20373" y="439"/>
                    <a:pt x="20357" y="439"/>
                  </a:cubicBezTo>
                  <a:cubicBezTo>
                    <a:pt x="20326" y="458"/>
                    <a:pt x="20301" y="467"/>
                    <a:pt x="20284" y="467"/>
                  </a:cubicBezTo>
                  <a:cubicBezTo>
                    <a:pt x="20256" y="467"/>
                    <a:pt x="20244" y="446"/>
                    <a:pt x="20244" y="407"/>
                  </a:cubicBezTo>
                  <a:lnTo>
                    <a:pt x="20228" y="391"/>
                  </a:lnTo>
                  <a:cubicBezTo>
                    <a:pt x="20212" y="391"/>
                    <a:pt x="20132" y="423"/>
                    <a:pt x="20035" y="455"/>
                  </a:cubicBezTo>
                  <a:lnTo>
                    <a:pt x="19938" y="471"/>
                  </a:lnTo>
                  <a:cubicBezTo>
                    <a:pt x="19857" y="471"/>
                    <a:pt x="19793" y="487"/>
                    <a:pt x="19728" y="536"/>
                  </a:cubicBezTo>
                  <a:lnTo>
                    <a:pt x="19728" y="552"/>
                  </a:lnTo>
                  <a:cubicBezTo>
                    <a:pt x="19712" y="536"/>
                    <a:pt x="19696" y="504"/>
                    <a:pt x="19680" y="487"/>
                  </a:cubicBezTo>
                  <a:cubicBezTo>
                    <a:pt x="19680" y="485"/>
                    <a:pt x="19679" y="484"/>
                    <a:pt x="19676" y="484"/>
                  </a:cubicBezTo>
                  <a:cubicBezTo>
                    <a:pt x="19663" y="484"/>
                    <a:pt x="19613" y="522"/>
                    <a:pt x="19599" y="536"/>
                  </a:cubicBezTo>
                  <a:cubicBezTo>
                    <a:pt x="19583" y="544"/>
                    <a:pt x="19535" y="548"/>
                    <a:pt x="19484" y="548"/>
                  </a:cubicBezTo>
                  <a:cubicBezTo>
                    <a:pt x="19434" y="548"/>
                    <a:pt x="19381" y="544"/>
                    <a:pt x="19357" y="536"/>
                  </a:cubicBezTo>
                  <a:cubicBezTo>
                    <a:pt x="19325" y="520"/>
                    <a:pt x="19148" y="423"/>
                    <a:pt x="19083" y="423"/>
                  </a:cubicBezTo>
                  <a:cubicBezTo>
                    <a:pt x="19019" y="423"/>
                    <a:pt x="18954" y="439"/>
                    <a:pt x="18938" y="455"/>
                  </a:cubicBezTo>
                  <a:lnTo>
                    <a:pt x="18938" y="471"/>
                  </a:lnTo>
                  <a:cubicBezTo>
                    <a:pt x="18925" y="484"/>
                    <a:pt x="18901" y="508"/>
                    <a:pt x="18893" y="508"/>
                  </a:cubicBezTo>
                  <a:cubicBezTo>
                    <a:pt x="18891" y="508"/>
                    <a:pt x="18889" y="507"/>
                    <a:pt x="18889" y="504"/>
                  </a:cubicBezTo>
                  <a:cubicBezTo>
                    <a:pt x="18848" y="504"/>
                    <a:pt x="18795" y="468"/>
                    <a:pt x="18760" y="468"/>
                  </a:cubicBezTo>
                  <a:cubicBezTo>
                    <a:pt x="18754" y="468"/>
                    <a:pt x="18749" y="469"/>
                    <a:pt x="18744" y="471"/>
                  </a:cubicBezTo>
                  <a:lnTo>
                    <a:pt x="18696" y="487"/>
                  </a:lnTo>
                  <a:cubicBezTo>
                    <a:pt x="18644" y="487"/>
                    <a:pt x="18531" y="508"/>
                    <a:pt x="18463" y="508"/>
                  </a:cubicBezTo>
                  <a:cubicBezTo>
                    <a:pt x="18446" y="508"/>
                    <a:pt x="18431" y="507"/>
                    <a:pt x="18422" y="504"/>
                  </a:cubicBezTo>
                  <a:cubicBezTo>
                    <a:pt x="18398" y="495"/>
                    <a:pt x="18365" y="491"/>
                    <a:pt x="18333" y="491"/>
                  </a:cubicBezTo>
                  <a:cubicBezTo>
                    <a:pt x="18301" y="491"/>
                    <a:pt x="18268" y="495"/>
                    <a:pt x="18244" y="504"/>
                  </a:cubicBezTo>
                  <a:lnTo>
                    <a:pt x="18164" y="471"/>
                  </a:lnTo>
                  <a:lnTo>
                    <a:pt x="18115" y="455"/>
                  </a:lnTo>
                  <a:cubicBezTo>
                    <a:pt x="18035" y="471"/>
                    <a:pt x="17906" y="487"/>
                    <a:pt x="17841" y="504"/>
                  </a:cubicBezTo>
                  <a:lnTo>
                    <a:pt x="17776" y="504"/>
                  </a:lnTo>
                  <a:cubicBezTo>
                    <a:pt x="17764" y="507"/>
                    <a:pt x="17750" y="508"/>
                    <a:pt x="17736" y="508"/>
                  </a:cubicBezTo>
                  <a:cubicBezTo>
                    <a:pt x="17680" y="508"/>
                    <a:pt x="17618" y="487"/>
                    <a:pt x="17567" y="487"/>
                  </a:cubicBezTo>
                  <a:cubicBezTo>
                    <a:pt x="17502" y="487"/>
                    <a:pt x="17422" y="520"/>
                    <a:pt x="17357" y="520"/>
                  </a:cubicBezTo>
                  <a:lnTo>
                    <a:pt x="17244" y="504"/>
                  </a:lnTo>
                  <a:cubicBezTo>
                    <a:pt x="17203" y="521"/>
                    <a:pt x="17144" y="528"/>
                    <a:pt x="17083" y="528"/>
                  </a:cubicBezTo>
                  <a:cubicBezTo>
                    <a:pt x="16977" y="528"/>
                    <a:pt x="16866" y="508"/>
                    <a:pt x="16825" y="487"/>
                  </a:cubicBezTo>
                  <a:cubicBezTo>
                    <a:pt x="16808" y="479"/>
                    <a:pt x="16790" y="475"/>
                    <a:pt x="16774" y="475"/>
                  </a:cubicBezTo>
                  <a:cubicBezTo>
                    <a:pt x="16730" y="475"/>
                    <a:pt x="16696" y="505"/>
                    <a:pt x="16696" y="552"/>
                  </a:cubicBezTo>
                  <a:lnTo>
                    <a:pt x="16615" y="504"/>
                  </a:lnTo>
                  <a:cubicBezTo>
                    <a:pt x="16591" y="495"/>
                    <a:pt x="16571" y="487"/>
                    <a:pt x="16553" y="487"/>
                  </a:cubicBezTo>
                  <a:cubicBezTo>
                    <a:pt x="16534" y="487"/>
                    <a:pt x="16518" y="495"/>
                    <a:pt x="16502" y="520"/>
                  </a:cubicBezTo>
                  <a:cubicBezTo>
                    <a:pt x="16486" y="536"/>
                    <a:pt x="16470" y="544"/>
                    <a:pt x="16454" y="544"/>
                  </a:cubicBezTo>
                  <a:cubicBezTo>
                    <a:pt x="16438" y="544"/>
                    <a:pt x="16422" y="536"/>
                    <a:pt x="16405" y="520"/>
                  </a:cubicBezTo>
                  <a:cubicBezTo>
                    <a:pt x="16396" y="515"/>
                    <a:pt x="16382" y="513"/>
                    <a:pt x="16367" y="513"/>
                  </a:cubicBezTo>
                  <a:cubicBezTo>
                    <a:pt x="16330" y="513"/>
                    <a:pt x="16283" y="524"/>
                    <a:pt x="16260" y="536"/>
                  </a:cubicBezTo>
                  <a:lnTo>
                    <a:pt x="16131" y="616"/>
                  </a:lnTo>
                  <a:cubicBezTo>
                    <a:pt x="16119" y="554"/>
                    <a:pt x="16077" y="530"/>
                    <a:pt x="16052" y="530"/>
                  </a:cubicBezTo>
                  <a:cubicBezTo>
                    <a:pt x="16044" y="530"/>
                    <a:pt x="16038" y="532"/>
                    <a:pt x="16034" y="536"/>
                  </a:cubicBezTo>
                  <a:cubicBezTo>
                    <a:pt x="16002" y="568"/>
                    <a:pt x="15938" y="568"/>
                    <a:pt x="15889" y="568"/>
                  </a:cubicBezTo>
                  <a:lnTo>
                    <a:pt x="15825" y="568"/>
                  </a:lnTo>
                  <a:cubicBezTo>
                    <a:pt x="15825" y="584"/>
                    <a:pt x="15809" y="616"/>
                    <a:pt x="15792" y="665"/>
                  </a:cubicBezTo>
                  <a:lnTo>
                    <a:pt x="15744" y="649"/>
                  </a:lnTo>
                  <a:cubicBezTo>
                    <a:pt x="15663" y="616"/>
                    <a:pt x="15809" y="584"/>
                    <a:pt x="15760" y="552"/>
                  </a:cubicBezTo>
                  <a:lnTo>
                    <a:pt x="15760" y="536"/>
                  </a:lnTo>
                  <a:cubicBezTo>
                    <a:pt x="15756" y="532"/>
                    <a:pt x="15750" y="530"/>
                    <a:pt x="15743" y="530"/>
                  </a:cubicBezTo>
                  <a:cubicBezTo>
                    <a:pt x="15721" y="530"/>
                    <a:pt x="15688" y="548"/>
                    <a:pt x="15663" y="584"/>
                  </a:cubicBezTo>
                  <a:lnTo>
                    <a:pt x="15615" y="600"/>
                  </a:lnTo>
                  <a:lnTo>
                    <a:pt x="15599" y="600"/>
                  </a:lnTo>
                  <a:cubicBezTo>
                    <a:pt x="15567" y="584"/>
                    <a:pt x="15583" y="552"/>
                    <a:pt x="15599" y="536"/>
                  </a:cubicBezTo>
                  <a:cubicBezTo>
                    <a:pt x="15615" y="520"/>
                    <a:pt x="15518" y="520"/>
                    <a:pt x="15502" y="520"/>
                  </a:cubicBezTo>
                  <a:cubicBezTo>
                    <a:pt x="15470" y="520"/>
                    <a:pt x="15373" y="552"/>
                    <a:pt x="15260" y="568"/>
                  </a:cubicBezTo>
                  <a:lnTo>
                    <a:pt x="15099" y="568"/>
                  </a:lnTo>
                  <a:cubicBezTo>
                    <a:pt x="15090" y="566"/>
                    <a:pt x="15080" y="565"/>
                    <a:pt x="15071" y="565"/>
                  </a:cubicBezTo>
                  <a:cubicBezTo>
                    <a:pt x="15014" y="565"/>
                    <a:pt x="14952" y="593"/>
                    <a:pt x="14900" y="593"/>
                  </a:cubicBezTo>
                  <a:cubicBezTo>
                    <a:pt x="14885" y="593"/>
                    <a:pt x="14870" y="591"/>
                    <a:pt x="14857" y="584"/>
                  </a:cubicBezTo>
                  <a:cubicBezTo>
                    <a:pt x="14813" y="570"/>
                    <a:pt x="14776" y="562"/>
                    <a:pt x="14740" y="562"/>
                  </a:cubicBezTo>
                  <a:cubicBezTo>
                    <a:pt x="14696" y="562"/>
                    <a:pt x="14652" y="574"/>
                    <a:pt x="14599" y="600"/>
                  </a:cubicBezTo>
                  <a:cubicBezTo>
                    <a:pt x="14572" y="607"/>
                    <a:pt x="14537" y="611"/>
                    <a:pt x="14501" y="611"/>
                  </a:cubicBezTo>
                  <a:cubicBezTo>
                    <a:pt x="14449" y="611"/>
                    <a:pt x="14395" y="603"/>
                    <a:pt x="14357" y="584"/>
                  </a:cubicBezTo>
                  <a:lnTo>
                    <a:pt x="14292" y="552"/>
                  </a:lnTo>
                  <a:cubicBezTo>
                    <a:pt x="14212" y="552"/>
                    <a:pt x="14099" y="584"/>
                    <a:pt x="14050" y="633"/>
                  </a:cubicBezTo>
                  <a:lnTo>
                    <a:pt x="14002" y="633"/>
                  </a:lnTo>
                  <a:lnTo>
                    <a:pt x="13937" y="649"/>
                  </a:lnTo>
                  <a:cubicBezTo>
                    <a:pt x="13920" y="644"/>
                    <a:pt x="13899" y="642"/>
                    <a:pt x="13877" y="642"/>
                  </a:cubicBezTo>
                  <a:cubicBezTo>
                    <a:pt x="13815" y="642"/>
                    <a:pt x="13738" y="657"/>
                    <a:pt x="13679" y="681"/>
                  </a:cubicBezTo>
                  <a:lnTo>
                    <a:pt x="13566" y="649"/>
                  </a:lnTo>
                  <a:cubicBezTo>
                    <a:pt x="13531" y="642"/>
                    <a:pt x="13493" y="638"/>
                    <a:pt x="13452" y="638"/>
                  </a:cubicBezTo>
                  <a:cubicBezTo>
                    <a:pt x="13306" y="638"/>
                    <a:pt x="13130" y="679"/>
                    <a:pt x="12954" y="729"/>
                  </a:cubicBezTo>
                  <a:lnTo>
                    <a:pt x="12921" y="745"/>
                  </a:lnTo>
                  <a:cubicBezTo>
                    <a:pt x="12889" y="745"/>
                    <a:pt x="12760" y="729"/>
                    <a:pt x="12631" y="729"/>
                  </a:cubicBezTo>
                  <a:lnTo>
                    <a:pt x="12566" y="649"/>
                  </a:lnTo>
                  <a:cubicBezTo>
                    <a:pt x="12566" y="649"/>
                    <a:pt x="12518" y="649"/>
                    <a:pt x="12502" y="665"/>
                  </a:cubicBezTo>
                  <a:lnTo>
                    <a:pt x="12437" y="697"/>
                  </a:lnTo>
                  <a:cubicBezTo>
                    <a:pt x="12423" y="700"/>
                    <a:pt x="12406" y="700"/>
                    <a:pt x="12388" y="700"/>
                  </a:cubicBezTo>
                  <a:cubicBezTo>
                    <a:pt x="12317" y="700"/>
                    <a:pt x="12227" y="686"/>
                    <a:pt x="12169" y="686"/>
                  </a:cubicBezTo>
                  <a:cubicBezTo>
                    <a:pt x="12143" y="686"/>
                    <a:pt x="12123" y="689"/>
                    <a:pt x="12115" y="697"/>
                  </a:cubicBezTo>
                  <a:cubicBezTo>
                    <a:pt x="12087" y="711"/>
                    <a:pt x="11988" y="749"/>
                    <a:pt x="11940" y="749"/>
                  </a:cubicBezTo>
                  <a:cubicBezTo>
                    <a:pt x="11932" y="749"/>
                    <a:pt x="11926" y="748"/>
                    <a:pt x="11921" y="745"/>
                  </a:cubicBezTo>
                  <a:cubicBezTo>
                    <a:pt x="11873" y="745"/>
                    <a:pt x="11824" y="762"/>
                    <a:pt x="11808" y="762"/>
                  </a:cubicBezTo>
                  <a:cubicBezTo>
                    <a:pt x="11792" y="778"/>
                    <a:pt x="11760" y="810"/>
                    <a:pt x="11728" y="826"/>
                  </a:cubicBezTo>
                  <a:lnTo>
                    <a:pt x="11695" y="810"/>
                  </a:lnTo>
                  <a:cubicBezTo>
                    <a:pt x="11647" y="794"/>
                    <a:pt x="11582" y="778"/>
                    <a:pt x="11566" y="778"/>
                  </a:cubicBezTo>
                  <a:lnTo>
                    <a:pt x="11486" y="858"/>
                  </a:lnTo>
                  <a:cubicBezTo>
                    <a:pt x="11464" y="848"/>
                    <a:pt x="11445" y="843"/>
                    <a:pt x="11429" y="843"/>
                  </a:cubicBezTo>
                  <a:cubicBezTo>
                    <a:pt x="11370" y="843"/>
                    <a:pt x="11340" y="898"/>
                    <a:pt x="11340" y="923"/>
                  </a:cubicBezTo>
                  <a:cubicBezTo>
                    <a:pt x="11340" y="955"/>
                    <a:pt x="11421" y="1004"/>
                    <a:pt x="11502" y="1052"/>
                  </a:cubicBezTo>
                  <a:lnTo>
                    <a:pt x="11437" y="1116"/>
                  </a:lnTo>
                  <a:lnTo>
                    <a:pt x="11389" y="1197"/>
                  </a:lnTo>
                  <a:cubicBezTo>
                    <a:pt x="11308" y="1133"/>
                    <a:pt x="11228" y="1084"/>
                    <a:pt x="11195" y="1084"/>
                  </a:cubicBezTo>
                  <a:lnTo>
                    <a:pt x="11163" y="1084"/>
                  </a:lnTo>
                  <a:cubicBezTo>
                    <a:pt x="11147" y="1084"/>
                    <a:pt x="10953" y="1133"/>
                    <a:pt x="10873" y="1133"/>
                  </a:cubicBezTo>
                  <a:cubicBezTo>
                    <a:pt x="10792" y="1116"/>
                    <a:pt x="10792" y="1020"/>
                    <a:pt x="10808" y="971"/>
                  </a:cubicBezTo>
                  <a:cubicBezTo>
                    <a:pt x="10840" y="939"/>
                    <a:pt x="10840" y="907"/>
                    <a:pt x="10840" y="907"/>
                  </a:cubicBezTo>
                  <a:lnTo>
                    <a:pt x="10824" y="907"/>
                  </a:lnTo>
                  <a:cubicBezTo>
                    <a:pt x="10769" y="921"/>
                    <a:pt x="10689" y="958"/>
                    <a:pt x="10658" y="958"/>
                  </a:cubicBezTo>
                  <a:cubicBezTo>
                    <a:pt x="10653" y="958"/>
                    <a:pt x="10649" y="957"/>
                    <a:pt x="10647" y="955"/>
                  </a:cubicBezTo>
                  <a:cubicBezTo>
                    <a:pt x="10582" y="907"/>
                    <a:pt x="10453" y="955"/>
                    <a:pt x="10469" y="842"/>
                  </a:cubicBezTo>
                  <a:cubicBezTo>
                    <a:pt x="10469" y="842"/>
                    <a:pt x="10437" y="826"/>
                    <a:pt x="10437" y="826"/>
                  </a:cubicBezTo>
                  <a:cubicBezTo>
                    <a:pt x="10374" y="861"/>
                    <a:pt x="10310" y="869"/>
                    <a:pt x="10246" y="869"/>
                  </a:cubicBezTo>
                  <a:cubicBezTo>
                    <a:pt x="10197" y="869"/>
                    <a:pt x="10148" y="865"/>
                    <a:pt x="10098" y="865"/>
                  </a:cubicBezTo>
                  <a:cubicBezTo>
                    <a:pt x="10061" y="865"/>
                    <a:pt x="10024" y="867"/>
                    <a:pt x="9986" y="875"/>
                  </a:cubicBezTo>
                  <a:cubicBezTo>
                    <a:pt x="9889" y="875"/>
                    <a:pt x="9792" y="891"/>
                    <a:pt x="9695" y="923"/>
                  </a:cubicBezTo>
                  <a:lnTo>
                    <a:pt x="9631" y="923"/>
                  </a:lnTo>
                  <a:cubicBezTo>
                    <a:pt x="9612" y="947"/>
                    <a:pt x="9585" y="956"/>
                    <a:pt x="9556" y="956"/>
                  </a:cubicBezTo>
                  <a:cubicBezTo>
                    <a:pt x="9509" y="956"/>
                    <a:pt x="9457" y="933"/>
                    <a:pt x="9437" y="923"/>
                  </a:cubicBezTo>
                  <a:cubicBezTo>
                    <a:pt x="9435" y="919"/>
                    <a:pt x="9432" y="917"/>
                    <a:pt x="9428" y="917"/>
                  </a:cubicBezTo>
                  <a:cubicBezTo>
                    <a:pt x="9399" y="917"/>
                    <a:pt x="9322" y="1009"/>
                    <a:pt x="9308" y="1052"/>
                  </a:cubicBezTo>
                  <a:cubicBezTo>
                    <a:pt x="9303" y="1067"/>
                    <a:pt x="9298" y="1072"/>
                    <a:pt x="9294" y="1072"/>
                  </a:cubicBezTo>
                  <a:cubicBezTo>
                    <a:pt x="9284" y="1072"/>
                    <a:pt x="9276" y="1042"/>
                    <a:pt x="9276" y="1020"/>
                  </a:cubicBezTo>
                  <a:cubicBezTo>
                    <a:pt x="9269" y="1001"/>
                    <a:pt x="9256" y="994"/>
                    <a:pt x="9239" y="994"/>
                  </a:cubicBezTo>
                  <a:cubicBezTo>
                    <a:pt x="9214" y="994"/>
                    <a:pt x="9182" y="1010"/>
                    <a:pt x="9163" y="1020"/>
                  </a:cubicBezTo>
                  <a:cubicBezTo>
                    <a:pt x="9161" y="1022"/>
                    <a:pt x="9158" y="1023"/>
                    <a:pt x="9156" y="1023"/>
                  </a:cubicBezTo>
                  <a:cubicBezTo>
                    <a:pt x="9138" y="1023"/>
                    <a:pt x="9110" y="981"/>
                    <a:pt x="9082" y="939"/>
                  </a:cubicBezTo>
                  <a:lnTo>
                    <a:pt x="8985" y="955"/>
                  </a:lnTo>
                  <a:cubicBezTo>
                    <a:pt x="8944" y="969"/>
                    <a:pt x="8878" y="1007"/>
                    <a:pt x="8840" y="1007"/>
                  </a:cubicBezTo>
                  <a:cubicBezTo>
                    <a:pt x="8834" y="1007"/>
                    <a:pt x="8829" y="1006"/>
                    <a:pt x="8824" y="1004"/>
                  </a:cubicBezTo>
                  <a:cubicBezTo>
                    <a:pt x="8799" y="985"/>
                    <a:pt x="8778" y="978"/>
                    <a:pt x="8760" y="978"/>
                  </a:cubicBezTo>
                  <a:cubicBezTo>
                    <a:pt x="8732" y="978"/>
                    <a:pt x="8708" y="994"/>
                    <a:pt x="8679" y="1004"/>
                  </a:cubicBezTo>
                  <a:cubicBezTo>
                    <a:pt x="8631" y="1020"/>
                    <a:pt x="8602" y="1028"/>
                    <a:pt x="8570" y="1028"/>
                  </a:cubicBezTo>
                  <a:cubicBezTo>
                    <a:pt x="8538" y="1028"/>
                    <a:pt x="8502" y="1020"/>
                    <a:pt x="8437" y="1004"/>
                  </a:cubicBezTo>
                  <a:cubicBezTo>
                    <a:pt x="8389" y="1004"/>
                    <a:pt x="8292" y="1020"/>
                    <a:pt x="8292" y="1036"/>
                  </a:cubicBezTo>
                  <a:cubicBezTo>
                    <a:pt x="8278" y="1086"/>
                    <a:pt x="8254" y="1101"/>
                    <a:pt x="8226" y="1101"/>
                  </a:cubicBezTo>
                  <a:cubicBezTo>
                    <a:pt x="8191" y="1101"/>
                    <a:pt x="8150" y="1077"/>
                    <a:pt x="8114" y="1068"/>
                  </a:cubicBezTo>
                  <a:cubicBezTo>
                    <a:pt x="8100" y="1054"/>
                    <a:pt x="8082" y="1046"/>
                    <a:pt x="8066" y="1046"/>
                  </a:cubicBezTo>
                  <a:cubicBezTo>
                    <a:pt x="8045" y="1046"/>
                    <a:pt x="8027" y="1058"/>
                    <a:pt x="8018" y="1084"/>
                  </a:cubicBezTo>
                  <a:cubicBezTo>
                    <a:pt x="8010" y="1125"/>
                    <a:pt x="7993" y="1141"/>
                    <a:pt x="7971" y="1141"/>
                  </a:cubicBezTo>
                  <a:cubicBezTo>
                    <a:pt x="7949" y="1141"/>
                    <a:pt x="7921" y="1125"/>
                    <a:pt x="7889" y="1100"/>
                  </a:cubicBezTo>
                  <a:cubicBezTo>
                    <a:pt x="7877" y="1088"/>
                    <a:pt x="7865" y="1050"/>
                    <a:pt x="7840" y="1050"/>
                  </a:cubicBezTo>
                  <a:cubicBezTo>
                    <a:pt x="7831" y="1050"/>
                    <a:pt x="7821" y="1055"/>
                    <a:pt x="7808" y="1068"/>
                  </a:cubicBezTo>
                  <a:lnTo>
                    <a:pt x="7760" y="1100"/>
                  </a:lnTo>
                  <a:cubicBezTo>
                    <a:pt x="7727" y="1133"/>
                    <a:pt x="7630" y="1262"/>
                    <a:pt x="7582" y="1262"/>
                  </a:cubicBezTo>
                  <a:cubicBezTo>
                    <a:pt x="7518" y="1262"/>
                    <a:pt x="7469" y="1197"/>
                    <a:pt x="7469" y="1165"/>
                  </a:cubicBezTo>
                  <a:cubicBezTo>
                    <a:pt x="7460" y="1156"/>
                    <a:pt x="7413" y="1146"/>
                    <a:pt x="7344" y="1146"/>
                  </a:cubicBezTo>
                  <a:cubicBezTo>
                    <a:pt x="7293" y="1146"/>
                    <a:pt x="7231" y="1151"/>
                    <a:pt x="7163" y="1165"/>
                  </a:cubicBezTo>
                  <a:lnTo>
                    <a:pt x="7034" y="1181"/>
                  </a:lnTo>
                  <a:lnTo>
                    <a:pt x="7018" y="1181"/>
                  </a:lnTo>
                  <a:cubicBezTo>
                    <a:pt x="7001" y="1197"/>
                    <a:pt x="6953" y="1246"/>
                    <a:pt x="6921" y="1278"/>
                  </a:cubicBezTo>
                  <a:lnTo>
                    <a:pt x="6872" y="1246"/>
                  </a:lnTo>
                  <a:cubicBezTo>
                    <a:pt x="6835" y="1208"/>
                    <a:pt x="6802" y="1192"/>
                    <a:pt x="6759" y="1192"/>
                  </a:cubicBezTo>
                  <a:cubicBezTo>
                    <a:pt x="6729" y="1192"/>
                    <a:pt x="6693" y="1200"/>
                    <a:pt x="6647" y="1213"/>
                  </a:cubicBezTo>
                  <a:cubicBezTo>
                    <a:pt x="6534" y="1262"/>
                    <a:pt x="6405" y="1246"/>
                    <a:pt x="6276" y="1278"/>
                  </a:cubicBezTo>
                  <a:lnTo>
                    <a:pt x="6243" y="1278"/>
                  </a:lnTo>
                  <a:cubicBezTo>
                    <a:pt x="6219" y="1302"/>
                    <a:pt x="6179" y="1310"/>
                    <a:pt x="6140" y="1310"/>
                  </a:cubicBezTo>
                  <a:cubicBezTo>
                    <a:pt x="6102" y="1310"/>
                    <a:pt x="6066" y="1302"/>
                    <a:pt x="6050" y="1294"/>
                  </a:cubicBezTo>
                  <a:cubicBezTo>
                    <a:pt x="6047" y="1289"/>
                    <a:pt x="6045" y="1287"/>
                    <a:pt x="6041" y="1287"/>
                  </a:cubicBezTo>
                  <a:cubicBezTo>
                    <a:pt x="6021" y="1287"/>
                    <a:pt x="5985" y="1365"/>
                    <a:pt x="5985" y="1407"/>
                  </a:cubicBezTo>
                  <a:cubicBezTo>
                    <a:pt x="5985" y="1439"/>
                    <a:pt x="6017" y="1536"/>
                    <a:pt x="6001" y="1584"/>
                  </a:cubicBezTo>
                  <a:cubicBezTo>
                    <a:pt x="5996" y="1594"/>
                    <a:pt x="5988" y="1598"/>
                    <a:pt x="5979" y="1598"/>
                  </a:cubicBezTo>
                  <a:cubicBezTo>
                    <a:pt x="5960" y="1598"/>
                    <a:pt x="5937" y="1579"/>
                    <a:pt x="5937" y="1568"/>
                  </a:cubicBezTo>
                  <a:cubicBezTo>
                    <a:pt x="5934" y="1565"/>
                    <a:pt x="5928" y="1564"/>
                    <a:pt x="5921" y="1564"/>
                  </a:cubicBezTo>
                  <a:cubicBezTo>
                    <a:pt x="5887" y="1564"/>
                    <a:pt x="5818" y="1590"/>
                    <a:pt x="5792" y="1617"/>
                  </a:cubicBezTo>
                  <a:cubicBezTo>
                    <a:pt x="5789" y="1618"/>
                    <a:pt x="5787" y="1618"/>
                    <a:pt x="5784" y="1618"/>
                  </a:cubicBezTo>
                  <a:cubicBezTo>
                    <a:pt x="5755" y="1618"/>
                    <a:pt x="5727" y="1533"/>
                    <a:pt x="5727" y="1504"/>
                  </a:cubicBezTo>
                  <a:cubicBezTo>
                    <a:pt x="5727" y="1471"/>
                    <a:pt x="5711" y="1455"/>
                    <a:pt x="5679" y="1455"/>
                  </a:cubicBezTo>
                  <a:lnTo>
                    <a:pt x="5679" y="1439"/>
                  </a:lnTo>
                  <a:cubicBezTo>
                    <a:pt x="5614" y="1439"/>
                    <a:pt x="5566" y="1407"/>
                    <a:pt x="5501" y="1407"/>
                  </a:cubicBezTo>
                  <a:lnTo>
                    <a:pt x="5453" y="1391"/>
                  </a:lnTo>
                  <a:cubicBezTo>
                    <a:pt x="5388" y="1407"/>
                    <a:pt x="5308" y="1423"/>
                    <a:pt x="5308" y="1439"/>
                  </a:cubicBezTo>
                  <a:cubicBezTo>
                    <a:pt x="5292" y="1439"/>
                    <a:pt x="5227" y="1584"/>
                    <a:pt x="5146" y="1584"/>
                  </a:cubicBezTo>
                  <a:cubicBezTo>
                    <a:pt x="5139" y="1586"/>
                    <a:pt x="5133" y="1587"/>
                    <a:pt x="5128" y="1587"/>
                  </a:cubicBezTo>
                  <a:cubicBezTo>
                    <a:pt x="5086" y="1587"/>
                    <a:pt x="5102" y="1532"/>
                    <a:pt x="5130" y="1504"/>
                  </a:cubicBezTo>
                  <a:cubicBezTo>
                    <a:pt x="5153" y="1492"/>
                    <a:pt x="5128" y="1481"/>
                    <a:pt x="5071" y="1481"/>
                  </a:cubicBezTo>
                  <a:cubicBezTo>
                    <a:pt x="5047" y="1481"/>
                    <a:pt x="5018" y="1483"/>
                    <a:pt x="4985" y="1487"/>
                  </a:cubicBezTo>
                  <a:lnTo>
                    <a:pt x="4904" y="1471"/>
                  </a:lnTo>
                  <a:lnTo>
                    <a:pt x="4792" y="1439"/>
                  </a:lnTo>
                  <a:cubicBezTo>
                    <a:pt x="4736" y="1481"/>
                    <a:pt x="4631" y="1523"/>
                    <a:pt x="4563" y="1523"/>
                  </a:cubicBezTo>
                  <a:cubicBezTo>
                    <a:pt x="4552" y="1523"/>
                    <a:pt x="4542" y="1522"/>
                    <a:pt x="4533" y="1520"/>
                  </a:cubicBezTo>
                  <a:lnTo>
                    <a:pt x="4453" y="1520"/>
                  </a:lnTo>
                  <a:cubicBezTo>
                    <a:pt x="4437" y="1520"/>
                    <a:pt x="4421" y="1536"/>
                    <a:pt x="4404" y="1552"/>
                  </a:cubicBezTo>
                  <a:lnTo>
                    <a:pt x="4421" y="1552"/>
                  </a:lnTo>
                  <a:cubicBezTo>
                    <a:pt x="4453" y="1584"/>
                    <a:pt x="4501" y="1600"/>
                    <a:pt x="4550" y="1617"/>
                  </a:cubicBezTo>
                  <a:lnTo>
                    <a:pt x="4582" y="1633"/>
                  </a:lnTo>
                  <a:cubicBezTo>
                    <a:pt x="4646" y="1633"/>
                    <a:pt x="4695" y="1649"/>
                    <a:pt x="4695" y="1649"/>
                  </a:cubicBezTo>
                  <a:cubicBezTo>
                    <a:pt x="4695" y="1665"/>
                    <a:pt x="4533" y="1729"/>
                    <a:pt x="4469" y="1746"/>
                  </a:cubicBezTo>
                  <a:cubicBezTo>
                    <a:pt x="4421" y="1762"/>
                    <a:pt x="4388" y="1810"/>
                    <a:pt x="4404" y="1826"/>
                  </a:cubicBezTo>
                  <a:cubicBezTo>
                    <a:pt x="4404" y="1842"/>
                    <a:pt x="4501" y="1875"/>
                    <a:pt x="4566" y="1907"/>
                  </a:cubicBezTo>
                  <a:cubicBezTo>
                    <a:pt x="4579" y="1911"/>
                    <a:pt x="4594" y="1920"/>
                    <a:pt x="4609" y="1931"/>
                  </a:cubicBezTo>
                  <a:lnTo>
                    <a:pt x="4609" y="1931"/>
                  </a:lnTo>
                  <a:cubicBezTo>
                    <a:pt x="4574" y="1946"/>
                    <a:pt x="4536" y="1955"/>
                    <a:pt x="4501" y="1955"/>
                  </a:cubicBezTo>
                  <a:lnTo>
                    <a:pt x="4485" y="1988"/>
                  </a:lnTo>
                  <a:lnTo>
                    <a:pt x="4485" y="2004"/>
                  </a:lnTo>
                  <a:cubicBezTo>
                    <a:pt x="4501" y="2036"/>
                    <a:pt x="4421" y="2052"/>
                    <a:pt x="4388" y="2052"/>
                  </a:cubicBezTo>
                  <a:cubicBezTo>
                    <a:pt x="4356" y="2052"/>
                    <a:pt x="4324" y="2052"/>
                    <a:pt x="4324" y="2036"/>
                  </a:cubicBezTo>
                  <a:cubicBezTo>
                    <a:pt x="4324" y="2036"/>
                    <a:pt x="4372" y="1939"/>
                    <a:pt x="4388" y="1907"/>
                  </a:cubicBezTo>
                  <a:cubicBezTo>
                    <a:pt x="4404" y="1875"/>
                    <a:pt x="4372" y="1842"/>
                    <a:pt x="4324" y="1826"/>
                  </a:cubicBezTo>
                  <a:lnTo>
                    <a:pt x="4308" y="1875"/>
                  </a:lnTo>
                  <a:cubicBezTo>
                    <a:pt x="4308" y="1907"/>
                    <a:pt x="4324" y="1939"/>
                    <a:pt x="4308" y="1939"/>
                  </a:cubicBezTo>
                  <a:lnTo>
                    <a:pt x="4292" y="1955"/>
                  </a:lnTo>
                  <a:cubicBezTo>
                    <a:pt x="4282" y="1960"/>
                    <a:pt x="4273" y="1962"/>
                    <a:pt x="4264" y="1962"/>
                  </a:cubicBezTo>
                  <a:cubicBezTo>
                    <a:pt x="4243" y="1962"/>
                    <a:pt x="4227" y="1951"/>
                    <a:pt x="4227" y="1939"/>
                  </a:cubicBezTo>
                  <a:lnTo>
                    <a:pt x="4227" y="1923"/>
                  </a:lnTo>
                  <a:cubicBezTo>
                    <a:pt x="4227" y="1907"/>
                    <a:pt x="4195" y="1858"/>
                    <a:pt x="4162" y="1826"/>
                  </a:cubicBezTo>
                  <a:lnTo>
                    <a:pt x="4098" y="1794"/>
                  </a:lnTo>
                  <a:lnTo>
                    <a:pt x="4066" y="1778"/>
                  </a:lnTo>
                  <a:cubicBezTo>
                    <a:pt x="4062" y="1777"/>
                    <a:pt x="4059" y="1776"/>
                    <a:pt x="4056" y="1776"/>
                  </a:cubicBezTo>
                  <a:cubicBezTo>
                    <a:pt x="4022" y="1776"/>
                    <a:pt x="4051" y="1861"/>
                    <a:pt x="4066" y="1891"/>
                  </a:cubicBezTo>
                  <a:cubicBezTo>
                    <a:pt x="4082" y="1939"/>
                    <a:pt x="4017" y="1988"/>
                    <a:pt x="3985" y="1988"/>
                  </a:cubicBezTo>
                  <a:cubicBezTo>
                    <a:pt x="3969" y="2004"/>
                    <a:pt x="4098" y="2020"/>
                    <a:pt x="4146" y="2036"/>
                  </a:cubicBezTo>
                  <a:cubicBezTo>
                    <a:pt x="4179" y="2036"/>
                    <a:pt x="4195" y="2052"/>
                    <a:pt x="4162" y="2084"/>
                  </a:cubicBezTo>
                  <a:lnTo>
                    <a:pt x="4146" y="2084"/>
                  </a:lnTo>
                  <a:lnTo>
                    <a:pt x="4017" y="2181"/>
                  </a:lnTo>
                  <a:cubicBezTo>
                    <a:pt x="3945" y="2138"/>
                    <a:pt x="3822" y="2082"/>
                    <a:pt x="3785" y="2082"/>
                  </a:cubicBezTo>
                  <a:cubicBezTo>
                    <a:pt x="3780" y="2082"/>
                    <a:pt x="3777" y="2083"/>
                    <a:pt x="3775" y="2084"/>
                  </a:cubicBezTo>
                  <a:cubicBezTo>
                    <a:pt x="3759" y="2117"/>
                    <a:pt x="3695" y="2165"/>
                    <a:pt x="3630" y="2213"/>
                  </a:cubicBezTo>
                  <a:lnTo>
                    <a:pt x="3582" y="2197"/>
                  </a:lnTo>
                  <a:lnTo>
                    <a:pt x="3453" y="2149"/>
                  </a:lnTo>
                  <a:lnTo>
                    <a:pt x="3453" y="2149"/>
                  </a:lnTo>
                  <a:cubicBezTo>
                    <a:pt x="3372" y="2213"/>
                    <a:pt x="3388" y="2278"/>
                    <a:pt x="3485" y="2294"/>
                  </a:cubicBezTo>
                  <a:lnTo>
                    <a:pt x="3533" y="2310"/>
                  </a:lnTo>
                  <a:lnTo>
                    <a:pt x="3598" y="2342"/>
                  </a:lnTo>
                  <a:cubicBezTo>
                    <a:pt x="3618" y="2363"/>
                    <a:pt x="3653" y="2372"/>
                    <a:pt x="3694" y="2372"/>
                  </a:cubicBezTo>
                  <a:cubicBezTo>
                    <a:pt x="3752" y="2372"/>
                    <a:pt x="3823" y="2354"/>
                    <a:pt x="3888" y="2326"/>
                  </a:cubicBezTo>
                  <a:lnTo>
                    <a:pt x="3985" y="2294"/>
                  </a:lnTo>
                  <a:lnTo>
                    <a:pt x="4114" y="2278"/>
                  </a:lnTo>
                  <a:cubicBezTo>
                    <a:pt x="4167" y="2358"/>
                    <a:pt x="4231" y="2415"/>
                    <a:pt x="4270" y="2415"/>
                  </a:cubicBezTo>
                  <a:cubicBezTo>
                    <a:pt x="4279" y="2415"/>
                    <a:pt x="4286" y="2413"/>
                    <a:pt x="4292" y="2407"/>
                  </a:cubicBezTo>
                  <a:lnTo>
                    <a:pt x="4340" y="2375"/>
                  </a:lnTo>
                  <a:lnTo>
                    <a:pt x="4388" y="2375"/>
                  </a:lnTo>
                  <a:cubicBezTo>
                    <a:pt x="4404" y="2391"/>
                    <a:pt x="4404" y="2407"/>
                    <a:pt x="4421" y="2439"/>
                  </a:cubicBezTo>
                  <a:cubicBezTo>
                    <a:pt x="4404" y="2455"/>
                    <a:pt x="4388" y="2520"/>
                    <a:pt x="4372" y="2568"/>
                  </a:cubicBezTo>
                  <a:lnTo>
                    <a:pt x="4485" y="2568"/>
                  </a:lnTo>
                  <a:cubicBezTo>
                    <a:pt x="4517" y="2568"/>
                    <a:pt x="4550" y="2568"/>
                    <a:pt x="4582" y="2584"/>
                  </a:cubicBezTo>
                  <a:lnTo>
                    <a:pt x="4630" y="2617"/>
                  </a:lnTo>
                  <a:cubicBezTo>
                    <a:pt x="4663" y="2584"/>
                    <a:pt x="4759" y="2536"/>
                    <a:pt x="4840" y="2504"/>
                  </a:cubicBezTo>
                  <a:lnTo>
                    <a:pt x="4904" y="2488"/>
                  </a:lnTo>
                  <a:lnTo>
                    <a:pt x="4921" y="2488"/>
                  </a:lnTo>
                  <a:cubicBezTo>
                    <a:pt x="4937" y="2488"/>
                    <a:pt x="4953" y="2471"/>
                    <a:pt x="4953" y="2439"/>
                  </a:cubicBezTo>
                  <a:lnTo>
                    <a:pt x="4937" y="2423"/>
                  </a:lnTo>
                  <a:lnTo>
                    <a:pt x="4921" y="2423"/>
                  </a:lnTo>
                  <a:cubicBezTo>
                    <a:pt x="4872" y="2407"/>
                    <a:pt x="4904" y="2375"/>
                    <a:pt x="4937" y="2375"/>
                  </a:cubicBezTo>
                  <a:cubicBezTo>
                    <a:pt x="4953" y="2359"/>
                    <a:pt x="4904" y="2326"/>
                    <a:pt x="4888" y="2326"/>
                  </a:cubicBezTo>
                  <a:cubicBezTo>
                    <a:pt x="4856" y="2326"/>
                    <a:pt x="4888" y="2278"/>
                    <a:pt x="4937" y="2246"/>
                  </a:cubicBezTo>
                  <a:lnTo>
                    <a:pt x="4969" y="2246"/>
                  </a:lnTo>
                  <a:cubicBezTo>
                    <a:pt x="5001" y="2262"/>
                    <a:pt x="5050" y="2294"/>
                    <a:pt x="5066" y="2342"/>
                  </a:cubicBezTo>
                  <a:lnTo>
                    <a:pt x="5098" y="2407"/>
                  </a:lnTo>
                  <a:cubicBezTo>
                    <a:pt x="5118" y="2456"/>
                    <a:pt x="5150" y="2475"/>
                    <a:pt x="5179" y="2475"/>
                  </a:cubicBezTo>
                  <a:cubicBezTo>
                    <a:pt x="5197" y="2475"/>
                    <a:pt x="5215" y="2468"/>
                    <a:pt x="5227" y="2455"/>
                  </a:cubicBezTo>
                  <a:cubicBezTo>
                    <a:pt x="5230" y="2453"/>
                    <a:pt x="5233" y="2451"/>
                    <a:pt x="5236" y="2451"/>
                  </a:cubicBezTo>
                  <a:cubicBezTo>
                    <a:pt x="5253" y="2451"/>
                    <a:pt x="5275" y="2485"/>
                    <a:pt x="5275" y="2552"/>
                  </a:cubicBezTo>
                  <a:lnTo>
                    <a:pt x="5195" y="2600"/>
                  </a:lnTo>
                  <a:cubicBezTo>
                    <a:pt x="5114" y="2649"/>
                    <a:pt x="4985" y="2665"/>
                    <a:pt x="4953" y="2762"/>
                  </a:cubicBezTo>
                  <a:cubicBezTo>
                    <a:pt x="4953" y="2778"/>
                    <a:pt x="4904" y="2778"/>
                    <a:pt x="4888" y="2778"/>
                  </a:cubicBezTo>
                  <a:cubicBezTo>
                    <a:pt x="4840" y="2762"/>
                    <a:pt x="4759" y="2730"/>
                    <a:pt x="4743" y="2697"/>
                  </a:cubicBezTo>
                  <a:cubicBezTo>
                    <a:pt x="4734" y="2650"/>
                    <a:pt x="4713" y="2636"/>
                    <a:pt x="4687" y="2636"/>
                  </a:cubicBezTo>
                  <a:cubicBezTo>
                    <a:pt x="4670" y="2636"/>
                    <a:pt x="4650" y="2642"/>
                    <a:pt x="4630" y="2649"/>
                  </a:cubicBezTo>
                  <a:cubicBezTo>
                    <a:pt x="4550" y="2665"/>
                    <a:pt x="4485" y="2681"/>
                    <a:pt x="4421" y="2713"/>
                  </a:cubicBezTo>
                  <a:cubicBezTo>
                    <a:pt x="4389" y="2726"/>
                    <a:pt x="4368" y="2734"/>
                    <a:pt x="4352" y="2734"/>
                  </a:cubicBezTo>
                  <a:cubicBezTo>
                    <a:pt x="4327" y="2734"/>
                    <a:pt x="4318" y="2714"/>
                    <a:pt x="4308" y="2665"/>
                  </a:cubicBezTo>
                  <a:lnTo>
                    <a:pt x="4292" y="2633"/>
                  </a:lnTo>
                  <a:cubicBezTo>
                    <a:pt x="4243" y="2649"/>
                    <a:pt x="4114" y="2810"/>
                    <a:pt x="4050" y="2859"/>
                  </a:cubicBezTo>
                  <a:cubicBezTo>
                    <a:pt x="4035" y="2866"/>
                    <a:pt x="4020" y="2869"/>
                    <a:pt x="4005" y="2869"/>
                  </a:cubicBezTo>
                  <a:cubicBezTo>
                    <a:pt x="3959" y="2869"/>
                    <a:pt x="3921" y="2835"/>
                    <a:pt x="3921" y="2810"/>
                  </a:cubicBezTo>
                  <a:cubicBezTo>
                    <a:pt x="3921" y="2804"/>
                    <a:pt x="3912" y="2800"/>
                    <a:pt x="3900" y="2800"/>
                  </a:cubicBezTo>
                  <a:cubicBezTo>
                    <a:pt x="3883" y="2800"/>
                    <a:pt x="3859" y="2807"/>
                    <a:pt x="3840" y="2826"/>
                  </a:cubicBezTo>
                  <a:lnTo>
                    <a:pt x="3808" y="2842"/>
                  </a:lnTo>
                  <a:cubicBezTo>
                    <a:pt x="3791" y="2859"/>
                    <a:pt x="3743" y="2923"/>
                    <a:pt x="3759" y="2923"/>
                  </a:cubicBezTo>
                  <a:lnTo>
                    <a:pt x="3775" y="2971"/>
                  </a:lnTo>
                  <a:cubicBezTo>
                    <a:pt x="3791" y="3004"/>
                    <a:pt x="3824" y="3036"/>
                    <a:pt x="3840" y="3036"/>
                  </a:cubicBezTo>
                  <a:lnTo>
                    <a:pt x="3840" y="3052"/>
                  </a:lnTo>
                  <a:lnTo>
                    <a:pt x="3856" y="3084"/>
                  </a:lnTo>
                  <a:cubicBezTo>
                    <a:pt x="3856" y="3103"/>
                    <a:pt x="3878" y="3111"/>
                    <a:pt x="3906" y="3111"/>
                  </a:cubicBezTo>
                  <a:cubicBezTo>
                    <a:pt x="3926" y="3111"/>
                    <a:pt x="3949" y="3107"/>
                    <a:pt x="3969" y="3101"/>
                  </a:cubicBezTo>
                  <a:lnTo>
                    <a:pt x="3969" y="3149"/>
                  </a:lnTo>
                  <a:lnTo>
                    <a:pt x="3985" y="3246"/>
                  </a:lnTo>
                  <a:cubicBezTo>
                    <a:pt x="4066" y="3310"/>
                    <a:pt x="4066" y="3359"/>
                    <a:pt x="4001" y="3375"/>
                  </a:cubicBezTo>
                  <a:lnTo>
                    <a:pt x="3969" y="3359"/>
                  </a:lnTo>
                  <a:cubicBezTo>
                    <a:pt x="3934" y="3341"/>
                    <a:pt x="3908" y="3328"/>
                    <a:pt x="3887" y="3328"/>
                  </a:cubicBezTo>
                  <a:cubicBezTo>
                    <a:pt x="3869" y="3328"/>
                    <a:pt x="3854" y="3337"/>
                    <a:pt x="3840" y="3359"/>
                  </a:cubicBezTo>
                  <a:cubicBezTo>
                    <a:pt x="3808" y="3407"/>
                    <a:pt x="3759" y="3391"/>
                    <a:pt x="3695" y="3407"/>
                  </a:cubicBezTo>
                  <a:cubicBezTo>
                    <a:pt x="3662" y="3407"/>
                    <a:pt x="3630" y="3439"/>
                    <a:pt x="3598" y="3472"/>
                  </a:cubicBezTo>
                  <a:cubicBezTo>
                    <a:pt x="3598" y="3472"/>
                    <a:pt x="3598" y="3488"/>
                    <a:pt x="3598" y="3488"/>
                  </a:cubicBezTo>
                  <a:lnTo>
                    <a:pt x="3598" y="3504"/>
                  </a:lnTo>
                  <a:cubicBezTo>
                    <a:pt x="3598" y="3520"/>
                    <a:pt x="3501" y="3617"/>
                    <a:pt x="3453" y="3649"/>
                  </a:cubicBezTo>
                  <a:cubicBezTo>
                    <a:pt x="3420" y="3681"/>
                    <a:pt x="3469" y="3713"/>
                    <a:pt x="3485" y="3713"/>
                  </a:cubicBezTo>
                  <a:cubicBezTo>
                    <a:pt x="3517" y="3713"/>
                    <a:pt x="3662" y="3794"/>
                    <a:pt x="3630" y="3810"/>
                  </a:cubicBezTo>
                  <a:cubicBezTo>
                    <a:pt x="3598" y="3826"/>
                    <a:pt x="3566" y="3891"/>
                    <a:pt x="3533" y="3923"/>
                  </a:cubicBezTo>
                  <a:lnTo>
                    <a:pt x="3533" y="3972"/>
                  </a:lnTo>
                  <a:lnTo>
                    <a:pt x="3533" y="4020"/>
                  </a:lnTo>
                  <a:cubicBezTo>
                    <a:pt x="3501" y="4068"/>
                    <a:pt x="3420" y="4101"/>
                    <a:pt x="3372" y="4101"/>
                  </a:cubicBezTo>
                  <a:lnTo>
                    <a:pt x="3324" y="4101"/>
                  </a:lnTo>
                  <a:cubicBezTo>
                    <a:pt x="3324" y="4084"/>
                    <a:pt x="3420" y="3859"/>
                    <a:pt x="3372" y="3826"/>
                  </a:cubicBezTo>
                  <a:cubicBezTo>
                    <a:pt x="3324" y="3794"/>
                    <a:pt x="3275" y="3778"/>
                    <a:pt x="3275" y="3778"/>
                  </a:cubicBezTo>
                  <a:lnTo>
                    <a:pt x="3259" y="3778"/>
                  </a:lnTo>
                  <a:cubicBezTo>
                    <a:pt x="3243" y="3794"/>
                    <a:pt x="3227" y="3794"/>
                    <a:pt x="3211" y="3794"/>
                  </a:cubicBezTo>
                  <a:lnTo>
                    <a:pt x="3195" y="3810"/>
                  </a:lnTo>
                  <a:cubicBezTo>
                    <a:pt x="3130" y="3778"/>
                    <a:pt x="2985" y="3713"/>
                    <a:pt x="2937" y="3697"/>
                  </a:cubicBezTo>
                  <a:cubicBezTo>
                    <a:pt x="2930" y="3695"/>
                    <a:pt x="2925" y="3694"/>
                    <a:pt x="2919" y="3694"/>
                  </a:cubicBezTo>
                  <a:cubicBezTo>
                    <a:pt x="2885" y="3694"/>
                    <a:pt x="2876" y="3740"/>
                    <a:pt x="2904" y="3810"/>
                  </a:cubicBezTo>
                  <a:lnTo>
                    <a:pt x="2872" y="3875"/>
                  </a:lnTo>
                  <a:lnTo>
                    <a:pt x="2840" y="3907"/>
                  </a:lnTo>
                  <a:cubicBezTo>
                    <a:pt x="2828" y="3912"/>
                    <a:pt x="2817" y="3914"/>
                    <a:pt x="2806" y="3914"/>
                  </a:cubicBezTo>
                  <a:cubicBezTo>
                    <a:pt x="2743" y="3914"/>
                    <a:pt x="2702" y="3843"/>
                    <a:pt x="2743" y="3843"/>
                  </a:cubicBezTo>
                  <a:cubicBezTo>
                    <a:pt x="2791" y="3826"/>
                    <a:pt x="2808" y="3794"/>
                    <a:pt x="2775" y="3778"/>
                  </a:cubicBezTo>
                  <a:lnTo>
                    <a:pt x="2711" y="3778"/>
                  </a:lnTo>
                  <a:lnTo>
                    <a:pt x="2614" y="3810"/>
                  </a:lnTo>
                  <a:cubicBezTo>
                    <a:pt x="2485" y="3746"/>
                    <a:pt x="2372" y="3681"/>
                    <a:pt x="2356" y="3665"/>
                  </a:cubicBezTo>
                  <a:lnTo>
                    <a:pt x="2324" y="3665"/>
                  </a:lnTo>
                  <a:cubicBezTo>
                    <a:pt x="2307" y="3665"/>
                    <a:pt x="2291" y="3697"/>
                    <a:pt x="2291" y="3713"/>
                  </a:cubicBezTo>
                  <a:lnTo>
                    <a:pt x="2291" y="3746"/>
                  </a:lnTo>
                  <a:cubicBezTo>
                    <a:pt x="2291" y="3794"/>
                    <a:pt x="2146" y="3859"/>
                    <a:pt x="2114" y="3875"/>
                  </a:cubicBezTo>
                  <a:cubicBezTo>
                    <a:pt x="2066" y="3875"/>
                    <a:pt x="2049" y="3810"/>
                    <a:pt x="2049" y="3794"/>
                  </a:cubicBezTo>
                  <a:cubicBezTo>
                    <a:pt x="2053" y="3786"/>
                    <a:pt x="2052" y="3783"/>
                    <a:pt x="2046" y="3783"/>
                  </a:cubicBezTo>
                  <a:cubicBezTo>
                    <a:pt x="2030" y="3783"/>
                    <a:pt x="1977" y="3814"/>
                    <a:pt x="1953" y="3826"/>
                  </a:cubicBezTo>
                  <a:cubicBezTo>
                    <a:pt x="1936" y="3843"/>
                    <a:pt x="1969" y="3955"/>
                    <a:pt x="1985" y="3988"/>
                  </a:cubicBezTo>
                  <a:cubicBezTo>
                    <a:pt x="2001" y="4020"/>
                    <a:pt x="2017" y="4068"/>
                    <a:pt x="2017" y="4084"/>
                  </a:cubicBezTo>
                  <a:lnTo>
                    <a:pt x="2001" y="4101"/>
                  </a:lnTo>
                  <a:cubicBezTo>
                    <a:pt x="1985" y="4125"/>
                    <a:pt x="1936" y="4137"/>
                    <a:pt x="1886" y="4137"/>
                  </a:cubicBezTo>
                  <a:cubicBezTo>
                    <a:pt x="1836" y="4137"/>
                    <a:pt x="1783" y="4125"/>
                    <a:pt x="1759" y="4101"/>
                  </a:cubicBezTo>
                  <a:lnTo>
                    <a:pt x="1743" y="4084"/>
                  </a:lnTo>
                  <a:cubicBezTo>
                    <a:pt x="1740" y="4078"/>
                    <a:pt x="1735" y="4076"/>
                    <a:pt x="1729" y="4076"/>
                  </a:cubicBezTo>
                  <a:cubicBezTo>
                    <a:pt x="1703" y="4076"/>
                    <a:pt x="1656" y="4123"/>
                    <a:pt x="1630" y="4149"/>
                  </a:cubicBezTo>
                  <a:cubicBezTo>
                    <a:pt x="1628" y="4156"/>
                    <a:pt x="1625" y="4160"/>
                    <a:pt x="1623" y="4160"/>
                  </a:cubicBezTo>
                  <a:cubicBezTo>
                    <a:pt x="1609" y="4160"/>
                    <a:pt x="1598" y="4061"/>
                    <a:pt x="1598" y="4020"/>
                  </a:cubicBezTo>
                  <a:cubicBezTo>
                    <a:pt x="1598" y="3972"/>
                    <a:pt x="1662" y="3923"/>
                    <a:pt x="1695" y="3923"/>
                  </a:cubicBezTo>
                  <a:cubicBezTo>
                    <a:pt x="1711" y="3923"/>
                    <a:pt x="1678" y="3907"/>
                    <a:pt x="1598" y="3891"/>
                  </a:cubicBezTo>
                  <a:lnTo>
                    <a:pt x="1501" y="3891"/>
                  </a:lnTo>
                  <a:cubicBezTo>
                    <a:pt x="1485" y="3907"/>
                    <a:pt x="1453" y="3955"/>
                    <a:pt x="1420" y="3988"/>
                  </a:cubicBezTo>
                  <a:lnTo>
                    <a:pt x="1388" y="3972"/>
                  </a:lnTo>
                  <a:lnTo>
                    <a:pt x="1340" y="3939"/>
                  </a:lnTo>
                  <a:cubicBezTo>
                    <a:pt x="1291" y="3891"/>
                    <a:pt x="1243" y="3859"/>
                    <a:pt x="1227" y="3859"/>
                  </a:cubicBezTo>
                  <a:cubicBezTo>
                    <a:pt x="1211" y="3875"/>
                    <a:pt x="1178" y="3939"/>
                    <a:pt x="1146" y="4004"/>
                  </a:cubicBezTo>
                  <a:lnTo>
                    <a:pt x="1098" y="3972"/>
                  </a:lnTo>
                  <a:lnTo>
                    <a:pt x="969" y="3907"/>
                  </a:lnTo>
                  <a:cubicBezTo>
                    <a:pt x="856" y="3955"/>
                    <a:pt x="856" y="4084"/>
                    <a:pt x="856" y="4117"/>
                  </a:cubicBezTo>
                  <a:cubicBezTo>
                    <a:pt x="872" y="4165"/>
                    <a:pt x="888" y="4230"/>
                    <a:pt x="888" y="4246"/>
                  </a:cubicBezTo>
                  <a:cubicBezTo>
                    <a:pt x="904" y="4262"/>
                    <a:pt x="888" y="4294"/>
                    <a:pt x="888" y="4294"/>
                  </a:cubicBezTo>
                  <a:cubicBezTo>
                    <a:pt x="888" y="4294"/>
                    <a:pt x="791" y="4246"/>
                    <a:pt x="775" y="4214"/>
                  </a:cubicBezTo>
                  <a:cubicBezTo>
                    <a:pt x="743" y="4197"/>
                    <a:pt x="775" y="4084"/>
                    <a:pt x="743" y="4068"/>
                  </a:cubicBezTo>
                  <a:cubicBezTo>
                    <a:pt x="727" y="4060"/>
                    <a:pt x="698" y="4056"/>
                    <a:pt x="670" y="4056"/>
                  </a:cubicBezTo>
                  <a:cubicBezTo>
                    <a:pt x="642" y="4056"/>
                    <a:pt x="614" y="4060"/>
                    <a:pt x="598" y="4068"/>
                  </a:cubicBezTo>
                  <a:cubicBezTo>
                    <a:pt x="582" y="4068"/>
                    <a:pt x="582" y="4117"/>
                    <a:pt x="598" y="4181"/>
                  </a:cubicBezTo>
                  <a:lnTo>
                    <a:pt x="582" y="4197"/>
                  </a:lnTo>
                  <a:cubicBezTo>
                    <a:pt x="533" y="4230"/>
                    <a:pt x="501" y="4294"/>
                    <a:pt x="404" y="4294"/>
                  </a:cubicBezTo>
                  <a:cubicBezTo>
                    <a:pt x="404" y="4310"/>
                    <a:pt x="436" y="4326"/>
                    <a:pt x="452" y="4343"/>
                  </a:cubicBezTo>
                  <a:cubicBezTo>
                    <a:pt x="467" y="4343"/>
                    <a:pt x="407" y="4429"/>
                    <a:pt x="359" y="4429"/>
                  </a:cubicBezTo>
                  <a:cubicBezTo>
                    <a:pt x="352" y="4429"/>
                    <a:pt x="346" y="4427"/>
                    <a:pt x="340" y="4423"/>
                  </a:cubicBezTo>
                  <a:cubicBezTo>
                    <a:pt x="336" y="4422"/>
                    <a:pt x="332" y="4422"/>
                    <a:pt x="328" y="4422"/>
                  </a:cubicBezTo>
                  <a:cubicBezTo>
                    <a:pt x="266" y="4422"/>
                    <a:pt x="195" y="4540"/>
                    <a:pt x="211" y="4601"/>
                  </a:cubicBezTo>
                  <a:cubicBezTo>
                    <a:pt x="211" y="4644"/>
                    <a:pt x="203" y="4665"/>
                    <a:pt x="184" y="4665"/>
                  </a:cubicBezTo>
                  <a:cubicBezTo>
                    <a:pt x="175" y="4665"/>
                    <a:pt x="162" y="4660"/>
                    <a:pt x="146" y="4649"/>
                  </a:cubicBezTo>
                  <a:lnTo>
                    <a:pt x="130" y="4649"/>
                  </a:lnTo>
                  <a:cubicBezTo>
                    <a:pt x="124" y="4644"/>
                    <a:pt x="117" y="4642"/>
                    <a:pt x="110" y="4642"/>
                  </a:cubicBezTo>
                  <a:cubicBezTo>
                    <a:pt x="96" y="4642"/>
                    <a:pt x="81" y="4649"/>
                    <a:pt x="81" y="4649"/>
                  </a:cubicBezTo>
                  <a:lnTo>
                    <a:pt x="65" y="4665"/>
                  </a:lnTo>
                  <a:cubicBezTo>
                    <a:pt x="65" y="4681"/>
                    <a:pt x="114" y="4746"/>
                    <a:pt x="146" y="4746"/>
                  </a:cubicBezTo>
                  <a:cubicBezTo>
                    <a:pt x="155" y="4751"/>
                    <a:pt x="169" y="4753"/>
                    <a:pt x="184" y="4753"/>
                  </a:cubicBezTo>
                  <a:cubicBezTo>
                    <a:pt x="221" y="4753"/>
                    <a:pt x="268" y="4741"/>
                    <a:pt x="291" y="4730"/>
                  </a:cubicBezTo>
                  <a:cubicBezTo>
                    <a:pt x="307" y="4714"/>
                    <a:pt x="293" y="4567"/>
                    <a:pt x="333" y="4567"/>
                  </a:cubicBezTo>
                  <a:cubicBezTo>
                    <a:pt x="335" y="4567"/>
                    <a:pt x="337" y="4568"/>
                    <a:pt x="340" y="4568"/>
                  </a:cubicBezTo>
                  <a:cubicBezTo>
                    <a:pt x="388" y="4568"/>
                    <a:pt x="404" y="4617"/>
                    <a:pt x="388" y="4633"/>
                  </a:cubicBezTo>
                  <a:cubicBezTo>
                    <a:pt x="388" y="4649"/>
                    <a:pt x="452" y="4681"/>
                    <a:pt x="485" y="4697"/>
                  </a:cubicBezTo>
                  <a:cubicBezTo>
                    <a:pt x="517" y="4697"/>
                    <a:pt x="517" y="4762"/>
                    <a:pt x="501" y="4778"/>
                  </a:cubicBezTo>
                  <a:cubicBezTo>
                    <a:pt x="501" y="4786"/>
                    <a:pt x="505" y="4790"/>
                    <a:pt x="513" y="4790"/>
                  </a:cubicBezTo>
                  <a:cubicBezTo>
                    <a:pt x="521" y="4790"/>
                    <a:pt x="533" y="4786"/>
                    <a:pt x="549" y="4778"/>
                  </a:cubicBezTo>
                  <a:lnTo>
                    <a:pt x="565" y="4778"/>
                  </a:lnTo>
                  <a:lnTo>
                    <a:pt x="630" y="4794"/>
                  </a:lnTo>
                  <a:cubicBezTo>
                    <a:pt x="727" y="4826"/>
                    <a:pt x="743" y="4875"/>
                    <a:pt x="678" y="4891"/>
                  </a:cubicBezTo>
                  <a:lnTo>
                    <a:pt x="662" y="4891"/>
                  </a:lnTo>
                  <a:cubicBezTo>
                    <a:pt x="642" y="4881"/>
                    <a:pt x="628" y="4877"/>
                    <a:pt x="619" y="4877"/>
                  </a:cubicBezTo>
                  <a:cubicBezTo>
                    <a:pt x="598" y="4877"/>
                    <a:pt x="598" y="4896"/>
                    <a:pt x="598" y="4907"/>
                  </a:cubicBezTo>
                  <a:cubicBezTo>
                    <a:pt x="614" y="4939"/>
                    <a:pt x="646" y="4972"/>
                    <a:pt x="646" y="4988"/>
                  </a:cubicBezTo>
                  <a:lnTo>
                    <a:pt x="614" y="5020"/>
                  </a:lnTo>
                  <a:cubicBezTo>
                    <a:pt x="565" y="4988"/>
                    <a:pt x="501" y="4972"/>
                    <a:pt x="452" y="4956"/>
                  </a:cubicBezTo>
                  <a:lnTo>
                    <a:pt x="420" y="4988"/>
                  </a:lnTo>
                  <a:lnTo>
                    <a:pt x="372" y="5020"/>
                  </a:lnTo>
                  <a:cubicBezTo>
                    <a:pt x="307" y="5052"/>
                    <a:pt x="372" y="5085"/>
                    <a:pt x="420" y="5101"/>
                  </a:cubicBezTo>
                  <a:cubicBezTo>
                    <a:pt x="452" y="5101"/>
                    <a:pt x="436" y="5133"/>
                    <a:pt x="356" y="5181"/>
                  </a:cubicBezTo>
                  <a:lnTo>
                    <a:pt x="275" y="5181"/>
                  </a:lnTo>
                  <a:lnTo>
                    <a:pt x="65" y="5197"/>
                  </a:lnTo>
                  <a:cubicBezTo>
                    <a:pt x="33" y="5310"/>
                    <a:pt x="1" y="5439"/>
                    <a:pt x="1" y="5456"/>
                  </a:cubicBezTo>
                  <a:cubicBezTo>
                    <a:pt x="1" y="5472"/>
                    <a:pt x="65" y="5488"/>
                    <a:pt x="130" y="5488"/>
                  </a:cubicBezTo>
                  <a:lnTo>
                    <a:pt x="162" y="5520"/>
                  </a:lnTo>
                  <a:cubicBezTo>
                    <a:pt x="194" y="5536"/>
                    <a:pt x="211" y="5585"/>
                    <a:pt x="211" y="5617"/>
                  </a:cubicBezTo>
                  <a:cubicBezTo>
                    <a:pt x="227" y="5649"/>
                    <a:pt x="227" y="5681"/>
                    <a:pt x="211" y="5714"/>
                  </a:cubicBezTo>
                  <a:lnTo>
                    <a:pt x="211" y="5762"/>
                  </a:lnTo>
                  <a:cubicBezTo>
                    <a:pt x="194" y="5810"/>
                    <a:pt x="275" y="5810"/>
                    <a:pt x="307" y="5810"/>
                  </a:cubicBezTo>
                  <a:cubicBezTo>
                    <a:pt x="323" y="5794"/>
                    <a:pt x="340" y="5746"/>
                    <a:pt x="323" y="5698"/>
                  </a:cubicBezTo>
                  <a:lnTo>
                    <a:pt x="340" y="5681"/>
                  </a:lnTo>
                  <a:lnTo>
                    <a:pt x="372" y="5649"/>
                  </a:lnTo>
                  <a:cubicBezTo>
                    <a:pt x="404" y="5681"/>
                    <a:pt x="485" y="5730"/>
                    <a:pt x="549" y="5762"/>
                  </a:cubicBezTo>
                  <a:lnTo>
                    <a:pt x="630" y="5762"/>
                  </a:lnTo>
                  <a:cubicBezTo>
                    <a:pt x="630" y="5762"/>
                    <a:pt x="598" y="5827"/>
                    <a:pt x="598" y="5843"/>
                  </a:cubicBezTo>
                  <a:cubicBezTo>
                    <a:pt x="582" y="5859"/>
                    <a:pt x="630" y="6036"/>
                    <a:pt x="565" y="6052"/>
                  </a:cubicBezTo>
                  <a:cubicBezTo>
                    <a:pt x="501" y="6069"/>
                    <a:pt x="485" y="6165"/>
                    <a:pt x="485" y="6198"/>
                  </a:cubicBezTo>
                  <a:cubicBezTo>
                    <a:pt x="485" y="6230"/>
                    <a:pt x="501" y="6278"/>
                    <a:pt x="517" y="6278"/>
                  </a:cubicBezTo>
                  <a:lnTo>
                    <a:pt x="533" y="6278"/>
                  </a:lnTo>
                  <a:cubicBezTo>
                    <a:pt x="541" y="6286"/>
                    <a:pt x="553" y="6290"/>
                    <a:pt x="563" y="6290"/>
                  </a:cubicBezTo>
                  <a:cubicBezTo>
                    <a:pt x="573" y="6290"/>
                    <a:pt x="582" y="6286"/>
                    <a:pt x="582" y="6278"/>
                  </a:cubicBezTo>
                  <a:lnTo>
                    <a:pt x="614" y="6214"/>
                  </a:lnTo>
                  <a:cubicBezTo>
                    <a:pt x="638" y="6165"/>
                    <a:pt x="670" y="6149"/>
                    <a:pt x="698" y="6149"/>
                  </a:cubicBezTo>
                  <a:cubicBezTo>
                    <a:pt x="727" y="6149"/>
                    <a:pt x="751" y="6165"/>
                    <a:pt x="759" y="6181"/>
                  </a:cubicBezTo>
                  <a:cubicBezTo>
                    <a:pt x="768" y="6200"/>
                    <a:pt x="783" y="6208"/>
                    <a:pt x="801" y="6208"/>
                  </a:cubicBezTo>
                  <a:cubicBezTo>
                    <a:pt x="813" y="6208"/>
                    <a:pt x="826" y="6204"/>
                    <a:pt x="840" y="6198"/>
                  </a:cubicBezTo>
                  <a:lnTo>
                    <a:pt x="985" y="6198"/>
                  </a:lnTo>
                  <a:cubicBezTo>
                    <a:pt x="985" y="6222"/>
                    <a:pt x="991" y="6232"/>
                    <a:pt x="1000" y="6232"/>
                  </a:cubicBezTo>
                  <a:cubicBezTo>
                    <a:pt x="1020" y="6232"/>
                    <a:pt x="1054" y="6183"/>
                    <a:pt x="1065" y="6149"/>
                  </a:cubicBezTo>
                  <a:cubicBezTo>
                    <a:pt x="1098" y="6101"/>
                    <a:pt x="1146" y="6069"/>
                    <a:pt x="1162" y="6069"/>
                  </a:cubicBezTo>
                  <a:cubicBezTo>
                    <a:pt x="1162" y="6069"/>
                    <a:pt x="1227" y="6165"/>
                    <a:pt x="1307" y="6310"/>
                  </a:cubicBezTo>
                  <a:lnTo>
                    <a:pt x="1517" y="6214"/>
                  </a:lnTo>
                  <a:lnTo>
                    <a:pt x="1517" y="6198"/>
                  </a:lnTo>
                  <a:cubicBezTo>
                    <a:pt x="1549" y="6230"/>
                    <a:pt x="1549" y="6294"/>
                    <a:pt x="1549" y="6327"/>
                  </a:cubicBezTo>
                  <a:lnTo>
                    <a:pt x="1517" y="6359"/>
                  </a:lnTo>
                  <a:lnTo>
                    <a:pt x="1501" y="6375"/>
                  </a:lnTo>
                  <a:cubicBezTo>
                    <a:pt x="1453" y="6375"/>
                    <a:pt x="1404" y="6407"/>
                    <a:pt x="1388" y="6456"/>
                  </a:cubicBezTo>
                  <a:lnTo>
                    <a:pt x="1453" y="6456"/>
                  </a:lnTo>
                  <a:cubicBezTo>
                    <a:pt x="1477" y="6448"/>
                    <a:pt x="1501" y="6440"/>
                    <a:pt x="1515" y="6440"/>
                  </a:cubicBezTo>
                  <a:cubicBezTo>
                    <a:pt x="1529" y="6440"/>
                    <a:pt x="1533" y="6448"/>
                    <a:pt x="1517" y="6472"/>
                  </a:cubicBezTo>
                  <a:cubicBezTo>
                    <a:pt x="1485" y="6536"/>
                    <a:pt x="1501" y="6569"/>
                    <a:pt x="1565" y="6601"/>
                  </a:cubicBezTo>
                  <a:lnTo>
                    <a:pt x="1662" y="6633"/>
                  </a:lnTo>
                  <a:cubicBezTo>
                    <a:pt x="1662" y="6597"/>
                    <a:pt x="1682" y="6586"/>
                    <a:pt x="1705" y="6586"/>
                  </a:cubicBezTo>
                  <a:cubicBezTo>
                    <a:pt x="1724" y="6586"/>
                    <a:pt x="1745" y="6594"/>
                    <a:pt x="1759" y="6601"/>
                  </a:cubicBezTo>
                  <a:cubicBezTo>
                    <a:pt x="1774" y="6615"/>
                    <a:pt x="1824" y="6623"/>
                    <a:pt x="1878" y="6623"/>
                  </a:cubicBezTo>
                  <a:cubicBezTo>
                    <a:pt x="1944" y="6623"/>
                    <a:pt x="2015" y="6611"/>
                    <a:pt x="2033" y="6585"/>
                  </a:cubicBezTo>
                  <a:cubicBezTo>
                    <a:pt x="2062" y="6566"/>
                    <a:pt x="2090" y="6558"/>
                    <a:pt x="2109" y="6558"/>
                  </a:cubicBezTo>
                  <a:cubicBezTo>
                    <a:pt x="2122" y="6558"/>
                    <a:pt x="2130" y="6562"/>
                    <a:pt x="2130" y="6569"/>
                  </a:cubicBezTo>
                  <a:cubicBezTo>
                    <a:pt x="2132" y="6571"/>
                    <a:pt x="2135" y="6572"/>
                    <a:pt x="2139" y="6572"/>
                  </a:cubicBezTo>
                  <a:cubicBezTo>
                    <a:pt x="2163" y="6572"/>
                    <a:pt x="2215" y="6532"/>
                    <a:pt x="2243" y="6504"/>
                  </a:cubicBezTo>
                  <a:cubicBezTo>
                    <a:pt x="2259" y="6488"/>
                    <a:pt x="2372" y="6375"/>
                    <a:pt x="2356" y="6343"/>
                  </a:cubicBezTo>
                  <a:cubicBezTo>
                    <a:pt x="2356" y="6327"/>
                    <a:pt x="2501" y="6294"/>
                    <a:pt x="2566" y="6294"/>
                  </a:cubicBezTo>
                  <a:cubicBezTo>
                    <a:pt x="2630" y="6294"/>
                    <a:pt x="2646" y="6375"/>
                    <a:pt x="2630" y="6407"/>
                  </a:cubicBezTo>
                  <a:cubicBezTo>
                    <a:pt x="2614" y="6423"/>
                    <a:pt x="2630" y="6456"/>
                    <a:pt x="2630" y="6456"/>
                  </a:cubicBezTo>
                  <a:cubicBezTo>
                    <a:pt x="2646" y="6456"/>
                    <a:pt x="2711" y="6407"/>
                    <a:pt x="2727" y="6375"/>
                  </a:cubicBezTo>
                  <a:cubicBezTo>
                    <a:pt x="2730" y="6368"/>
                    <a:pt x="2734" y="6365"/>
                    <a:pt x="2739" y="6365"/>
                  </a:cubicBezTo>
                  <a:cubicBezTo>
                    <a:pt x="2756" y="6365"/>
                    <a:pt x="2779" y="6408"/>
                    <a:pt x="2791" y="6472"/>
                  </a:cubicBezTo>
                  <a:lnTo>
                    <a:pt x="2727" y="6536"/>
                  </a:lnTo>
                  <a:cubicBezTo>
                    <a:pt x="2727" y="6552"/>
                    <a:pt x="2743" y="6585"/>
                    <a:pt x="2759" y="6601"/>
                  </a:cubicBezTo>
                  <a:cubicBezTo>
                    <a:pt x="2775" y="6601"/>
                    <a:pt x="2808" y="6601"/>
                    <a:pt x="2824" y="6585"/>
                  </a:cubicBezTo>
                  <a:lnTo>
                    <a:pt x="2856" y="6552"/>
                  </a:lnTo>
                  <a:cubicBezTo>
                    <a:pt x="2875" y="6513"/>
                    <a:pt x="2895" y="6492"/>
                    <a:pt x="2911" y="6492"/>
                  </a:cubicBezTo>
                  <a:cubicBezTo>
                    <a:pt x="2921" y="6492"/>
                    <a:pt x="2930" y="6501"/>
                    <a:pt x="2937" y="6520"/>
                  </a:cubicBezTo>
                  <a:lnTo>
                    <a:pt x="2953" y="6520"/>
                  </a:lnTo>
                  <a:cubicBezTo>
                    <a:pt x="3001" y="6536"/>
                    <a:pt x="3066" y="6552"/>
                    <a:pt x="3114" y="6552"/>
                  </a:cubicBezTo>
                  <a:cubicBezTo>
                    <a:pt x="3195" y="6552"/>
                    <a:pt x="3130" y="6649"/>
                    <a:pt x="3227" y="6649"/>
                  </a:cubicBezTo>
                  <a:lnTo>
                    <a:pt x="3356" y="6633"/>
                  </a:lnTo>
                  <a:cubicBezTo>
                    <a:pt x="3485" y="6633"/>
                    <a:pt x="3598" y="6520"/>
                    <a:pt x="3582" y="6488"/>
                  </a:cubicBezTo>
                  <a:cubicBezTo>
                    <a:pt x="3582" y="6440"/>
                    <a:pt x="3662" y="6407"/>
                    <a:pt x="3759" y="6407"/>
                  </a:cubicBezTo>
                  <a:lnTo>
                    <a:pt x="3808" y="6440"/>
                  </a:lnTo>
                  <a:lnTo>
                    <a:pt x="3888" y="6520"/>
                  </a:lnTo>
                  <a:cubicBezTo>
                    <a:pt x="4017" y="6536"/>
                    <a:pt x="4179" y="6569"/>
                    <a:pt x="4259" y="6569"/>
                  </a:cubicBezTo>
                  <a:lnTo>
                    <a:pt x="4292" y="6601"/>
                  </a:lnTo>
                  <a:cubicBezTo>
                    <a:pt x="4306" y="6620"/>
                    <a:pt x="4320" y="6627"/>
                    <a:pt x="4332" y="6627"/>
                  </a:cubicBezTo>
                  <a:cubicBezTo>
                    <a:pt x="4352" y="6627"/>
                    <a:pt x="4370" y="6609"/>
                    <a:pt x="4387" y="6609"/>
                  </a:cubicBezTo>
                  <a:cubicBezTo>
                    <a:pt x="4393" y="6609"/>
                    <a:pt x="4399" y="6611"/>
                    <a:pt x="4404" y="6617"/>
                  </a:cubicBezTo>
                  <a:cubicBezTo>
                    <a:pt x="4453" y="6633"/>
                    <a:pt x="4501" y="6665"/>
                    <a:pt x="4566" y="6681"/>
                  </a:cubicBezTo>
                  <a:cubicBezTo>
                    <a:pt x="4566" y="6690"/>
                    <a:pt x="4574" y="6694"/>
                    <a:pt x="4584" y="6694"/>
                  </a:cubicBezTo>
                  <a:cubicBezTo>
                    <a:pt x="4594" y="6694"/>
                    <a:pt x="4606" y="6690"/>
                    <a:pt x="4614" y="6681"/>
                  </a:cubicBezTo>
                  <a:cubicBezTo>
                    <a:pt x="4646" y="6633"/>
                    <a:pt x="4727" y="6665"/>
                    <a:pt x="4775" y="6633"/>
                  </a:cubicBezTo>
                  <a:lnTo>
                    <a:pt x="4824" y="6601"/>
                  </a:lnTo>
                  <a:cubicBezTo>
                    <a:pt x="4856" y="6552"/>
                    <a:pt x="4921" y="6536"/>
                    <a:pt x="4921" y="6536"/>
                  </a:cubicBezTo>
                  <a:cubicBezTo>
                    <a:pt x="4921" y="6552"/>
                    <a:pt x="4969" y="6601"/>
                    <a:pt x="5017" y="6649"/>
                  </a:cubicBezTo>
                  <a:lnTo>
                    <a:pt x="5130" y="6617"/>
                  </a:lnTo>
                  <a:lnTo>
                    <a:pt x="5163" y="6601"/>
                  </a:lnTo>
                  <a:cubicBezTo>
                    <a:pt x="5195" y="6617"/>
                    <a:pt x="5259" y="6649"/>
                    <a:pt x="5308" y="6681"/>
                  </a:cubicBezTo>
                  <a:lnTo>
                    <a:pt x="5340" y="6714"/>
                  </a:lnTo>
                  <a:lnTo>
                    <a:pt x="5437" y="6794"/>
                  </a:lnTo>
                  <a:cubicBezTo>
                    <a:pt x="5485" y="6762"/>
                    <a:pt x="5566" y="6698"/>
                    <a:pt x="5630" y="6649"/>
                  </a:cubicBezTo>
                  <a:lnTo>
                    <a:pt x="5727" y="6633"/>
                  </a:lnTo>
                  <a:cubicBezTo>
                    <a:pt x="5775" y="6633"/>
                    <a:pt x="5824" y="6552"/>
                    <a:pt x="5872" y="6504"/>
                  </a:cubicBezTo>
                  <a:cubicBezTo>
                    <a:pt x="5905" y="6504"/>
                    <a:pt x="5905" y="6649"/>
                    <a:pt x="5888" y="6698"/>
                  </a:cubicBezTo>
                  <a:cubicBezTo>
                    <a:pt x="5875" y="6737"/>
                    <a:pt x="5927" y="6766"/>
                    <a:pt x="5964" y="6766"/>
                  </a:cubicBezTo>
                  <a:cubicBezTo>
                    <a:pt x="5972" y="6766"/>
                    <a:pt x="5979" y="6765"/>
                    <a:pt x="5985" y="6762"/>
                  </a:cubicBezTo>
                  <a:cubicBezTo>
                    <a:pt x="6011" y="6762"/>
                    <a:pt x="6109" y="6721"/>
                    <a:pt x="6172" y="6721"/>
                  </a:cubicBezTo>
                  <a:cubicBezTo>
                    <a:pt x="6188" y="6721"/>
                    <a:pt x="6201" y="6723"/>
                    <a:pt x="6211" y="6730"/>
                  </a:cubicBezTo>
                  <a:cubicBezTo>
                    <a:pt x="6243" y="6762"/>
                    <a:pt x="6292" y="6827"/>
                    <a:pt x="6324" y="6859"/>
                  </a:cubicBezTo>
                  <a:lnTo>
                    <a:pt x="6388" y="6859"/>
                  </a:lnTo>
                  <a:cubicBezTo>
                    <a:pt x="6437" y="6875"/>
                    <a:pt x="6485" y="6907"/>
                    <a:pt x="6534" y="6907"/>
                  </a:cubicBezTo>
                  <a:lnTo>
                    <a:pt x="6598" y="6907"/>
                  </a:lnTo>
                  <a:cubicBezTo>
                    <a:pt x="6663" y="6907"/>
                    <a:pt x="6743" y="6923"/>
                    <a:pt x="6759" y="6923"/>
                  </a:cubicBezTo>
                  <a:lnTo>
                    <a:pt x="6759" y="6940"/>
                  </a:lnTo>
                  <a:cubicBezTo>
                    <a:pt x="6759" y="6956"/>
                    <a:pt x="6776" y="6972"/>
                    <a:pt x="6759" y="6972"/>
                  </a:cubicBezTo>
                  <a:cubicBezTo>
                    <a:pt x="6748" y="6983"/>
                    <a:pt x="6729" y="6995"/>
                    <a:pt x="6712" y="6995"/>
                  </a:cubicBezTo>
                  <a:cubicBezTo>
                    <a:pt x="6706" y="6995"/>
                    <a:pt x="6700" y="6993"/>
                    <a:pt x="6695" y="6988"/>
                  </a:cubicBezTo>
                  <a:cubicBezTo>
                    <a:pt x="6686" y="6987"/>
                    <a:pt x="6676" y="6986"/>
                    <a:pt x="6666" y="6986"/>
                  </a:cubicBezTo>
                  <a:cubicBezTo>
                    <a:pt x="6613" y="6986"/>
                    <a:pt x="6553" y="7002"/>
                    <a:pt x="6498" y="7002"/>
                  </a:cubicBezTo>
                  <a:cubicBezTo>
                    <a:pt x="6439" y="7002"/>
                    <a:pt x="6387" y="6984"/>
                    <a:pt x="6356" y="6907"/>
                  </a:cubicBezTo>
                  <a:cubicBezTo>
                    <a:pt x="6356" y="6907"/>
                    <a:pt x="6292" y="6907"/>
                    <a:pt x="6292" y="6923"/>
                  </a:cubicBezTo>
                  <a:lnTo>
                    <a:pt x="6243" y="6956"/>
                  </a:lnTo>
                  <a:cubicBezTo>
                    <a:pt x="6219" y="6988"/>
                    <a:pt x="6191" y="7000"/>
                    <a:pt x="6167" y="7000"/>
                  </a:cubicBezTo>
                  <a:cubicBezTo>
                    <a:pt x="6142" y="7000"/>
                    <a:pt x="6122" y="6988"/>
                    <a:pt x="6114" y="6972"/>
                  </a:cubicBezTo>
                  <a:cubicBezTo>
                    <a:pt x="6113" y="6971"/>
                    <a:pt x="6112" y="6970"/>
                    <a:pt x="6110" y="6970"/>
                  </a:cubicBezTo>
                  <a:cubicBezTo>
                    <a:pt x="6090" y="6970"/>
                    <a:pt x="6033" y="7072"/>
                    <a:pt x="6017" y="7117"/>
                  </a:cubicBezTo>
                  <a:cubicBezTo>
                    <a:pt x="6006" y="7129"/>
                    <a:pt x="5967" y="7132"/>
                    <a:pt x="5920" y="7132"/>
                  </a:cubicBezTo>
                  <a:cubicBezTo>
                    <a:pt x="5867" y="7132"/>
                    <a:pt x="5804" y="7128"/>
                    <a:pt x="5752" y="7128"/>
                  </a:cubicBezTo>
                  <a:cubicBezTo>
                    <a:pt x="5723" y="7128"/>
                    <a:pt x="5697" y="7129"/>
                    <a:pt x="5679" y="7133"/>
                  </a:cubicBezTo>
                  <a:cubicBezTo>
                    <a:pt x="5598" y="7165"/>
                    <a:pt x="5501" y="7214"/>
                    <a:pt x="5453" y="7262"/>
                  </a:cubicBezTo>
                  <a:lnTo>
                    <a:pt x="5469" y="7294"/>
                  </a:lnTo>
                  <a:lnTo>
                    <a:pt x="5485" y="7327"/>
                  </a:lnTo>
                  <a:cubicBezTo>
                    <a:pt x="5498" y="7340"/>
                    <a:pt x="5314" y="7419"/>
                    <a:pt x="5204" y="7419"/>
                  </a:cubicBezTo>
                  <a:cubicBezTo>
                    <a:pt x="5180" y="7419"/>
                    <a:pt x="5160" y="7416"/>
                    <a:pt x="5146" y="7407"/>
                  </a:cubicBezTo>
                  <a:cubicBezTo>
                    <a:pt x="5050" y="7359"/>
                    <a:pt x="5017" y="7278"/>
                    <a:pt x="5034" y="7262"/>
                  </a:cubicBezTo>
                  <a:cubicBezTo>
                    <a:pt x="5066" y="7246"/>
                    <a:pt x="4921" y="7165"/>
                    <a:pt x="4856" y="7149"/>
                  </a:cubicBezTo>
                  <a:cubicBezTo>
                    <a:pt x="4845" y="7146"/>
                    <a:pt x="4834" y="7145"/>
                    <a:pt x="4824" y="7145"/>
                  </a:cubicBezTo>
                  <a:cubicBezTo>
                    <a:pt x="4776" y="7145"/>
                    <a:pt x="4743" y="7176"/>
                    <a:pt x="4743" y="7230"/>
                  </a:cubicBezTo>
                  <a:lnTo>
                    <a:pt x="4872" y="7230"/>
                  </a:lnTo>
                  <a:cubicBezTo>
                    <a:pt x="4888" y="7230"/>
                    <a:pt x="4904" y="7230"/>
                    <a:pt x="4904" y="7246"/>
                  </a:cubicBezTo>
                  <a:cubicBezTo>
                    <a:pt x="4904" y="7262"/>
                    <a:pt x="4921" y="7278"/>
                    <a:pt x="4904" y="7294"/>
                  </a:cubicBezTo>
                  <a:lnTo>
                    <a:pt x="4824" y="7343"/>
                  </a:lnTo>
                  <a:cubicBezTo>
                    <a:pt x="4751" y="7379"/>
                    <a:pt x="4642" y="7397"/>
                    <a:pt x="4579" y="7397"/>
                  </a:cubicBezTo>
                  <a:cubicBezTo>
                    <a:pt x="4558" y="7397"/>
                    <a:pt x="4542" y="7395"/>
                    <a:pt x="4533" y="7391"/>
                  </a:cubicBezTo>
                  <a:cubicBezTo>
                    <a:pt x="4501" y="7391"/>
                    <a:pt x="4550" y="7214"/>
                    <a:pt x="4517" y="7198"/>
                  </a:cubicBezTo>
                  <a:cubicBezTo>
                    <a:pt x="4507" y="7192"/>
                    <a:pt x="4494" y="7190"/>
                    <a:pt x="4482" y="7190"/>
                  </a:cubicBezTo>
                  <a:cubicBezTo>
                    <a:pt x="4458" y="7190"/>
                    <a:pt x="4437" y="7198"/>
                    <a:pt x="4437" y="7198"/>
                  </a:cubicBezTo>
                  <a:cubicBezTo>
                    <a:pt x="4421" y="7198"/>
                    <a:pt x="4388" y="7311"/>
                    <a:pt x="4356" y="7440"/>
                  </a:cubicBezTo>
                  <a:lnTo>
                    <a:pt x="4195" y="7488"/>
                  </a:lnTo>
                  <a:lnTo>
                    <a:pt x="4146" y="7504"/>
                  </a:lnTo>
                  <a:cubicBezTo>
                    <a:pt x="4126" y="7518"/>
                    <a:pt x="4103" y="7523"/>
                    <a:pt x="4081" y="7523"/>
                  </a:cubicBezTo>
                  <a:cubicBezTo>
                    <a:pt x="4052" y="7523"/>
                    <a:pt x="4027" y="7513"/>
                    <a:pt x="4017" y="7504"/>
                  </a:cubicBezTo>
                  <a:cubicBezTo>
                    <a:pt x="4001" y="7504"/>
                    <a:pt x="3937" y="7520"/>
                    <a:pt x="3921" y="7536"/>
                  </a:cubicBezTo>
                  <a:cubicBezTo>
                    <a:pt x="3904" y="7553"/>
                    <a:pt x="3872" y="7553"/>
                    <a:pt x="3872" y="7553"/>
                  </a:cubicBezTo>
                  <a:cubicBezTo>
                    <a:pt x="3856" y="7536"/>
                    <a:pt x="3824" y="7456"/>
                    <a:pt x="3791" y="7375"/>
                  </a:cubicBezTo>
                  <a:lnTo>
                    <a:pt x="3679" y="7343"/>
                  </a:lnTo>
                  <a:lnTo>
                    <a:pt x="3662" y="7343"/>
                  </a:lnTo>
                  <a:cubicBezTo>
                    <a:pt x="3662" y="7307"/>
                    <a:pt x="3644" y="7288"/>
                    <a:pt x="3628" y="7288"/>
                  </a:cubicBezTo>
                  <a:cubicBezTo>
                    <a:pt x="3623" y="7288"/>
                    <a:pt x="3618" y="7290"/>
                    <a:pt x="3614" y="7294"/>
                  </a:cubicBezTo>
                  <a:cubicBezTo>
                    <a:pt x="3614" y="7294"/>
                    <a:pt x="3582" y="7375"/>
                    <a:pt x="3566" y="7440"/>
                  </a:cubicBezTo>
                  <a:lnTo>
                    <a:pt x="3404" y="7359"/>
                  </a:lnTo>
                  <a:cubicBezTo>
                    <a:pt x="3404" y="7351"/>
                    <a:pt x="3396" y="7347"/>
                    <a:pt x="3386" y="7347"/>
                  </a:cubicBezTo>
                  <a:cubicBezTo>
                    <a:pt x="3376" y="7347"/>
                    <a:pt x="3364" y="7351"/>
                    <a:pt x="3356" y="7359"/>
                  </a:cubicBezTo>
                  <a:cubicBezTo>
                    <a:pt x="3340" y="7359"/>
                    <a:pt x="3340" y="7375"/>
                    <a:pt x="3340" y="7375"/>
                  </a:cubicBezTo>
                  <a:lnTo>
                    <a:pt x="3453" y="7488"/>
                  </a:lnTo>
                  <a:cubicBezTo>
                    <a:pt x="3340" y="7520"/>
                    <a:pt x="3195" y="7569"/>
                    <a:pt x="3114" y="7585"/>
                  </a:cubicBezTo>
                  <a:lnTo>
                    <a:pt x="3082" y="7553"/>
                  </a:lnTo>
                  <a:lnTo>
                    <a:pt x="3049" y="7536"/>
                  </a:lnTo>
                  <a:cubicBezTo>
                    <a:pt x="3033" y="7488"/>
                    <a:pt x="2985" y="7440"/>
                    <a:pt x="2904" y="7440"/>
                  </a:cubicBezTo>
                  <a:lnTo>
                    <a:pt x="2856" y="7456"/>
                  </a:lnTo>
                  <a:lnTo>
                    <a:pt x="2840" y="7456"/>
                  </a:lnTo>
                  <a:cubicBezTo>
                    <a:pt x="2840" y="7472"/>
                    <a:pt x="2872" y="7488"/>
                    <a:pt x="2904" y="7488"/>
                  </a:cubicBezTo>
                  <a:lnTo>
                    <a:pt x="2937" y="7488"/>
                  </a:lnTo>
                  <a:cubicBezTo>
                    <a:pt x="2953" y="7488"/>
                    <a:pt x="2985" y="7488"/>
                    <a:pt x="2985" y="7504"/>
                  </a:cubicBezTo>
                  <a:cubicBezTo>
                    <a:pt x="3001" y="7520"/>
                    <a:pt x="2985" y="7553"/>
                    <a:pt x="2985" y="7553"/>
                  </a:cubicBezTo>
                  <a:lnTo>
                    <a:pt x="2888" y="7569"/>
                  </a:lnTo>
                  <a:cubicBezTo>
                    <a:pt x="2878" y="7570"/>
                    <a:pt x="2868" y="7571"/>
                    <a:pt x="2857" y="7571"/>
                  </a:cubicBezTo>
                  <a:cubicBezTo>
                    <a:pt x="2755" y="7571"/>
                    <a:pt x="2658" y="7504"/>
                    <a:pt x="2614" y="7504"/>
                  </a:cubicBezTo>
                  <a:cubicBezTo>
                    <a:pt x="2605" y="7507"/>
                    <a:pt x="2594" y="7509"/>
                    <a:pt x="2582" y="7509"/>
                  </a:cubicBezTo>
                  <a:cubicBezTo>
                    <a:pt x="2531" y="7509"/>
                    <a:pt x="2463" y="7485"/>
                    <a:pt x="2437" y="7472"/>
                  </a:cubicBezTo>
                  <a:cubicBezTo>
                    <a:pt x="2388" y="7472"/>
                    <a:pt x="2388" y="7488"/>
                    <a:pt x="2437" y="7536"/>
                  </a:cubicBezTo>
                  <a:lnTo>
                    <a:pt x="2453" y="7553"/>
                  </a:lnTo>
                  <a:cubicBezTo>
                    <a:pt x="2549" y="7585"/>
                    <a:pt x="2453" y="7617"/>
                    <a:pt x="2453" y="7665"/>
                  </a:cubicBezTo>
                  <a:cubicBezTo>
                    <a:pt x="2453" y="7701"/>
                    <a:pt x="2433" y="7712"/>
                    <a:pt x="2410" y="7712"/>
                  </a:cubicBezTo>
                  <a:cubicBezTo>
                    <a:pt x="2391" y="7712"/>
                    <a:pt x="2370" y="7705"/>
                    <a:pt x="2356" y="7698"/>
                  </a:cubicBezTo>
                  <a:lnTo>
                    <a:pt x="2243" y="7665"/>
                  </a:lnTo>
                  <a:cubicBezTo>
                    <a:pt x="2114" y="7682"/>
                    <a:pt x="1904" y="7665"/>
                    <a:pt x="1872" y="7698"/>
                  </a:cubicBezTo>
                  <a:cubicBezTo>
                    <a:pt x="1840" y="7730"/>
                    <a:pt x="1759" y="7762"/>
                    <a:pt x="1695" y="7778"/>
                  </a:cubicBezTo>
                  <a:lnTo>
                    <a:pt x="1695" y="7714"/>
                  </a:lnTo>
                  <a:cubicBezTo>
                    <a:pt x="1683" y="7691"/>
                    <a:pt x="1664" y="7668"/>
                    <a:pt x="1653" y="7668"/>
                  </a:cubicBezTo>
                  <a:cubicBezTo>
                    <a:pt x="1649" y="7668"/>
                    <a:pt x="1646" y="7672"/>
                    <a:pt x="1646" y="7682"/>
                  </a:cubicBezTo>
                  <a:lnTo>
                    <a:pt x="1630" y="7762"/>
                  </a:lnTo>
                  <a:cubicBezTo>
                    <a:pt x="1565" y="7827"/>
                    <a:pt x="1485" y="8004"/>
                    <a:pt x="1453" y="8053"/>
                  </a:cubicBezTo>
                  <a:cubicBezTo>
                    <a:pt x="1442" y="8068"/>
                    <a:pt x="1430" y="8075"/>
                    <a:pt x="1418" y="8075"/>
                  </a:cubicBezTo>
                  <a:cubicBezTo>
                    <a:pt x="1391" y="8075"/>
                    <a:pt x="1362" y="8043"/>
                    <a:pt x="1340" y="7988"/>
                  </a:cubicBezTo>
                  <a:lnTo>
                    <a:pt x="1420" y="7859"/>
                  </a:lnTo>
                  <a:lnTo>
                    <a:pt x="1453" y="7794"/>
                  </a:lnTo>
                  <a:cubicBezTo>
                    <a:pt x="1485" y="7730"/>
                    <a:pt x="1517" y="7649"/>
                    <a:pt x="1501" y="7617"/>
                  </a:cubicBezTo>
                  <a:lnTo>
                    <a:pt x="1501" y="7617"/>
                  </a:lnTo>
                  <a:lnTo>
                    <a:pt x="1453" y="7649"/>
                  </a:lnTo>
                  <a:cubicBezTo>
                    <a:pt x="1449" y="7648"/>
                    <a:pt x="1445" y="7648"/>
                    <a:pt x="1442" y="7648"/>
                  </a:cubicBezTo>
                  <a:cubicBezTo>
                    <a:pt x="1397" y="7648"/>
                    <a:pt x="1356" y="7732"/>
                    <a:pt x="1356" y="7762"/>
                  </a:cubicBezTo>
                  <a:cubicBezTo>
                    <a:pt x="1356" y="7789"/>
                    <a:pt x="1341" y="7801"/>
                    <a:pt x="1314" y="7801"/>
                  </a:cubicBezTo>
                  <a:cubicBezTo>
                    <a:pt x="1293" y="7801"/>
                    <a:pt x="1263" y="7793"/>
                    <a:pt x="1227" y="7778"/>
                  </a:cubicBezTo>
                  <a:lnTo>
                    <a:pt x="1178" y="7730"/>
                  </a:lnTo>
                  <a:lnTo>
                    <a:pt x="1130" y="7682"/>
                  </a:lnTo>
                  <a:cubicBezTo>
                    <a:pt x="1033" y="7649"/>
                    <a:pt x="1017" y="7585"/>
                    <a:pt x="1082" y="7536"/>
                  </a:cubicBezTo>
                  <a:lnTo>
                    <a:pt x="1082" y="7504"/>
                  </a:lnTo>
                  <a:lnTo>
                    <a:pt x="1082" y="7456"/>
                  </a:lnTo>
                  <a:cubicBezTo>
                    <a:pt x="1067" y="7436"/>
                    <a:pt x="1048" y="7429"/>
                    <a:pt x="1028" y="7429"/>
                  </a:cubicBezTo>
                  <a:cubicBezTo>
                    <a:pt x="982" y="7429"/>
                    <a:pt x="932" y="7470"/>
                    <a:pt x="920" y="7504"/>
                  </a:cubicBezTo>
                  <a:cubicBezTo>
                    <a:pt x="904" y="7536"/>
                    <a:pt x="807" y="7553"/>
                    <a:pt x="775" y="7553"/>
                  </a:cubicBezTo>
                  <a:cubicBezTo>
                    <a:pt x="774" y="7552"/>
                    <a:pt x="773" y="7552"/>
                    <a:pt x="773" y="7552"/>
                  </a:cubicBezTo>
                  <a:lnTo>
                    <a:pt x="773" y="7552"/>
                  </a:lnTo>
                  <a:cubicBezTo>
                    <a:pt x="759" y="7552"/>
                    <a:pt x="969" y="7747"/>
                    <a:pt x="969" y="7778"/>
                  </a:cubicBezTo>
                  <a:cubicBezTo>
                    <a:pt x="953" y="7811"/>
                    <a:pt x="888" y="7811"/>
                    <a:pt x="872" y="7827"/>
                  </a:cubicBezTo>
                  <a:cubicBezTo>
                    <a:pt x="840" y="7827"/>
                    <a:pt x="791" y="7891"/>
                    <a:pt x="759" y="7956"/>
                  </a:cubicBezTo>
                  <a:lnTo>
                    <a:pt x="662" y="7988"/>
                  </a:lnTo>
                  <a:cubicBezTo>
                    <a:pt x="630" y="7988"/>
                    <a:pt x="582" y="8020"/>
                    <a:pt x="533" y="8053"/>
                  </a:cubicBezTo>
                  <a:cubicBezTo>
                    <a:pt x="469" y="8069"/>
                    <a:pt x="549" y="8117"/>
                    <a:pt x="533" y="8133"/>
                  </a:cubicBezTo>
                  <a:lnTo>
                    <a:pt x="485" y="8182"/>
                  </a:lnTo>
                  <a:cubicBezTo>
                    <a:pt x="420" y="8214"/>
                    <a:pt x="307" y="8262"/>
                    <a:pt x="307" y="8262"/>
                  </a:cubicBezTo>
                  <a:cubicBezTo>
                    <a:pt x="291" y="8278"/>
                    <a:pt x="323" y="8311"/>
                    <a:pt x="388" y="8343"/>
                  </a:cubicBezTo>
                  <a:lnTo>
                    <a:pt x="404" y="8327"/>
                  </a:lnTo>
                  <a:cubicBezTo>
                    <a:pt x="426" y="8305"/>
                    <a:pt x="445" y="8298"/>
                    <a:pt x="464" y="8298"/>
                  </a:cubicBezTo>
                  <a:cubicBezTo>
                    <a:pt x="503" y="8298"/>
                    <a:pt x="539" y="8327"/>
                    <a:pt x="582" y="8327"/>
                  </a:cubicBezTo>
                  <a:lnTo>
                    <a:pt x="646" y="8327"/>
                  </a:lnTo>
                  <a:cubicBezTo>
                    <a:pt x="711" y="8327"/>
                    <a:pt x="807" y="8327"/>
                    <a:pt x="856" y="8311"/>
                  </a:cubicBezTo>
                  <a:lnTo>
                    <a:pt x="872" y="8375"/>
                  </a:lnTo>
                  <a:lnTo>
                    <a:pt x="904" y="8456"/>
                  </a:lnTo>
                  <a:cubicBezTo>
                    <a:pt x="969" y="8424"/>
                    <a:pt x="1001" y="8343"/>
                    <a:pt x="1001" y="8327"/>
                  </a:cubicBezTo>
                  <a:cubicBezTo>
                    <a:pt x="1001" y="8311"/>
                    <a:pt x="1017" y="8295"/>
                    <a:pt x="1065" y="8295"/>
                  </a:cubicBezTo>
                  <a:lnTo>
                    <a:pt x="1082" y="8295"/>
                  </a:lnTo>
                  <a:cubicBezTo>
                    <a:pt x="1106" y="8319"/>
                    <a:pt x="1126" y="8331"/>
                    <a:pt x="1146" y="8331"/>
                  </a:cubicBezTo>
                  <a:cubicBezTo>
                    <a:pt x="1166" y="8331"/>
                    <a:pt x="1186" y="8319"/>
                    <a:pt x="1211" y="8295"/>
                  </a:cubicBezTo>
                  <a:cubicBezTo>
                    <a:pt x="1231" y="8274"/>
                    <a:pt x="1252" y="8247"/>
                    <a:pt x="1281" y="8247"/>
                  </a:cubicBezTo>
                  <a:cubicBezTo>
                    <a:pt x="1297" y="8247"/>
                    <a:pt x="1316" y="8255"/>
                    <a:pt x="1340" y="8278"/>
                  </a:cubicBezTo>
                  <a:cubicBezTo>
                    <a:pt x="1388" y="8262"/>
                    <a:pt x="1469" y="8246"/>
                    <a:pt x="1533" y="8230"/>
                  </a:cubicBezTo>
                  <a:lnTo>
                    <a:pt x="1678" y="8230"/>
                  </a:lnTo>
                  <a:cubicBezTo>
                    <a:pt x="1719" y="8261"/>
                    <a:pt x="1760" y="8272"/>
                    <a:pt x="1785" y="8272"/>
                  </a:cubicBezTo>
                  <a:cubicBezTo>
                    <a:pt x="1799" y="8272"/>
                    <a:pt x="1807" y="8268"/>
                    <a:pt x="1807" y="8262"/>
                  </a:cubicBezTo>
                  <a:cubicBezTo>
                    <a:pt x="1810" y="8259"/>
                    <a:pt x="1814" y="8258"/>
                    <a:pt x="1819" y="8258"/>
                  </a:cubicBezTo>
                  <a:cubicBezTo>
                    <a:pt x="1840" y="8258"/>
                    <a:pt x="1875" y="8284"/>
                    <a:pt x="1888" y="8311"/>
                  </a:cubicBezTo>
                  <a:cubicBezTo>
                    <a:pt x="1891" y="8314"/>
                    <a:pt x="1896" y="8315"/>
                    <a:pt x="1903" y="8315"/>
                  </a:cubicBezTo>
                  <a:cubicBezTo>
                    <a:pt x="1928" y="8315"/>
                    <a:pt x="1972" y="8295"/>
                    <a:pt x="1985" y="8295"/>
                  </a:cubicBezTo>
                  <a:cubicBezTo>
                    <a:pt x="2001" y="8278"/>
                    <a:pt x="1953" y="8198"/>
                    <a:pt x="1920" y="8165"/>
                  </a:cubicBezTo>
                  <a:cubicBezTo>
                    <a:pt x="1904" y="8133"/>
                    <a:pt x="1936" y="8101"/>
                    <a:pt x="2001" y="8101"/>
                  </a:cubicBezTo>
                  <a:lnTo>
                    <a:pt x="2033" y="8117"/>
                  </a:lnTo>
                  <a:cubicBezTo>
                    <a:pt x="2098" y="8117"/>
                    <a:pt x="2130" y="8165"/>
                    <a:pt x="2195" y="8182"/>
                  </a:cubicBezTo>
                  <a:cubicBezTo>
                    <a:pt x="2243" y="8198"/>
                    <a:pt x="2307" y="8182"/>
                    <a:pt x="2340" y="8214"/>
                  </a:cubicBezTo>
                  <a:cubicBezTo>
                    <a:pt x="2355" y="8229"/>
                    <a:pt x="2367" y="8234"/>
                    <a:pt x="2378" y="8234"/>
                  </a:cubicBezTo>
                  <a:cubicBezTo>
                    <a:pt x="2408" y="8234"/>
                    <a:pt x="2428" y="8192"/>
                    <a:pt x="2462" y="8192"/>
                  </a:cubicBezTo>
                  <a:cubicBezTo>
                    <a:pt x="2469" y="8192"/>
                    <a:pt x="2477" y="8194"/>
                    <a:pt x="2485" y="8198"/>
                  </a:cubicBezTo>
                  <a:lnTo>
                    <a:pt x="2566" y="8230"/>
                  </a:lnTo>
                  <a:cubicBezTo>
                    <a:pt x="2598" y="8165"/>
                    <a:pt x="2533" y="8101"/>
                    <a:pt x="2517" y="8101"/>
                  </a:cubicBezTo>
                  <a:cubicBezTo>
                    <a:pt x="2485" y="8101"/>
                    <a:pt x="2533" y="8069"/>
                    <a:pt x="2630" y="8053"/>
                  </a:cubicBezTo>
                  <a:lnTo>
                    <a:pt x="2695" y="8069"/>
                  </a:lnTo>
                  <a:cubicBezTo>
                    <a:pt x="2739" y="8069"/>
                    <a:pt x="2701" y="8151"/>
                    <a:pt x="2772" y="8151"/>
                  </a:cubicBezTo>
                  <a:cubicBezTo>
                    <a:pt x="2777" y="8151"/>
                    <a:pt x="2784" y="8151"/>
                    <a:pt x="2791" y="8149"/>
                  </a:cubicBezTo>
                  <a:cubicBezTo>
                    <a:pt x="2840" y="8149"/>
                    <a:pt x="2904" y="8117"/>
                    <a:pt x="2953" y="8101"/>
                  </a:cubicBezTo>
                  <a:lnTo>
                    <a:pt x="3049" y="8101"/>
                  </a:lnTo>
                  <a:cubicBezTo>
                    <a:pt x="3146" y="8101"/>
                    <a:pt x="3227" y="7988"/>
                    <a:pt x="3227" y="7956"/>
                  </a:cubicBezTo>
                  <a:cubicBezTo>
                    <a:pt x="3227" y="7935"/>
                    <a:pt x="3291" y="7915"/>
                    <a:pt x="3335" y="7915"/>
                  </a:cubicBezTo>
                  <a:cubicBezTo>
                    <a:pt x="3360" y="7915"/>
                    <a:pt x="3378" y="7922"/>
                    <a:pt x="3372" y="7940"/>
                  </a:cubicBezTo>
                  <a:cubicBezTo>
                    <a:pt x="3368" y="7947"/>
                    <a:pt x="3369" y="7951"/>
                    <a:pt x="3373" y="7951"/>
                  </a:cubicBezTo>
                  <a:cubicBezTo>
                    <a:pt x="3385" y="7951"/>
                    <a:pt x="3428" y="7920"/>
                    <a:pt x="3453" y="7907"/>
                  </a:cubicBezTo>
                  <a:cubicBezTo>
                    <a:pt x="3460" y="7900"/>
                    <a:pt x="3472" y="7897"/>
                    <a:pt x="3486" y="7897"/>
                  </a:cubicBezTo>
                  <a:cubicBezTo>
                    <a:pt x="3533" y="7897"/>
                    <a:pt x="3605" y="7931"/>
                    <a:pt x="3630" y="7956"/>
                  </a:cubicBezTo>
                  <a:cubicBezTo>
                    <a:pt x="3635" y="7965"/>
                    <a:pt x="3651" y="7968"/>
                    <a:pt x="3672" y="7968"/>
                  </a:cubicBezTo>
                  <a:cubicBezTo>
                    <a:pt x="3693" y="7968"/>
                    <a:pt x="3719" y="7965"/>
                    <a:pt x="3742" y="7965"/>
                  </a:cubicBezTo>
                  <a:cubicBezTo>
                    <a:pt x="3770" y="7965"/>
                    <a:pt x="3791" y="7969"/>
                    <a:pt x="3791" y="7988"/>
                  </a:cubicBezTo>
                  <a:cubicBezTo>
                    <a:pt x="3795" y="7994"/>
                    <a:pt x="3798" y="7997"/>
                    <a:pt x="3801" y="7997"/>
                  </a:cubicBezTo>
                  <a:cubicBezTo>
                    <a:pt x="3813" y="7997"/>
                    <a:pt x="3824" y="7950"/>
                    <a:pt x="3824" y="7924"/>
                  </a:cubicBezTo>
                  <a:cubicBezTo>
                    <a:pt x="3824" y="7897"/>
                    <a:pt x="3848" y="7885"/>
                    <a:pt x="3884" y="7885"/>
                  </a:cubicBezTo>
                  <a:cubicBezTo>
                    <a:pt x="3913" y="7885"/>
                    <a:pt x="3949" y="7893"/>
                    <a:pt x="3985" y="7907"/>
                  </a:cubicBezTo>
                  <a:lnTo>
                    <a:pt x="3904" y="7972"/>
                  </a:lnTo>
                  <a:lnTo>
                    <a:pt x="3824" y="8036"/>
                  </a:lnTo>
                  <a:cubicBezTo>
                    <a:pt x="3832" y="8038"/>
                    <a:pt x="3842" y="8039"/>
                    <a:pt x="3851" y="8039"/>
                  </a:cubicBezTo>
                  <a:cubicBezTo>
                    <a:pt x="3928" y="8039"/>
                    <a:pt x="4019" y="7985"/>
                    <a:pt x="4033" y="7956"/>
                  </a:cubicBezTo>
                  <a:cubicBezTo>
                    <a:pt x="4066" y="7924"/>
                    <a:pt x="4050" y="7875"/>
                    <a:pt x="4017" y="7859"/>
                  </a:cubicBezTo>
                  <a:lnTo>
                    <a:pt x="4001" y="7827"/>
                  </a:lnTo>
                  <a:cubicBezTo>
                    <a:pt x="3985" y="7794"/>
                    <a:pt x="3969" y="7746"/>
                    <a:pt x="3985" y="7730"/>
                  </a:cubicBezTo>
                  <a:cubicBezTo>
                    <a:pt x="4008" y="7719"/>
                    <a:pt x="4055" y="7707"/>
                    <a:pt x="4086" y="7707"/>
                  </a:cubicBezTo>
                  <a:cubicBezTo>
                    <a:pt x="4099" y="7707"/>
                    <a:pt x="4109" y="7709"/>
                    <a:pt x="4114" y="7714"/>
                  </a:cubicBezTo>
                  <a:cubicBezTo>
                    <a:pt x="4146" y="7738"/>
                    <a:pt x="4175" y="7750"/>
                    <a:pt x="4203" y="7750"/>
                  </a:cubicBezTo>
                  <a:cubicBezTo>
                    <a:pt x="4231" y="7750"/>
                    <a:pt x="4259" y="7738"/>
                    <a:pt x="4292" y="7714"/>
                  </a:cubicBezTo>
                  <a:lnTo>
                    <a:pt x="4340" y="7682"/>
                  </a:lnTo>
                  <a:cubicBezTo>
                    <a:pt x="4421" y="7682"/>
                    <a:pt x="4485" y="7698"/>
                    <a:pt x="4453" y="7730"/>
                  </a:cubicBezTo>
                  <a:lnTo>
                    <a:pt x="4437" y="7746"/>
                  </a:lnTo>
                  <a:lnTo>
                    <a:pt x="4372" y="7794"/>
                  </a:lnTo>
                  <a:cubicBezTo>
                    <a:pt x="4308" y="7843"/>
                    <a:pt x="4356" y="7972"/>
                    <a:pt x="4356" y="8020"/>
                  </a:cubicBezTo>
                  <a:cubicBezTo>
                    <a:pt x="4343" y="8060"/>
                    <a:pt x="4340" y="8089"/>
                    <a:pt x="4349" y="8089"/>
                  </a:cubicBezTo>
                  <a:cubicBezTo>
                    <a:pt x="4351" y="8089"/>
                    <a:pt x="4353" y="8088"/>
                    <a:pt x="4356" y="8085"/>
                  </a:cubicBezTo>
                  <a:lnTo>
                    <a:pt x="4356" y="8069"/>
                  </a:lnTo>
                  <a:cubicBezTo>
                    <a:pt x="4372" y="8036"/>
                    <a:pt x="4372" y="7988"/>
                    <a:pt x="4404" y="7972"/>
                  </a:cubicBezTo>
                  <a:cubicBezTo>
                    <a:pt x="4413" y="7969"/>
                    <a:pt x="4421" y="7968"/>
                    <a:pt x="4428" y="7968"/>
                  </a:cubicBezTo>
                  <a:cubicBezTo>
                    <a:pt x="4463" y="7968"/>
                    <a:pt x="4482" y="7997"/>
                    <a:pt x="4469" y="8036"/>
                  </a:cubicBezTo>
                  <a:cubicBezTo>
                    <a:pt x="4471" y="8038"/>
                    <a:pt x="4473" y="8038"/>
                    <a:pt x="4476" y="8038"/>
                  </a:cubicBezTo>
                  <a:cubicBezTo>
                    <a:pt x="4508" y="8038"/>
                    <a:pt x="4553" y="7938"/>
                    <a:pt x="4598" y="7907"/>
                  </a:cubicBezTo>
                  <a:cubicBezTo>
                    <a:pt x="4646" y="7891"/>
                    <a:pt x="4711" y="7827"/>
                    <a:pt x="4743" y="7811"/>
                  </a:cubicBezTo>
                  <a:cubicBezTo>
                    <a:pt x="4746" y="7809"/>
                    <a:pt x="4750" y="7809"/>
                    <a:pt x="4755" y="7809"/>
                  </a:cubicBezTo>
                  <a:cubicBezTo>
                    <a:pt x="4803" y="7809"/>
                    <a:pt x="4940" y="7879"/>
                    <a:pt x="4969" y="7924"/>
                  </a:cubicBezTo>
                  <a:cubicBezTo>
                    <a:pt x="5001" y="7956"/>
                    <a:pt x="5034" y="8004"/>
                    <a:pt x="5050" y="8020"/>
                  </a:cubicBezTo>
                  <a:lnTo>
                    <a:pt x="5066" y="8020"/>
                  </a:lnTo>
                  <a:cubicBezTo>
                    <a:pt x="5082" y="8020"/>
                    <a:pt x="5114" y="8004"/>
                    <a:pt x="5130" y="7988"/>
                  </a:cubicBezTo>
                  <a:cubicBezTo>
                    <a:pt x="5130" y="7988"/>
                    <a:pt x="5130" y="7956"/>
                    <a:pt x="5130" y="7940"/>
                  </a:cubicBezTo>
                  <a:cubicBezTo>
                    <a:pt x="5130" y="7901"/>
                    <a:pt x="5142" y="7879"/>
                    <a:pt x="5166" y="7879"/>
                  </a:cubicBezTo>
                  <a:cubicBezTo>
                    <a:pt x="5181" y="7879"/>
                    <a:pt x="5202" y="7888"/>
                    <a:pt x="5227" y="7907"/>
                  </a:cubicBezTo>
                  <a:lnTo>
                    <a:pt x="5259" y="7924"/>
                  </a:lnTo>
                  <a:cubicBezTo>
                    <a:pt x="5292" y="7907"/>
                    <a:pt x="5437" y="7875"/>
                    <a:pt x="5598" y="7843"/>
                  </a:cubicBezTo>
                  <a:lnTo>
                    <a:pt x="5727" y="7924"/>
                  </a:lnTo>
                  <a:lnTo>
                    <a:pt x="5727" y="7940"/>
                  </a:lnTo>
                  <a:cubicBezTo>
                    <a:pt x="5759" y="7924"/>
                    <a:pt x="5792" y="7859"/>
                    <a:pt x="5792" y="7843"/>
                  </a:cubicBezTo>
                  <a:cubicBezTo>
                    <a:pt x="5792" y="7828"/>
                    <a:pt x="5821" y="7820"/>
                    <a:pt x="5855" y="7820"/>
                  </a:cubicBezTo>
                  <a:cubicBezTo>
                    <a:pt x="5896" y="7820"/>
                    <a:pt x="5944" y="7832"/>
                    <a:pt x="5953" y="7859"/>
                  </a:cubicBezTo>
                  <a:cubicBezTo>
                    <a:pt x="5958" y="7869"/>
                    <a:pt x="5964" y="7873"/>
                    <a:pt x="5971" y="7873"/>
                  </a:cubicBezTo>
                  <a:cubicBezTo>
                    <a:pt x="5986" y="7873"/>
                    <a:pt x="6001" y="7854"/>
                    <a:pt x="6001" y="7843"/>
                  </a:cubicBezTo>
                  <a:cubicBezTo>
                    <a:pt x="6017" y="7827"/>
                    <a:pt x="6114" y="7827"/>
                    <a:pt x="6227" y="7827"/>
                  </a:cubicBezTo>
                  <a:lnTo>
                    <a:pt x="6324" y="7843"/>
                  </a:lnTo>
                  <a:cubicBezTo>
                    <a:pt x="6356" y="7843"/>
                    <a:pt x="6388" y="7843"/>
                    <a:pt x="6421" y="7827"/>
                  </a:cubicBezTo>
                  <a:lnTo>
                    <a:pt x="6437" y="7827"/>
                  </a:lnTo>
                  <a:cubicBezTo>
                    <a:pt x="6445" y="7822"/>
                    <a:pt x="6453" y="7820"/>
                    <a:pt x="6460" y="7820"/>
                  </a:cubicBezTo>
                  <a:cubicBezTo>
                    <a:pt x="6478" y="7820"/>
                    <a:pt x="6490" y="7835"/>
                    <a:pt x="6501" y="7859"/>
                  </a:cubicBezTo>
                  <a:lnTo>
                    <a:pt x="6517" y="7875"/>
                  </a:lnTo>
                  <a:lnTo>
                    <a:pt x="6534" y="7891"/>
                  </a:lnTo>
                  <a:cubicBezTo>
                    <a:pt x="6566" y="7875"/>
                    <a:pt x="6614" y="7778"/>
                    <a:pt x="6663" y="7778"/>
                  </a:cubicBezTo>
                  <a:cubicBezTo>
                    <a:pt x="6668" y="7777"/>
                    <a:pt x="6674" y="7776"/>
                    <a:pt x="6680" y="7776"/>
                  </a:cubicBezTo>
                  <a:cubicBezTo>
                    <a:pt x="6728" y="7776"/>
                    <a:pt x="6793" y="7829"/>
                    <a:pt x="6808" y="7843"/>
                  </a:cubicBezTo>
                  <a:cubicBezTo>
                    <a:pt x="6814" y="7849"/>
                    <a:pt x="6819" y="7851"/>
                    <a:pt x="6825" y="7851"/>
                  </a:cubicBezTo>
                  <a:cubicBezTo>
                    <a:pt x="6852" y="7851"/>
                    <a:pt x="6878" y="7793"/>
                    <a:pt x="6905" y="7714"/>
                  </a:cubicBezTo>
                  <a:lnTo>
                    <a:pt x="7066" y="7714"/>
                  </a:lnTo>
                  <a:cubicBezTo>
                    <a:pt x="7082" y="7730"/>
                    <a:pt x="7050" y="7811"/>
                    <a:pt x="7034" y="7827"/>
                  </a:cubicBezTo>
                  <a:cubicBezTo>
                    <a:pt x="7001" y="7859"/>
                    <a:pt x="7098" y="7875"/>
                    <a:pt x="7227" y="7875"/>
                  </a:cubicBezTo>
                  <a:lnTo>
                    <a:pt x="7211" y="7746"/>
                  </a:lnTo>
                  <a:cubicBezTo>
                    <a:pt x="7195" y="7730"/>
                    <a:pt x="7227" y="7714"/>
                    <a:pt x="7243" y="7714"/>
                  </a:cubicBezTo>
                  <a:lnTo>
                    <a:pt x="7276" y="7714"/>
                  </a:lnTo>
                  <a:cubicBezTo>
                    <a:pt x="7292" y="7730"/>
                    <a:pt x="7340" y="7762"/>
                    <a:pt x="7372" y="7794"/>
                  </a:cubicBezTo>
                  <a:lnTo>
                    <a:pt x="7421" y="7746"/>
                  </a:lnTo>
                  <a:lnTo>
                    <a:pt x="7469" y="7682"/>
                  </a:lnTo>
                  <a:cubicBezTo>
                    <a:pt x="7481" y="7678"/>
                    <a:pt x="7492" y="7676"/>
                    <a:pt x="7503" y="7676"/>
                  </a:cubicBezTo>
                  <a:cubicBezTo>
                    <a:pt x="7581" y="7676"/>
                    <a:pt x="7630" y="7768"/>
                    <a:pt x="7630" y="7811"/>
                  </a:cubicBezTo>
                  <a:cubicBezTo>
                    <a:pt x="7630" y="7831"/>
                    <a:pt x="7642" y="7839"/>
                    <a:pt x="7658" y="7839"/>
                  </a:cubicBezTo>
                  <a:cubicBezTo>
                    <a:pt x="7693" y="7839"/>
                    <a:pt x="7749" y="7805"/>
                    <a:pt x="7760" y="7794"/>
                  </a:cubicBezTo>
                  <a:cubicBezTo>
                    <a:pt x="7778" y="7776"/>
                    <a:pt x="7797" y="7768"/>
                    <a:pt x="7816" y="7768"/>
                  </a:cubicBezTo>
                  <a:cubicBezTo>
                    <a:pt x="7830" y="7768"/>
                    <a:pt x="7843" y="7772"/>
                    <a:pt x="7856" y="7778"/>
                  </a:cubicBezTo>
                  <a:lnTo>
                    <a:pt x="7872" y="7778"/>
                  </a:lnTo>
                  <a:cubicBezTo>
                    <a:pt x="7887" y="7781"/>
                    <a:pt x="7904" y="7783"/>
                    <a:pt x="7923" y="7783"/>
                  </a:cubicBezTo>
                  <a:cubicBezTo>
                    <a:pt x="8005" y="7783"/>
                    <a:pt x="8116" y="7756"/>
                    <a:pt x="8195" y="7730"/>
                  </a:cubicBezTo>
                  <a:cubicBezTo>
                    <a:pt x="8195" y="7725"/>
                    <a:pt x="8199" y="7723"/>
                    <a:pt x="8204" y="7723"/>
                  </a:cubicBezTo>
                  <a:cubicBezTo>
                    <a:pt x="8215" y="7723"/>
                    <a:pt x="8233" y="7730"/>
                    <a:pt x="8243" y="7730"/>
                  </a:cubicBezTo>
                  <a:lnTo>
                    <a:pt x="8292" y="7746"/>
                  </a:lnTo>
                  <a:cubicBezTo>
                    <a:pt x="8356" y="7746"/>
                    <a:pt x="8485" y="7730"/>
                    <a:pt x="8598" y="7682"/>
                  </a:cubicBezTo>
                  <a:lnTo>
                    <a:pt x="8679" y="7633"/>
                  </a:lnTo>
                  <a:cubicBezTo>
                    <a:pt x="8695" y="7633"/>
                    <a:pt x="8727" y="7633"/>
                    <a:pt x="8743" y="7649"/>
                  </a:cubicBezTo>
                  <a:lnTo>
                    <a:pt x="8792" y="7698"/>
                  </a:lnTo>
                  <a:cubicBezTo>
                    <a:pt x="8873" y="7682"/>
                    <a:pt x="8985" y="7649"/>
                    <a:pt x="9066" y="7633"/>
                  </a:cubicBezTo>
                  <a:lnTo>
                    <a:pt x="9131" y="7665"/>
                  </a:lnTo>
                  <a:cubicBezTo>
                    <a:pt x="9163" y="7682"/>
                    <a:pt x="9197" y="7687"/>
                    <a:pt x="9232" y="7687"/>
                  </a:cubicBezTo>
                  <a:cubicBezTo>
                    <a:pt x="9301" y="7687"/>
                    <a:pt x="9373" y="7665"/>
                    <a:pt x="9437" y="7665"/>
                  </a:cubicBezTo>
                  <a:lnTo>
                    <a:pt x="9534" y="7649"/>
                  </a:lnTo>
                  <a:cubicBezTo>
                    <a:pt x="9541" y="7665"/>
                    <a:pt x="9552" y="7671"/>
                    <a:pt x="9563" y="7671"/>
                  </a:cubicBezTo>
                  <a:cubicBezTo>
                    <a:pt x="9601" y="7671"/>
                    <a:pt x="9651" y="7606"/>
                    <a:pt x="9663" y="7569"/>
                  </a:cubicBezTo>
                  <a:cubicBezTo>
                    <a:pt x="9695" y="7504"/>
                    <a:pt x="9744" y="7456"/>
                    <a:pt x="9760" y="7456"/>
                  </a:cubicBezTo>
                  <a:cubicBezTo>
                    <a:pt x="9776" y="7456"/>
                    <a:pt x="9792" y="7456"/>
                    <a:pt x="9792" y="7472"/>
                  </a:cubicBezTo>
                  <a:lnTo>
                    <a:pt x="9776" y="7488"/>
                  </a:lnTo>
                  <a:lnTo>
                    <a:pt x="9776" y="7601"/>
                  </a:lnTo>
                  <a:cubicBezTo>
                    <a:pt x="9824" y="7649"/>
                    <a:pt x="10034" y="7698"/>
                    <a:pt x="10066" y="7730"/>
                  </a:cubicBezTo>
                  <a:cubicBezTo>
                    <a:pt x="10097" y="7761"/>
                    <a:pt x="10098" y="7822"/>
                    <a:pt x="10055" y="7884"/>
                  </a:cubicBezTo>
                  <a:lnTo>
                    <a:pt x="10055" y="7884"/>
                  </a:lnTo>
                  <a:cubicBezTo>
                    <a:pt x="10113" y="7881"/>
                    <a:pt x="10167" y="7869"/>
                    <a:pt x="10211" y="7843"/>
                  </a:cubicBezTo>
                  <a:lnTo>
                    <a:pt x="10244" y="7827"/>
                  </a:lnTo>
                  <a:cubicBezTo>
                    <a:pt x="10292" y="7794"/>
                    <a:pt x="10179" y="7698"/>
                    <a:pt x="10147" y="7665"/>
                  </a:cubicBezTo>
                  <a:cubicBezTo>
                    <a:pt x="10120" y="7638"/>
                    <a:pt x="10229" y="7577"/>
                    <a:pt x="10312" y="7577"/>
                  </a:cubicBezTo>
                  <a:cubicBezTo>
                    <a:pt x="10328" y="7577"/>
                    <a:pt x="10343" y="7580"/>
                    <a:pt x="10357" y="7585"/>
                  </a:cubicBezTo>
                  <a:cubicBezTo>
                    <a:pt x="10421" y="7617"/>
                    <a:pt x="10405" y="7649"/>
                    <a:pt x="10373" y="7665"/>
                  </a:cubicBezTo>
                  <a:cubicBezTo>
                    <a:pt x="10340" y="7665"/>
                    <a:pt x="10340" y="7698"/>
                    <a:pt x="10357" y="7714"/>
                  </a:cubicBezTo>
                  <a:cubicBezTo>
                    <a:pt x="10357" y="7714"/>
                    <a:pt x="10437" y="7762"/>
                    <a:pt x="10469" y="7778"/>
                  </a:cubicBezTo>
                  <a:cubicBezTo>
                    <a:pt x="10486" y="7778"/>
                    <a:pt x="10534" y="7730"/>
                    <a:pt x="10534" y="7714"/>
                  </a:cubicBezTo>
                  <a:cubicBezTo>
                    <a:pt x="10550" y="7698"/>
                    <a:pt x="10598" y="7665"/>
                    <a:pt x="10647" y="7665"/>
                  </a:cubicBezTo>
                  <a:lnTo>
                    <a:pt x="10647" y="7601"/>
                  </a:lnTo>
                  <a:lnTo>
                    <a:pt x="10631" y="7504"/>
                  </a:lnTo>
                  <a:lnTo>
                    <a:pt x="10631" y="7504"/>
                  </a:lnTo>
                  <a:cubicBezTo>
                    <a:pt x="10699" y="7516"/>
                    <a:pt x="10768" y="7527"/>
                    <a:pt x="10802" y="7527"/>
                  </a:cubicBezTo>
                  <a:cubicBezTo>
                    <a:pt x="10816" y="7527"/>
                    <a:pt x="10824" y="7525"/>
                    <a:pt x="10824" y="7520"/>
                  </a:cubicBezTo>
                  <a:cubicBezTo>
                    <a:pt x="10837" y="7520"/>
                    <a:pt x="10922" y="7479"/>
                    <a:pt x="10948" y="7479"/>
                  </a:cubicBezTo>
                  <a:cubicBezTo>
                    <a:pt x="10954" y="7479"/>
                    <a:pt x="10957" y="7482"/>
                    <a:pt x="10953" y="7488"/>
                  </a:cubicBezTo>
                  <a:cubicBezTo>
                    <a:pt x="10953" y="7510"/>
                    <a:pt x="10973" y="7519"/>
                    <a:pt x="10998" y="7519"/>
                  </a:cubicBezTo>
                  <a:cubicBezTo>
                    <a:pt x="11028" y="7519"/>
                    <a:pt x="11065" y="7506"/>
                    <a:pt x="11082" y="7488"/>
                  </a:cubicBezTo>
                  <a:cubicBezTo>
                    <a:pt x="11091" y="7485"/>
                    <a:pt x="11099" y="7484"/>
                    <a:pt x="11108" y="7484"/>
                  </a:cubicBezTo>
                  <a:cubicBezTo>
                    <a:pt x="11152" y="7484"/>
                    <a:pt x="11201" y="7515"/>
                    <a:pt x="11228" y="7569"/>
                  </a:cubicBezTo>
                  <a:lnTo>
                    <a:pt x="11324" y="7488"/>
                  </a:lnTo>
                  <a:cubicBezTo>
                    <a:pt x="11332" y="7480"/>
                    <a:pt x="11357" y="7476"/>
                    <a:pt x="11381" y="7476"/>
                  </a:cubicBezTo>
                  <a:cubicBezTo>
                    <a:pt x="11405" y="7476"/>
                    <a:pt x="11429" y="7480"/>
                    <a:pt x="11437" y="7488"/>
                  </a:cubicBezTo>
                  <a:cubicBezTo>
                    <a:pt x="11465" y="7516"/>
                    <a:pt x="11489" y="7526"/>
                    <a:pt x="11510" y="7526"/>
                  </a:cubicBezTo>
                  <a:cubicBezTo>
                    <a:pt x="11551" y="7526"/>
                    <a:pt x="11583" y="7488"/>
                    <a:pt x="11615" y="7456"/>
                  </a:cubicBezTo>
                  <a:cubicBezTo>
                    <a:pt x="11615" y="7456"/>
                    <a:pt x="11808" y="7311"/>
                    <a:pt x="11808" y="7311"/>
                  </a:cubicBezTo>
                  <a:cubicBezTo>
                    <a:pt x="11841" y="7311"/>
                    <a:pt x="11873" y="7311"/>
                    <a:pt x="11889" y="7327"/>
                  </a:cubicBezTo>
                  <a:cubicBezTo>
                    <a:pt x="11956" y="7382"/>
                    <a:pt x="11992" y="7400"/>
                    <a:pt x="12056" y="7400"/>
                  </a:cubicBezTo>
                  <a:cubicBezTo>
                    <a:pt x="12084" y="7400"/>
                    <a:pt x="12118" y="7396"/>
                    <a:pt x="12163" y="7391"/>
                  </a:cubicBezTo>
                  <a:lnTo>
                    <a:pt x="12324" y="7375"/>
                  </a:lnTo>
                  <a:cubicBezTo>
                    <a:pt x="12376" y="7401"/>
                    <a:pt x="12435" y="7414"/>
                    <a:pt x="12493" y="7414"/>
                  </a:cubicBezTo>
                  <a:cubicBezTo>
                    <a:pt x="12580" y="7414"/>
                    <a:pt x="12663" y="7385"/>
                    <a:pt x="12712" y="7327"/>
                  </a:cubicBezTo>
                  <a:lnTo>
                    <a:pt x="12857" y="7343"/>
                  </a:lnTo>
                  <a:cubicBezTo>
                    <a:pt x="12873" y="7343"/>
                    <a:pt x="12889" y="7278"/>
                    <a:pt x="12921" y="7262"/>
                  </a:cubicBezTo>
                  <a:cubicBezTo>
                    <a:pt x="12954" y="7262"/>
                    <a:pt x="13002" y="7294"/>
                    <a:pt x="13034" y="7311"/>
                  </a:cubicBezTo>
                  <a:cubicBezTo>
                    <a:pt x="13083" y="7311"/>
                    <a:pt x="13147" y="7311"/>
                    <a:pt x="13195" y="7294"/>
                  </a:cubicBezTo>
                  <a:cubicBezTo>
                    <a:pt x="13218" y="7278"/>
                    <a:pt x="13231" y="7271"/>
                    <a:pt x="13238" y="7271"/>
                  </a:cubicBezTo>
                  <a:cubicBezTo>
                    <a:pt x="13253" y="7271"/>
                    <a:pt x="13249" y="7295"/>
                    <a:pt x="13260" y="7327"/>
                  </a:cubicBezTo>
                  <a:cubicBezTo>
                    <a:pt x="13260" y="7327"/>
                    <a:pt x="13292" y="7343"/>
                    <a:pt x="13308" y="7343"/>
                  </a:cubicBezTo>
                  <a:cubicBezTo>
                    <a:pt x="13333" y="7351"/>
                    <a:pt x="13353" y="7351"/>
                    <a:pt x="13371" y="7351"/>
                  </a:cubicBezTo>
                  <a:cubicBezTo>
                    <a:pt x="13389" y="7351"/>
                    <a:pt x="13405" y="7351"/>
                    <a:pt x="13421" y="7359"/>
                  </a:cubicBezTo>
                  <a:lnTo>
                    <a:pt x="13583" y="7375"/>
                  </a:lnTo>
                  <a:cubicBezTo>
                    <a:pt x="13609" y="7339"/>
                    <a:pt x="13651" y="7328"/>
                    <a:pt x="13688" y="7328"/>
                  </a:cubicBezTo>
                  <a:cubicBezTo>
                    <a:pt x="13718" y="7328"/>
                    <a:pt x="13746" y="7336"/>
                    <a:pt x="13760" y="7343"/>
                  </a:cubicBezTo>
                  <a:cubicBezTo>
                    <a:pt x="13792" y="7359"/>
                    <a:pt x="13905" y="7456"/>
                    <a:pt x="13970" y="7456"/>
                  </a:cubicBezTo>
                  <a:cubicBezTo>
                    <a:pt x="14034" y="7440"/>
                    <a:pt x="14067" y="7407"/>
                    <a:pt x="14050" y="7375"/>
                  </a:cubicBezTo>
                  <a:lnTo>
                    <a:pt x="14050" y="7343"/>
                  </a:lnTo>
                  <a:cubicBezTo>
                    <a:pt x="14050" y="7327"/>
                    <a:pt x="14067" y="7294"/>
                    <a:pt x="14083" y="7278"/>
                  </a:cubicBezTo>
                  <a:cubicBezTo>
                    <a:pt x="14094" y="7271"/>
                    <a:pt x="14102" y="7267"/>
                    <a:pt x="14108" y="7267"/>
                  </a:cubicBezTo>
                  <a:cubicBezTo>
                    <a:pt x="14125" y="7267"/>
                    <a:pt x="14119" y="7298"/>
                    <a:pt x="14131" y="7311"/>
                  </a:cubicBezTo>
                  <a:lnTo>
                    <a:pt x="14179" y="7359"/>
                  </a:lnTo>
                  <a:cubicBezTo>
                    <a:pt x="14212" y="7343"/>
                    <a:pt x="14228" y="7294"/>
                    <a:pt x="14228" y="7246"/>
                  </a:cubicBezTo>
                  <a:lnTo>
                    <a:pt x="14308" y="7294"/>
                  </a:lnTo>
                  <a:cubicBezTo>
                    <a:pt x="14341" y="7311"/>
                    <a:pt x="14377" y="7314"/>
                    <a:pt x="14414" y="7314"/>
                  </a:cubicBezTo>
                  <a:cubicBezTo>
                    <a:pt x="14443" y="7314"/>
                    <a:pt x="14474" y="7312"/>
                    <a:pt x="14504" y="7312"/>
                  </a:cubicBezTo>
                  <a:cubicBezTo>
                    <a:pt x="14548" y="7312"/>
                    <a:pt x="14592" y="7317"/>
                    <a:pt x="14631" y="7343"/>
                  </a:cubicBezTo>
                  <a:lnTo>
                    <a:pt x="14647" y="7359"/>
                  </a:lnTo>
                  <a:cubicBezTo>
                    <a:pt x="14660" y="7354"/>
                    <a:pt x="14672" y="7351"/>
                    <a:pt x="14684" y="7351"/>
                  </a:cubicBezTo>
                  <a:cubicBezTo>
                    <a:pt x="14742" y="7351"/>
                    <a:pt x="14776" y="7413"/>
                    <a:pt x="14776" y="7440"/>
                  </a:cubicBezTo>
                  <a:cubicBezTo>
                    <a:pt x="14776" y="7472"/>
                    <a:pt x="14728" y="7536"/>
                    <a:pt x="14679" y="7553"/>
                  </a:cubicBezTo>
                  <a:lnTo>
                    <a:pt x="14776" y="7569"/>
                  </a:lnTo>
                  <a:cubicBezTo>
                    <a:pt x="14787" y="7571"/>
                    <a:pt x="14796" y="7572"/>
                    <a:pt x="14804" y="7572"/>
                  </a:cubicBezTo>
                  <a:cubicBezTo>
                    <a:pt x="14853" y="7572"/>
                    <a:pt x="14841" y="7532"/>
                    <a:pt x="14841" y="7504"/>
                  </a:cubicBezTo>
                  <a:lnTo>
                    <a:pt x="14841" y="7456"/>
                  </a:lnTo>
                  <a:cubicBezTo>
                    <a:pt x="14841" y="7410"/>
                    <a:pt x="14928" y="7277"/>
                    <a:pt x="14992" y="7277"/>
                  </a:cubicBezTo>
                  <a:cubicBezTo>
                    <a:pt x="14995" y="7277"/>
                    <a:pt x="14999" y="7277"/>
                    <a:pt x="15002" y="7278"/>
                  </a:cubicBezTo>
                  <a:cubicBezTo>
                    <a:pt x="15019" y="7283"/>
                    <a:pt x="15035" y="7285"/>
                    <a:pt x="15050" y="7285"/>
                  </a:cubicBezTo>
                  <a:cubicBezTo>
                    <a:pt x="15089" y="7285"/>
                    <a:pt x="15115" y="7270"/>
                    <a:pt x="15115" y="7246"/>
                  </a:cubicBezTo>
                  <a:lnTo>
                    <a:pt x="15115" y="7214"/>
                  </a:lnTo>
                  <a:lnTo>
                    <a:pt x="15115" y="7165"/>
                  </a:lnTo>
                  <a:cubicBezTo>
                    <a:pt x="15163" y="7182"/>
                    <a:pt x="15405" y="7262"/>
                    <a:pt x="15454" y="7262"/>
                  </a:cubicBezTo>
                  <a:cubicBezTo>
                    <a:pt x="15502" y="7246"/>
                    <a:pt x="15647" y="7198"/>
                    <a:pt x="15760" y="7165"/>
                  </a:cubicBezTo>
                  <a:lnTo>
                    <a:pt x="15857" y="7133"/>
                  </a:lnTo>
                  <a:lnTo>
                    <a:pt x="15889" y="7117"/>
                  </a:lnTo>
                  <a:lnTo>
                    <a:pt x="15889" y="7117"/>
                  </a:lnTo>
                  <a:cubicBezTo>
                    <a:pt x="15954" y="7133"/>
                    <a:pt x="15938" y="7182"/>
                    <a:pt x="15873" y="7230"/>
                  </a:cubicBezTo>
                  <a:lnTo>
                    <a:pt x="15809" y="7262"/>
                  </a:lnTo>
                  <a:lnTo>
                    <a:pt x="15728" y="7294"/>
                  </a:lnTo>
                  <a:cubicBezTo>
                    <a:pt x="15647" y="7311"/>
                    <a:pt x="15583" y="7359"/>
                    <a:pt x="15599" y="7391"/>
                  </a:cubicBezTo>
                  <a:lnTo>
                    <a:pt x="15696" y="7359"/>
                  </a:lnTo>
                  <a:cubicBezTo>
                    <a:pt x="15776" y="7327"/>
                    <a:pt x="15873" y="7327"/>
                    <a:pt x="15938" y="7246"/>
                  </a:cubicBezTo>
                  <a:lnTo>
                    <a:pt x="15970" y="7198"/>
                  </a:lnTo>
                  <a:cubicBezTo>
                    <a:pt x="16003" y="7193"/>
                    <a:pt x="16043" y="7191"/>
                    <a:pt x="16087" y="7191"/>
                  </a:cubicBezTo>
                  <a:cubicBezTo>
                    <a:pt x="16192" y="7191"/>
                    <a:pt x="16319" y="7202"/>
                    <a:pt x="16422" y="7214"/>
                  </a:cubicBezTo>
                  <a:lnTo>
                    <a:pt x="16551" y="7214"/>
                  </a:lnTo>
                  <a:lnTo>
                    <a:pt x="16696" y="7230"/>
                  </a:lnTo>
                  <a:cubicBezTo>
                    <a:pt x="16825" y="7230"/>
                    <a:pt x="17002" y="7117"/>
                    <a:pt x="16986" y="7101"/>
                  </a:cubicBezTo>
                  <a:cubicBezTo>
                    <a:pt x="16978" y="7085"/>
                    <a:pt x="16986" y="7077"/>
                    <a:pt x="17006" y="7077"/>
                  </a:cubicBezTo>
                  <a:cubicBezTo>
                    <a:pt x="17026" y="7077"/>
                    <a:pt x="17059" y="7085"/>
                    <a:pt x="17099" y="7101"/>
                  </a:cubicBezTo>
                  <a:lnTo>
                    <a:pt x="17131" y="7198"/>
                  </a:lnTo>
                  <a:lnTo>
                    <a:pt x="17131" y="7214"/>
                  </a:lnTo>
                  <a:cubicBezTo>
                    <a:pt x="17137" y="7225"/>
                    <a:pt x="17145" y="7231"/>
                    <a:pt x="17154" y="7231"/>
                  </a:cubicBezTo>
                  <a:cubicBezTo>
                    <a:pt x="17170" y="7231"/>
                    <a:pt x="17191" y="7213"/>
                    <a:pt x="17212" y="7182"/>
                  </a:cubicBezTo>
                  <a:lnTo>
                    <a:pt x="17244" y="7149"/>
                  </a:lnTo>
                  <a:cubicBezTo>
                    <a:pt x="17260" y="7133"/>
                    <a:pt x="17325" y="7133"/>
                    <a:pt x="17325" y="7133"/>
                  </a:cubicBezTo>
                  <a:lnTo>
                    <a:pt x="17422" y="7311"/>
                  </a:lnTo>
                  <a:cubicBezTo>
                    <a:pt x="17552" y="7263"/>
                    <a:pt x="17655" y="7233"/>
                    <a:pt x="17696" y="7233"/>
                  </a:cubicBezTo>
                  <a:cubicBezTo>
                    <a:pt x="17710" y="7233"/>
                    <a:pt x="17716" y="7237"/>
                    <a:pt x="17712" y="7246"/>
                  </a:cubicBezTo>
                  <a:lnTo>
                    <a:pt x="17696" y="7278"/>
                  </a:lnTo>
                  <a:lnTo>
                    <a:pt x="17647" y="7343"/>
                  </a:lnTo>
                  <a:cubicBezTo>
                    <a:pt x="17642" y="7342"/>
                    <a:pt x="17637" y="7341"/>
                    <a:pt x="17633" y="7341"/>
                  </a:cubicBezTo>
                  <a:cubicBezTo>
                    <a:pt x="17567" y="7341"/>
                    <a:pt x="17568" y="7442"/>
                    <a:pt x="17583" y="7472"/>
                  </a:cubicBezTo>
                  <a:cubicBezTo>
                    <a:pt x="17615" y="7520"/>
                    <a:pt x="17535" y="7569"/>
                    <a:pt x="17422" y="7601"/>
                  </a:cubicBezTo>
                  <a:lnTo>
                    <a:pt x="17260" y="7585"/>
                  </a:lnTo>
                  <a:lnTo>
                    <a:pt x="17228" y="7569"/>
                  </a:lnTo>
                  <a:cubicBezTo>
                    <a:pt x="17169" y="7598"/>
                    <a:pt x="17111" y="7668"/>
                    <a:pt x="17064" y="7668"/>
                  </a:cubicBezTo>
                  <a:cubicBezTo>
                    <a:pt x="17059" y="7668"/>
                    <a:pt x="17055" y="7667"/>
                    <a:pt x="17051" y="7665"/>
                  </a:cubicBezTo>
                  <a:cubicBezTo>
                    <a:pt x="17022" y="7665"/>
                    <a:pt x="16895" y="7579"/>
                    <a:pt x="16821" y="7579"/>
                  </a:cubicBezTo>
                  <a:cubicBezTo>
                    <a:pt x="16810" y="7579"/>
                    <a:pt x="16801" y="7581"/>
                    <a:pt x="16793" y="7585"/>
                  </a:cubicBezTo>
                  <a:cubicBezTo>
                    <a:pt x="16744" y="7601"/>
                    <a:pt x="16744" y="7665"/>
                    <a:pt x="16776" y="7682"/>
                  </a:cubicBezTo>
                  <a:cubicBezTo>
                    <a:pt x="16793" y="7682"/>
                    <a:pt x="16857" y="7746"/>
                    <a:pt x="16922" y="7827"/>
                  </a:cubicBezTo>
                  <a:lnTo>
                    <a:pt x="17115" y="7794"/>
                  </a:lnTo>
                  <a:cubicBezTo>
                    <a:pt x="17131" y="7794"/>
                    <a:pt x="17164" y="7794"/>
                    <a:pt x="17164" y="7811"/>
                  </a:cubicBezTo>
                  <a:lnTo>
                    <a:pt x="17196" y="7827"/>
                  </a:lnTo>
                  <a:cubicBezTo>
                    <a:pt x="17212" y="7843"/>
                    <a:pt x="17196" y="7875"/>
                    <a:pt x="17147" y="7891"/>
                  </a:cubicBezTo>
                  <a:lnTo>
                    <a:pt x="17018" y="7891"/>
                  </a:lnTo>
                  <a:lnTo>
                    <a:pt x="16889" y="7875"/>
                  </a:lnTo>
                  <a:cubicBezTo>
                    <a:pt x="16776" y="7940"/>
                    <a:pt x="16663" y="8004"/>
                    <a:pt x="16631" y="8004"/>
                  </a:cubicBezTo>
                  <a:lnTo>
                    <a:pt x="16599" y="8004"/>
                  </a:lnTo>
                  <a:lnTo>
                    <a:pt x="16357" y="7924"/>
                  </a:lnTo>
                  <a:lnTo>
                    <a:pt x="16276" y="7956"/>
                  </a:lnTo>
                  <a:cubicBezTo>
                    <a:pt x="16250" y="7964"/>
                    <a:pt x="16226" y="7968"/>
                    <a:pt x="16203" y="7968"/>
                  </a:cubicBezTo>
                  <a:cubicBezTo>
                    <a:pt x="16142" y="7968"/>
                    <a:pt x="16099" y="7938"/>
                    <a:pt x="16099" y="7891"/>
                  </a:cubicBezTo>
                  <a:lnTo>
                    <a:pt x="16163" y="7859"/>
                  </a:lnTo>
                  <a:cubicBezTo>
                    <a:pt x="16180" y="7843"/>
                    <a:pt x="16228" y="7843"/>
                    <a:pt x="16244" y="7827"/>
                  </a:cubicBezTo>
                  <a:cubicBezTo>
                    <a:pt x="16312" y="7776"/>
                    <a:pt x="16348" y="7752"/>
                    <a:pt x="16379" y="7752"/>
                  </a:cubicBezTo>
                  <a:cubicBezTo>
                    <a:pt x="16408" y="7752"/>
                    <a:pt x="16431" y="7772"/>
                    <a:pt x="16470" y="7811"/>
                  </a:cubicBezTo>
                  <a:lnTo>
                    <a:pt x="16534" y="7875"/>
                  </a:lnTo>
                  <a:cubicBezTo>
                    <a:pt x="16599" y="7875"/>
                    <a:pt x="16615" y="7746"/>
                    <a:pt x="16583" y="7698"/>
                  </a:cubicBezTo>
                  <a:cubicBezTo>
                    <a:pt x="16551" y="7665"/>
                    <a:pt x="16470" y="7633"/>
                    <a:pt x="16422" y="7617"/>
                  </a:cubicBezTo>
                  <a:lnTo>
                    <a:pt x="16373" y="7633"/>
                  </a:lnTo>
                  <a:cubicBezTo>
                    <a:pt x="16351" y="7644"/>
                    <a:pt x="16329" y="7663"/>
                    <a:pt x="16301" y="7663"/>
                  </a:cubicBezTo>
                  <a:cubicBezTo>
                    <a:pt x="16289" y="7663"/>
                    <a:pt x="16275" y="7659"/>
                    <a:pt x="16260" y="7649"/>
                  </a:cubicBezTo>
                  <a:lnTo>
                    <a:pt x="16228" y="7617"/>
                  </a:lnTo>
                  <a:cubicBezTo>
                    <a:pt x="16196" y="7617"/>
                    <a:pt x="16180" y="7569"/>
                    <a:pt x="16196" y="7536"/>
                  </a:cubicBezTo>
                  <a:lnTo>
                    <a:pt x="16196" y="7504"/>
                  </a:lnTo>
                  <a:cubicBezTo>
                    <a:pt x="16212" y="7488"/>
                    <a:pt x="16196" y="7456"/>
                    <a:pt x="16180" y="7456"/>
                  </a:cubicBezTo>
                  <a:cubicBezTo>
                    <a:pt x="16172" y="7448"/>
                    <a:pt x="16159" y="7444"/>
                    <a:pt x="16147" y="7444"/>
                  </a:cubicBezTo>
                  <a:cubicBezTo>
                    <a:pt x="16135" y="7444"/>
                    <a:pt x="16123" y="7448"/>
                    <a:pt x="16115" y="7456"/>
                  </a:cubicBezTo>
                  <a:lnTo>
                    <a:pt x="16067" y="7488"/>
                  </a:lnTo>
                  <a:cubicBezTo>
                    <a:pt x="16067" y="7536"/>
                    <a:pt x="16067" y="7617"/>
                    <a:pt x="16083" y="7665"/>
                  </a:cubicBezTo>
                  <a:lnTo>
                    <a:pt x="16115" y="7698"/>
                  </a:lnTo>
                  <a:cubicBezTo>
                    <a:pt x="16131" y="7730"/>
                    <a:pt x="16260" y="7714"/>
                    <a:pt x="16180" y="7778"/>
                  </a:cubicBezTo>
                  <a:cubicBezTo>
                    <a:pt x="16176" y="7785"/>
                    <a:pt x="16168" y="7789"/>
                    <a:pt x="16157" y="7789"/>
                  </a:cubicBezTo>
                  <a:cubicBezTo>
                    <a:pt x="16116" y="7789"/>
                    <a:pt x="16036" y="7748"/>
                    <a:pt x="15986" y="7698"/>
                  </a:cubicBezTo>
                  <a:lnTo>
                    <a:pt x="15970" y="7698"/>
                  </a:lnTo>
                  <a:cubicBezTo>
                    <a:pt x="15970" y="7695"/>
                    <a:pt x="15967" y="7693"/>
                    <a:pt x="15962" y="7693"/>
                  </a:cubicBezTo>
                  <a:cubicBezTo>
                    <a:pt x="15941" y="7693"/>
                    <a:pt x="15880" y="7720"/>
                    <a:pt x="15841" y="7746"/>
                  </a:cubicBezTo>
                  <a:cubicBezTo>
                    <a:pt x="15838" y="7747"/>
                    <a:pt x="15836" y="7748"/>
                    <a:pt x="15834" y="7748"/>
                  </a:cubicBezTo>
                  <a:cubicBezTo>
                    <a:pt x="15809" y="7748"/>
                    <a:pt x="15809" y="7664"/>
                    <a:pt x="15809" y="7649"/>
                  </a:cubicBezTo>
                  <a:cubicBezTo>
                    <a:pt x="15814" y="7638"/>
                    <a:pt x="15814" y="7633"/>
                    <a:pt x="15809" y="7633"/>
                  </a:cubicBezTo>
                  <a:cubicBezTo>
                    <a:pt x="15800" y="7633"/>
                    <a:pt x="15775" y="7650"/>
                    <a:pt x="15744" y="7682"/>
                  </a:cubicBezTo>
                  <a:lnTo>
                    <a:pt x="15599" y="7682"/>
                  </a:lnTo>
                  <a:cubicBezTo>
                    <a:pt x="15599" y="7630"/>
                    <a:pt x="15585" y="7611"/>
                    <a:pt x="15563" y="7611"/>
                  </a:cubicBezTo>
                  <a:cubicBezTo>
                    <a:pt x="15543" y="7611"/>
                    <a:pt x="15516" y="7626"/>
                    <a:pt x="15486" y="7649"/>
                  </a:cubicBezTo>
                  <a:cubicBezTo>
                    <a:pt x="15470" y="7665"/>
                    <a:pt x="15454" y="7682"/>
                    <a:pt x="15421" y="7698"/>
                  </a:cubicBezTo>
                  <a:lnTo>
                    <a:pt x="15405" y="7698"/>
                  </a:lnTo>
                  <a:cubicBezTo>
                    <a:pt x="15373" y="7698"/>
                    <a:pt x="15357" y="7665"/>
                    <a:pt x="15357" y="7649"/>
                  </a:cubicBezTo>
                  <a:cubicBezTo>
                    <a:pt x="15341" y="7633"/>
                    <a:pt x="15357" y="7569"/>
                    <a:pt x="15357" y="7536"/>
                  </a:cubicBezTo>
                  <a:cubicBezTo>
                    <a:pt x="15357" y="7517"/>
                    <a:pt x="15351" y="7510"/>
                    <a:pt x="15347" y="7510"/>
                  </a:cubicBezTo>
                  <a:cubicBezTo>
                    <a:pt x="15344" y="7510"/>
                    <a:pt x="15341" y="7514"/>
                    <a:pt x="15341" y="7520"/>
                  </a:cubicBezTo>
                  <a:lnTo>
                    <a:pt x="15325" y="7536"/>
                  </a:lnTo>
                  <a:lnTo>
                    <a:pt x="15325" y="7553"/>
                  </a:lnTo>
                  <a:cubicBezTo>
                    <a:pt x="15309" y="7553"/>
                    <a:pt x="15228" y="7504"/>
                    <a:pt x="15196" y="7488"/>
                  </a:cubicBezTo>
                  <a:cubicBezTo>
                    <a:pt x="15192" y="7485"/>
                    <a:pt x="15189" y="7483"/>
                    <a:pt x="15185" y="7483"/>
                  </a:cubicBezTo>
                  <a:cubicBezTo>
                    <a:pt x="15152" y="7483"/>
                    <a:pt x="15105" y="7604"/>
                    <a:pt x="15163" y="7633"/>
                  </a:cubicBezTo>
                  <a:cubicBezTo>
                    <a:pt x="15228" y="7665"/>
                    <a:pt x="15260" y="7746"/>
                    <a:pt x="15244" y="7778"/>
                  </a:cubicBezTo>
                  <a:cubicBezTo>
                    <a:pt x="15228" y="7794"/>
                    <a:pt x="15147" y="7827"/>
                    <a:pt x="15131" y="7843"/>
                  </a:cubicBezTo>
                  <a:cubicBezTo>
                    <a:pt x="15099" y="7843"/>
                    <a:pt x="15018" y="7746"/>
                    <a:pt x="15002" y="7698"/>
                  </a:cubicBezTo>
                  <a:cubicBezTo>
                    <a:pt x="14986" y="7665"/>
                    <a:pt x="14873" y="7649"/>
                    <a:pt x="14825" y="7649"/>
                  </a:cubicBezTo>
                  <a:cubicBezTo>
                    <a:pt x="14792" y="7665"/>
                    <a:pt x="14712" y="7665"/>
                    <a:pt x="14663" y="7665"/>
                  </a:cubicBezTo>
                  <a:lnTo>
                    <a:pt x="14631" y="7682"/>
                  </a:lnTo>
                  <a:lnTo>
                    <a:pt x="14567" y="7698"/>
                  </a:lnTo>
                  <a:cubicBezTo>
                    <a:pt x="14558" y="7699"/>
                    <a:pt x="14549" y="7700"/>
                    <a:pt x="14540" y="7700"/>
                  </a:cubicBezTo>
                  <a:cubicBezTo>
                    <a:pt x="14469" y="7700"/>
                    <a:pt x="14405" y="7646"/>
                    <a:pt x="14405" y="7617"/>
                  </a:cubicBezTo>
                  <a:cubicBezTo>
                    <a:pt x="14396" y="7598"/>
                    <a:pt x="14386" y="7590"/>
                    <a:pt x="14374" y="7590"/>
                  </a:cubicBezTo>
                  <a:cubicBezTo>
                    <a:pt x="14365" y="7590"/>
                    <a:pt x="14354" y="7594"/>
                    <a:pt x="14341" y="7601"/>
                  </a:cubicBezTo>
                  <a:lnTo>
                    <a:pt x="14325" y="7617"/>
                  </a:lnTo>
                  <a:cubicBezTo>
                    <a:pt x="14292" y="7633"/>
                    <a:pt x="14325" y="7649"/>
                    <a:pt x="14325" y="7682"/>
                  </a:cubicBezTo>
                  <a:lnTo>
                    <a:pt x="14341" y="7714"/>
                  </a:lnTo>
                  <a:cubicBezTo>
                    <a:pt x="14329" y="7750"/>
                    <a:pt x="14298" y="7768"/>
                    <a:pt x="14270" y="7768"/>
                  </a:cubicBezTo>
                  <a:cubicBezTo>
                    <a:pt x="14261" y="7768"/>
                    <a:pt x="14252" y="7766"/>
                    <a:pt x="14244" y="7762"/>
                  </a:cubicBezTo>
                  <a:lnTo>
                    <a:pt x="14212" y="7746"/>
                  </a:lnTo>
                  <a:lnTo>
                    <a:pt x="14179" y="7730"/>
                  </a:lnTo>
                  <a:cubicBezTo>
                    <a:pt x="14147" y="7698"/>
                    <a:pt x="14179" y="7601"/>
                    <a:pt x="14196" y="7585"/>
                  </a:cubicBezTo>
                  <a:cubicBezTo>
                    <a:pt x="14214" y="7566"/>
                    <a:pt x="14195" y="7558"/>
                    <a:pt x="14168" y="7558"/>
                  </a:cubicBezTo>
                  <a:cubicBezTo>
                    <a:pt x="14150" y="7558"/>
                    <a:pt x="14128" y="7562"/>
                    <a:pt x="14115" y="7569"/>
                  </a:cubicBezTo>
                  <a:cubicBezTo>
                    <a:pt x="14099" y="7585"/>
                    <a:pt x="14050" y="7585"/>
                    <a:pt x="14034" y="7585"/>
                  </a:cubicBezTo>
                  <a:lnTo>
                    <a:pt x="13970" y="7585"/>
                  </a:lnTo>
                  <a:cubicBezTo>
                    <a:pt x="13937" y="7585"/>
                    <a:pt x="13921" y="7617"/>
                    <a:pt x="13921" y="7633"/>
                  </a:cubicBezTo>
                  <a:lnTo>
                    <a:pt x="13937" y="7649"/>
                  </a:lnTo>
                  <a:cubicBezTo>
                    <a:pt x="13954" y="7682"/>
                    <a:pt x="13986" y="7698"/>
                    <a:pt x="14018" y="7698"/>
                  </a:cubicBezTo>
                  <a:cubicBezTo>
                    <a:pt x="14083" y="7714"/>
                    <a:pt x="14147" y="7762"/>
                    <a:pt x="14131" y="7811"/>
                  </a:cubicBezTo>
                  <a:lnTo>
                    <a:pt x="14083" y="7907"/>
                  </a:lnTo>
                  <a:cubicBezTo>
                    <a:pt x="14034" y="7843"/>
                    <a:pt x="13712" y="7859"/>
                    <a:pt x="13615" y="7843"/>
                  </a:cubicBezTo>
                  <a:cubicBezTo>
                    <a:pt x="13518" y="7827"/>
                    <a:pt x="13421" y="7730"/>
                    <a:pt x="13421" y="7714"/>
                  </a:cubicBezTo>
                  <a:cubicBezTo>
                    <a:pt x="13421" y="7682"/>
                    <a:pt x="13518" y="7665"/>
                    <a:pt x="13566" y="7665"/>
                  </a:cubicBezTo>
                  <a:cubicBezTo>
                    <a:pt x="13599" y="7665"/>
                    <a:pt x="13631" y="7649"/>
                    <a:pt x="13615" y="7617"/>
                  </a:cubicBezTo>
                  <a:lnTo>
                    <a:pt x="13534" y="7617"/>
                  </a:lnTo>
                  <a:cubicBezTo>
                    <a:pt x="13454" y="7617"/>
                    <a:pt x="13373" y="7665"/>
                    <a:pt x="13389" y="7714"/>
                  </a:cubicBezTo>
                  <a:lnTo>
                    <a:pt x="13357" y="7762"/>
                  </a:lnTo>
                  <a:cubicBezTo>
                    <a:pt x="13341" y="7794"/>
                    <a:pt x="13292" y="7811"/>
                    <a:pt x="13260" y="7827"/>
                  </a:cubicBezTo>
                  <a:cubicBezTo>
                    <a:pt x="13228" y="7843"/>
                    <a:pt x="13212" y="7875"/>
                    <a:pt x="13195" y="7875"/>
                  </a:cubicBezTo>
                  <a:cubicBezTo>
                    <a:pt x="13163" y="7886"/>
                    <a:pt x="13131" y="7888"/>
                    <a:pt x="13099" y="7888"/>
                  </a:cubicBezTo>
                  <a:cubicBezTo>
                    <a:pt x="13083" y="7888"/>
                    <a:pt x="13066" y="7887"/>
                    <a:pt x="13050" y="7887"/>
                  </a:cubicBezTo>
                  <a:cubicBezTo>
                    <a:pt x="13002" y="7887"/>
                    <a:pt x="12954" y="7891"/>
                    <a:pt x="12905" y="7924"/>
                  </a:cubicBezTo>
                  <a:cubicBezTo>
                    <a:pt x="12889" y="7924"/>
                    <a:pt x="12808" y="7891"/>
                    <a:pt x="12760" y="7859"/>
                  </a:cubicBezTo>
                  <a:lnTo>
                    <a:pt x="12728" y="7827"/>
                  </a:lnTo>
                  <a:cubicBezTo>
                    <a:pt x="12717" y="7795"/>
                    <a:pt x="12727" y="7778"/>
                    <a:pt x="12753" y="7778"/>
                  </a:cubicBezTo>
                  <a:cubicBezTo>
                    <a:pt x="12767" y="7778"/>
                    <a:pt x="12785" y="7783"/>
                    <a:pt x="12808" y="7794"/>
                  </a:cubicBezTo>
                  <a:lnTo>
                    <a:pt x="12873" y="7730"/>
                  </a:lnTo>
                  <a:lnTo>
                    <a:pt x="12905" y="7714"/>
                  </a:lnTo>
                  <a:cubicBezTo>
                    <a:pt x="12986" y="7714"/>
                    <a:pt x="13083" y="7682"/>
                    <a:pt x="13099" y="7665"/>
                  </a:cubicBezTo>
                  <a:cubicBezTo>
                    <a:pt x="13107" y="7649"/>
                    <a:pt x="13054" y="7645"/>
                    <a:pt x="12988" y="7645"/>
                  </a:cubicBezTo>
                  <a:cubicBezTo>
                    <a:pt x="12921" y="7645"/>
                    <a:pt x="12841" y="7649"/>
                    <a:pt x="12792" y="7649"/>
                  </a:cubicBezTo>
                  <a:cubicBezTo>
                    <a:pt x="12712" y="7649"/>
                    <a:pt x="12502" y="7682"/>
                    <a:pt x="12437" y="7682"/>
                  </a:cubicBezTo>
                  <a:cubicBezTo>
                    <a:pt x="12389" y="7665"/>
                    <a:pt x="12373" y="7585"/>
                    <a:pt x="12389" y="7553"/>
                  </a:cubicBezTo>
                  <a:cubicBezTo>
                    <a:pt x="12397" y="7536"/>
                    <a:pt x="12393" y="7528"/>
                    <a:pt x="12381" y="7528"/>
                  </a:cubicBezTo>
                  <a:cubicBezTo>
                    <a:pt x="12369" y="7528"/>
                    <a:pt x="12349" y="7536"/>
                    <a:pt x="12324" y="7553"/>
                  </a:cubicBezTo>
                  <a:lnTo>
                    <a:pt x="12308" y="7569"/>
                  </a:lnTo>
                  <a:lnTo>
                    <a:pt x="12292" y="7569"/>
                  </a:lnTo>
                  <a:cubicBezTo>
                    <a:pt x="12260" y="7585"/>
                    <a:pt x="12244" y="7601"/>
                    <a:pt x="12244" y="7601"/>
                  </a:cubicBezTo>
                  <a:cubicBezTo>
                    <a:pt x="12244" y="7601"/>
                    <a:pt x="12276" y="7682"/>
                    <a:pt x="12324" y="7778"/>
                  </a:cubicBezTo>
                  <a:lnTo>
                    <a:pt x="12470" y="7746"/>
                  </a:lnTo>
                  <a:cubicBezTo>
                    <a:pt x="12470" y="7746"/>
                    <a:pt x="12486" y="7778"/>
                    <a:pt x="12486" y="7778"/>
                  </a:cubicBezTo>
                  <a:cubicBezTo>
                    <a:pt x="12486" y="7811"/>
                    <a:pt x="12470" y="7843"/>
                    <a:pt x="12470" y="7843"/>
                  </a:cubicBezTo>
                  <a:cubicBezTo>
                    <a:pt x="12456" y="7837"/>
                    <a:pt x="12444" y="7834"/>
                    <a:pt x="12435" y="7834"/>
                  </a:cubicBezTo>
                  <a:cubicBezTo>
                    <a:pt x="12376" y="7834"/>
                    <a:pt x="12386" y="7932"/>
                    <a:pt x="12327" y="7932"/>
                  </a:cubicBezTo>
                  <a:cubicBezTo>
                    <a:pt x="12317" y="7932"/>
                    <a:pt x="12306" y="7929"/>
                    <a:pt x="12292" y="7924"/>
                  </a:cubicBezTo>
                  <a:lnTo>
                    <a:pt x="12163" y="7843"/>
                  </a:lnTo>
                  <a:cubicBezTo>
                    <a:pt x="12089" y="7892"/>
                    <a:pt x="11996" y="7913"/>
                    <a:pt x="11950" y="7913"/>
                  </a:cubicBezTo>
                  <a:cubicBezTo>
                    <a:pt x="11935" y="7913"/>
                    <a:pt x="11925" y="7911"/>
                    <a:pt x="11921" y="7907"/>
                  </a:cubicBezTo>
                  <a:cubicBezTo>
                    <a:pt x="11905" y="7891"/>
                    <a:pt x="11808" y="7811"/>
                    <a:pt x="11792" y="7794"/>
                  </a:cubicBezTo>
                  <a:cubicBezTo>
                    <a:pt x="11760" y="7762"/>
                    <a:pt x="11711" y="7730"/>
                    <a:pt x="11679" y="7698"/>
                  </a:cubicBezTo>
                  <a:lnTo>
                    <a:pt x="11663" y="7714"/>
                  </a:lnTo>
                  <a:lnTo>
                    <a:pt x="11631" y="7714"/>
                  </a:lnTo>
                  <a:cubicBezTo>
                    <a:pt x="11599" y="7746"/>
                    <a:pt x="11566" y="7827"/>
                    <a:pt x="11550" y="7875"/>
                  </a:cubicBezTo>
                  <a:lnTo>
                    <a:pt x="11518" y="7907"/>
                  </a:lnTo>
                  <a:cubicBezTo>
                    <a:pt x="11511" y="7911"/>
                    <a:pt x="11501" y="7912"/>
                    <a:pt x="11489" y="7912"/>
                  </a:cubicBezTo>
                  <a:cubicBezTo>
                    <a:pt x="11469" y="7912"/>
                    <a:pt x="11444" y="7908"/>
                    <a:pt x="11419" y="7908"/>
                  </a:cubicBezTo>
                  <a:cubicBezTo>
                    <a:pt x="11397" y="7908"/>
                    <a:pt x="11374" y="7912"/>
                    <a:pt x="11357" y="7924"/>
                  </a:cubicBezTo>
                  <a:cubicBezTo>
                    <a:pt x="11324" y="7907"/>
                    <a:pt x="11260" y="7907"/>
                    <a:pt x="11211" y="7907"/>
                  </a:cubicBezTo>
                  <a:lnTo>
                    <a:pt x="11179" y="7875"/>
                  </a:lnTo>
                  <a:lnTo>
                    <a:pt x="11179" y="7859"/>
                  </a:lnTo>
                  <a:cubicBezTo>
                    <a:pt x="11002" y="7891"/>
                    <a:pt x="10760" y="7924"/>
                    <a:pt x="10631" y="7956"/>
                  </a:cubicBezTo>
                  <a:lnTo>
                    <a:pt x="10502" y="7924"/>
                  </a:lnTo>
                  <a:lnTo>
                    <a:pt x="10469" y="7924"/>
                  </a:lnTo>
                  <a:cubicBezTo>
                    <a:pt x="10457" y="7911"/>
                    <a:pt x="10440" y="7906"/>
                    <a:pt x="10423" y="7906"/>
                  </a:cubicBezTo>
                  <a:cubicBezTo>
                    <a:pt x="10395" y="7906"/>
                    <a:pt x="10366" y="7920"/>
                    <a:pt x="10357" y="7940"/>
                  </a:cubicBezTo>
                  <a:lnTo>
                    <a:pt x="10324" y="7972"/>
                  </a:lnTo>
                  <a:cubicBezTo>
                    <a:pt x="10324" y="7972"/>
                    <a:pt x="10276" y="7972"/>
                    <a:pt x="10260" y="7956"/>
                  </a:cubicBezTo>
                  <a:cubicBezTo>
                    <a:pt x="10244" y="7940"/>
                    <a:pt x="10373" y="7907"/>
                    <a:pt x="10260" y="7891"/>
                  </a:cubicBezTo>
                  <a:lnTo>
                    <a:pt x="10163" y="7875"/>
                  </a:lnTo>
                  <a:lnTo>
                    <a:pt x="10163" y="7875"/>
                  </a:lnTo>
                  <a:cubicBezTo>
                    <a:pt x="10163" y="7940"/>
                    <a:pt x="10163" y="8036"/>
                    <a:pt x="10179" y="8085"/>
                  </a:cubicBezTo>
                  <a:lnTo>
                    <a:pt x="10131" y="8053"/>
                  </a:lnTo>
                  <a:lnTo>
                    <a:pt x="10034" y="7988"/>
                  </a:lnTo>
                  <a:cubicBezTo>
                    <a:pt x="10025" y="7989"/>
                    <a:pt x="10017" y="7990"/>
                    <a:pt x="10008" y="7990"/>
                  </a:cubicBezTo>
                  <a:cubicBezTo>
                    <a:pt x="9902" y="7990"/>
                    <a:pt x="9792" y="7905"/>
                    <a:pt x="9792" y="7875"/>
                  </a:cubicBezTo>
                  <a:cubicBezTo>
                    <a:pt x="9776" y="7827"/>
                    <a:pt x="9840" y="7730"/>
                    <a:pt x="9840" y="7730"/>
                  </a:cubicBezTo>
                  <a:cubicBezTo>
                    <a:pt x="9840" y="7729"/>
                    <a:pt x="9840" y="7729"/>
                    <a:pt x="9839" y="7729"/>
                  </a:cubicBezTo>
                  <a:cubicBezTo>
                    <a:pt x="9822" y="7729"/>
                    <a:pt x="9678" y="7845"/>
                    <a:pt x="9663" y="7875"/>
                  </a:cubicBezTo>
                  <a:cubicBezTo>
                    <a:pt x="9663" y="7891"/>
                    <a:pt x="9647" y="7956"/>
                    <a:pt x="9647" y="8004"/>
                  </a:cubicBezTo>
                  <a:lnTo>
                    <a:pt x="9615" y="8020"/>
                  </a:lnTo>
                  <a:cubicBezTo>
                    <a:pt x="9582" y="8036"/>
                    <a:pt x="9534" y="8053"/>
                    <a:pt x="9485" y="8053"/>
                  </a:cubicBezTo>
                  <a:lnTo>
                    <a:pt x="9453" y="8053"/>
                  </a:lnTo>
                  <a:cubicBezTo>
                    <a:pt x="9440" y="8026"/>
                    <a:pt x="9416" y="8000"/>
                    <a:pt x="9390" y="8000"/>
                  </a:cubicBezTo>
                  <a:cubicBezTo>
                    <a:pt x="9384" y="8000"/>
                    <a:pt x="9378" y="8001"/>
                    <a:pt x="9373" y="8004"/>
                  </a:cubicBezTo>
                  <a:lnTo>
                    <a:pt x="9356" y="8020"/>
                  </a:lnTo>
                  <a:lnTo>
                    <a:pt x="9340" y="8020"/>
                  </a:lnTo>
                  <a:cubicBezTo>
                    <a:pt x="9331" y="8039"/>
                    <a:pt x="9316" y="8047"/>
                    <a:pt x="9299" y="8047"/>
                  </a:cubicBezTo>
                  <a:cubicBezTo>
                    <a:pt x="9286" y="8047"/>
                    <a:pt x="9273" y="8043"/>
                    <a:pt x="9260" y="8036"/>
                  </a:cubicBezTo>
                  <a:lnTo>
                    <a:pt x="9244" y="8020"/>
                  </a:lnTo>
                  <a:lnTo>
                    <a:pt x="9211" y="7972"/>
                  </a:lnTo>
                  <a:cubicBezTo>
                    <a:pt x="9179" y="7907"/>
                    <a:pt x="9244" y="7843"/>
                    <a:pt x="9276" y="7843"/>
                  </a:cubicBezTo>
                  <a:cubicBezTo>
                    <a:pt x="9308" y="7827"/>
                    <a:pt x="9324" y="7811"/>
                    <a:pt x="9324" y="7811"/>
                  </a:cubicBezTo>
                  <a:cubicBezTo>
                    <a:pt x="9324" y="7811"/>
                    <a:pt x="9227" y="7794"/>
                    <a:pt x="9195" y="7794"/>
                  </a:cubicBezTo>
                  <a:cubicBezTo>
                    <a:pt x="9163" y="7794"/>
                    <a:pt x="9114" y="7843"/>
                    <a:pt x="9082" y="7907"/>
                  </a:cubicBezTo>
                  <a:lnTo>
                    <a:pt x="9050" y="7956"/>
                  </a:lnTo>
                  <a:cubicBezTo>
                    <a:pt x="9050" y="7972"/>
                    <a:pt x="9034" y="8004"/>
                    <a:pt x="9018" y="8020"/>
                  </a:cubicBezTo>
                  <a:cubicBezTo>
                    <a:pt x="8969" y="8036"/>
                    <a:pt x="8921" y="8053"/>
                    <a:pt x="8873" y="8053"/>
                  </a:cubicBezTo>
                  <a:cubicBezTo>
                    <a:pt x="8873" y="8056"/>
                    <a:pt x="8871" y="8057"/>
                    <a:pt x="8869" y="8057"/>
                  </a:cubicBezTo>
                  <a:cubicBezTo>
                    <a:pt x="8861" y="8057"/>
                    <a:pt x="8840" y="8036"/>
                    <a:pt x="8840" y="8036"/>
                  </a:cubicBezTo>
                  <a:cubicBezTo>
                    <a:pt x="8840" y="8020"/>
                    <a:pt x="8840" y="8004"/>
                    <a:pt x="8840" y="7988"/>
                  </a:cubicBezTo>
                  <a:lnTo>
                    <a:pt x="8889" y="7972"/>
                  </a:lnTo>
                  <a:cubicBezTo>
                    <a:pt x="8969" y="7940"/>
                    <a:pt x="8937" y="7875"/>
                    <a:pt x="8824" y="7827"/>
                  </a:cubicBezTo>
                  <a:lnTo>
                    <a:pt x="8743" y="7794"/>
                  </a:lnTo>
                  <a:cubicBezTo>
                    <a:pt x="8737" y="7794"/>
                    <a:pt x="8723" y="7792"/>
                    <a:pt x="8710" y="7792"/>
                  </a:cubicBezTo>
                  <a:cubicBezTo>
                    <a:pt x="8691" y="7792"/>
                    <a:pt x="8676" y="7798"/>
                    <a:pt x="8695" y="7827"/>
                  </a:cubicBezTo>
                  <a:lnTo>
                    <a:pt x="8695" y="7843"/>
                  </a:lnTo>
                  <a:cubicBezTo>
                    <a:pt x="8711" y="7859"/>
                    <a:pt x="8631" y="7875"/>
                    <a:pt x="8518" y="7875"/>
                  </a:cubicBezTo>
                  <a:lnTo>
                    <a:pt x="8469" y="7778"/>
                  </a:lnTo>
                  <a:lnTo>
                    <a:pt x="8453" y="7762"/>
                  </a:lnTo>
                  <a:cubicBezTo>
                    <a:pt x="8421" y="7762"/>
                    <a:pt x="8405" y="7859"/>
                    <a:pt x="8405" y="7891"/>
                  </a:cubicBezTo>
                  <a:cubicBezTo>
                    <a:pt x="8405" y="7918"/>
                    <a:pt x="8459" y="7944"/>
                    <a:pt x="8487" y="7944"/>
                  </a:cubicBezTo>
                  <a:cubicBezTo>
                    <a:pt x="8493" y="7944"/>
                    <a:pt x="8499" y="7943"/>
                    <a:pt x="8502" y="7940"/>
                  </a:cubicBezTo>
                  <a:cubicBezTo>
                    <a:pt x="8534" y="7940"/>
                    <a:pt x="8566" y="7972"/>
                    <a:pt x="8582" y="8020"/>
                  </a:cubicBezTo>
                  <a:lnTo>
                    <a:pt x="8550" y="8036"/>
                  </a:lnTo>
                  <a:lnTo>
                    <a:pt x="8502" y="8085"/>
                  </a:lnTo>
                  <a:cubicBezTo>
                    <a:pt x="8461" y="8101"/>
                    <a:pt x="8425" y="8109"/>
                    <a:pt x="8399" y="8109"/>
                  </a:cubicBezTo>
                  <a:cubicBezTo>
                    <a:pt x="8372" y="8109"/>
                    <a:pt x="8356" y="8101"/>
                    <a:pt x="8356" y="8085"/>
                  </a:cubicBezTo>
                  <a:lnTo>
                    <a:pt x="8340" y="8069"/>
                  </a:lnTo>
                  <a:cubicBezTo>
                    <a:pt x="8340" y="8053"/>
                    <a:pt x="8292" y="8020"/>
                    <a:pt x="8276" y="8020"/>
                  </a:cubicBezTo>
                  <a:cubicBezTo>
                    <a:pt x="8227" y="8036"/>
                    <a:pt x="8227" y="8069"/>
                    <a:pt x="8260" y="8101"/>
                  </a:cubicBezTo>
                  <a:lnTo>
                    <a:pt x="8276" y="8117"/>
                  </a:lnTo>
                  <a:cubicBezTo>
                    <a:pt x="8284" y="8133"/>
                    <a:pt x="8276" y="8141"/>
                    <a:pt x="8256" y="8141"/>
                  </a:cubicBezTo>
                  <a:cubicBezTo>
                    <a:pt x="8235" y="8141"/>
                    <a:pt x="8203" y="8133"/>
                    <a:pt x="8163" y="8117"/>
                  </a:cubicBezTo>
                  <a:lnTo>
                    <a:pt x="8098" y="8101"/>
                  </a:lnTo>
                  <a:cubicBezTo>
                    <a:pt x="8098" y="8101"/>
                    <a:pt x="8066" y="8085"/>
                    <a:pt x="8082" y="8069"/>
                  </a:cubicBezTo>
                  <a:cubicBezTo>
                    <a:pt x="8082" y="8036"/>
                    <a:pt x="8114" y="7988"/>
                    <a:pt x="8114" y="7956"/>
                  </a:cubicBezTo>
                  <a:cubicBezTo>
                    <a:pt x="8131" y="7956"/>
                    <a:pt x="8098" y="7940"/>
                    <a:pt x="8098" y="7924"/>
                  </a:cubicBezTo>
                  <a:cubicBezTo>
                    <a:pt x="8082" y="7924"/>
                    <a:pt x="8050" y="7924"/>
                    <a:pt x="8050" y="7940"/>
                  </a:cubicBezTo>
                  <a:lnTo>
                    <a:pt x="8034" y="7956"/>
                  </a:lnTo>
                  <a:cubicBezTo>
                    <a:pt x="8034" y="7972"/>
                    <a:pt x="8034" y="8101"/>
                    <a:pt x="8018" y="8117"/>
                  </a:cubicBezTo>
                  <a:cubicBezTo>
                    <a:pt x="7985" y="8149"/>
                    <a:pt x="7889" y="8182"/>
                    <a:pt x="7856" y="8198"/>
                  </a:cubicBezTo>
                  <a:cubicBezTo>
                    <a:pt x="7840" y="8198"/>
                    <a:pt x="7776" y="8085"/>
                    <a:pt x="7792" y="8053"/>
                  </a:cubicBezTo>
                  <a:cubicBezTo>
                    <a:pt x="7792" y="8020"/>
                    <a:pt x="7824" y="7988"/>
                    <a:pt x="7840" y="7972"/>
                  </a:cubicBezTo>
                  <a:lnTo>
                    <a:pt x="7905" y="7972"/>
                  </a:lnTo>
                  <a:cubicBezTo>
                    <a:pt x="7935" y="7942"/>
                    <a:pt x="7937" y="7857"/>
                    <a:pt x="7912" y="7857"/>
                  </a:cubicBezTo>
                  <a:cubicBezTo>
                    <a:pt x="7909" y="7857"/>
                    <a:pt x="7907" y="7858"/>
                    <a:pt x="7905" y="7859"/>
                  </a:cubicBezTo>
                  <a:cubicBezTo>
                    <a:pt x="7872" y="7875"/>
                    <a:pt x="7824" y="7907"/>
                    <a:pt x="7792" y="7924"/>
                  </a:cubicBezTo>
                  <a:lnTo>
                    <a:pt x="7776" y="7940"/>
                  </a:lnTo>
                  <a:cubicBezTo>
                    <a:pt x="7723" y="7979"/>
                    <a:pt x="7669" y="8008"/>
                    <a:pt x="7598" y="8008"/>
                  </a:cubicBezTo>
                  <a:cubicBezTo>
                    <a:pt x="7583" y="8008"/>
                    <a:pt x="7567" y="8007"/>
                    <a:pt x="7550" y="8004"/>
                  </a:cubicBezTo>
                  <a:lnTo>
                    <a:pt x="7469" y="8004"/>
                  </a:lnTo>
                  <a:cubicBezTo>
                    <a:pt x="7389" y="7972"/>
                    <a:pt x="7308" y="7891"/>
                    <a:pt x="7308" y="7875"/>
                  </a:cubicBezTo>
                  <a:cubicBezTo>
                    <a:pt x="7305" y="7869"/>
                    <a:pt x="7299" y="7866"/>
                    <a:pt x="7292" y="7866"/>
                  </a:cubicBezTo>
                  <a:cubicBezTo>
                    <a:pt x="7263" y="7866"/>
                    <a:pt x="7208" y="7914"/>
                    <a:pt x="7195" y="7940"/>
                  </a:cubicBezTo>
                  <a:cubicBezTo>
                    <a:pt x="7179" y="7972"/>
                    <a:pt x="7227" y="8053"/>
                    <a:pt x="7292" y="8117"/>
                  </a:cubicBezTo>
                  <a:lnTo>
                    <a:pt x="7405" y="8117"/>
                  </a:lnTo>
                  <a:lnTo>
                    <a:pt x="7437" y="8101"/>
                  </a:lnTo>
                  <a:lnTo>
                    <a:pt x="7437" y="8101"/>
                  </a:lnTo>
                  <a:cubicBezTo>
                    <a:pt x="7453" y="8133"/>
                    <a:pt x="7453" y="8165"/>
                    <a:pt x="7421" y="8182"/>
                  </a:cubicBezTo>
                  <a:lnTo>
                    <a:pt x="7405" y="8198"/>
                  </a:lnTo>
                  <a:cubicBezTo>
                    <a:pt x="7390" y="8201"/>
                    <a:pt x="7377" y="8202"/>
                    <a:pt x="7363" y="8202"/>
                  </a:cubicBezTo>
                  <a:cubicBezTo>
                    <a:pt x="7302" y="8202"/>
                    <a:pt x="7251" y="8173"/>
                    <a:pt x="7211" y="8133"/>
                  </a:cubicBezTo>
                  <a:cubicBezTo>
                    <a:pt x="7147" y="8069"/>
                    <a:pt x="7050" y="8004"/>
                    <a:pt x="6985" y="7940"/>
                  </a:cubicBezTo>
                  <a:lnTo>
                    <a:pt x="6969" y="7940"/>
                  </a:lnTo>
                  <a:cubicBezTo>
                    <a:pt x="6953" y="7940"/>
                    <a:pt x="6921" y="8020"/>
                    <a:pt x="6921" y="8053"/>
                  </a:cubicBezTo>
                  <a:cubicBezTo>
                    <a:pt x="6921" y="8059"/>
                    <a:pt x="6915" y="8063"/>
                    <a:pt x="6905" y="8063"/>
                  </a:cubicBezTo>
                  <a:cubicBezTo>
                    <a:pt x="6891" y="8063"/>
                    <a:pt x="6868" y="8055"/>
                    <a:pt x="6840" y="8036"/>
                  </a:cubicBezTo>
                  <a:lnTo>
                    <a:pt x="6808" y="8036"/>
                  </a:lnTo>
                  <a:cubicBezTo>
                    <a:pt x="6792" y="8031"/>
                    <a:pt x="6776" y="8029"/>
                    <a:pt x="6759" y="8029"/>
                  </a:cubicBezTo>
                  <a:cubicBezTo>
                    <a:pt x="6727" y="8029"/>
                    <a:pt x="6695" y="8036"/>
                    <a:pt x="6663" y="8036"/>
                  </a:cubicBezTo>
                  <a:lnTo>
                    <a:pt x="6647" y="8036"/>
                  </a:lnTo>
                  <a:cubicBezTo>
                    <a:pt x="6647" y="8029"/>
                    <a:pt x="6639" y="8026"/>
                    <a:pt x="6626" y="8026"/>
                  </a:cubicBezTo>
                  <a:cubicBezTo>
                    <a:pt x="6584" y="8026"/>
                    <a:pt x="6490" y="8060"/>
                    <a:pt x="6453" y="8085"/>
                  </a:cubicBezTo>
                  <a:cubicBezTo>
                    <a:pt x="6429" y="8101"/>
                    <a:pt x="6392" y="8109"/>
                    <a:pt x="6354" y="8109"/>
                  </a:cubicBezTo>
                  <a:cubicBezTo>
                    <a:pt x="6316" y="8109"/>
                    <a:pt x="6276" y="8101"/>
                    <a:pt x="6243" y="8085"/>
                  </a:cubicBezTo>
                  <a:lnTo>
                    <a:pt x="6179" y="8069"/>
                  </a:lnTo>
                  <a:cubicBezTo>
                    <a:pt x="6114" y="8053"/>
                    <a:pt x="6066" y="8036"/>
                    <a:pt x="6001" y="8036"/>
                  </a:cubicBezTo>
                  <a:lnTo>
                    <a:pt x="5953" y="8036"/>
                  </a:lnTo>
                  <a:cubicBezTo>
                    <a:pt x="5891" y="8068"/>
                    <a:pt x="5919" y="8129"/>
                    <a:pt x="6008" y="8206"/>
                  </a:cubicBezTo>
                  <a:lnTo>
                    <a:pt x="6008" y="8206"/>
                  </a:lnTo>
                  <a:cubicBezTo>
                    <a:pt x="5963" y="8206"/>
                    <a:pt x="5917" y="8207"/>
                    <a:pt x="5888" y="8214"/>
                  </a:cubicBezTo>
                  <a:cubicBezTo>
                    <a:pt x="5840" y="8246"/>
                    <a:pt x="5727" y="8278"/>
                    <a:pt x="5663" y="8311"/>
                  </a:cubicBezTo>
                  <a:lnTo>
                    <a:pt x="5614" y="8327"/>
                  </a:lnTo>
                  <a:cubicBezTo>
                    <a:pt x="5598" y="8327"/>
                    <a:pt x="5566" y="8295"/>
                    <a:pt x="5566" y="8278"/>
                  </a:cubicBezTo>
                  <a:cubicBezTo>
                    <a:pt x="5566" y="8262"/>
                    <a:pt x="5598" y="8246"/>
                    <a:pt x="5614" y="8246"/>
                  </a:cubicBezTo>
                  <a:lnTo>
                    <a:pt x="5646" y="8230"/>
                  </a:lnTo>
                  <a:cubicBezTo>
                    <a:pt x="5695" y="8230"/>
                    <a:pt x="5534" y="8214"/>
                    <a:pt x="5469" y="8165"/>
                  </a:cubicBezTo>
                  <a:cubicBezTo>
                    <a:pt x="5454" y="8150"/>
                    <a:pt x="5446" y="8145"/>
                    <a:pt x="5444" y="8145"/>
                  </a:cubicBezTo>
                  <a:lnTo>
                    <a:pt x="5444" y="8145"/>
                  </a:lnTo>
                  <a:cubicBezTo>
                    <a:pt x="5439" y="8145"/>
                    <a:pt x="5458" y="8171"/>
                    <a:pt x="5469" y="8182"/>
                  </a:cubicBezTo>
                  <a:cubicBezTo>
                    <a:pt x="5476" y="8196"/>
                    <a:pt x="5454" y="8204"/>
                    <a:pt x="5423" y="8204"/>
                  </a:cubicBezTo>
                  <a:cubicBezTo>
                    <a:pt x="5385" y="8204"/>
                    <a:pt x="5334" y="8192"/>
                    <a:pt x="5308" y="8165"/>
                  </a:cubicBezTo>
                  <a:cubicBezTo>
                    <a:pt x="5298" y="8155"/>
                    <a:pt x="5285" y="8152"/>
                    <a:pt x="5271" y="8152"/>
                  </a:cubicBezTo>
                  <a:cubicBezTo>
                    <a:pt x="5242" y="8152"/>
                    <a:pt x="5211" y="8170"/>
                    <a:pt x="5211" y="8182"/>
                  </a:cubicBezTo>
                  <a:cubicBezTo>
                    <a:pt x="5195" y="8198"/>
                    <a:pt x="5227" y="8214"/>
                    <a:pt x="5259" y="8230"/>
                  </a:cubicBezTo>
                  <a:lnTo>
                    <a:pt x="5308" y="8246"/>
                  </a:lnTo>
                  <a:lnTo>
                    <a:pt x="5324" y="8246"/>
                  </a:lnTo>
                  <a:cubicBezTo>
                    <a:pt x="5324" y="8246"/>
                    <a:pt x="5292" y="8327"/>
                    <a:pt x="5275" y="8359"/>
                  </a:cubicBezTo>
                  <a:cubicBezTo>
                    <a:pt x="5273" y="8362"/>
                    <a:pt x="5267" y="8363"/>
                    <a:pt x="5258" y="8363"/>
                  </a:cubicBezTo>
                  <a:cubicBezTo>
                    <a:pt x="5215" y="8363"/>
                    <a:pt x="5105" y="8332"/>
                    <a:pt x="4985" y="8278"/>
                  </a:cubicBezTo>
                  <a:lnTo>
                    <a:pt x="5130" y="8133"/>
                  </a:lnTo>
                  <a:lnTo>
                    <a:pt x="5130" y="8117"/>
                  </a:lnTo>
                  <a:cubicBezTo>
                    <a:pt x="5119" y="8109"/>
                    <a:pt x="5106" y="8106"/>
                    <a:pt x="5094" y="8106"/>
                  </a:cubicBezTo>
                  <a:cubicBezTo>
                    <a:pt x="5055" y="8106"/>
                    <a:pt x="5017" y="8137"/>
                    <a:pt x="5017" y="8149"/>
                  </a:cubicBezTo>
                  <a:cubicBezTo>
                    <a:pt x="5017" y="8165"/>
                    <a:pt x="4888" y="8198"/>
                    <a:pt x="4856" y="8198"/>
                  </a:cubicBezTo>
                  <a:cubicBezTo>
                    <a:pt x="4808" y="8214"/>
                    <a:pt x="4872" y="8246"/>
                    <a:pt x="4888" y="8246"/>
                  </a:cubicBezTo>
                  <a:cubicBezTo>
                    <a:pt x="4904" y="8246"/>
                    <a:pt x="4985" y="8295"/>
                    <a:pt x="5001" y="8311"/>
                  </a:cubicBezTo>
                  <a:cubicBezTo>
                    <a:pt x="5016" y="8318"/>
                    <a:pt x="4969" y="8325"/>
                    <a:pt x="4911" y="8325"/>
                  </a:cubicBezTo>
                  <a:cubicBezTo>
                    <a:pt x="4840" y="8325"/>
                    <a:pt x="4752" y="8314"/>
                    <a:pt x="4743" y="8278"/>
                  </a:cubicBezTo>
                  <a:cubicBezTo>
                    <a:pt x="4711" y="8230"/>
                    <a:pt x="4663" y="8165"/>
                    <a:pt x="4646" y="8165"/>
                  </a:cubicBezTo>
                  <a:cubicBezTo>
                    <a:pt x="4645" y="8165"/>
                    <a:pt x="4644" y="8164"/>
                    <a:pt x="4643" y="8164"/>
                  </a:cubicBezTo>
                  <a:cubicBezTo>
                    <a:pt x="4625" y="8164"/>
                    <a:pt x="4580" y="8280"/>
                    <a:pt x="4550" y="8311"/>
                  </a:cubicBezTo>
                  <a:cubicBezTo>
                    <a:pt x="4517" y="8343"/>
                    <a:pt x="4550" y="8343"/>
                    <a:pt x="4582" y="8343"/>
                  </a:cubicBezTo>
                  <a:cubicBezTo>
                    <a:pt x="4585" y="8340"/>
                    <a:pt x="4588" y="8339"/>
                    <a:pt x="4591" y="8339"/>
                  </a:cubicBezTo>
                  <a:cubicBezTo>
                    <a:pt x="4603" y="8339"/>
                    <a:pt x="4611" y="8365"/>
                    <a:pt x="4598" y="8391"/>
                  </a:cubicBezTo>
                  <a:lnTo>
                    <a:pt x="4566" y="8407"/>
                  </a:lnTo>
                  <a:lnTo>
                    <a:pt x="4533" y="8424"/>
                  </a:lnTo>
                  <a:cubicBezTo>
                    <a:pt x="4522" y="8435"/>
                    <a:pt x="4507" y="8440"/>
                    <a:pt x="4488" y="8440"/>
                  </a:cubicBezTo>
                  <a:cubicBezTo>
                    <a:pt x="4455" y="8440"/>
                    <a:pt x="4414" y="8423"/>
                    <a:pt x="4372" y="8391"/>
                  </a:cubicBezTo>
                  <a:lnTo>
                    <a:pt x="4324" y="8375"/>
                  </a:lnTo>
                  <a:cubicBezTo>
                    <a:pt x="4259" y="8359"/>
                    <a:pt x="4259" y="8343"/>
                    <a:pt x="4259" y="8295"/>
                  </a:cubicBezTo>
                  <a:lnTo>
                    <a:pt x="4227" y="8230"/>
                  </a:lnTo>
                  <a:cubicBezTo>
                    <a:pt x="4195" y="8246"/>
                    <a:pt x="4158" y="8254"/>
                    <a:pt x="4124" y="8254"/>
                  </a:cubicBezTo>
                  <a:cubicBezTo>
                    <a:pt x="4090" y="8254"/>
                    <a:pt x="4058" y="8246"/>
                    <a:pt x="4033" y="8230"/>
                  </a:cubicBezTo>
                  <a:lnTo>
                    <a:pt x="3985" y="8214"/>
                  </a:lnTo>
                  <a:lnTo>
                    <a:pt x="3904" y="8182"/>
                  </a:lnTo>
                  <a:cubicBezTo>
                    <a:pt x="3840" y="8198"/>
                    <a:pt x="3775" y="8262"/>
                    <a:pt x="3775" y="8295"/>
                  </a:cubicBezTo>
                  <a:cubicBezTo>
                    <a:pt x="3775" y="8311"/>
                    <a:pt x="3824" y="8327"/>
                    <a:pt x="3840" y="8327"/>
                  </a:cubicBezTo>
                  <a:cubicBezTo>
                    <a:pt x="3856" y="8327"/>
                    <a:pt x="3904" y="8407"/>
                    <a:pt x="3953" y="8407"/>
                  </a:cubicBezTo>
                  <a:cubicBezTo>
                    <a:pt x="3957" y="8405"/>
                    <a:pt x="3963" y="8404"/>
                    <a:pt x="3970" y="8404"/>
                  </a:cubicBezTo>
                  <a:cubicBezTo>
                    <a:pt x="4012" y="8404"/>
                    <a:pt x="4089" y="8440"/>
                    <a:pt x="4130" y="8440"/>
                  </a:cubicBezTo>
                  <a:cubicBezTo>
                    <a:pt x="4162" y="8440"/>
                    <a:pt x="4146" y="8472"/>
                    <a:pt x="4114" y="8520"/>
                  </a:cubicBezTo>
                  <a:lnTo>
                    <a:pt x="3904" y="8536"/>
                  </a:lnTo>
                  <a:cubicBezTo>
                    <a:pt x="3896" y="8545"/>
                    <a:pt x="3884" y="8549"/>
                    <a:pt x="3872" y="8549"/>
                  </a:cubicBezTo>
                  <a:cubicBezTo>
                    <a:pt x="3860" y="8549"/>
                    <a:pt x="3848" y="8545"/>
                    <a:pt x="3840" y="8536"/>
                  </a:cubicBezTo>
                  <a:lnTo>
                    <a:pt x="3824" y="8520"/>
                  </a:lnTo>
                  <a:cubicBezTo>
                    <a:pt x="3817" y="8507"/>
                    <a:pt x="3808" y="8499"/>
                    <a:pt x="3798" y="8499"/>
                  </a:cubicBezTo>
                  <a:cubicBezTo>
                    <a:pt x="3784" y="8499"/>
                    <a:pt x="3769" y="8515"/>
                    <a:pt x="3759" y="8553"/>
                  </a:cubicBezTo>
                  <a:lnTo>
                    <a:pt x="3743" y="8553"/>
                  </a:lnTo>
                  <a:cubicBezTo>
                    <a:pt x="3646" y="8553"/>
                    <a:pt x="3566" y="8553"/>
                    <a:pt x="3485" y="8601"/>
                  </a:cubicBezTo>
                  <a:cubicBezTo>
                    <a:pt x="3469" y="8585"/>
                    <a:pt x="3437" y="8553"/>
                    <a:pt x="3404" y="8520"/>
                  </a:cubicBezTo>
                  <a:lnTo>
                    <a:pt x="3372" y="8504"/>
                  </a:lnTo>
                  <a:lnTo>
                    <a:pt x="3340" y="8488"/>
                  </a:lnTo>
                  <a:cubicBezTo>
                    <a:pt x="3335" y="8478"/>
                    <a:pt x="3316" y="8474"/>
                    <a:pt x="3291" y="8474"/>
                  </a:cubicBezTo>
                  <a:cubicBezTo>
                    <a:pt x="3235" y="8474"/>
                    <a:pt x="3147" y="8493"/>
                    <a:pt x="3114" y="8504"/>
                  </a:cubicBezTo>
                  <a:cubicBezTo>
                    <a:pt x="3105" y="8509"/>
                    <a:pt x="3095" y="8511"/>
                    <a:pt x="3085" y="8511"/>
                  </a:cubicBezTo>
                  <a:cubicBezTo>
                    <a:pt x="3020" y="8511"/>
                    <a:pt x="2932" y="8433"/>
                    <a:pt x="2904" y="8391"/>
                  </a:cubicBezTo>
                  <a:cubicBezTo>
                    <a:pt x="2895" y="8372"/>
                    <a:pt x="2841" y="8365"/>
                    <a:pt x="2788" y="8365"/>
                  </a:cubicBezTo>
                  <a:cubicBezTo>
                    <a:pt x="2751" y="8365"/>
                    <a:pt x="2715" y="8368"/>
                    <a:pt x="2695" y="8375"/>
                  </a:cubicBezTo>
                  <a:cubicBezTo>
                    <a:pt x="2662" y="8375"/>
                    <a:pt x="2614" y="8424"/>
                    <a:pt x="2630" y="8472"/>
                  </a:cubicBezTo>
                  <a:lnTo>
                    <a:pt x="2614" y="8520"/>
                  </a:lnTo>
                  <a:cubicBezTo>
                    <a:pt x="2614" y="8536"/>
                    <a:pt x="2582" y="8553"/>
                    <a:pt x="2566" y="8553"/>
                  </a:cubicBezTo>
                  <a:cubicBezTo>
                    <a:pt x="2549" y="8553"/>
                    <a:pt x="2517" y="8536"/>
                    <a:pt x="2517" y="8520"/>
                  </a:cubicBezTo>
                  <a:lnTo>
                    <a:pt x="2501" y="8440"/>
                  </a:lnTo>
                  <a:cubicBezTo>
                    <a:pt x="2501" y="8359"/>
                    <a:pt x="2420" y="8295"/>
                    <a:pt x="2388" y="8295"/>
                  </a:cubicBezTo>
                  <a:cubicBezTo>
                    <a:pt x="2356" y="8295"/>
                    <a:pt x="2388" y="8327"/>
                    <a:pt x="2388" y="8359"/>
                  </a:cubicBezTo>
                  <a:cubicBezTo>
                    <a:pt x="2404" y="8375"/>
                    <a:pt x="2420" y="8440"/>
                    <a:pt x="2420" y="8440"/>
                  </a:cubicBezTo>
                  <a:cubicBezTo>
                    <a:pt x="2437" y="8456"/>
                    <a:pt x="2453" y="8504"/>
                    <a:pt x="2453" y="8553"/>
                  </a:cubicBezTo>
                  <a:lnTo>
                    <a:pt x="2372" y="8553"/>
                  </a:lnTo>
                  <a:cubicBezTo>
                    <a:pt x="2340" y="8553"/>
                    <a:pt x="2275" y="8553"/>
                    <a:pt x="2291" y="8601"/>
                  </a:cubicBezTo>
                  <a:cubicBezTo>
                    <a:pt x="2302" y="8674"/>
                    <a:pt x="2265" y="8693"/>
                    <a:pt x="2225" y="8693"/>
                  </a:cubicBezTo>
                  <a:cubicBezTo>
                    <a:pt x="2203" y="8693"/>
                    <a:pt x="2179" y="8687"/>
                    <a:pt x="2162" y="8682"/>
                  </a:cubicBezTo>
                  <a:cubicBezTo>
                    <a:pt x="2066" y="8633"/>
                    <a:pt x="1920" y="8633"/>
                    <a:pt x="1904" y="8504"/>
                  </a:cubicBezTo>
                  <a:lnTo>
                    <a:pt x="1904" y="8472"/>
                  </a:lnTo>
                  <a:cubicBezTo>
                    <a:pt x="1904" y="8448"/>
                    <a:pt x="1878" y="8433"/>
                    <a:pt x="1852" y="8433"/>
                  </a:cubicBezTo>
                  <a:cubicBezTo>
                    <a:pt x="1842" y="8433"/>
                    <a:pt x="1832" y="8435"/>
                    <a:pt x="1824" y="8440"/>
                  </a:cubicBezTo>
                  <a:lnTo>
                    <a:pt x="1775" y="8440"/>
                  </a:lnTo>
                  <a:cubicBezTo>
                    <a:pt x="1769" y="8443"/>
                    <a:pt x="1763" y="8444"/>
                    <a:pt x="1757" y="8444"/>
                  </a:cubicBezTo>
                  <a:cubicBezTo>
                    <a:pt x="1732" y="8444"/>
                    <a:pt x="1714" y="8420"/>
                    <a:pt x="1727" y="8407"/>
                  </a:cubicBezTo>
                  <a:cubicBezTo>
                    <a:pt x="1727" y="8391"/>
                    <a:pt x="1646" y="8375"/>
                    <a:pt x="1614" y="8375"/>
                  </a:cubicBezTo>
                  <a:cubicBezTo>
                    <a:pt x="1582" y="8375"/>
                    <a:pt x="1711" y="8520"/>
                    <a:pt x="1759" y="8553"/>
                  </a:cubicBezTo>
                  <a:cubicBezTo>
                    <a:pt x="1807" y="8601"/>
                    <a:pt x="1840" y="8633"/>
                    <a:pt x="1840" y="8633"/>
                  </a:cubicBezTo>
                  <a:cubicBezTo>
                    <a:pt x="1835" y="8638"/>
                    <a:pt x="1827" y="8640"/>
                    <a:pt x="1819" y="8640"/>
                  </a:cubicBezTo>
                  <a:cubicBezTo>
                    <a:pt x="1798" y="8640"/>
                    <a:pt x="1770" y="8629"/>
                    <a:pt x="1759" y="8617"/>
                  </a:cubicBezTo>
                  <a:cubicBezTo>
                    <a:pt x="1727" y="8617"/>
                    <a:pt x="1630" y="8666"/>
                    <a:pt x="1598" y="8698"/>
                  </a:cubicBezTo>
                  <a:cubicBezTo>
                    <a:pt x="1565" y="8714"/>
                    <a:pt x="1565" y="8795"/>
                    <a:pt x="1565" y="8811"/>
                  </a:cubicBezTo>
                  <a:cubicBezTo>
                    <a:pt x="1565" y="8827"/>
                    <a:pt x="1533" y="8859"/>
                    <a:pt x="1485" y="8859"/>
                  </a:cubicBezTo>
                  <a:lnTo>
                    <a:pt x="1453" y="8859"/>
                  </a:lnTo>
                  <a:cubicBezTo>
                    <a:pt x="1436" y="8859"/>
                    <a:pt x="1420" y="8827"/>
                    <a:pt x="1388" y="8827"/>
                  </a:cubicBezTo>
                  <a:cubicBezTo>
                    <a:pt x="1303" y="8795"/>
                    <a:pt x="1217" y="8728"/>
                    <a:pt x="1128" y="8728"/>
                  </a:cubicBezTo>
                  <a:cubicBezTo>
                    <a:pt x="1081" y="8728"/>
                    <a:pt x="1034" y="8745"/>
                    <a:pt x="985" y="8795"/>
                  </a:cubicBezTo>
                  <a:cubicBezTo>
                    <a:pt x="979" y="8800"/>
                    <a:pt x="972" y="8802"/>
                    <a:pt x="964" y="8802"/>
                  </a:cubicBezTo>
                  <a:cubicBezTo>
                    <a:pt x="949" y="8802"/>
                    <a:pt x="931" y="8795"/>
                    <a:pt x="920" y="8795"/>
                  </a:cubicBezTo>
                  <a:cubicBezTo>
                    <a:pt x="888" y="8795"/>
                    <a:pt x="849" y="8787"/>
                    <a:pt x="816" y="8787"/>
                  </a:cubicBezTo>
                  <a:cubicBezTo>
                    <a:pt x="800" y="8787"/>
                    <a:pt x="786" y="8789"/>
                    <a:pt x="775" y="8795"/>
                  </a:cubicBezTo>
                  <a:cubicBezTo>
                    <a:pt x="759" y="8803"/>
                    <a:pt x="747" y="8807"/>
                    <a:pt x="735" y="8807"/>
                  </a:cubicBezTo>
                  <a:cubicBezTo>
                    <a:pt x="723" y="8807"/>
                    <a:pt x="711" y="8803"/>
                    <a:pt x="694" y="8795"/>
                  </a:cubicBezTo>
                  <a:lnTo>
                    <a:pt x="662" y="8762"/>
                  </a:lnTo>
                  <a:cubicBezTo>
                    <a:pt x="655" y="8755"/>
                    <a:pt x="643" y="8752"/>
                    <a:pt x="627" y="8752"/>
                  </a:cubicBezTo>
                  <a:cubicBezTo>
                    <a:pt x="569" y="8752"/>
                    <a:pt x="457" y="8796"/>
                    <a:pt x="356" y="8859"/>
                  </a:cubicBezTo>
                  <a:lnTo>
                    <a:pt x="243" y="8795"/>
                  </a:lnTo>
                  <a:lnTo>
                    <a:pt x="130" y="8746"/>
                  </a:lnTo>
                  <a:lnTo>
                    <a:pt x="130" y="8746"/>
                  </a:lnTo>
                  <a:cubicBezTo>
                    <a:pt x="81" y="8795"/>
                    <a:pt x="130" y="8843"/>
                    <a:pt x="211" y="8843"/>
                  </a:cubicBezTo>
                  <a:lnTo>
                    <a:pt x="259" y="8907"/>
                  </a:lnTo>
                  <a:cubicBezTo>
                    <a:pt x="279" y="8937"/>
                    <a:pt x="299" y="8947"/>
                    <a:pt x="318" y="8947"/>
                  </a:cubicBezTo>
                  <a:cubicBezTo>
                    <a:pt x="359" y="8947"/>
                    <a:pt x="399" y="8906"/>
                    <a:pt x="439" y="8906"/>
                  </a:cubicBezTo>
                  <a:cubicBezTo>
                    <a:pt x="444" y="8906"/>
                    <a:pt x="448" y="8906"/>
                    <a:pt x="452" y="8907"/>
                  </a:cubicBezTo>
                  <a:cubicBezTo>
                    <a:pt x="485" y="8907"/>
                    <a:pt x="501" y="8940"/>
                    <a:pt x="517" y="8956"/>
                  </a:cubicBezTo>
                  <a:lnTo>
                    <a:pt x="565" y="8972"/>
                  </a:lnTo>
                  <a:cubicBezTo>
                    <a:pt x="614" y="9004"/>
                    <a:pt x="630" y="9053"/>
                    <a:pt x="582" y="9085"/>
                  </a:cubicBezTo>
                  <a:lnTo>
                    <a:pt x="533" y="9117"/>
                  </a:lnTo>
                  <a:cubicBezTo>
                    <a:pt x="469" y="9149"/>
                    <a:pt x="549" y="9214"/>
                    <a:pt x="501" y="9262"/>
                  </a:cubicBezTo>
                  <a:cubicBezTo>
                    <a:pt x="469" y="9278"/>
                    <a:pt x="469" y="9359"/>
                    <a:pt x="582" y="9359"/>
                  </a:cubicBezTo>
                  <a:cubicBezTo>
                    <a:pt x="585" y="9356"/>
                    <a:pt x="589" y="9355"/>
                    <a:pt x="593" y="9355"/>
                  </a:cubicBezTo>
                  <a:cubicBezTo>
                    <a:pt x="611" y="9355"/>
                    <a:pt x="636" y="9375"/>
                    <a:pt x="662" y="9375"/>
                  </a:cubicBezTo>
                  <a:lnTo>
                    <a:pt x="694" y="9391"/>
                  </a:lnTo>
                  <a:cubicBezTo>
                    <a:pt x="727" y="9375"/>
                    <a:pt x="759" y="9278"/>
                    <a:pt x="791" y="9278"/>
                  </a:cubicBezTo>
                  <a:cubicBezTo>
                    <a:pt x="840" y="9262"/>
                    <a:pt x="807" y="9230"/>
                    <a:pt x="743" y="9198"/>
                  </a:cubicBezTo>
                  <a:lnTo>
                    <a:pt x="678" y="9166"/>
                  </a:lnTo>
                  <a:cubicBezTo>
                    <a:pt x="662" y="9149"/>
                    <a:pt x="662" y="9101"/>
                    <a:pt x="678" y="9101"/>
                  </a:cubicBezTo>
                  <a:cubicBezTo>
                    <a:pt x="690" y="9089"/>
                    <a:pt x="702" y="9051"/>
                    <a:pt x="733" y="9051"/>
                  </a:cubicBezTo>
                  <a:cubicBezTo>
                    <a:pt x="744" y="9051"/>
                    <a:pt x="758" y="9056"/>
                    <a:pt x="775" y="9069"/>
                  </a:cubicBezTo>
                  <a:lnTo>
                    <a:pt x="791" y="9085"/>
                  </a:lnTo>
                  <a:cubicBezTo>
                    <a:pt x="823" y="9069"/>
                    <a:pt x="920" y="9037"/>
                    <a:pt x="985" y="9004"/>
                  </a:cubicBezTo>
                  <a:lnTo>
                    <a:pt x="1098" y="8988"/>
                  </a:lnTo>
                  <a:cubicBezTo>
                    <a:pt x="1130" y="8988"/>
                    <a:pt x="1162" y="8988"/>
                    <a:pt x="1194" y="8972"/>
                  </a:cubicBezTo>
                  <a:lnTo>
                    <a:pt x="1275" y="8940"/>
                  </a:lnTo>
                  <a:cubicBezTo>
                    <a:pt x="1340" y="8956"/>
                    <a:pt x="1420" y="9037"/>
                    <a:pt x="1453" y="9133"/>
                  </a:cubicBezTo>
                  <a:lnTo>
                    <a:pt x="1485" y="9198"/>
                  </a:lnTo>
                  <a:cubicBezTo>
                    <a:pt x="1485" y="9230"/>
                    <a:pt x="1533" y="9246"/>
                    <a:pt x="1549" y="9262"/>
                  </a:cubicBezTo>
                  <a:lnTo>
                    <a:pt x="1565" y="9262"/>
                  </a:lnTo>
                  <a:cubicBezTo>
                    <a:pt x="1582" y="9262"/>
                    <a:pt x="1614" y="9246"/>
                    <a:pt x="1614" y="9230"/>
                  </a:cubicBezTo>
                  <a:lnTo>
                    <a:pt x="1614" y="9214"/>
                  </a:lnTo>
                  <a:cubicBezTo>
                    <a:pt x="1565" y="9182"/>
                    <a:pt x="1565" y="9149"/>
                    <a:pt x="1614" y="9133"/>
                  </a:cubicBezTo>
                  <a:cubicBezTo>
                    <a:pt x="1630" y="9133"/>
                    <a:pt x="1678" y="9149"/>
                    <a:pt x="1695" y="9166"/>
                  </a:cubicBezTo>
                  <a:cubicBezTo>
                    <a:pt x="1711" y="9198"/>
                    <a:pt x="1727" y="9230"/>
                    <a:pt x="1743" y="9246"/>
                  </a:cubicBezTo>
                  <a:cubicBezTo>
                    <a:pt x="1856" y="9311"/>
                    <a:pt x="1888" y="9391"/>
                    <a:pt x="1807" y="9488"/>
                  </a:cubicBezTo>
                  <a:lnTo>
                    <a:pt x="1791" y="9504"/>
                  </a:lnTo>
                  <a:cubicBezTo>
                    <a:pt x="1800" y="9509"/>
                    <a:pt x="1809" y="9511"/>
                    <a:pt x="1817" y="9511"/>
                  </a:cubicBezTo>
                  <a:cubicBezTo>
                    <a:pt x="1841" y="9511"/>
                    <a:pt x="1864" y="9496"/>
                    <a:pt x="1888" y="9472"/>
                  </a:cubicBezTo>
                  <a:lnTo>
                    <a:pt x="1904" y="9440"/>
                  </a:lnTo>
                  <a:cubicBezTo>
                    <a:pt x="1936" y="9424"/>
                    <a:pt x="1953" y="9391"/>
                    <a:pt x="1969" y="9391"/>
                  </a:cubicBezTo>
                  <a:lnTo>
                    <a:pt x="2066" y="9408"/>
                  </a:lnTo>
                  <a:cubicBezTo>
                    <a:pt x="2162" y="9440"/>
                    <a:pt x="2243" y="9504"/>
                    <a:pt x="2275" y="9553"/>
                  </a:cubicBezTo>
                  <a:lnTo>
                    <a:pt x="2324" y="9520"/>
                  </a:lnTo>
                  <a:cubicBezTo>
                    <a:pt x="2340" y="9504"/>
                    <a:pt x="2324" y="9456"/>
                    <a:pt x="2307" y="9424"/>
                  </a:cubicBezTo>
                  <a:cubicBezTo>
                    <a:pt x="2259" y="9391"/>
                    <a:pt x="2211" y="9343"/>
                    <a:pt x="2146" y="9311"/>
                  </a:cubicBezTo>
                  <a:cubicBezTo>
                    <a:pt x="2082" y="9278"/>
                    <a:pt x="2066" y="9278"/>
                    <a:pt x="2114" y="9246"/>
                  </a:cubicBezTo>
                  <a:cubicBezTo>
                    <a:pt x="2195" y="9214"/>
                    <a:pt x="2291" y="9133"/>
                    <a:pt x="2372" y="9133"/>
                  </a:cubicBezTo>
                  <a:cubicBezTo>
                    <a:pt x="2485" y="9149"/>
                    <a:pt x="2420" y="9278"/>
                    <a:pt x="2517" y="9327"/>
                  </a:cubicBezTo>
                  <a:cubicBezTo>
                    <a:pt x="2517" y="9327"/>
                    <a:pt x="2501" y="9343"/>
                    <a:pt x="2517" y="9359"/>
                  </a:cubicBezTo>
                  <a:cubicBezTo>
                    <a:pt x="2539" y="9414"/>
                    <a:pt x="2554" y="9439"/>
                    <a:pt x="2592" y="9439"/>
                  </a:cubicBezTo>
                  <a:cubicBezTo>
                    <a:pt x="2609" y="9439"/>
                    <a:pt x="2632" y="9434"/>
                    <a:pt x="2662" y="9424"/>
                  </a:cubicBezTo>
                  <a:cubicBezTo>
                    <a:pt x="2695" y="9424"/>
                    <a:pt x="2743" y="9391"/>
                    <a:pt x="2775" y="9391"/>
                  </a:cubicBezTo>
                  <a:lnTo>
                    <a:pt x="2920" y="9424"/>
                  </a:lnTo>
                  <a:cubicBezTo>
                    <a:pt x="2985" y="9343"/>
                    <a:pt x="2969" y="9246"/>
                    <a:pt x="2937" y="9230"/>
                  </a:cubicBezTo>
                  <a:cubicBezTo>
                    <a:pt x="2904" y="9214"/>
                    <a:pt x="3017" y="9166"/>
                    <a:pt x="3066" y="9166"/>
                  </a:cubicBezTo>
                  <a:cubicBezTo>
                    <a:pt x="3130" y="9166"/>
                    <a:pt x="3195" y="9149"/>
                    <a:pt x="3211" y="9149"/>
                  </a:cubicBezTo>
                  <a:cubicBezTo>
                    <a:pt x="3215" y="9145"/>
                    <a:pt x="3222" y="9143"/>
                    <a:pt x="3228" y="9143"/>
                  </a:cubicBezTo>
                  <a:cubicBezTo>
                    <a:pt x="3243" y="9143"/>
                    <a:pt x="3259" y="9154"/>
                    <a:pt x="3259" y="9166"/>
                  </a:cubicBezTo>
                  <a:lnTo>
                    <a:pt x="3340" y="9166"/>
                  </a:lnTo>
                  <a:cubicBezTo>
                    <a:pt x="3356" y="9166"/>
                    <a:pt x="3308" y="9053"/>
                    <a:pt x="3340" y="9020"/>
                  </a:cubicBezTo>
                  <a:cubicBezTo>
                    <a:pt x="3353" y="9007"/>
                    <a:pt x="3390" y="9002"/>
                    <a:pt x="3430" y="9002"/>
                  </a:cubicBezTo>
                  <a:cubicBezTo>
                    <a:pt x="3485" y="9002"/>
                    <a:pt x="3547" y="9011"/>
                    <a:pt x="3566" y="9020"/>
                  </a:cubicBezTo>
                  <a:cubicBezTo>
                    <a:pt x="3575" y="9027"/>
                    <a:pt x="3584" y="9029"/>
                    <a:pt x="3591" y="9029"/>
                  </a:cubicBezTo>
                  <a:cubicBezTo>
                    <a:pt x="3625" y="9029"/>
                    <a:pt x="3646" y="8982"/>
                    <a:pt x="3646" y="8956"/>
                  </a:cubicBezTo>
                  <a:cubicBezTo>
                    <a:pt x="3646" y="8937"/>
                    <a:pt x="3641" y="8929"/>
                    <a:pt x="3630" y="8929"/>
                  </a:cubicBezTo>
                  <a:cubicBezTo>
                    <a:pt x="3622" y="8929"/>
                    <a:pt x="3611" y="8933"/>
                    <a:pt x="3598" y="8940"/>
                  </a:cubicBezTo>
                  <a:lnTo>
                    <a:pt x="3582" y="8940"/>
                  </a:lnTo>
                  <a:lnTo>
                    <a:pt x="3533" y="8956"/>
                  </a:lnTo>
                  <a:cubicBezTo>
                    <a:pt x="3517" y="8924"/>
                    <a:pt x="3501" y="8859"/>
                    <a:pt x="3517" y="8811"/>
                  </a:cubicBezTo>
                  <a:lnTo>
                    <a:pt x="3501" y="8762"/>
                  </a:lnTo>
                  <a:cubicBezTo>
                    <a:pt x="3501" y="8762"/>
                    <a:pt x="3550" y="8730"/>
                    <a:pt x="3566" y="8730"/>
                  </a:cubicBezTo>
                  <a:lnTo>
                    <a:pt x="3598" y="8730"/>
                  </a:lnTo>
                  <a:cubicBezTo>
                    <a:pt x="3601" y="8736"/>
                    <a:pt x="3606" y="8739"/>
                    <a:pt x="3612" y="8739"/>
                  </a:cubicBezTo>
                  <a:cubicBezTo>
                    <a:pt x="3637" y="8739"/>
                    <a:pt x="3685" y="8692"/>
                    <a:pt x="3711" y="8666"/>
                  </a:cubicBezTo>
                  <a:cubicBezTo>
                    <a:pt x="3712" y="8664"/>
                    <a:pt x="3715" y="8663"/>
                    <a:pt x="3718" y="8663"/>
                  </a:cubicBezTo>
                  <a:cubicBezTo>
                    <a:pt x="3750" y="8663"/>
                    <a:pt x="3860" y="8730"/>
                    <a:pt x="3904" y="8730"/>
                  </a:cubicBezTo>
                  <a:cubicBezTo>
                    <a:pt x="3969" y="8730"/>
                    <a:pt x="4001" y="8778"/>
                    <a:pt x="4001" y="8859"/>
                  </a:cubicBezTo>
                  <a:lnTo>
                    <a:pt x="3985" y="8907"/>
                  </a:lnTo>
                  <a:cubicBezTo>
                    <a:pt x="3985" y="8924"/>
                    <a:pt x="3953" y="8956"/>
                    <a:pt x="3937" y="8956"/>
                  </a:cubicBezTo>
                  <a:lnTo>
                    <a:pt x="3921" y="8956"/>
                  </a:lnTo>
                  <a:cubicBezTo>
                    <a:pt x="3888" y="8940"/>
                    <a:pt x="3824" y="8778"/>
                    <a:pt x="3759" y="8778"/>
                  </a:cubicBezTo>
                  <a:cubicBezTo>
                    <a:pt x="3695" y="8778"/>
                    <a:pt x="3711" y="8859"/>
                    <a:pt x="3743" y="8875"/>
                  </a:cubicBezTo>
                  <a:cubicBezTo>
                    <a:pt x="3775" y="8891"/>
                    <a:pt x="3840" y="8972"/>
                    <a:pt x="3872" y="9037"/>
                  </a:cubicBezTo>
                  <a:lnTo>
                    <a:pt x="4001" y="9037"/>
                  </a:lnTo>
                  <a:cubicBezTo>
                    <a:pt x="4055" y="9037"/>
                    <a:pt x="4159" y="9022"/>
                    <a:pt x="4232" y="9022"/>
                  </a:cubicBezTo>
                  <a:cubicBezTo>
                    <a:pt x="4268" y="9022"/>
                    <a:pt x="4297" y="9026"/>
                    <a:pt x="4308" y="9037"/>
                  </a:cubicBezTo>
                  <a:cubicBezTo>
                    <a:pt x="4356" y="9053"/>
                    <a:pt x="4340" y="9085"/>
                    <a:pt x="4259" y="9101"/>
                  </a:cubicBezTo>
                  <a:lnTo>
                    <a:pt x="4211" y="9133"/>
                  </a:lnTo>
                  <a:lnTo>
                    <a:pt x="4195" y="9133"/>
                  </a:lnTo>
                  <a:cubicBezTo>
                    <a:pt x="4162" y="9166"/>
                    <a:pt x="4179" y="9166"/>
                    <a:pt x="4227" y="9166"/>
                  </a:cubicBezTo>
                  <a:lnTo>
                    <a:pt x="4275" y="9311"/>
                  </a:lnTo>
                  <a:cubicBezTo>
                    <a:pt x="4404" y="9278"/>
                    <a:pt x="4582" y="9246"/>
                    <a:pt x="4679" y="9230"/>
                  </a:cubicBezTo>
                  <a:lnTo>
                    <a:pt x="4759" y="9214"/>
                  </a:lnTo>
                  <a:lnTo>
                    <a:pt x="4775" y="9214"/>
                  </a:lnTo>
                  <a:cubicBezTo>
                    <a:pt x="4792" y="9198"/>
                    <a:pt x="4743" y="9166"/>
                    <a:pt x="4695" y="9149"/>
                  </a:cubicBezTo>
                  <a:cubicBezTo>
                    <a:pt x="4663" y="9133"/>
                    <a:pt x="4711" y="9117"/>
                    <a:pt x="4824" y="9117"/>
                  </a:cubicBezTo>
                  <a:lnTo>
                    <a:pt x="4824" y="9133"/>
                  </a:lnTo>
                  <a:cubicBezTo>
                    <a:pt x="4888" y="9246"/>
                    <a:pt x="5050" y="9198"/>
                    <a:pt x="5146" y="9246"/>
                  </a:cubicBezTo>
                  <a:cubicBezTo>
                    <a:pt x="5163" y="9259"/>
                    <a:pt x="5178" y="9264"/>
                    <a:pt x="5191" y="9264"/>
                  </a:cubicBezTo>
                  <a:cubicBezTo>
                    <a:pt x="5228" y="9264"/>
                    <a:pt x="5252" y="9226"/>
                    <a:pt x="5275" y="9214"/>
                  </a:cubicBezTo>
                  <a:cubicBezTo>
                    <a:pt x="5324" y="9166"/>
                    <a:pt x="5292" y="9133"/>
                    <a:pt x="5243" y="9117"/>
                  </a:cubicBezTo>
                  <a:lnTo>
                    <a:pt x="5146" y="9085"/>
                  </a:lnTo>
                  <a:cubicBezTo>
                    <a:pt x="5082" y="9020"/>
                    <a:pt x="5098" y="8956"/>
                    <a:pt x="5195" y="8956"/>
                  </a:cubicBezTo>
                  <a:lnTo>
                    <a:pt x="5275" y="8956"/>
                  </a:lnTo>
                  <a:cubicBezTo>
                    <a:pt x="5334" y="8944"/>
                    <a:pt x="5384" y="8899"/>
                    <a:pt x="5431" y="8899"/>
                  </a:cubicBezTo>
                  <a:cubicBezTo>
                    <a:pt x="5449" y="8899"/>
                    <a:pt x="5467" y="8906"/>
                    <a:pt x="5485" y="8924"/>
                  </a:cubicBezTo>
                  <a:cubicBezTo>
                    <a:pt x="5499" y="8932"/>
                    <a:pt x="5512" y="8935"/>
                    <a:pt x="5525" y="8935"/>
                  </a:cubicBezTo>
                  <a:cubicBezTo>
                    <a:pt x="5565" y="8935"/>
                    <a:pt x="5601" y="8903"/>
                    <a:pt x="5633" y="8903"/>
                  </a:cubicBezTo>
                  <a:cubicBezTo>
                    <a:pt x="5649" y="8903"/>
                    <a:pt x="5665" y="8912"/>
                    <a:pt x="5679" y="8940"/>
                  </a:cubicBezTo>
                  <a:cubicBezTo>
                    <a:pt x="5679" y="8940"/>
                    <a:pt x="5727" y="8924"/>
                    <a:pt x="5743" y="8924"/>
                  </a:cubicBezTo>
                  <a:lnTo>
                    <a:pt x="5775" y="8891"/>
                  </a:lnTo>
                  <a:cubicBezTo>
                    <a:pt x="5784" y="8879"/>
                    <a:pt x="5792" y="8874"/>
                    <a:pt x="5800" y="8874"/>
                  </a:cubicBezTo>
                  <a:cubicBezTo>
                    <a:pt x="5822" y="8874"/>
                    <a:pt x="5840" y="8916"/>
                    <a:pt x="5840" y="8940"/>
                  </a:cubicBezTo>
                  <a:cubicBezTo>
                    <a:pt x="5840" y="8972"/>
                    <a:pt x="5808" y="9020"/>
                    <a:pt x="5775" y="9069"/>
                  </a:cubicBezTo>
                  <a:lnTo>
                    <a:pt x="5743" y="9085"/>
                  </a:lnTo>
                  <a:cubicBezTo>
                    <a:pt x="5711" y="9085"/>
                    <a:pt x="5663" y="9069"/>
                    <a:pt x="5614" y="9053"/>
                  </a:cubicBezTo>
                  <a:lnTo>
                    <a:pt x="5485" y="8988"/>
                  </a:lnTo>
                  <a:cubicBezTo>
                    <a:pt x="5437" y="9004"/>
                    <a:pt x="5388" y="9020"/>
                    <a:pt x="5372" y="9053"/>
                  </a:cubicBezTo>
                  <a:cubicBezTo>
                    <a:pt x="5356" y="9069"/>
                    <a:pt x="5388" y="9101"/>
                    <a:pt x="5405" y="9133"/>
                  </a:cubicBezTo>
                  <a:cubicBezTo>
                    <a:pt x="5415" y="9160"/>
                    <a:pt x="5424" y="9169"/>
                    <a:pt x="5433" y="9169"/>
                  </a:cubicBezTo>
                  <a:cubicBezTo>
                    <a:pt x="5449" y="9169"/>
                    <a:pt x="5464" y="9133"/>
                    <a:pt x="5485" y="9133"/>
                  </a:cubicBezTo>
                  <a:cubicBezTo>
                    <a:pt x="5499" y="9128"/>
                    <a:pt x="5512" y="9126"/>
                    <a:pt x="5524" y="9126"/>
                  </a:cubicBezTo>
                  <a:cubicBezTo>
                    <a:pt x="5587" y="9126"/>
                    <a:pt x="5641" y="9182"/>
                    <a:pt x="5695" y="9182"/>
                  </a:cubicBezTo>
                  <a:lnTo>
                    <a:pt x="5727" y="9182"/>
                  </a:lnTo>
                  <a:cubicBezTo>
                    <a:pt x="5735" y="9206"/>
                    <a:pt x="5747" y="9218"/>
                    <a:pt x="5759" y="9218"/>
                  </a:cubicBezTo>
                  <a:cubicBezTo>
                    <a:pt x="5771" y="9218"/>
                    <a:pt x="5784" y="9206"/>
                    <a:pt x="5792" y="9182"/>
                  </a:cubicBezTo>
                  <a:lnTo>
                    <a:pt x="5824" y="9182"/>
                  </a:lnTo>
                  <a:lnTo>
                    <a:pt x="5953" y="9133"/>
                  </a:lnTo>
                  <a:cubicBezTo>
                    <a:pt x="5966" y="9054"/>
                    <a:pt x="6001" y="8996"/>
                    <a:pt x="6031" y="8996"/>
                  </a:cubicBezTo>
                  <a:cubicBezTo>
                    <a:pt x="6038" y="8996"/>
                    <a:pt x="6044" y="8999"/>
                    <a:pt x="6050" y="9004"/>
                  </a:cubicBezTo>
                  <a:lnTo>
                    <a:pt x="6050" y="9020"/>
                  </a:lnTo>
                  <a:lnTo>
                    <a:pt x="6034" y="9069"/>
                  </a:lnTo>
                  <a:cubicBezTo>
                    <a:pt x="5985" y="9117"/>
                    <a:pt x="6017" y="9149"/>
                    <a:pt x="6114" y="9149"/>
                  </a:cubicBezTo>
                  <a:lnTo>
                    <a:pt x="6179" y="9101"/>
                  </a:lnTo>
                  <a:cubicBezTo>
                    <a:pt x="6195" y="9093"/>
                    <a:pt x="6223" y="9089"/>
                    <a:pt x="6249" y="9089"/>
                  </a:cubicBezTo>
                  <a:cubicBezTo>
                    <a:pt x="6276" y="9089"/>
                    <a:pt x="6300" y="9093"/>
                    <a:pt x="6308" y="9101"/>
                  </a:cubicBezTo>
                  <a:cubicBezTo>
                    <a:pt x="6356" y="9149"/>
                    <a:pt x="6324" y="9166"/>
                    <a:pt x="6243" y="9182"/>
                  </a:cubicBezTo>
                  <a:cubicBezTo>
                    <a:pt x="6227" y="9214"/>
                    <a:pt x="6211" y="9278"/>
                    <a:pt x="6179" y="9295"/>
                  </a:cubicBezTo>
                  <a:lnTo>
                    <a:pt x="6163" y="9311"/>
                  </a:lnTo>
                  <a:cubicBezTo>
                    <a:pt x="6098" y="9311"/>
                    <a:pt x="6098" y="9359"/>
                    <a:pt x="6130" y="9375"/>
                  </a:cubicBezTo>
                  <a:lnTo>
                    <a:pt x="6163" y="9391"/>
                  </a:lnTo>
                  <a:cubicBezTo>
                    <a:pt x="6227" y="9391"/>
                    <a:pt x="6276" y="9295"/>
                    <a:pt x="6276" y="9278"/>
                  </a:cubicBezTo>
                  <a:cubicBezTo>
                    <a:pt x="6276" y="9246"/>
                    <a:pt x="6372" y="9182"/>
                    <a:pt x="6501" y="9133"/>
                  </a:cubicBezTo>
                  <a:lnTo>
                    <a:pt x="6598" y="9069"/>
                  </a:lnTo>
                  <a:cubicBezTo>
                    <a:pt x="6614" y="9053"/>
                    <a:pt x="6663" y="9037"/>
                    <a:pt x="6679" y="9037"/>
                  </a:cubicBezTo>
                  <a:lnTo>
                    <a:pt x="6711" y="9069"/>
                  </a:lnTo>
                  <a:cubicBezTo>
                    <a:pt x="6714" y="9074"/>
                    <a:pt x="6720" y="9076"/>
                    <a:pt x="6730" y="9076"/>
                  </a:cubicBezTo>
                  <a:cubicBezTo>
                    <a:pt x="6778" y="9076"/>
                    <a:pt x="6899" y="9020"/>
                    <a:pt x="6953" y="9020"/>
                  </a:cubicBezTo>
                  <a:cubicBezTo>
                    <a:pt x="7034" y="9037"/>
                    <a:pt x="7098" y="9117"/>
                    <a:pt x="7098" y="9133"/>
                  </a:cubicBezTo>
                  <a:cubicBezTo>
                    <a:pt x="7114" y="9149"/>
                    <a:pt x="7130" y="9166"/>
                    <a:pt x="7130" y="9166"/>
                  </a:cubicBezTo>
                  <a:cubicBezTo>
                    <a:pt x="7130" y="9166"/>
                    <a:pt x="7147" y="9101"/>
                    <a:pt x="7147" y="9085"/>
                  </a:cubicBezTo>
                  <a:cubicBezTo>
                    <a:pt x="7152" y="9073"/>
                    <a:pt x="7162" y="9068"/>
                    <a:pt x="7174" y="9068"/>
                  </a:cubicBezTo>
                  <a:cubicBezTo>
                    <a:pt x="7197" y="9068"/>
                    <a:pt x="7228" y="9086"/>
                    <a:pt x="7259" y="9117"/>
                  </a:cubicBezTo>
                  <a:lnTo>
                    <a:pt x="7324" y="9117"/>
                  </a:lnTo>
                  <a:lnTo>
                    <a:pt x="7356" y="9133"/>
                  </a:lnTo>
                  <a:cubicBezTo>
                    <a:pt x="7385" y="9122"/>
                    <a:pt x="7405" y="9117"/>
                    <a:pt x="7417" y="9117"/>
                  </a:cubicBezTo>
                  <a:cubicBezTo>
                    <a:pt x="7438" y="9117"/>
                    <a:pt x="7430" y="9134"/>
                    <a:pt x="7389" y="9166"/>
                  </a:cubicBezTo>
                  <a:lnTo>
                    <a:pt x="7372" y="9198"/>
                  </a:lnTo>
                  <a:lnTo>
                    <a:pt x="7356" y="9246"/>
                  </a:lnTo>
                  <a:cubicBezTo>
                    <a:pt x="7356" y="9311"/>
                    <a:pt x="7292" y="9343"/>
                    <a:pt x="7211" y="9343"/>
                  </a:cubicBezTo>
                  <a:lnTo>
                    <a:pt x="7227" y="9262"/>
                  </a:lnTo>
                  <a:lnTo>
                    <a:pt x="7227" y="9246"/>
                  </a:lnTo>
                  <a:cubicBezTo>
                    <a:pt x="7243" y="9246"/>
                    <a:pt x="7227" y="9214"/>
                    <a:pt x="7211" y="9214"/>
                  </a:cubicBezTo>
                  <a:lnTo>
                    <a:pt x="7195" y="9214"/>
                  </a:lnTo>
                  <a:cubicBezTo>
                    <a:pt x="7147" y="9246"/>
                    <a:pt x="7114" y="9278"/>
                    <a:pt x="7066" y="9295"/>
                  </a:cubicBezTo>
                  <a:lnTo>
                    <a:pt x="7050" y="9311"/>
                  </a:lnTo>
                  <a:cubicBezTo>
                    <a:pt x="7018" y="9311"/>
                    <a:pt x="6985" y="9214"/>
                    <a:pt x="6985" y="9182"/>
                  </a:cubicBezTo>
                  <a:cubicBezTo>
                    <a:pt x="6985" y="9149"/>
                    <a:pt x="6888" y="9133"/>
                    <a:pt x="6872" y="9133"/>
                  </a:cubicBezTo>
                  <a:cubicBezTo>
                    <a:pt x="6840" y="9133"/>
                    <a:pt x="6856" y="9166"/>
                    <a:pt x="6872" y="9166"/>
                  </a:cubicBezTo>
                  <a:cubicBezTo>
                    <a:pt x="6888" y="9166"/>
                    <a:pt x="6921" y="9230"/>
                    <a:pt x="6953" y="9311"/>
                  </a:cubicBezTo>
                  <a:lnTo>
                    <a:pt x="6969" y="9375"/>
                  </a:lnTo>
                  <a:lnTo>
                    <a:pt x="6969" y="9391"/>
                  </a:lnTo>
                  <a:cubicBezTo>
                    <a:pt x="6951" y="9404"/>
                    <a:pt x="6920" y="9409"/>
                    <a:pt x="6884" y="9409"/>
                  </a:cubicBezTo>
                  <a:cubicBezTo>
                    <a:pt x="6825" y="9409"/>
                    <a:pt x="6749" y="9395"/>
                    <a:pt x="6679" y="9375"/>
                  </a:cubicBezTo>
                  <a:lnTo>
                    <a:pt x="6614" y="9295"/>
                  </a:lnTo>
                  <a:cubicBezTo>
                    <a:pt x="6594" y="9275"/>
                    <a:pt x="6568" y="9261"/>
                    <a:pt x="6544" y="9261"/>
                  </a:cubicBezTo>
                  <a:cubicBezTo>
                    <a:pt x="6528" y="9261"/>
                    <a:pt x="6514" y="9266"/>
                    <a:pt x="6501" y="9278"/>
                  </a:cubicBezTo>
                  <a:cubicBezTo>
                    <a:pt x="6485" y="9295"/>
                    <a:pt x="6517" y="9327"/>
                    <a:pt x="6534" y="9359"/>
                  </a:cubicBezTo>
                  <a:lnTo>
                    <a:pt x="6550" y="9375"/>
                  </a:lnTo>
                  <a:cubicBezTo>
                    <a:pt x="6582" y="9408"/>
                    <a:pt x="6550" y="9472"/>
                    <a:pt x="6517" y="9488"/>
                  </a:cubicBezTo>
                  <a:cubicBezTo>
                    <a:pt x="6485" y="9504"/>
                    <a:pt x="6663" y="9553"/>
                    <a:pt x="6727" y="9553"/>
                  </a:cubicBezTo>
                  <a:cubicBezTo>
                    <a:pt x="6744" y="9557"/>
                    <a:pt x="6759" y="9559"/>
                    <a:pt x="6771" y="9559"/>
                  </a:cubicBezTo>
                  <a:cubicBezTo>
                    <a:pt x="6804" y="9559"/>
                    <a:pt x="6815" y="9544"/>
                    <a:pt x="6792" y="9520"/>
                  </a:cubicBezTo>
                  <a:lnTo>
                    <a:pt x="6792" y="9520"/>
                  </a:lnTo>
                  <a:lnTo>
                    <a:pt x="6792" y="9537"/>
                  </a:lnTo>
                  <a:lnTo>
                    <a:pt x="6727" y="9537"/>
                  </a:lnTo>
                  <a:cubicBezTo>
                    <a:pt x="6711" y="9488"/>
                    <a:pt x="6743" y="9456"/>
                    <a:pt x="6776" y="9440"/>
                  </a:cubicBezTo>
                  <a:lnTo>
                    <a:pt x="6824" y="9456"/>
                  </a:lnTo>
                  <a:cubicBezTo>
                    <a:pt x="6888" y="9504"/>
                    <a:pt x="6969" y="9553"/>
                    <a:pt x="7050" y="9601"/>
                  </a:cubicBezTo>
                  <a:cubicBezTo>
                    <a:pt x="7072" y="9616"/>
                    <a:pt x="7093" y="9624"/>
                    <a:pt x="7111" y="9624"/>
                  </a:cubicBezTo>
                  <a:cubicBezTo>
                    <a:pt x="7132" y="9624"/>
                    <a:pt x="7147" y="9612"/>
                    <a:pt x="7147" y="9585"/>
                  </a:cubicBezTo>
                  <a:cubicBezTo>
                    <a:pt x="7147" y="9520"/>
                    <a:pt x="7195" y="9537"/>
                    <a:pt x="7227" y="9520"/>
                  </a:cubicBezTo>
                  <a:cubicBezTo>
                    <a:pt x="7243" y="9504"/>
                    <a:pt x="7243" y="9472"/>
                    <a:pt x="7243" y="9440"/>
                  </a:cubicBezTo>
                  <a:cubicBezTo>
                    <a:pt x="7211" y="9408"/>
                    <a:pt x="7308" y="9391"/>
                    <a:pt x="7340" y="9391"/>
                  </a:cubicBezTo>
                  <a:cubicBezTo>
                    <a:pt x="7372" y="9391"/>
                    <a:pt x="7437" y="9504"/>
                    <a:pt x="7389" y="9520"/>
                  </a:cubicBezTo>
                  <a:cubicBezTo>
                    <a:pt x="7340" y="9537"/>
                    <a:pt x="7437" y="9585"/>
                    <a:pt x="7485" y="9601"/>
                  </a:cubicBezTo>
                  <a:cubicBezTo>
                    <a:pt x="7534" y="9601"/>
                    <a:pt x="7550" y="9553"/>
                    <a:pt x="7534" y="9520"/>
                  </a:cubicBezTo>
                  <a:cubicBezTo>
                    <a:pt x="7534" y="9504"/>
                    <a:pt x="7534" y="9440"/>
                    <a:pt x="7550" y="9375"/>
                  </a:cubicBezTo>
                  <a:lnTo>
                    <a:pt x="7469" y="9327"/>
                  </a:lnTo>
                  <a:cubicBezTo>
                    <a:pt x="7469" y="9327"/>
                    <a:pt x="7501" y="9262"/>
                    <a:pt x="7518" y="9246"/>
                  </a:cubicBezTo>
                  <a:lnTo>
                    <a:pt x="7550" y="9230"/>
                  </a:lnTo>
                  <a:cubicBezTo>
                    <a:pt x="7598" y="9214"/>
                    <a:pt x="7614" y="9182"/>
                    <a:pt x="7598" y="9182"/>
                  </a:cubicBezTo>
                  <a:lnTo>
                    <a:pt x="7582" y="9166"/>
                  </a:lnTo>
                  <a:lnTo>
                    <a:pt x="7566" y="9166"/>
                  </a:lnTo>
                  <a:cubicBezTo>
                    <a:pt x="7534" y="9149"/>
                    <a:pt x="7663" y="9101"/>
                    <a:pt x="7679" y="9069"/>
                  </a:cubicBezTo>
                  <a:cubicBezTo>
                    <a:pt x="7695" y="9020"/>
                    <a:pt x="7743" y="8972"/>
                    <a:pt x="7760" y="8956"/>
                  </a:cubicBezTo>
                  <a:cubicBezTo>
                    <a:pt x="7776" y="8956"/>
                    <a:pt x="7808" y="9020"/>
                    <a:pt x="7808" y="9037"/>
                  </a:cubicBezTo>
                  <a:cubicBezTo>
                    <a:pt x="7808" y="9053"/>
                    <a:pt x="7937" y="9101"/>
                    <a:pt x="7969" y="9101"/>
                  </a:cubicBezTo>
                  <a:cubicBezTo>
                    <a:pt x="8001" y="9085"/>
                    <a:pt x="8114" y="9069"/>
                    <a:pt x="8211" y="9053"/>
                  </a:cubicBezTo>
                  <a:lnTo>
                    <a:pt x="8308" y="9037"/>
                  </a:lnTo>
                  <a:cubicBezTo>
                    <a:pt x="8324" y="9037"/>
                    <a:pt x="8324" y="8988"/>
                    <a:pt x="8356" y="8972"/>
                  </a:cubicBezTo>
                  <a:cubicBezTo>
                    <a:pt x="8372" y="8956"/>
                    <a:pt x="8421" y="8956"/>
                    <a:pt x="8437" y="8956"/>
                  </a:cubicBezTo>
                  <a:cubicBezTo>
                    <a:pt x="8485" y="8988"/>
                    <a:pt x="8518" y="9020"/>
                    <a:pt x="8566" y="9037"/>
                  </a:cubicBezTo>
                  <a:lnTo>
                    <a:pt x="8631" y="9053"/>
                  </a:lnTo>
                  <a:cubicBezTo>
                    <a:pt x="8663" y="9004"/>
                    <a:pt x="8695" y="8956"/>
                    <a:pt x="8711" y="8956"/>
                  </a:cubicBezTo>
                  <a:lnTo>
                    <a:pt x="8727" y="8972"/>
                  </a:lnTo>
                  <a:cubicBezTo>
                    <a:pt x="8764" y="8994"/>
                    <a:pt x="8803" y="9003"/>
                    <a:pt x="8845" y="9003"/>
                  </a:cubicBezTo>
                  <a:cubicBezTo>
                    <a:pt x="8895" y="9003"/>
                    <a:pt x="8948" y="8990"/>
                    <a:pt x="9002" y="8972"/>
                  </a:cubicBezTo>
                  <a:lnTo>
                    <a:pt x="9050" y="8956"/>
                  </a:lnTo>
                  <a:cubicBezTo>
                    <a:pt x="9050" y="8972"/>
                    <a:pt x="9114" y="9037"/>
                    <a:pt x="9147" y="9053"/>
                  </a:cubicBezTo>
                  <a:cubicBezTo>
                    <a:pt x="9148" y="9054"/>
                    <a:pt x="9151" y="9055"/>
                    <a:pt x="9155" y="9055"/>
                  </a:cubicBezTo>
                  <a:cubicBezTo>
                    <a:pt x="9187" y="9055"/>
                    <a:pt x="9293" y="9013"/>
                    <a:pt x="9354" y="9013"/>
                  </a:cubicBezTo>
                  <a:cubicBezTo>
                    <a:pt x="9369" y="9013"/>
                    <a:pt x="9380" y="9015"/>
                    <a:pt x="9389" y="9020"/>
                  </a:cubicBezTo>
                  <a:cubicBezTo>
                    <a:pt x="9401" y="9023"/>
                    <a:pt x="9410" y="9025"/>
                    <a:pt x="9416" y="9025"/>
                  </a:cubicBezTo>
                  <a:cubicBezTo>
                    <a:pt x="9440" y="9025"/>
                    <a:pt x="9412" y="9001"/>
                    <a:pt x="9373" y="8988"/>
                  </a:cubicBezTo>
                  <a:cubicBezTo>
                    <a:pt x="9340" y="8972"/>
                    <a:pt x="9373" y="8940"/>
                    <a:pt x="9453" y="8940"/>
                  </a:cubicBezTo>
                  <a:lnTo>
                    <a:pt x="9518" y="8956"/>
                  </a:lnTo>
                  <a:cubicBezTo>
                    <a:pt x="9566" y="8956"/>
                    <a:pt x="9598" y="8988"/>
                    <a:pt x="9647" y="8988"/>
                  </a:cubicBezTo>
                  <a:cubicBezTo>
                    <a:pt x="9695" y="8988"/>
                    <a:pt x="9760" y="8972"/>
                    <a:pt x="9760" y="8956"/>
                  </a:cubicBezTo>
                  <a:cubicBezTo>
                    <a:pt x="9760" y="8912"/>
                    <a:pt x="9780" y="8901"/>
                    <a:pt x="9806" y="8901"/>
                  </a:cubicBezTo>
                  <a:cubicBezTo>
                    <a:pt x="9831" y="8901"/>
                    <a:pt x="9861" y="8910"/>
                    <a:pt x="9885" y="8910"/>
                  </a:cubicBezTo>
                  <a:cubicBezTo>
                    <a:pt x="9892" y="8910"/>
                    <a:pt x="9899" y="8909"/>
                    <a:pt x="9905" y="8907"/>
                  </a:cubicBezTo>
                  <a:lnTo>
                    <a:pt x="10002" y="8875"/>
                  </a:lnTo>
                  <a:cubicBezTo>
                    <a:pt x="10008" y="8902"/>
                    <a:pt x="10024" y="8912"/>
                    <a:pt x="10042" y="8912"/>
                  </a:cubicBezTo>
                  <a:cubicBezTo>
                    <a:pt x="10067" y="8912"/>
                    <a:pt x="10096" y="8894"/>
                    <a:pt x="10115" y="8875"/>
                  </a:cubicBezTo>
                  <a:cubicBezTo>
                    <a:pt x="10126" y="8864"/>
                    <a:pt x="10143" y="8858"/>
                    <a:pt x="10165" y="8858"/>
                  </a:cubicBezTo>
                  <a:cubicBezTo>
                    <a:pt x="10204" y="8858"/>
                    <a:pt x="10256" y="8876"/>
                    <a:pt x="10308" y="8907"/>
                  </a:cubicBezTo>
                  <a:lnTo>
                    <a:pt x="10421" y="8907"/>
                  </a:lnTo>
                  <a:lnTo>
                    <a:pt x="10502" y="8924"/>
                  </a:lnTo>
                  <a:cubicBezTo>
                    <a:pt x="10530" y="8928"/>
                    <a:pt x="10555" y="8930"/>
                    <a:pt x="10577" y="8930"/>
                  </a:cubicBezTo>
                  <a:cubicBezTo>
                    <a:pt x="10642" y="8930"/>
                    <a:pt x="10675" y="8912"/>
                    <a:pt x="10663" y="8875"/>
                  </a:cubicBezTo>
                  <a:lnTo>
                    <a:pt x="10744" y="8859"/>
                  </a:lnTo>
                  <a:cubicBezTo>
                    <a:pt x="10776" y="8859"/>
                    <a:pt x="10792" y="8827"/>
                    <a:pt x="10824" y="8827"/>
                  </a:cubicBezTo>
                  <a:lnTo>
                    <a:pt x="10857" y="8827"/>
                  </a:lnTo>
                  <a:cubicBezTo>
                    <a:pt x="10873" y="8827"/>
                    <a:pt x="10969" y="8714"/>
                    <a:pt x="11034" y="8714"/>
                  </a:cubicBezTo>
                  <a:cubicBezTo>
                    <a:pt x="11115" y="8730"/>
                    <a:pt x="11179" y="8762"/>
                    <a:pt x="11211" y="8778"/>
                  </a:cubicBezTo>
                  <a:lnTo>
                    <a:pt x="11211" y="8811"/>
                  </a:lnTo>
                  <a:lnTo>
                    <a:pt x="11211" y="8859"/>
                  </a:lnTo>
                  <a:cubicBezTo>
                    <a:pt x="11206" y="8882"/>
                    <a:pt x="11212" y="8891"/>
                    <a:pt x="11224" y="8891"/>
                  </a:cubicBezTo>
                  <a:cubicBezTo>
                    <a:pt x="11245" y="8891"/>
                    <a:pt x="11282" y="8864"/>
                    <a:pt x="11292" y="8843"/>
                  </a:cubicBezTo>
                  <a:cubicBezTo>
                    <a:pt x="11324" y="8827"/>
                    <a:pt x="11453" y="8746"/>
                    <a:pt x="11453" y="8698"/>
                  </a:cubicBezTo>
                  <a:cubicBezTo>
                    <a:pt x="11458" y="8689"/>
                    <a:pt x="11461" y="8685"/>
                    <a:pt x="11463" y="8685"/>
                  </a:cubicBezTo>
                  <a:lnTo>
                    <a:pt x="11463" y="8685"/>
                  </a:lnTo>
                  <a:cubicBezTo>
                    <a:pt x="11468" y="8685"/>
                    <a:pt x="11465" y="8715"/>
                    <a:pt x="11453" y="8762"/>
                  </a:cubicBezTo>
                  <a:lnTo>
                    <a:pt x="11550" y="8778"/>
                  </a:lnTo>
                  <a:lnTo>
                    <a:pt x="11663" y="8795"/>
                  </a:lnTo>
                  <a:cubicBezTo>
                    <a:pt x="11695" y="8752"/>
                    <a:pt x="11742" y="8730"/>
                    <a:pt x="11789" y="8730"/>
                  </a:cubicBezTo>
                  <a:cubicBezTo>
                    <a:pt x="11812" y="8730"/>
                    <a:pt x="11835" y="8735"/>
                    <a:pt x="11857" y="8746"/>
                  </a:cubicBezTo>
                  <a:lnTo>
                    <a:pt x="11905" y="8778"/>
                  </a:lnTo>
                  <a:cubicBezTo>
                    <a:pt x="11953" y="8811"/>
                    <a:pt x="11986" y="8859"/>
                    <a:pt x="12018" y="8891"/>
                  </a:cubicBezTo>
                  <a:lnTo>
                    <a:pt x="12034" y="8907"/>
                  </a:lnTo>
                  <a:cubicBezTo>
                    <a:pt x="12066" y="8907"/>
                    <a:pt x="12082" y="8859"/>
                    <a:pt x="12066" y="8843"/>
                  </a:cubicBezTo>
                  <a:cubicBezTo>
                    <a:pt x="12066" y="8827"/>
                    <a:pt x="12212" y="8778"/>
                    <a:pt x="12260" y="8762"/>
                  </a:cubicBezTo>
                  <a:cubicBezTo>
                    <a:pt x="12274" y="8758"/>
                    <a:pt x="12292" y="8756"/>
                    <a:pt x="12312" y="8756"/>
                  </a:cubicBezTo>
                  <a:cubicBezTo>
                    <a:pt x="12358" y="8756"/>
                    <a:pt x="12410" y="8767"/>
                    <a:pt x="12421" y="8778"/>
                  </a:cubicBezTo>
                  <a:cubicBezTo>
                    <a:pt x="12429" y="8787"/>
                    <a:pt x="12449" y="8791"/>
                    <a:pt x="12474" y="8791"/>
                  </a:cubicBezTo>
                  <a:cubicBezTo>
                    <a:pt x="12498" y="8791"/>
                    <a:pt x="12526" y="8787"/>
                    <a:pt x="12550" y="8778"/>
                  </a:cubicBezTo>
                  <a:lnTo>
                    <a:pt x="12599" y="8778"/>
                  </a:lnTo>
                  <a:cubicBezTo>
                    <a:pt x="12631" y="8762"/>
                    <a:pt x="12695" y="8730"/>
                    <a:pt x="12695" y="8714"/>
                  </a:cubicBezTo>
                  <a:lnTo>
                    <a:pt x="12679" y="8601"/>
                  </a:lnTo>
                  <a:cubicBezTo>
                    <a:pt x="12792" y="8536"/>
                    <a:pt x="12841" y="8472"/>
                    <a:pt x="12841" y="8472"/>
                  </a:cubicBezTo>
                  <a:cubicBezTo>
                    <a:pt x="12841" y="8471"/>
                    <a:pt x="12840" y="8470"/>
                    <a:pt x="12838" y="8470"/>
                  </a:cubicBezTo>
                  <a:cubicBezTo>
                    <a:pt x="12818" y="8470"/>
                    <a:pt x="12707" y="8539"/>
                    <a:pt x="12663" y="8569"/>
                  </a:cubicBezTo>
                  <a:cubicBezTo>
                    <a:pt x="12646" y="8580"/>
                    <a:pt x="12629" y="8586"/>
                    <a:pt x="12613" y="8586"/>
                  </a:cubicBezTo>
                  <a:cubicBezTo>
                    <a:pt x="12585" y="8586"/>
                    <a:pt x="12561" y="8568"/>
                    <a:pt x="12550" y="8536"/>
                  </a:cubicBezTo>
                  <a:lnTo>
                    <a:pt x="12453" y="8553"/>
                  </a:lnTo>
                  <a:lnTo>
                    <a:pt x="12373" y="8569"/>
                  </a:lnTo>
                  <a:cubicBezTo>
                    <a:pt x="12373" y="8504"/>
                    <a:pt x="12421" y="8407"/>
                    <a:pt x="12437" y="8391"/>
                  </a:cubicBezTo>
                  <a:cubicBezTo>
                    <a:pt x="12439" y="8390"/>
                    <a:pt x="12442" y="8389"/>
                    <a:pt x="12445" y="8389"/>
                  </a:cubicBezTo>
                  <a:cubicBezTo>
                    <a:pt x="12470" y="8389"/>
                    <a:pt x="12536" y="8441"/>
                    <a:pt x="12550" y="8456"/>
                  </a:cubicBezTo>
                  <a:cubicBezTo>
                    <a:pt x="12553" y="8462"/>
                    <a:pt x="12562" y="8465"/>
                    <a:pt x="12575" y="8465"/>
                  </a:cubicBezTo>
                  <a:cubicBezTo>
                    <a:pt x="12630" y="8465"/>
                    <a:pt x="12756" y="8417"/>
                    <a:pt x="12808" y="8391"/>
                  </a:cubicBezTo>
                  <a:cubicBezTo>
                    <a:pt x="12827" y="8382"/>
                    <a:pt x="12846" y="8378"/>
                    <a:pt x="12863" y="8378"/>
                  </a:cubicBezTo>
                  <a:cubicBezTo>
                    <a:pt x="12905" y="8378"/>
                    <a:pt x="12937" y="8401"/>
                    <a:pt x="12937" y="8424"/>
                  </a:cubicBezTo>
                  <a:cubicBezTo>
                    <a:pt x="12937" y="8440"/>
                    <a:pt x="13083" y="8440"/>
                    <a:pt x="13115" y="8472"/>
                  </a:cubicBezTo>
                  <a:cubicBezTo>
                    <a:pt x="13131" y="8504"/>
                    <a:pt x="13115" y="8536"/>
                    <a:pt x="13066" y="8536"/>
                  </a:cubicBezTo>
                  <a:lnTo>
                    <a:pt x="13034" y="8553"/>
                  </a:lnTo>
                  <a:lnTo>
                    <a:pt x="12808" y="8601"/>
                  </a:lnTo>
                  <a:cubicBezTo>
                    <a:pt x="12852" y="8653"/>
                    <a:pt x="12909" y="8668"/>
                    <a:pt x="12960" y="8668"/>
                  </a:cubicBezTo>
                  <a:cubicBezTo>
                    <a:pt x="13004" y="8668"/>
                    <a:pt x="13044" y="8657"/>
                    <a:pt x="13066" y="8649"/>
                  </a:cubicBezTo>
                  <a:cubicBezTo>
                    <a:pt x="13073" y="8647"/>
                    <a:pt x="13081" y="8646"/>
                    <a:pt x="13090" y="8646"/>
                  </a:cubicBezTo>
                  <a:cubicBezTo>
                    <a:pt x="13145" y="8646"/>
                    <a:pt x="13232" y="8684"/>
                    <a:pt x="13260" y="8698"/>
                  </a:cubicBezTo>
                  <a:cubicBezTo>
                    <a:pt x="13262" y="8700"/>
                    <a:pt x="13264" y="8700"/>
                    <a:pt x="13266" y="8700"/>
                  </a:cubicBezTo>
                  <a:cubicBezTo>
                    <a:pt x="13283" y="8700"/>
                    <a:pt x="13310" y="8646"/>
                    <a:pt x="13325" y="8617"/>
                  </a:cubicBezTo>
                  <a:cubicBezTo>
                    <a:pt x="13328" y="8610"/>
                    <a:pt x="13331" y="8607"/>
                    <a:pt x="13335" y="8607"/>
                  </a:cubicBezTo>
                  <a:cubicBezTo>
                    <a:pt x="13348" y="8607"/>
                    <a:pt x="13364" y="8650"/>
                    <a:pt x="13389" y="8714"/>
                  </a:cubicBezTo>
                  <a:lnTo>
                    <a:pt x="13421" y="8778"/>
                  </a:lnTo>
                  <a:cubicBezTo>
                    <a:pt x="13437" y="8795"/>
                    <a:pt x="13470" y="8811"/>
                    <a:pt x="13486" y="8811"/>
                  </a:cubicBezTo>
                  <a:cubicBezTo>
                    <a:pt x="13566" y="8795"/>
                    <a:pt x="13502" y="8778"/>
                    <a:pt x="13486" y="8762"/>
                  </a:cubicBezTo>
                  <a:cubicBezTo>
                    <a:pt x="13470" y="8730"/>
                    <a:pt x="13470" y="8698"/>
                    <a:pt x="13534" y="8682"/>
                  </a:cubicBezTo>
                  <a:cubicBezTo>
                    <a:pt x="13538" y="8680"/>
                    <a:pt x="13542" y="8680"/>
                    <a:pt x="13545" y="8680"/>
                  </a:cubicBezTo>
                  <a:cubicBezTo>
                    <a:pt x="13574" y="8680"/>
                    <a:pt x="13592" y="8720"/>
                    <a:pt x="13622" y="8720"/>
                  </a:cubicBezTo>
                  <a:cubicBezTo>
                    <a:pt x="13633" y="8720"/>
                    <a:pt x="13647" y="8714"/>
                    <a:pt x="13663" y="8698"/>
                  </a:cubicBezTo>
                  <a:cubicBezTo>
                    <a:pt x="13677" y="8684"/>
                    <a:pt x="13702" y="8679"/>
                    <a:pt x="13730" y="8679"/>
                  </a:cubicBezTo>
                  <a:cubicBezTo>
                    <a:pt x="13769" y="8679"/>
                    <a:pt x="13813" y="8688"/>
                    <a:pt x="13841" y="8698"/>
                  </a:cubicBezTo>
                  <a:cubicBezTo>
                    <a:pt x="13857" y="8706"/>
                    <a:pt x="13869" y="8710"/>
                    <a:pt x="13883" y="8710"/>
                  </a:cubicBezTo>
                  <a:cubicBezTo>
                    <a:pt x="13897" y="8710"/>
                    <a:pt x="13913" y="8706"/>
                    <a:pt x="13937" y="8698"/>
                  </a:cubicBezTo>
                  <a:cubicBezTo>
                    <a:pt x="13975" y="8679"/>
                    <a:pt x="14019" y="8671"/>
                    <a:pt x="14061" y="8671"/>
                  </a:cubicBezTo>
                  <a:cubicBezTo>
                    <a:pt x="14091" y="8671"/>
                    <a:pt x="14120" y="8675"/>
                    <a:pt x="14147" y="8682"/>
                  </a:cubicBezTo>
                  <a:cubicBezTo>
                    <a:pt x="14161" y="8687"/>
                    <a:pt x="14174" y="8689"/>
                    <a:pt x="14186" y="8689"/>
                  </a:cubicBezTo>
                  <a:cubicBezTo>
                    <a:pt x="14233" y="8689"/>
                    <a:pt x="14271" y="8658"/>
                    <a:pt x="14318" y="8658"/>
                  </a:cubicBezTo>
                  <a:cubicBezTo>
                    <a:pt x="14330" y="8658"/>
                    <a:pt x="14343" y="8660"/>
                    <a:pt x="14357" y="8666"/>
                  </a:cubicBezTo>
                  <a:lnTo>
                    <a:pt x="14405" y="8682"/>
                  </a:lnTo>
                  <a:cubicBezTo>
                    <a:pt x="14470" y="8682"/>
                    <a:pt x="14534" y="8666"/>
                    <a:pt x="14550" y="8649"/>
                  </a:cubicBezTo>
                  <a:lnTo>
                    <a:pt x="14567" y="8633"/>
                  </a:lnTo>
                  <a:cubicBezTo>
                    <a:pt x="14583" y="8617"/>
                    <a:pt x="14615" y="8601"/>
                    <a:pt x="14631" y="8601"/>
                  </a:cubicBezTo>
                  <a:lnTo>
                    <a:pt x="14712" y="8617"/>
                  </a:lnTo>
                  <a:cubicBezTo>
                    <a:pt x="14753" y="8631"/>
                    <a:pt x="14794" y="8636"/>
                    <a:pt x="14827" y="8636"/>
                  </a:cubicBezTo>
                  <a:cubicBezTo>
                    <a:pt x="14873" y="8636"/>
                    <a:pt x="14905" y="8626"/>
                    <a:pt x="14905" y="8617"/>
                  </a:cubicBezTo>
                  <a:cubicBezTo>
                    <a:pt x="14911" y="8606"/>
                    <a:pt x="14921" y="8600"/>
                    <a:pt x="14933" y="8600"/>
                  </a:cubicBezTo>
                  <a:cubicBezTo>
                    <a:pt x="14956" y="8600"/>
                    <a:pt x="14987" y="8618"/>
                    <a:pt x="15018" y="8649"/>
                  </a:cubicBezTo>
                  <a:lnTo>
                    <a:pt x="15067" y="8666"/>
                  </a:lnTo>
                  <a:lnTo>
                    <a:pt x="15099" y="8682"/>
                  </a:lnTo>
                  <a:cubicBezTo>
                    <a:pt x="15115" y="8682"/>
                    <a:pt x="15147" y="8649"/>
                    <a:pt x="15147" y="8633"/>
                  </a:cubicBezTo>
                  <a:lnTo>
                    <a:pt x="15147" y="8601"/>
                  </a:lnTo>
                  <a:cubicBezTo>
                    <a:pt x="15147" y="8601"/>
                    <a:pt x="15131" y="8585"/>
                    <a:pt x="15131" y="8585"/>
                  </a:cubicBezTo>
                  <a:cubicBezTo>
                    <a:pt x="15131" y="8569"/>
                    <a:pt x="15131" y="8553"/>
                    <a:pt x="15131" y="8553"/>
                  </a:cubicBezTo>
                  <a:lnTo>
                    <a:pt x="15180" y="8553"/>
                  </a:lnTo>
                  <a:lnTo>
                    <a:pt x="15244" y="8617"/>
                  </a:lnTo>
                  <a:cubicBezTo>
                    <a:pt x="15309" y="8698"/>
                    <a:pt x="15309" y="8762"/>
                    <a:pt x="15244" y="8762"/>
                  </a:cubicBezTo>
                  <a:lnTo>
                    <a:pt x="15212" y="8778"/>
                  </a:lnTo>
                  <a:cubicBezTo>
                    <a:pt x="15196" y="8778"/>
                    <a:pt x="15180" y="8795"/>
                    <a:pt x="15163" y="8811"/>
                  </a:cubicBezTo>
                  <a:cubicBezTo>
                    <a:pt x="15163" y="8854"/>
                    <a:pt x="15192" y="8861"/>
                    <a:pt x="15221" y="8861"/>
                  </a:cubicBezTo>
                  <a:cubicBezTo>
                    <a:pt x="15235" y="8861"/>
                    <a:pt x="15249" y="8859"/>
                    <a:pt x="15260" y="8859"/>
                  </a:cubicBezTo>
                  <a:lnTo>
                    <a:pt x="15276" y="8875"/>
                  </a:lnTo>
                  <a:cubicBezTo>
                    <a:pt x="15309" y="8875"/>
                    <a:pt x="15357" y="8843"/>
                    <a:pt x="15405" y="8811"/>
                  </a:cubicBezTo>
                  <a:lnTo>
                    <a:pt x="15470" y="8859"/>
                  </a:lnTo>
                  <a:cubicBezTo>
                    <a:pt x="15486" y="8859"/>
                    <a:pt x="15518" y="8859"/>
                    <a:pt x="15534" y="8843"/>
                  </a:cubicBezTo>
                  <a:cubicBezTo>
                    <a:pt x="15551" y="8827"/>
                    <a:pt x="15551" y="8811"/>
                    <a:pt x="15534" y="8795"/>
                  </a:cubicBezTo>
                  <a:cubicBezTo>
                    <a:pt x="15534" y="8762"/>
                    <a:pt x="15502" y="8746"/>
                    <a:pt x="15486" y="8746"/>
                  </a:cubicBezTo>
                  <a:cubicBezTo>
                    <a:pt x="15454" y="8714"/>
                    <a:pt x="15357" y="8730"/>
                    <a:pt x="15389" y="8666"/>
                  </a:cubicBezTo>
                  <a:lnTo>
                    <a:pt x="15405" y="8617"/>
                  </a:lnTo>
                  <a:cubicBezTo>
                    <a:pt x="15411" y="8611"/>
                    <a:pt x="15420" y="8608"/>
                    <a:pt x="15430" y="8608"/>
                  </a:cubicBezTo>
                  <a:cubicBezTo>
                    <a:pt x="15472" y="8608"/>
                    <a:pt x="15537" y="8656"/>
                    <a:pt x="15551" y="8682"/>
                  </a:cubicBezTo>
                  <a:cubicBezTo>
                    <a:pt x="15555" y="8695"/>
                    <a:pt x="15569" y="8701"/>
                    <a:pt x="15590" y="8701"/>
                  </a:cubicBezTo>
                  <a:cubicBezTo>
                    <a:pt x="15645" y="8701"/>
                    <a:pt x="15747" y="8659"/>
                    <a:pt x="15841" y="8601"/>
                  </a:cubicBezTo>
                  <a:lnTo>
                    <a:pt x="16002" y="8585"/>
                  </a:lnTo>
                  <a:lnTo>
                    <a:pt x="16163" y="8585"/>
                  </a:lnTo>
                  <a:cubicBezTo>
                    <a:pt x="16180" y="8456"/>
                    <a:pt x="16180" y="8311"/>
                    <a:pt x="16163" y="8295"/>
                  </a:cubicBezTo>
                  <a:cubicBezTo>
                    <a:pt x="16147" y="8278"/>
                    <a:pt x="16212" y="8246"/>
                    <a:pt x="16292" y="8230"/>
                  </a:cubicBezTo>
                  <a:lnTo>
                    <a:pt x="16341" y="8295"/>
                  </a:lnTo>
                  <a:cubicBezTo>
                    <a:pt x="16357" y="8295"/>
                    <a:pt x="16309" y="8327"/>
                    <a:pt x="16309" y="8359"/>
                  </a:cubicBezTo>
                  <a:cubicBezTo>
                    <a:pt x="16309" y="8391"/>
                    <a:pt x="16325" y="8424"/>
                    <a:pt x="16341" y="8456"/>
                  </a:cubicBezTo>
                  <a:cubicBezTo>
                    <a:pt x="16341" y="8488"/>
                    <a:pt x="16357" y="8504"/>
                    <a:pt x="16357" y="8536"/>
                  </a:cubicBezTo>
                  <a:cubicBezTo>
                    <a:pt x="16357" y="8536"/>
                    <a:pt x="16341" y="8536"/>
                    <a:pt x="16325" y="8553"/>
                  </a:cubicBezTo>
                  <a:lnTo>
                    <a:pt x="16276" y="8569"/>
                  </a:lnTo>
                  <a:cubicBezTo>
                    <a:pt x="16228" y="8601"/>
                    <a:pt x="16244" y="8698"/>
                    <a:pt x="16260" y="8730"/>
                  </a:cubicBezTo>
                  <a:cubicBezTo>
                    <a:pt x="16263" y="8733"/>
                    <a:pt x="16266" y="8734"/>
                    <a:pt x="16270" y="8734"/>
                  </a:cubicBezTo>
                  <a:cubicBezTo>
                    <a:pt x="16288" y="8734"/>
                    <a:pt x="16317" y="8700"/>
                    <a:pt x="16357" y="8633"/>
                  </a:cubicBezTo>
                  <a:lnTo>
                    <a:pt x="16438" y="8601"/>
                  </a:lnTo>
                  <a:cubicBezTo>
                    <a:pt x="16440" y="8600"/>
                    <a:pt x="16443" y="8599"/>
                    <a:pt x="16446" y="8599"/>
                  </a:cubicBezTo>
                  <a:cubicBezTo>
                    <a:pt x="16466" y="8599"/>
                    <a:pt x="16490" y="8629"/>
                    <a:pt x="16508" y="8629"/>
                  </a:cubicBezTo>
                  <a:cubicBezTo>
                    <a:pt x="16520" y="8629"/>
                    <a:pt x="16529" y="8618"/>
                    <a:pt x="16534" y="8585"/>
                  </a:cubicBezTo>
                  <a:cubicBezTo>
                    <a:pt x="16534" y="8553"/>
                    <a:pt x="16599" y="8520"/>
                    <a:pt x="16631" y="8488"/>
                  </a:cubicBezTo>
                  <a:cubicBezTo>
                    <a:pt x="16649" y="8470"/>
                    <a:pt x="16671" y="8458"/>
                    <a:pt x="16694" y="8458"/>
                  </a:cubicBezTo>
                  <a:cubicBezTo>
                    <a:pt x="16712" y="8458"/>
                    <a:pt x="16730" y="8466"/>
                    <a:pt x="16744" y="8488"/>
                  </a:cubicBezTo>
                  <a:cubicBezTo>
                    <a:pt x="16760" y="8504"/>
                    <a:pt x="16728" y="8536"/>
                    <a:pt x="16712" y="8553"/>
                  </a:cubicBezTo>
                  <a:lnTo>
                    <a:pt x="16712" y="8569"/>
                  </a:lnTo>
                  <a:cubicBezTo>
                    <a:pt x="16712" y="8585"/>
                    <a:pt x="16793" y="8585"/>
                    <a:pt x="16809" y="8585"/>
                  </a:cubicBezTo>
                  <a:cubicBezTo>
                    <a:pt x="16825" y="8585"/>
                    <a:pt x="16922" y="8472"/>
                    <a:pt x="16970" y="8440"/>
                  </a:cubicBezTo>
                  <a:cubicBezTo>
                    <a:pt x="16979" y="8435"/>
                    <a:pt x="16990" y="8433"/>
                    <a:pt x="17002" y="8433"/>
                  </a:cubicBezTo>
                  <a:cubicBezTo>
                    <a:pt x="17034" y="8433"/>
                    <a:pt x="17075" y="8448"/>
                    <a:pt x="17099" y="8472"/>
                  </a:cubicBezTo>
                  <a:lnTo>
                    <a:pt x="17131" y="8504"/>
                  </a:lnTo>
                  <a:cubicBezTo>
                    <a:pt x="17147" y="8520"/>
                    <a:pt x="17180" y="8553"/>
                    <a:pt x="17196" y="8553"/>
                  </a:cubicBezTo>
                  <a:cubicBezTo>
                    <a:pt x="17260" y="8536"/>
                    <a:pt x="17260" y="8488"/>
                    <a:pt x="17212" y="8472"/>
                  </a:cubicBezTo>
                  <a:cubicBezTo>
                    <a:pt x="17180" y="8440"/>
                    <a:pt x="17164" y="8391"/>
                    <a:pt x="17212" y="8375"/>
                  </a:cubicBezTo>
                  <a:cubicBezTo>
                    <a:pt x="17244" y="8375"/>
                    <a:pt x="17293" y="8391"/>
                    <a:pt x="17325" y="8424"/>
                  </a:cubicBezTo>
                  <a:lnTo>
                    <a:pt x="17341" y="8440"/>
                  </a:lnTo>
                  <a:cubicBezTo>
                    <a:pt x="17341" y="8472"/>
                    <a:pt x="17357" y="8520"/>
                    <a:pt x="17373" y="8536"/>
                  </a:cubicBezTo>
                  <a:cubicBezTo>
                    <a:pt x="17373" y="8536"/>
                    <a:pt x="17454" y="8569"/>
                    <a:pt x="17535" y="8617"/>
                  </a:cubicBezTo>
                  <a:lnTo>
                    <a:pt x="17631" y="8633"/>
                  </a:lnTo>
                  <a:lnTo>
                    <a:pt x="17728" y="8649"/>
                  </a:lnTo>
                  <a:cubicBezTo>
                    <a:pt x="17776" y="8601"/>
                    <a:pt x="17776" y="8536"/>
                    <a:pt x="17760" y="8520"/>
                  </a:cubicBezTo>
                  <a:cubicBezTo>
                    <a:pt x="17744" y="8520"/>
                    <a:pt x="17728" y="8424"/>
                    <a:pt x="17760" y="8407"/>
                  </a:cubicBezTo>
                  <a:cubicBezTo>
                    <a:pt x="17764" y="8406"/>
                    <a:pt x="17768" y="8405"/>
                    <a:pt x="17773" y="8405"/>
                  </a:cubicBezTo>
                  <a:cubicBezTo>
                    <a:pt x="17810" y="8405"/>
                    <a:pt x="17875" y="8458"/>
                    <a:pt x="17889" y="8472"/>
                  </a:cubicBezTo>
                  <a:cubicBezTo>
                    <a:pt x="17893" y="8476"/>
                    <a:pt x="17898" y="8478"/>
                    <a:pt x="17904" y="8478"/>
                  </a:cubicBezTo>
                  <a:cubicBezTo>
                    <a:pt x="17921" y="8478"/>
                    <a:pt x="17942" y="8460"/>
                    <a:pt x="17954" y="8424"/>
                  </a:cubicBezTo>
                  <a:lnTo>
                    <a:pt x="17986" y="8424"/>
                  </a:lnTo>
                  <a:lnTo>
                    <a:pt x="18067" y="8391"/>
                  </a:lnTo>
                  <a:cubicBezTo>
                    <a:pt x="18067" y="8456"/>
                    <a:pt x="18180" y="8617"/>
                    <a:pt x="18260" y="8617"/>
                  </a:cubicBezTo>
                  <a:cubicBezTo>
                    <a:pt x="18325" y="8617"/>
                    <a:pt x="18389" y="8456"/>
                    <a:pt x="18373" y="8391"/>
                  </a:cubicBezTo>
                  <a:cubicBezTo>
                    <a:pt x="18373" y="8364"/>
                    <a:pt x="18379" y="8351"/>
                    <a:pt x="18389" y="8351"/>
                  </a:cubicBezTo>
                  <a:cubicBezTo>
                    <a:pt x="18403" y="8351"/>
                    <a:pt x="18426" y="8377"/>
                    <a:pt x="18454" y="8424"/>
                  </a:cubicBezTo>
                  <a:lnTo>
                    <a:pt x="18664" y="8424"/>
                  </a:lnTo>
                  <a:cubicBezTo>
                    <a:pt x="18728" y="8424"/>
                    <a:pt x="18857" y="8391"/>
                    <a:pt x="18954" y="8359"/>
                  </a:cubicBezTo>
                  <a:lnTo>
                    <a:pt x="18986" y="8375"/>
                  </a:lnTo>
                  <a:cubicBezTo>
                    <a:pt x="19016" y="8390"/>
                    <a:pt x="19039" y="8396"/>
                    <a:pt x="19059" y="8396"/>
                  </a:cubicBezTo>
                  <a:cubicBezTo>
                    <a:pt x="19104" y="8396"/>
                    <a:pt x="19130" y="8365"/>
                    <a:pt x="19164" y="8343"/>
                  </a:cubicBezTo>
                  <a:cubicBezTo>
                    <a:pt x="19180" y="8343"/>
                    <a:pt x="19196" y="8359"/>
                    <a:pt x="19228" y="8359"/>
                  </a:cubicBezTo>
                  <a:lnTo>
                    <a:pt x="19277" y="8375"/>
                  </a:lnTo>
                  <a:cubicBezTo>
                    <a:pt x="19293" y="8343"/>
                    <a:pt x="19341" y="8311"/>
                    <a:pt x="19357" y="8295"/>
                  </a:cubicBezTo>
                  <a:cubicBezTo>
                    <a:pt x="19373" y="8295"/>
                    <a:pt x="19406" y="8311"/>
                    <a:pt x="19406" y="8327"/>
                  </a:cubicBezTo>
                  <a:cubicBezTo>
                    <a:pt x="19406" y="8343"/>
                    <a:pt x="19357" y="8440"/>
                    <a:pt x="19390" y="8472"/>
                  </a:cubicBezTo>
                  <a:cubicBezTo>
                    <a:pt x="19401" y="8480"/>
                    <a:pt x="19411" y="8483"/>
                    <a:pt x="19419" y="8483"/>
                  </a:cubicBezTo>
                  <a:cubicBezTo>
                    <a:pt x="19446" y="8483"/>
                    <a:pt x="19458" y="8452"/>
                    <a:pt x="19470" y="8440"/>
                  </a:cubicBezTo>
                  <a:cubicBezTo>
                    <a:pt x="19486" y="8424"/>
                    <a:pt x="19502" y="8375"/>
                    <a:pt x="19519" y="8343"/>
                  </a:cubicBezTo>
                  <a:cubicBezTo>
                    <a:pt x="19535" y="8327"/>
                    <a:pt x="19567" y="8246"/>
                    <a:pt x="19583" y="8230"/>
                  </a:cubicBezTo>
                  <a:cubicBezTo>
                    <a:pt x="19587" y="8226"/>
                    <a:pt x="19596" y="8224"/>
                    <a:pt x="19608" y="8224"/>
                  </a:cubicBezTo>
                  <a:cubicBezTo>
                    <a:pt x="19641" y="8224"/>
                    <a:pt x="19697" y="8239"/>
                    <a:pt x="19744" y="8262"/>
                  </a:cubicBezTo>
                  <a:lnTo>
                    <a:pt x="19809" y="8311"/>
                  </a:lnTo>
                  <a:cubicBezTo>
                    <a:pt x="19803" y="8330"/>
                    <a:pt x="19789" y="8336"/>
                    <a:pt x="19773" y="8336"/>
                  </a:cubicBezTo>
                  <a:cubicBezTo>
                    <a:pt x="19750" y="8336"/>
                    <a:pt x="19722" y="8320"/>
                    <a:pt x="19712" y="8311"/>
                  </a:cubicBezTo>
                  <a:cubicBezTo>
                    <a:pt x="19707" y="8306"/>
                    <a:pt x="19699" y="8304"/>
                    <a:pt x="19688" y="8304"/>
                  </a:cubicBezTo>
                  <a:cubicBezTo>
                    <a:pt x="19662" y="8304"/>
                    <a:pt x="19627" y="8315"/>
                    <a:pt x="19615" y="8327"/>
                  </a:cubicBezTo>
                  <a:cubicBezTo>
                    <a:pt x="19599" y="8343"/>
                    <a:pt x="19680" y="8391"/>
                    <a:pt x="19728" y="8424"/>
                  </a:cubicBezTo>
                  <a:cubicBezTo>
                    <a:pt x="19737" y="8428"/>
                    <a:pt x="19748" y="8430"/>
                    <a:pt x="19760" y="8430"/>
                  </a:cubicBezTo>
                  <a:cubicBezTo>
                    <a:pt x="19793" y="8430"/>
                    <a:pt x="19834" y="8415"/>
                    <a:pt x="19857" y="8391"/>
                  </a:cubicBezTo>
                  <a:lnTo>
                    <a:pt x="19906" y="8359"/>
                  </a:lnTo>
                  <a:cubicBezTo>
                    <a:pt x="19938" y="8343"/>
                    <a:pt x="19986" y="8327"/>
                    <a:pt x="20002" y="8327"/>
                  </a:cubicBezTo>
                  <a:lnTo>
                    <a:pt x="20019" y="8359"/>
                  </a:lnTo>
                  <a:cubicBezTo>
                    <a:pt x="20021" y="8363"/>
                    <a:pt x="20023" y="8365"/>
                    <a:pt x="20027" y="8365"/>
                  </a:cubicBezTo>
                  <a:cubicBezTo>
                    <a:pt x="20050" y="8365"/>
                    <a:pt x="20103" y="8272"/>
                    <a:pt x="20132" y="8230"/>
                  </a:cubicBezTo>
                  <a:cubicBezTo>
                    <a:pt x="20135" y="8219"/>
                    <a:pt x="20141" y="8214"/>
                    <a:pt x="20149" y="8214"/>
                  </a:cubicBezTo>
                  <a:cubicBezTo>
                    <a:pt x="20178" y="8214"/>
                    <a:pt x="20230" y="8275"/>
                    <a:pt x="20293" y="8375"/>
                  </a:cubicBezTo>
                  <a:lnTo>
                    <a:pt x="20390" y="8375"/>
                  </a:lnTo>
                  <a:lnTo>
                    <a:pt x="20503" y="8359"/>
                  </a:lnTo>
                  <a:cubicBezTo>
                    <a:pt x="20615" y="8295"/>
                    <a:pt x="20809" y="8295"/>
                    <a:pt x="20857" y="8295"/>
                  </a:cubicBezTo>
                  <a:cubicBezTo>
                    <a:pt x="20866" y="8297"/>
                    <a:pt x="20875" y="8299"/>
                    <a:pt x="20884" y="8299"/>
                  </a:cubicBezTo>
                  <a:cubicBezTo>
                    <a:pt x="20922" y="8299"/>
                    <a:pt x="20954" y="8272"/>
                    <a:pt x="20954" y="8246"/>
                  </a:cubicBezTo>
                  <a:lnTo>
                    <a:pt x="20938" y="8214"/>
                  </a:lnTo>
                  <a:lnTo>
                    <a:pt x="20922" y="8198"/>
                  </a:lnTo>
                  <a:cubicBezTo>
                    <a:pt x="20881" y="8184"/>
                    <a:pt x="21010" y="8126"/>
                    <a:pt x="21091" y="8126"/>
                  </a:cubicBezTo>
                  <a:cubicBezTo>
                    <a:pt x="21107" y="8126"/>
                    <a:pt x="21121" y="8128"/>
                    <a:pt x="21132" y="8133"/>
                  </a:cubicBezTo>
                  <a:cubicBezTo>
                    <a:pt x="21212" y="8149"/>
                    <a:pt x="21261" y="8182"/>
                    <a:pt x="21228" y="8198"/>
                  </a:cubicBezTo>
                  <a:lnTo>
                    <a:pt x="21245" y="8198"/>
                  </a:lnTo>
                  <a:cubicBezTo>
                    <a:pt x="21256" y="8233"/>
                    <a:pt x="21318" y="8259"/>
                    <a:pt x="21364" y="8259"/>
                  </a:cubicBezTo>
                  <a:cubicBezTo>
                    <a:pt x="21382" y="8259"/>
                    <a:pt x="21397" y="8255"/>
                    <a:pt x="21406" y="8246"/>
                  </a:cubicBezTo>
                  <a:cubicBezTo>
                    <a:pt x="21437" y="8225"/>
                    <a:pt x="21461" y="8198"/>
                    <a:pt x="21496" y="8198"/>
                  </a:cubicBezTo>
                  <a:cubicBezTo>
                    <a:pt x="21515" y="8198"/>
                    <a:pt x="21538" y="8207"/>
                    <a:pt x="21567" y="8230"/>
                  </a:cubicBezTo>
                  <a:cubicBezTo>
                    <a:pt x="21574" y="8233"/>
                    <a:pt x="21581" y="8235"/>
                    <a:pt x="21590" y="8235"/>
                  </a:cubicBezTo>
                  <a:cubicBezTo>
                    <a:pt x="21625" y="8235"/>
                    <a:pt x="21674" y="8214"/>
                    <a:pt x="21712" y="8214"/>
                  </a:cubicBezTo>
                  <a:cubicBezTo>
                    <a:pt x="21745" y="8214"/>
                    <a:pt x="21777" y="8198"/>
                    <a:pt x="21809" y="8198"/>
                  </a:cubicBezTo>
                  <a:cubicBezTo>
                    <a:pt x="21841" y="8198"/>
                    <a:pt x="21874" y="8214"/>
                    <a:pt x="21874" y="8230"/>
                  </a:cubicBezTo>
                  <a:cubicBezTo>
                    <a:pt x="21874" y="8246"/>
                    <a:pt x="21874" y="8278"/>
                    <a:pt x="21857" y="8278"/>
                  </a:cubicBezTo>
                  <a:lnTo>
                    <a:pt x="21809" y="8311"/>
                  </a:lnTo>
                  <a:cubicBezTo>
                    <a:pt x="21745" y="8327"/>
                    <a:pt x="21777" y="8359"/>
                    <a:pt x="21857" y="8375"/>
                  </a:cubicBezTo>
                  <a:lnTo>
                    <a:pt x="21906" y="8327"/>
                  </a:lnTo>
                  <a:cubicBezTo>
                    <a:pt x="21928" y="8316"/>
                    <a:pt x="21942" y="8290"/>
                    <a:pt x="21960" y="8290"/>
                  </a:cubicBezTo>
                  <a:cubicBezTo>
                    <a:pt x="21968" y="8290"/>
                    <a:pt x="21976" y="8295"/>
                    <a:pt x="21987" y="8311"/>
                  </a:cubicBezTo>
                  <a:lnTo>
                    <a:pt x="22003" y="8327"/>
                  </a:lnTo>
                  <a:cubicBezTo>
                    <a:pt x="22003" y="8343"/>
                    <a:pt x="22003" y="8391"/>
                    <a:pt x="22003" y="8424"/>
                  </a:cubicBezTo>
                  <a:lnTo>
                    <a:pt x="22051" y="8407"/>
                  </a:lnTo>
                  <a:lnTo>
                    <a:pt x="22067" y="8407"/>
                  </a:lnTo>
                  <a:cubicBezTo>
                    <a:pt x="22083" y="8391"/>
                    <a:pt x="22099" y="8311"/>
                    <a:pt x="22116" y="8278"/>
                  </a:cubicBezTo>
                  <a:cubicBezTo>
                    <a:pt x="22116" y="8255"/>
                    <a:pt x="22141" y="8240"/>
                    <a:pt x="22181" y="8240"/>
                  </a:cubicBezTo>
                  <a:cubicBezTo>
                    <a:pt x="22195" y="8240"/>
                    <a:pt x="22211" y="8242"/>
                    <a:pt x="22228" y="8246"/>
                  </a:cubicBezTo>
                  <a:lnTo>
                    <a:pt x="22261" y="8262"/>
                  </a:lnTo>
                  <a:cubicBezTo>
                    <a:pt x="22277" y="8295"/>
                    <a:pt x="22261" y="8327"/>
                    <a:pt x="22196" y="8327"/>
                  </a:cubicBezTo>
                  <a:lnTo>
                    <a:pt x="22180" y="8327"/>
                  </a:lnTo>
                  <a:cubicBezTo>
                    <a:pt x="22164" y="8359"/>
                    <a:pt x="22180" y="8407"/>
                    <a:pt x="22228" y="8407"/>
                  </a:cubicBezTo>
                  <a:lnTo>
                    <a:pt x="22245" y="8407"/>
                  </a:lnTo>
                  <a:cubicBezTo>
                    <a:pt x="22261" y="8391"/>
                    <a:pt x="22273" y="8386"/>
                    <a:pt x="22284" y="8386"/>
                  </a:cubicBezTo>
                  <a:cubicBezTo>
                    <a:pt x="22306" y="8386"/>
                    <a:pt x="22320" y="8407"/>
                    <a:pt x="22341" y="8407"/>
                  </a:cubicBezTo>
                  <a:lnTo>
                    <a:pt x="22390" y="8424"/>
                  </a:lnTo>
                  <a:cubicBezTo>
                    <a:pt x="22438" y="8391"/>
                    <a:pt x="22487" y="8359"/>
                    <a:pt x="22519" y="8327"/>
                  </a:cubicBezTo>
                  <a:lnTo>
                    <a:pt x="22583" y="8343"/>
                  </a:lnTo>
                  <a:lnTo>
                    <a:pt x="22712" y="8375"/>
                  </a:lnTo>
                  <a:cubicBezTo>
                    <a:pt x="22722" y="8376"/>
                    <a:pt x="22731" y="8377"/>
                    <a:pt x="22739" y="8377"/>
                  </a:cubicBezTo>
                  <a:cubicBezTo>
                    <a:pt x="22858" y="8377"/>
                    <a:pt x="22858" y="8274"/>
                    <a:pt x="22858" y="8214"/>
                  </a:cubicBezTo>
                  <a:cubicBezTo>
                    <a:pt x="22858" y="8165"/>
                    <a:pt x="22858" y="8020"/>
                    <a:pt x="22841" y="7972"/>
                  </a:cubicBezTo>
                  <a:cubicBezTo>
                    <a:pt x="22825" y="7940"/>
                    <a:pt x="22858" y="7891"/>
                    <a:pt x="22906" y="7859"/>
                  </a:cubicBezTo>
                  <a:lnTo>
                    <a:pt x="22954" y="7843"/>
                  </a:lnTo>
                  <a:lnTo>
                    <a:pt x="22987" y="7843"/>
                  </a:lnTo>
                  <a:cubicBezTo>
                    <a:pt x="23003" y="7843"/>
                    <a:pt x="23019" y="7859"/>
                    <a:pt x="23035" y="7859"/>
                  </a:cubicBezTo>
                  <a:cubicBezTo>
                    <a:pt x="23051" y="7907"/>
                    <a:pt x="23051" y="7940"/>
                    <a:pt x="23083" y="7988"/>
                  </a:cubicBezTo>
                  <a:cubicBezTo>
                    <a:pt x="23100" y="8004"/>
                    <a:pt x="23132" y="8004"/>
                    <a:pt x="23164" y="8020"/>
                  </a:cubicBezTo>
                  <a:lnTo>
                    <a:pt x="23229" y="8020"/>
                  </a:lnTo>
                  <a:cubicBezTo>
                    <a:pt x="23240" y="8023"/>
                    <a:pt x="23250" y="8025"/>
                    <a:pt x="23258" y="8025"/>
                  </a:cubicBezTo>
                  <a:cubicBezTo>
                    <a:pt x="23297" y="8025"/>
                    <a:pt x="23303" y="7996"/>
                    <a:pt x="23277" y="7956"/>
                  </a:cubicBezTo>
                  <a:lnTo>
                    <a:pt x="23245" y="7907"/>
                  </a:lnTo>
                  <a:lnTo>
                    <a:pt x="23229" y="7891"/>
                  </a:lnTo>
                  <a:cubicBezTo>
                    <a:pt x="23245" y="7859"/>
                    <a:pt x="23325" y="7827"/>
                    <a:pt x="23390" y="7827"/>
                  </a:cubicBezTo>
                  <a:lnTo>
                    <a:pt x="23454" y="7843"/>
                  </a:lnTo>
                  <a:lnTo>
                    <a:pt x="23551" y="7859"/>
                  </a:lnTo>
                  <a:cubicBezTo>
                    <a:pt x="23551" y="7924"/>
                    <a:pt x="23503" y="7972"/>
                    <a:pt x="23487" y="7972"/>
                  </a:cubicBezTo>
                  <a:cubicBezTo>
                    <a:pt x="23471" y="7988"/>
                    <a:pt x="23535" y="8069"/>
                    <a:pt x="23567" y="8101"/>
                  </a:cubicBezTo>
                  <a:cubicBezTo>
                    <a:pt x="23570" y="8103"/>
                    <a:pt x="23572" y="8104"/>
                    <a:pt x="23576" y="8104"/>
                  </a:cubicBezTo>
                  <a:cubicBezTo>
                    <a:pt x="23596" y="8104"/>
                    <a:pt x="23632" y="8066"/>
                    <a:pt x="23632" y="8053"/>
                  </a:cubicBezTo>
                  <a:cubicBezTo>
                    <a:pt x="23635" y="8046"/>
                    <a:pt x="23643" y="8044"/>
                    <a:pt x="23654" y="8044"/>
                  </a:cubicBezTo>
                  <a:cubicBezTo>
                    <a:pt x="23700" y="8044"/>
                    <a:pt x="23799" y="8088"/>
                    <a:pt x="23825" y="8101"/>
                  </a:cubicBezTo>
                  <a:cubicBezTo>
                    <a:pt x="23874" y="8133"/>
                    <a:pt x="23906" y="8165"/>
                    <a:pt x="23890" y="8182"/>
                  </a:cubicBezTo>
                  <a:lnTo>
                    <a:pt x="23874" y="8182"/>
                  </a:lnTo>
                  <a:cubicBezTo>
                    <a:pt x="23745" y="8198"/>
                    <a:pt x="23616" y="8214"/>
                    <a:pt x="23503" y="8246"/>
                  </a:cubicBezTo>
                  <a:cubicBezTo>
                    <a:pt x="23487" y="8246"/>
                    <a:pt x="23471" y="8278"/>
                    <a:pt x="23471" y="8295"/>
                  </a:cubicBezTo>
                  <a:lnTo>
                    <a:pt x="23454" y="8295"/>
                  </a:lnTo>
                  <a:cubicBezTo>
                    <a:pt x="23471" y="8311"/>
                    <a:pt x="23535" y="8327"/>
                    <a:pt x="23583" y="8327"/>
                  </a:cubicBezTo>
                  <a:lnTo>
                    <a:pt x="23616" y="8343"/>
                  </a:lnTo>
                  <a:lnTo>
                    <a:pt x="23648" y="8359"/>
                  </a:lnTo>
                  <a:cubicBezTo>
                    <a:pt x="23664" y="8327"/>
                    <a:pt x="23745" y="8262"/>
                    <a:pt x="23825" y="8214"/>
                  </a:cubicBezTo>
                  <a:lnTo>
                    <a:pt x="23906" y="8278"/>
                  </a:lnTo>
                  <a:cubicBezTo>
                    <a:pt x="23976" y="8320"/>
                    <a:pt x="24070" y="8362"/>
                    <a:pt x="24157" y="8362"/>
                  </a:cubicBezTo>
                  <a:cubicBezTo>
                    <a:pt x="24170" y="8362"/>
                    <a:pt x="24183" y="8361"/>
                    <a:pt x="24196" y="8359"/>
                  </a:cubicBezTo>
                  <a:lnTo>
                    <a:pt x="24309" y="8343"/>
                  </a:lnTo>
                  <a:cubicBezTo>
                    <a:pt x="24422" y="8295"/>
                    <a:pt x="24567" y="8198"/>
                    <a:pt x="24535" y="8182"/>
                  </a:cubicBezTo>
                  <a:cubicBezTo>
                    <a:pt x="24519" y="8165"/>
                    <a:pt x="24438" y="8117"/>
                    <a:pt x="24390" y="8069"/>
                  </a:cubicBezTo>
                  <a:lnTo>
                    <a:pt x="24342" y="8020"/>
                  </a:lnTo>
                  <a:cubicBezTo>
                    <a:pt x="24325" y="8020"/>
                    <a:pt x="24342" y="7988"/>
                    <a:pt x="24358" y="7988"/>
                  </a:cubicBezTo>
                  <a:cubicBezTo>
                    <a:pt x="24366" y="7980"/>
                    <a:pt x="24378" y="7976"/>
                    <a:pt x="24390" y="7976"/>
                  </a:cubicBezTo>
                  <a:cubicBezTo>
                    <a:pt x="24402" y="7976"/>
                    <a:pt x="24414" y="7980"/>
                    <a:pt x="24422" y="7988"/>
                  </a:cubicBezTo>
                  <a:lnTo>
                    <a:pt x="24438" y="8004"/>
                  </a:lnTo>
                  <a:cubicBezTo>
                    <a:pt x="24442" y="8012"/>
                    <a:pt x="24451" y="8015"/>
                    <a:pt x="24463" y="8015"/>
                  </a:cubicBezTo>
                  <a:cubicBezTo>
                    <a:pt x="24503" y="8015"/>
                    <a:pt x="24579" y="7981"/>
                    <a:pt x="24616" y="7956"/>
                  </a:cubicBezTo>
                  <a:cubicBezTo>
                    <a:pt x="24621" y="7952"/>
                    <a:pt x="24626" y="7951"/>
                    <a:pt x="24631" y="7951"/>
                  </a:cubicBezTo>
                  <a:cubicBezTo>
                    <a:pt x="24674" y="7951"/>
                    <a:pt x="24711" y="8058"/>
                    <a:pt x="24696" y="8101"/>
                  </a:cubicBezTo>
                  <a:cubicBezTo>
                    <a:pt x="24680" y="8149"/>
                    <a:pt x="24777" y="8198"/>
                    <a:pt x="24809" y="8198"/>
                  </a:cubicBezTo>
                  <a:cubicBezTo>
                    <a:pt x="24858" y="8182"/>
                    <a:pt x="24729" y="8101"/>
                    <a:pt x="24745" y="8053"/>
                  </a:cubicBezTo>
                  <a:cubicBezTo>
                    <a:pt x="24758" y="8013"/>
                    <a:pt x="24826" y="7984"/>
                    <a:pt x="24904" y="7984"/>
                  </a:cubicBezTo>
                  <a:cubicBezTo>
                    <a:pt x="24920" y="7984"/>
                    <a:pt x="24937" y="7985"/>
                    <a:pt x="24955" y="7988"/>
                  </a:cubicBezTo>
                  <a:lnTo>
                    <a:pt x="25003" y="8020"/>
                  </a:lnTo>
                  <a:cubicBezTo>
                    <a:pt x="25055" y="8052"/>
                    <a:pt x="25100" y="8069"/>
                    <a:pt x="25143" y="8069"/>
                  </a:cubicBezTo>
                  <a:cubicBezTo>
                    <a:pt x="25167" y="8069"/>
                    <a:pt x="25190" y="8064"/>
                    <a:pt x="25213" y="8053"/>
                  </a:cubicBezTo>
                  <a:cubicBezTo>
                    <a:pt x="25246" y="8039"/>
                    <a:pt x="25277" y="8031"/>
                    <a:pt x="25306" y="8031"/>
                  </a:cubicBezTo>
                  <a:cubicBezTo>
                    <a:pt x="25347" y="8031"/>
                    <a:pt x="25384" y="8047"/>
                    <a:pt x="25422" y="8085"/>
                  </a:cubicBezTo>
                  <a:lnTo>
                    <a:pt x="25471" y="8133"/>
                  </a:lnTo>
                  <a:cubicBezTo>
                    <a:pt x="25535" y="8101"/>
                    <a:pt x="25616" y="8036"/>
                    <a:pt x="25648" y="8004"/>
                  </a:cubicBezTo>
                  <a:lnTo>
                    <a:pt x="25632" y="7988"/>
                  </a:lnTo>
                  <a:lnTo>
                    <a:pt x="25551" y="7924"/>
                  </a:lnTo>
                  <a:cubicBezTo>
                    <a:pt x="25563" y="7921"/>
                    <a:pt x="25575" y="7919"/>
                    <a:pt x="25587" y="7919"/>
                  </a:cubicBezTo>
                  <a:cubicBezTo>
                    <a:pt x="25643" y="7919"/>
                    <a:pt x="25702" y="7948"/>
                    <a:pt x="25729" y="7988"/>
                  </a:cubicBezTo>
                  <a:lnTo>
                    <a:pt x="25777" y="8004"/>
                  </a:lnTo>
                  <a:cubicBezTo>
                    <a:pt x="25796" y="8016"/>
                    <a:pt x="25816" y="8022"/>
                    <a:pt x="25838" y="8022"/>
                  </a:cubicBezTo>
                  <a:cubicBezTo>
                    <a:pt x="25872" y="8022"/>
                    <a:pt x="25909" y="8008"/>
                    <a:pt x="25938" y="7988"/>
                  </a:cubicBezTo>
                  <a:lnTo>
                    <a:pt x="25987" y="7956"/>
                  </a:lnTo>
                  <a:cubicBezTo>
                    <a:pt x="26067" y="7972"/>
                    <a:pt x="26116" y="8020"/>
                    <a:pt x="26084" y="8085"/>
                  </a:cubicBezTo>
                  <a:lnTo>
                    <a:pt x="26084" y="8117"/>
                  </a:lnTo>
                  <a:lnTo>
                    <a:pt x="26084" y="8133"/>
                  </a:lnTo>
                  <a:cubicBezTo>
                    <a:pt x="26148" y="8165"/>
                    <a:pt x="26164" y="8182"/>
                    <a:pt x="26148" y="8198"/>
                  </a:cubicBezTo>
                  <a:lnTo>
                    <a:pt x="26100" y="8198"/>
                  </a:lnTo>
                  <a:cubicBezTo>
                    <a:pt x="26051" y="8214"/>
                    <a:pt x="26035" y="8246"/>
                    <a:pt x="26035" y="8278"/>
                  </a:cubicBezTo>
                  <a:lnTo>
                    <a:pt x="26100" y="8295"/>
                  </a:lnTo>
                  <a:lnTo>
                    <a:pt x="26164" y="8295"/>
                  </a:lnTo>
                  <a:cubicBezTo>
                    <a:pt x="26148" y="8359"/>
                    <a:pt x="26148" y="8424"/>
                    <a:pt x="26148" y="8456"/>
                  </a:cubicBezTo>
                  <a:lnTo>
                    <a:pt x="26164" y="8456"/>
                  </a:lnTo>
                  <a:lnTo>
                    <a:pt x="26180" y="8472"/>
                  </a:lnTo>
                  <a:cubicBezTo>
                    <a:pt x="26213" y="8456"/>
                    <a:pt x="26293" y="8375"/>
                    <a:pt x="26309" y="8359"/>
                  </a:cubicBezTo>
                  <a:cubicBezTo>
                    <a:pt x="26342" y="8327"/>
                    <a:pt x="26245" y="8214"/>
                    <a:pt x="26277" y="8182"/>
                  </a:cubicBezTo>
                  <a:cubicBezTo>
                    <a:pt x="26309" y="8149"/>
                    <a:pt x="26261" y="8101"/>
                    <a:pt x="26229" y="8101"/>
                  </a:cubicBezTo>
                  <a:cubicBezTo>
                    <a:pt x="26197" y="8085"/>
                    <a:pt x="26229" y="8020"/>
                    <a:pt x="26309" y="7924"/>
                  </a:cubicBezTo>
                  <a:lnTo>
                    <a:pt x="26406" y="7924"/>
                  </a:lnTo>
                  <a:cubicBezTo>
                    <a:pt x="26438" y="7956"/>
                    <a:pt x="26455" y="7988"/>
                    <a:pt x="26438" y="8004"/>
                  </a:cubicBezTo>
                  <a:lnTo>
                    <a:pt x="26422" y="8020"/>
                  </a:lnTo>
                  <a:lnTo>
                    <a:pt x="26406" y="8020"/>
                  </a:lnTo>
                  <a:cubicBezTo>
                    <a:pt x="26374" y="8036"/>
                    <a:pt x="26390" y="8069"/>
                    <a:pt x="26422" y="8101"/>
                  </a:cubicBezTo>
                  <a:cubicBezTo>
                    <a:pt x="26424" y="8102"/>
                    <a:pt x="26426" y="8103"/>
                    <a:pt x="26429" y="8103"/>
                  </a:cubicBezTo>
                  <a:cubicBezTo>
                    <a:pt x="26458" y="8103"/>
                    <a:pt x="26554" y="8034"/>
                    <a:pt x="26584" y="8004"/>
                  </a:cubicBezTo>
                  <a:cubicBezTo>
                    <a:pt x="26610" y="7978"/>
                    <a:pt x="26637" y="7966"/>
                    <a:pt x="26658" y="7966"/>
                  </a:cubicBezTo>
                  <a:cubicBezTo>
                    <a:pt x="26676" y="7966"/>
                    <a:pt x="26689" y="7974"/>
                    <a:pt x="26697" y="7988"/>
                  </a:cubicBezTo>
                  <a:lnTo>
                    <a:pt x="26729" y="8020"/>
                  </a:lnTo>
                  <a:lnTo>
                    <a:pt x="26761" y="8053"/>
                  </a:lnTo>
                  <a:cubicBezTo>
                    <a:pt x="26809" y="8069"/>
                    <a:pt x="26874" y="8117"/>
                    <a:pt x="26874" y="8133"/>
                  </a:cubicBezTo>
                  <a:cubicBezTo>
                    <a:pt x="26890" y="8133"/>
                    <a:pt x="26922" y="8133"/>
                    <a:pt x="26939" y="8117"/>
                  </a:cubicBezTo>
                  <a:lnTo>
                    <a:pt x="26955" y="8085"/>
                  </a:lnTo>
                  <a:lnTo>
                    <a:pt x="26955" y="8069"/>
                  </a:lnTo>
                  <a:cubicBezTo>
                    <a:pt x="26971" y="8053"/>
                    <a:pt x="27132" y="7891"/>
                    <a:pt x="27148" y="7827"/>
                  </a:cubicBezTo>
                  <a:cubicBezTo>
                    <a:pt x="27158" y="7807"/>
                    <a:pt x="27183" y="7801"/>
                    <a:pt x="27215" y="7801"/>
                  </a:cubicBezTo>
                  <a:cubicBezTo>
                    <a:pt x="27269" y="7801"/>
                    <a:pt x="27344" y="7819"/>
                    <a:pt x="27402" y="7819"/>
                  </a:cubicBezTo>
                  <a:cubicBezTo>
                    <a:pt x="27422" y="7819"/>
                    <a:pt x="27440" y="7816"/>
                    <a:pt x="27455" y="7811"/>
                  </a:cubicBezTo>
                  <a:cubicBezTo>
                    <a:pt x="27465" y="7807"/>
                    <a:pt x="27474" y="7805"/>
                    <a:pt x="27482" y="7805"/>
                  </a:cubicBezTo>
                  <a:cubicBezTo>
                    <a:pt x="27542" y="7805"/>
                    <a:pt x="27560" y="7893"/>
                    <a:pt x="27503" y="7907"/>
                  </a:cubicBezTo>
                  <a:cubicBezTo>
                    <a:pt x="27439" y="7907"/>
                    <a:pt x="27406" y="7988"/>
                    <a:pt x="27406" y="8004"/>
                  </a:cubicBezTo>
                  <a:cubicBezTo>
                    <a:pt x="27422" y="8020"/>
                    <a:pt x="27374" y="8133"/>
                    <a:pt x="27406" y="8149"/>
                  </a:cubicBezTo>
                  <a:cubicBezTo>
                    <a:pt x="27408" y="8150"/>
                    <a:pt x="27411" y="8151"/>
                    <a:pt x="27414" y="8151"/>
                  </a:cubicBezTo>
                  <a:cubicBezTo>
                    <a:pt x="27455" y="8151"/>
                    <a:pt x="27575" y="8044"/>
                    <a:pt x="27681" y="7924"/>
                  </a:cubicBezTo>
                  <a:lnTo>
                    <a:pt x="27874" y="8036"/>
                  </a:lnTo>
                  <a:lnTo>
                    <a:pt x="27906" y="8053"/>
                  </a:lnTo>
                  <a:cubicBezTo>
                    <a:pt x="27939" y="8053"/>
                    <a:pt x="28003" y="8004"/>
                    <a:pt x="27987" y="7988"/>
                  </a:cubicBezTo>
                  <a:cubicBezTo>
                    <a:pt x="27971" y="7972"/>
                    <a:pt x="27890" y="7891"/>
                    <a:pt x="27906" y="7843"/>
                  </a:cubicBezTo>
                  <a:cubicBezTo>
                    <a:pt x="27906" y="7829"/>
                    <a:pt x="27924" y="7824"/>
                    <a:pt x="27946" y="7824"/>
                  </a:cubicBezTo>
                  <a:cubicBezTo>
                    <a:pt x="27977" y="7824"/>
                    <a:pt x="28017" y="7834"/>
                    <a:pt x="28035" y="7843"/>
                  </a:cubicBezTo>
                  <a:cubicBezTo>
                    <a:pt x="28042" y="7849"/>
                    <a:pt x="28048" y="7852"/>
                    <a:pt x="28054" y="7852"/>
                  </a:cubicBezTo>
                  <a:cubicBezTo>
                    <a:pt x="28079" y="7852"/>
                    <a:pt x="28100" y="7807"/>
                    <a:pt x="28100" y="7794"/>
                  </a:cubicBezTo>
                  <a:cubicBezTo>
                    <a:pt x="28107" y="7781"/>
                    <a:pt x="28119" y="7776"/>
                    <a:pt x="28133" y="7776"/>
                  </a:cubicBezTo>
                  <a:cubicBezTo>
                    <a:pt x="28151" y="7776"/>
                    <a:pt x="28171" y="7785"/>
                    <a:pt x="28181" y="7794"/>
                  </a:cubicBezTo>
                  <a:cubicBezTo>
                    <a:pt x="28197" y="7811"/>
                    <a:pt x="28181" y="7843"/>
                    <a:pt x="28148" y="7891"/>
                  </a:cubicBezTo>
                  <a:lnTo>
                    <a:pt x="28229" y="7891"/>
                  </a:lnTo>
                  <a:lnTo>
                    <a:pt x="28261" y="7875"/>
                  </a:lnTo>
                  <a:cubicBezTo>
                    <a:pt x="28293" y="7875"/>
                    <a:pt x="28342" y="7859"/>
                    <a:pt x="28342" y="7859"/>
                  </a:cubicBezTo>
                  <a:cubicBezTo>
                    <a:pt x="28342" y="7859"/>
                    <a:pt x="28471" y="7972"/>
                    <a:pt x="28503" y="8036"/>
                  </a:cubicBezTo>
                  <a:cubicBezTo>
                    <a:pt x="28519" y="8101"/>
                    <a:pt x="28681" y="8165"/>
                    <a:pt x="28745" y="8165"/>
                  </a:cubicBezTo>
                  <a:cubicBezTo>
                    <a:pt x="28749" y="8167"/>
                    <a:pt x="28753" y="8167"/>
                    <a:pt x="28757" y="8167"/>
                  </a:cubicBezTo>
                  <a:cubicBezTo>
                    <a:pt x="28807" y="8167"/>
                    <a:pt x="28791" y="8066"/>
                    <a:pt x="28761" y="8020"/>
                  </a:cubicBezTo>
                  <a:cubicBezTo>
                    <a:pt x="28745" y="7988"/>
                    <a:pt x="28777" y="7891"/>
                    <a:pt x="28794" y="7875"/>
                  </a:cubicBezTo>
                  <a:cubicBezTo>
                    <a:pt x="28804" y="7864"/>
                    <a:pt x="28815" y="7861"/>
                    <a:pt x="28825" y="7861"/>
                  </a:cubicBezTo>
                  <a:cubicBezTo>
                    <a:pt x="28844" y="7861"/>
                    <a:pt x="28858" y="7875"/>
                    <a:pt x="28858" y="7875"/>
                  </a:cubicBezTo>
                  <a:cubicBezTo>
                    <a:pt x="28858" y="7891"/>
                    <a:pt x="28906" y="7972"/>
                    <a:pt x="28971" y="8053"/>
                  </a:cubicBezTo>
                  <a:lnTo>
                    <a:pt x="29084" y="8053"/>
                  </a:lnTo>
                  <a:cubicBezTo>
                    <a:pt x="29116" y="8053"/>
                    <a:pt x="29100" y="8004"/>
                    <a:pt x="29084" y="7988"/>
                  </a:cubicBezTo>
                  <a:cubicBezTo>
                    <a:pt x="29079" y="7983"/>
                    <a:pt x="29087" y="7981"/>
                    <a:pt x="29104" y="7981"/>
                  </a:cubicBezTo>
                  <a:cubicBezTo>
                    <a:pt x="29136" y="7981"/>
                    <a:pt x="29197" y="7988"/>
                    <a:pt x="29229" y="7988"/>
                  </a:cubicBezTo>
                  <a:cubicBezTo>
                    <a:pt x="29261" y="7988"/>
                    <a:pt x="29294" y="7956"/>
                    <a:pt x="29310" y="7940"/>
                  </a:cubicBezTo>
                  <a:cubicBezTo>
                    <a:pt x="29310" y="7911"/>
                    <a:pt x="29361" y="7856"/>
                    <a:pt x="29384" y="7856"/>
                  </a:cubicBezTo>
                  <a:cubicBezTo>
                    <a:pt x="29386" y="7856"/>
                    <a:pt x="29389" y="7857"/>
                    <a:pt x="29390" y="7859"/>
                  </a:cubicBezTo>
                  <a:cubicBezTo>
                    <a:pt x="29423" y="7859"/>
                    <a:pt x="29455" y="7811"/>
                    <a:pt x="29471" y="7794"/>
                  </a:cubicBezTo>
                  <a:cubicBezTo>
                    <a:pt x="29471" y="7788"/>
                    <a:pt x="29478" y="7785"/>
                    <a:pt x="29490" y="7785"/>
                  </a:cubicBezTo>
                  <a:cubicBezTo>
                    <a:pt x="29522" y="7785"/>
                    <a:pt x="29589" y="7804"/>
                    <a:pt x="29637" y="7804"/>
                  </a:cubicBezTo>
                  <a:cubicBezTo>
                    <a:pt x="29655" y="7804"/>
                    <a:pt x="29670" y="7801"/>
                    <a:pt x="29681" y="7794"/>
                  </a:cubicBezTo>
                  <a:cubicBezTo>
                    <a:pt x="29707" y="7788"/>
                    <a:pt x="29731" y="7784"/>
                    <a:pt x="29750" y="7784"/>
                  </a:cubicBezTo>
                  <a:cubicBezTo>
                    <a:pt x="29777" y="7784"/>
                    <a:pt x="29794" y="7792"/>
                    <a:pt x="29794" y="7811"/>
                  </a:cubicBezTo>
                  <a:lnTo>
                    <a:pt x="29794" y="7843"/>
                  </a:lnTo>
                  <a:cubicBezTo>
                    <a:pt x="29794" y="7874"/>
                    <a:pt x="29813" y="7885"/>
                    <a:pt x="29836" y="7885"/>
                  </a:cubicBezTo>
                  <a:cubicBezTo>
                    <a:pt x="29848" y="7885"/>
                    <a:pt x="29862" y="7881"/>
                    <a:pt x="29874" y="7875"/>
                  </a:cubicBezTo>
                  <a:cubicBezTo>
                    <a:pt x="29907" y="7859"/>
                    <a:pt x="29907" y="7811"/>
                    <a:pt x="29939" y="7794"/>
                  </a:cubicBezTo>
                  <a:lnTo>
                    <a:pt x="29971" y="7778"/>
                  </a:lnTo>
                  <a:cubicBezTo>
                    <a:pt x="30019" y="7778"/>
                    <a:pt x="30036" y="7714"/>
                    <a:pt x="30019" y="7698"/>
                  </a:cubicBezTo>
                  <a:cubicBezTo>
                    <a:pt x="30019" y="7695"/>
                    <a:pt x="30025" y="7693"/>
                    <a:pt x="30036" y="7693"/>
                  </a:cubicBezTo>
                  <a:cubicBezTo>
                    <a:pt x="30081" y="7693"/>
                    <a:pt x="30209" y="7720"/>
                    <a:pt x="30261" y="7746"/>
                  </a:cubicBezTo>
                  <a:cubicBezTo>
                    <a:pt x="30317" y="7774"/>
                    <a:pt x="30396" y="7849"/>
                    <a:pt x="30438" y="7849"/>
                  </a:cubicBezTo>
                  <a:cubicBezTo>
                    <a:pt x="30445" y="7849"/>
                    <a:pt x="30450" y="7847"/>
                    <a:pt x="30455" y="7843"/>
                  </a:cubicBezTo>
                  <a:cubicBezTo>
                    <a:pt x="30460" y="7840"/>
                    <a:pt x="30465" y="7839"/>
                    <a:pt x="30469" y="7839"/>
                  </a:cubicBezTo>
                  <a:cubicBezTo>
                    <a:pt x="30486" y="7839"/>
                    <a:pt x="30482" y="7870"/>
                    <a:pt x="30455" y="7924"/>
                  </a:cubicBezTo>
                  <a:lnTo>
                    <a:pt x="30503" y="7972"/>
                  </a:lnTo>
                  <a:cubicBezTo>
                    <a:pt x="30505" y="7974"/>
                    <a:pt x="30508" y="7974"/>
                    <a:pt x="30512" y="7974"/>
                  </a:cubicBezTo>
                  <a:cubicBezTo>
                    <a:pt x="30543" y="7974"/>
                    <a:pt x="30638" y="7920"/>
                    <a:pt x="30681" y="7891"/>
                  </a:cubicBezTo>
                  <a:cubicBezTo>
                    <a:pt x="30691" y="7881"/>
                    <a:pt x="30704" y="7877"/>
                    <a:pt x="30717" y="7877"/>
                  </a:cubicBezTo>
                  <a:cubicBezTo>
                    <a:pt x="30747" y="7877"/>
                    <a:pt x="30778" y="7896"/>
                    <a:pt x="30778" y="7907"/>
                  </a:cubicBezTo>
                  <a:cubicBezTo>
                    <a:pt x="30778" y="7908"/>
                    <a:pt x="30779" y="7909"/>
                    <a:pt x="30780" y="7909"/>
                  </a:cubicBezTo>
                  <a:cubicBezTo>
                    <a:pt x="30797" y="7909"/>
                    <a:pt x="30828" y="7777"/>
                    <a:pt x="30874" y="7746"/>
                  </a:cubicBezTo>
                  <a:cubicBezTo>
                    <a:pt x="30895" y="7715"/>
                    <a:pt x="30936" y="7697"/>
                    <a:pt x="30980" y="7697"/>
                  </a:cubicBezTo>
                  <a:cubicBezTo>
                    <a:pt x="31004" y="7697"/>
                    <a:pt x="31029" y="7702"/>
                    <a:pt x="31052" y="7714"/>
                  </a:cubicBezTo>
                  <a:lnTo>
                    <a:pt x="31052" y="7698"/>
                  </a:lnTo>
                  <a:lnTo>
                    <a:pt x="31132" y="7633"/>
                  </a:lnTo>
                  <a:cubicBezTo>
                    <a:pt x="31191" y="7677"/>
                    <a:pt x="31304" y="7748"/>
                    <a:pt x="31348" y="7748"/>
                  </a:cubicBezTo>
                  <a:cubicBezTo>
                    <a:pt x="31352" y="7748"/>
                    <a:pt x="31355" y="7748"/>
                    <a:pt x="31358" y="7746"/>
                  </a:cubicBezTo>
                  <a:cubicBezTo>
                    <a:pt x="31391" y="7746"/>
                    <a:pt x="31520" y="7698"/>
                    <a:pt x="31552" y="7682"/>
                  </a:cubicBezTo>
                  <a:cubicBezTo>
                    <a:pt x="31567" y="7672"/>
                    <a:pt x="31583" y="7668"/>
                    <a:pt x="31600" y="7668"/>
                  </a:cubicBezTo>
                  <a:cubicBezTo>
                    <a:pt x="31636" y="7668"/>
                    <a:pt x="31670" y="7687"/>
                    <a:pt x="31681" y="7698"/>
                  </a:cubicBezTo>
                  <a:cubicBezTo>
                    <a:pt x="31697" y="7714"/>
                    <a:pt x="31745" y="7730"/>
                    <a:pt x="31794" y="7730"/>
                  </a:cubicBezTo>
                  <a:lnTo>
                    <a:pt x="31842" y="7714"/>
                  </a:lnTo>
                  <a:lnTo>
                    <a:pt x="31842" y="7698"/>
                  </a:lnTo>
                  <a:cubicBezTo>
                    <a:pt x="31849" y="7700"/>
                    <a:pt x="31856" y="7701"/>
                    <a:pt x="31864" y="7701"/>
                  </a:cubicBezTo>
                  <a:cubicBezTo>
                    <a:pt x="31912" y="7701"/>
                    <a:pt x="31971" y="7663"/>
                    <a:pt x="31971" y="7649"/>
                  </a:cubicBezTo>
                  <a:cubicBezTo>
                    <a:pt x="31973" y="7648"/>
                    <a:pt x="31976" y="7647"/>
                    <a:pt x="31981" y="7647"/>
                  </a:cubicBezTo>
                  <a:cubicBezTo>
                    <a:pt x="32018" y="7647"/>
                    <a:pt x="32138" y="7699"/>
                    <a:pt x="32181" y="7714"/>
                  </a:cubicBezTo>
                  <a:cubicBezTo>
                    <a:pt x="32186" y="7716"/>
                    <a:pt x="32192" y="7716"/>
                    <a:pt x="32199" y="7716"/>
                  </a:cubicBezTo>
                  <a:cubicBezTo>
                    <a:pt x="32252" y="7716"/>
                    <a:pt x="32340" y="7662"/>
                    <a:pt x="32326" y="7633"/>
                  </a:cubicBezTo>
                  <a:cubicBezTo>
                    <a:pt x="32326" y="7628"/>
                    <a:pt x="32329" y="7626"/>
                    <a:pt x="32333" y="7626"/>
                  </a:cubicBezTo>
                  <a:cubicBezTo>
                    <a:pt x="32356" y="7626"/>
                    <a:pt x="32431" y="7689"/>
                    <a:pt x="32471" y="7730"/>
                  </a:cubicBezTo>
                  <a:cubicBezTo>
                    <a:pt x="32481" y="7740"/>
                    <a:pt x="32499" y="7744"/>
                    <a:pt x="32519" y="7744"/>
                  </a:cubicBezTo>
                  <a:cubicBezTo>
                    <a:pt x="32564" y="7744"/>
                    <a:pt x="32621" y="7725"/>
                    <a:pt x="32633" y="7714"/>
                  </a:cubicBezTo>
                  <a:cubicBezTo>
                    <a:pt x="32649" y="7682"/>
                    <a:pt x="32665" y="7633"/>
                    <a:pt x="32665" y="7601"/>
                  </a:cubicBezTo>
                  <a:lnTo>
                    <a:pt x="32665" y="7585"/>
                  </a:lnTo>
                  <a:lnTo>
                    <a:pt x="32665" y="7553"/>
                  </a:lnTo>
                  <a:cubicBezTo>
                    <a:pt x="32633" y="7520"/>
                    <a:pt x="32568" y="7472"/>
                    <a:pt x="32504" y="7456"/>
                  </a:cubicBezTo>
                  <a:lnTo>
                    <a:pt x="32439" y="7440"/>
                  </a:lnTo>
                  <a:cubicBezTo>
                    <a:pt x="32423" y="7440"/>
                    <a:pt x="32407" y="7407"/>
                    <a:pt x="32407" y="7391"/>
                  </a:cubicBezTo>
                  <a:lnTo>
                    <a:pt x="32407" y="7327"/>
                  </a:lnTo>
                  <a:cubicBezTo>
                    <a:pt x="32471" y="7246"/>
                    <a:pt x="32504" y="7133"/>
                    <a:pt x="32487" y="7101"/>
                  </a:cubicBezTo>
                  <a:lnTo>
                    <a:pt x="32552" y="7085"/>
                  </a:lnTo>
                  <a:lnTo>
                    <a:pt x="32665" y="7069"/>
                  </a:lnTo>
                  <a:cubicBezTo>
                    <a:pt x="32729" y="7061"/>
                    <a:pt x="32790" y="7057"/>
                    <a:pt x="32838" y="7057"/>
                  </a:cubicBezTo>
                  <a:cubicBezTo>
                    <a:pt x="32887" y="7057"/>
                    <a:pt x="32923" y="7061"/>
                    <a:pt x="32939" y="7069"/>
                  </a:cubicBezTo>
                  <a:lnTo>
                    <a:pt x="32971" y="7085"/>
                  </a:lnTo>
                  <a:cubicBezTo>
                    <a:pt x="33052" y="7117"/>
                    <a:pt x="32955" y="7133"/>
                    <a:pt x="32955" y="7149"/>
                  </a:cubicBezTo>
                  <a:cubicBezTo>
                    <a:pt x="32955" y="7189"/>
                    <a:pt x="32944" y="7218"/>
                    <a:pt x="32904" y="7218"/>
                  </a:cubicBezTo>
                  <a:cubicBezTo>
                    <a:pt x="32896" y="7218"/>
                    <a:pt x="32886" y="7217"/>
                    <a:pt x="32875" y="7214"/>
                  </a:cubicBezTo>
                  <a:lnTo>
                    <a:pt x="32858" y="7214"/>
                  </a:lnTo>
                  <a:cubicBezTo>
                    <a:pt x="32830" y="7214"/>
                    <a:pt x="32712" y="7163"/>
                    <a:pt x="32663" y="7163"/>
                  </a:cubicBezTo>
                  <a:cubicBezTo>
                    <a:pt x="32657" y="7163"/>
                    <a:pt x="32652" y="7164"/>
                    <a:pt x="32649" y="7165"/>
                  </a:cubicBezTo>
                  <a:cubicBezTo>
                    <a:pt x="32600" y="7198"/>
                    <a:pt x="32649" y="7343"/>
                    <a:pt x="32633" y="7391"/>
                  </a:cubicBezTo>
                  <a:cubicBezTo>
                    <a:pt x="32633" y="7440"/>
                    <a:pt x="32665" y="7488"/>
                    <a:pt x="32713" y="7504"/>
                  </a:cubicBezTo>
                  <a:lnTo>
                    <a:pt x="32729" y="7456"/>
                  </a:lnTo>
                  <a:cubicBezTo>
                    <a:pt x="32745" y="7407"/>
                    <a:pt x="32745" y="7359"/>
                    <a:pt x="32778" y="7359"/>
                  </a:cubicBezTo>
                  <a:cubicBezTo>
                    <a:pt x="32782" y="7354"/>
                    <a:pt x="32791" y="7352"/>
                    <a:pt x="32802" y="7352"/>
                  </a:cubicBezTo>
                  <a:cubicBezTo>
                    <a:pt x="32829" y="7352"/>
                    <a:pt x="32868" y="7364"/>
                    <a:pt x="32891" y="7375"/>
                  </a:cubicBezTo>
                  <a:lnTo>
                    <a:pt x="32971" y="7375"/>
                  </a:lnTo>
                  <a:cubicBezTo>
                    <a:pt x="33052" y="7407"/>
                    <a:pt x="33068" y="7440"/>
                    <a:pt x="33052" y="7456"/>
                  </a:cubicBezTo>
                  <a:cubicBezTo>
                    <a:pt x="33036" y="7456"/>
                    <a:pt x="32987" y="7456"/>
                    <a:pt x="32923" y="7440"/>
                  </a:cubicBezTo>
                  <a:lnTo>
                    <a:pt x="32875" y="7488"/>
                  </a:lnTo>
                  <a:lnTo>
                    <a:pt x="32745" y="7569"/>
                  </a:lnTo>
                  <a:cubicBezTo>
                    <a:pt x="32745" y="7672"/>
                    <a:pt x="32799" y="7748"/>
                    <a:pt x="32870" y="7748"/>
                  </a:cubicBezTo>
                  <a:cubicBezTo>
                    <a:pt x="32877" y="7748"/>
                    <a:pt x="32884" y="7747"/>
                    <a:pt x="32891" y="7746"/>
                  </a:cubicBezTo>
                  <a:lnTo>
                    <a:pt x="32875" y="7665"/>
                  </a:lnTo>
                  <a:lnTo>
                    <a:pt x="32875" y="7649"/>
                  </a:lnTo>
                  <a:cubicBezTo>
                    <a:pt x="32875" y="7633"/>
                    <a:pt x="32907" y="7617"/>
                    <a:pt x="32939" y="7617"/>
                  </a:cubicBezTo>
                  <a:lnTo>
                    <a:pt x="32939" y="7633"/>
                  </a:lnTo>
                  <a:cubicBezTo>
                    <a:pt x="32971" y="7665"/>
                    <a:pt x="33004" y="7698"/>
                    <a:pt x="33004" y="7730"/>
                  </a:cubicBezTo>
                  <a:lnTo>
                    <a:pt x="33020" y="7843"/>
                  </a:lnTo>
                  <a:cubicBezTo>
                    <a:pt x="33100" y="7811"/>
                    <a:pt x="33149" y="7746"/>
                    <a:pt x="33133" y="7746"/>
                  </a:cubicBezTo>
                  <a:cubicBezTo>
                    <a:pt x="33116" y="7730"/>
                    <a:pt x="33391" y="7665"/>
                    <a:pt x="33520" y="7633"/>
                  </a:cubicBezTo>
                  <a:cubicBezTo>
                    <a:pt x="33574" y="7620"/>
                    <a:pt x="33623" y="7612"/>
                    <a:pt x="33660" y="7608"/>
                  </a:cubicBezTo>
                  <a:lnTo>
                    <a:pt x="33660" y="7608"/>
                  </a:lnTo>
                  <a:lnTo>
                    <a:pt x="33682" y="7611"/>
                  </a:lnTo>
                  <a:lnTo>
                    <a:pt x="33682" y="7611"/>
                  </a:lnTo>
                  <a:cubicBezTo>
                    <a:pt x="33683" y="7610"/>
                    <a:pt x="33685" y="7608"/>
                    <a:pt x="33686" y="7607"/>
                  </a:cubicBezTo>
                  <a:lnTo>
                    <a:pt x="33686" y="7607"/>
                  </a:lnTo>
                  <a:cubicBezTo>
                    <a:pt x="33678" y="7607"/>
                    <a:pt x="33670" y="7607"/>
                    <a:pt x="33660" y="7608"/>
                  </a:cubicBezTo>
                  <a:lnTo>
                    <a:pt x="33660" y="7608"/>
                  </a:lnTo>
                  <a:lnTo>
                    <a:pt x="33600" y="7601"/>
                  </a:lnTo>
                  <a:lnTo>
                    <a:pt x="33504" y="7569"/>
                  </a:lnTo>
                  <a:cubicBezTo>
                    <a:pt x="33439" y="7504"/>
                    <a:pt x="33391" y="7440"/>
                    <a:pt x="33391" y="7407"/>
                  </a:cubicBezTo>
                  <a:lnTo>
                    <a:pt x="33407" y="7407"/>
                  </a:lnTo>
                  <a:lnTo>
                    <a:pt x="33423" y="7391"/>
                  </a:lnTo>
                  <a:cubicBezTo>
                    <a:pt x="33455" y="7407"/>
                    <a:pt x="33649" y="7520"/>
                    <a:pt x="33681" y="7536"/>
                  </a:cubicBezTo>
                  <a:cubicBezTo>
                    <a:pt x="33711" y="7556"/>
                    <a:pt x="33710" y="7582"/>
                    <a:pt x="33686" y="7607"/>
                  </a:cubicBezTo>
                  <a:lnTo>
                    <a:pt x="33686" y="7607"/>
                  </a:lnTo>
                  <a:cubicBezTo>
                    <a:pt x="33690" y="7607"/>
                    <a:pt x="33694" y="7606"/>
                    <a:pt x="33697" y="7606"/>
                  </a:cubicBezTo>
                  <a:cubicBezTo>
                    <a:pt x="33723" y="7606"/>
                    <a:pt x="33736" y="7610"/>
                    <a:pt x="33729" y="7617"/>
                  </a:cubicBezTo>
                  <a:lnTo>
                    <a:pt x="33682" y="7611"/>
                  </a:lnTo>
                  <a:lnTo>
                    <a:pt x="33682" y="7611"/>
                  </a:lnTo>
                  <a:cubicBezTo>
                    <a:pt x="33667" y="7625"/>
                    <a:pt x="33645" y="7638"/>
                    <a:pt x="33617" y="7649"/>
                  </a:cubicBezTo>
                  <a:lnTo>
                    <a:pt x="33633" y="7649"/>
                  </a:lnTo>
                  <a:lnTo>
                    <a:pt x="33746" y="7665"/>
                  </a:lnTo>
                  <a:cubicBezTo>
                    <a:pt x="33840" y="7634"/>
                    <a:pt x="33996" y="7609"/>
                    <a:pt x="34107" y="7609"/>
                  </a:cubicBezTo>
                  <a:cubicBezTo>
                    <a:pt x="34166" y="7609"/>
                    <a:pt x="34213" y="7616"/>
                    <a:pt x="34229" y="7633"/>
                  </a:cubicBezTo>
                  <a:cubicBezTo>
                    <a:pt x="34278" y="7682"/>
                    <a:pt x="34310" y="7762"/>
                    <a:pt x="34294" y="7778"/>
                  </a:cubicBezTo>
                  <a:lnTo>
                    <a:pt x="34262" y="7794"/>
                  </a:lnTo>
                  <a:lnTo>
                    <a:pt x="34181" y="7794"/>
                  </a:lnTo>
                  <a:cubicBezTo>
                    <a:pt x="34165" y="7811"/>
                    <a:pt x="34149" y="7827"/>
                    <a:pt x="34165" y="7843"/>
                  </a:cubicBezTo>
                  <a:cubicBezTo>
                    <a:pt x="34165" y="7859"/>
                    <a:pt x="34197" y="7875"/>
                    <a:pt x="34213" y="7875"/>
                  </a:cubicBezTo>
                  <a:lnTo>
                    <a:pt x="34262" y="7875"/>
                  </a:lnTo>
                  <a:cubicBezTo>
                    <a:pt x="34326" y="7859"/>
                    <a:pt x="34375" y="7778"/>
                    <a:pt x="34375" y="7714"/>
                  </a:cubicBezTo>
                  <a:lnTo>
                    <a:pt x="34375" y="7665"/>
                  </a:lnTo>
                  <a:cubicBezTo>
                    <a:pt x="34375" y="7649"/>
                    <a:pt x="34423" y="7633"/>
                    <a:pt x="34439" y="7617"/>
                  </a:cubicBezTo>
                  <a:cubicBezTo>
                    <a:pt x="34455" y="7601"/>
                    <a:pt x="34471" y="7585"/>
                    <a:pt x="34455" y="7585"/>
                  </a:cubicBezTo>
                  <a:cubicBezTo>
                    <a:pt x="34423" y="7553"/>
                    <a:pt x="34423" y="7536"/>
                    <a:pt x="34471" y="7536"/>
                  </a:cubicBezTo>
                  <a:lnTo>
                    <a:pt x="34504" y="7536"/>
                  </a:lnTo>
                  <a:cubicBezTo>
                    <a:pt x="34520" y="7536"/>
                    <a:pt x="34504" y="7698"/>
                    <a:pt x="34488" y="7746"/>
                  </a:cubicBezTo>
                  <a:cubicBezTo>
                    <a:pt x="34471" y="7794"/>
                    <a:pt x="34439" y="7843"/>
                    <a:pt x="34407" y="7843"/>
                  </a:cubicBezTo>
                  <a:cubicBezTo>
                    <a:pt x="34391" y="7843"/>
                    <a:pt x="34407" y="7907"/>
                    <a:pt x="34423" y="7924"/>
                  </a:cubicBezTo>
                  <a:cubicBezTo>
                    <a:pt x="34426" y="7926"/>
                    <a:pt x="34431" y="7928"/>
                    <a:pt x="34438" y="7928"/>
                  </a:cubicBezTo>
                  <a:cubicBezTo>
                    <a:pt x="34467" y="7928"/>
                    <a:pt x="34523" y="7901"/>
                    <a:pt x="34536" y="7875"/>
                  </a:cubicBezTo>
                  <a:cubicBezTo>
                    <a:pt x="34536" y="7859"/>
                    <a:pt x="34552" y="7811"/>
                    <a:pt x="34568" y="7794"/>
                  </a:cubicBezTo>
                  <a:lnTo>
                    <a:pt x="34584" y="7794"/>
                  </a:lnTo>
                  <a:cubicBezTo>
                    <a:pt x="34617" y="7794"/>
                    <a:pt x="34633" y="7811"/>
                    <a:pt x="34649" y="7827"/>
                  </a:cubicBezTo>
                  <a:lnTo>
                    <a:pt x="34649" y="7859"/>
                  </a:lnTo>
                  <a:cubicBezTo>
                    <a:pt x="34649" y="7891"/>
                    <a:pt x="34681" y="7924"/>
                    <a:pt x="34681" y="7924"/>
                  </a:cubicBezTo>
                  <a:cubicBezTo>
                    <a:pt x="34697" y="7924"/>
                    <a:pt x="34730" y="7859"/>
                    <a:pt x="34730" y="7827"/>
                  </a:cubicBezTo>
                  <a:cubicBezTo>
                    <a:pt x="34746" y="7794"/>
                    <a:pt x="34617" y="7714"/>
                    <a:pt x="34600" y="7665"/>
                  </a:cubicBezTo>
                  <a:cubicBezTo>
                    <a:pt x="34600" y="7617"/>
                    <a:pt x="34681" y="7585"/>
                    <a:pt x="34713" y="7585"/>
                  </a:cubicBezTo>
                  <a:cubicBezTo>
                    <a:pt x="34719" y="7588"/>
                    <a:pt x="34725" y="7589"/>
                    <a:pt x="34731" y="7589"/>
                  </a:cubicBezTo>
                  <a:cubicBezTo>
                    <a:pt x="34756" y="7589"/>
                    <a:pt x="34778" y="7563"/>
                    <a:pt x="34778" y="7536"/>
                  </a:cubicBezTo>
                  <a:lnTo>
                    <a:pt x="34842" y="7520"/>
                  </a:lnTo>
                  <a:lnTo>
                    <a:pt x="34891" y="7520"/>
                  </a:lnTo>
                  <a:cubicBezTo>
                    <a:pt x="34935" y="7531"/>
                    <a:pt x="34979" y="7557"/>
                    <a:pt x="35028" y="7557"/>
                  </a:cubicBezTo>
                  <a:cubicBezTo>
                    <a:pt x="35051" y="7557"/>
                    <a:pt x="35075" y="7552"/>
                    <a:pt x="35101" y="7536"/>
                  </a:cubicBezTo>
                  <a:cubicBezTo>
                    <a:pt x="35105" y="7532"/>
                    <a:pt x="35113" y="7530"/>
                    <a:pt x="35122" y="7530"/>
                  </a:cubicBezTo>
                  <a:cubicBezTo>
                    <a:pt x="35144" y="7530"/>
                    <a:pt x="35174" y="7541"/>
                    <a:pt x="35197" y="7553"/>
                  </a:cubicBezTo>
                  <a:cubicBezTo>
                    <a:pt x="35224" y="7553"/>
                    <a:pt x="35229" y="7609"/>
                    <a:pt x="35276" y="7609"/>
                  </a:cubicBezTo>
                  <a:cubicBezTo>
                    <a:pt x="35286" y="7609"/>
                    <a:pt x="35297" y="7606"/>
                    <a:pt x="35310" y="7601"/>
                  </a:cubicBezTo>
                  <a:lnTo>
                    <a:pt x="35342" y="7585"/>
                  </a:lnTo>
                  <a:cubicBezTo>
                    <a:pt x="35351" y="7587"/>
                    <a:pt x="35359" y="7588"/>
                    <a:pt x="35367" y="7588"/>
                  </a:cubicBezTo>
                  <a:cubicBezTo>
                    <a:pt x="35419" y="7588"/>
                    <a:pt x="35453" y="7544"/>
                    <a:pt x="35439" y="7488"/>
                  </a:cubicBezTo>
                  <a:lnTo>
                    <a:pt x="35633" y="7488"/>
                  </a:lnTo>
                  <a:cubicBezTo>
                    <a:pt x="35778" y="7488"/>
                    <a:pt x="35843" y="7617"/>
                    <a:pt x="35778" y="7633"/>
                  </a:cubicBezTo>
                  <a:cubicBezTo>
                    <a:pt x="35746" y="7641"/>
                    <a:pt x="35734" y="7645"/>
                    <a:pt x="35744" y="7645"/>
                  </a:cubicBezTo>
                  <a:cubicBezTo>
                    <a:pt x="35754" y="7645"/>
                    <a:pt x="35786" y="7641"/>
                    <a:pt x="35843" y="7633"/>
                  </a:cubicBezTo>
                  <a:lnTo>
                    <a:pt x="35939" y="7617"/>
                  </a:lnTo>
                  <a:lnTo>
                    <a:pt x="36084" y="7569"/>
                  </a:lnTo>
                  <a:cubicBezTo>
                    <a:pt x="36191" y="7521"/>
                    <a:pt x="36280" y="7491"/>
                    <a:pt x="36320" y="7491"/>
                  </a:cubicBezTo>
                  <a:cubicBezTo>
                    <a:pt x="36334" y="7491"/>
                    <a:pt x="36343" y="7495"/>
                    <a:pt x="36343" y="7504"/>
                  </a:cubicBezTo>
                  <a:lnTo>
                    <a:pt x="36343" y="7520"/>
                  </a:lnTo>
                  <a:cubicBezTo>
                    <a:pt x="36343" y="7563"/>
                    <a:pt x="36357" y="7578"/>
                    <a:pt x="36381" y="7578"/>
                  </a:cubicBezTo>
                  <a:cubicBezTo>
                    <a:pt x="36393" y="7578"/>
                    <a:pt x="36407" y="7574"/>
                    <a:pt x="36423" y="7569"/>
                  </a:cubicBezTo>
                  <a:cubicBezTo>
                    <a:pt x="36467" y="7554"/>
                    <a:pt x="36431" y="7486"/>
                    <a:pt x="36497" y="7486"/>
                  </a:cubicBezTo>
                  <a:cubicBezTo>
                    <a:pt x="36504" y="7486"/>
                    <a:pt x="36511" y="7487"/>
                    <a:pt x="36520" y="7488"/>
                  </a:cubicBezTo>
                  <a:lnTo>
                    <a:pt x="36552" y="7488"/>
                  </a:lnTo>
                  <a:cubicBezTo>
                    <a:pt x="36557" y="7487"/>
                    <a:pt x="36562" y="7486"/>
                    <a:pt x="36567" y="7486"/>
                  </a:cubicBezTo>
                  <a:cubicBezTo>
                    <a:pt x="36626" y="7486"/>
                    <a:pt x="36679" y="7571"/>
                    <a:pt x="36649" y="7601"/>
                  </a:cubicBezTo>
                  <a:cubicBezTo>
                    <a:pt x="36629" y="7621"/>
                    <a:pt x="36603" y="7635"/>
                    <a:pt x="36582" y="7635"/>
                  </a:cubicBezTo>
                  <a:cubicBezTo>
                    <a:pt x="36569" y="7635"/>
                    <a:pt x="36558" y="7629"/>
                    <a:pt x="36552" y="7617"/>
                  </a:cubicBezTo>
                  <a:lnTo>
                    <a:pt x="36504" y="7617"/>
                  </a:lnTo>
                  <a:cubicBezTo>
                    <a:pt x="36488" y="7617"/>
                    <a:pt x="36488" y="7714"/>
                    <a:pt x="36488" y="7746"/>
                  </a:cubicBezTo>
                  <a:cubicBezTo>
                    <a:pt x="36492" y="7750"/>
                    <a:pt x="36503" y="7752"/>
                    <a:pt x="36518" y="7752"/>
                  </a:cubicBezTo>
                  <a:cubicBezTo>
                    <a:pt x="36559" y="7752"/>
                    <a:pt x="36625" y="7737"/>
                    <a:pt x="36649" y="7714"/>
                  </a:cubicBezTo>
                  <a:cubicBezTo>
                    <a:pt x="36653" y="7710"/>
                    <a:pt x="36656" y="7709"/>
                    <a:pt x="36660" y="7709"/>
                  </a:cubicBezTo>
                  <a:cubicBezTo>
                    <a:pt x="36692" y="7709"/>
                    <a:pt x="36739" y="7812"/>
                    <a:pt x="36810" y="7827"/>
                  </a:cubicBezTo>
                  <a:cubicBezTo>
                    <a:pt x="36875" y="7827"/>
                    <a:pt x="37020" y="7730"/>
                    <a:pt x="37068" y="7682"/>
                  </a:cubicBezTo>
                  <a:cubicBezTo>
                    <a:pt x="37079" y="7666"/>
                    <a:pt x="37091" y="7659"/>
                    <a:pt x="37102" y="7659"/>
                  </a:cubicBezTo>
                  <a:cubicBezTo>
                    <a:pt x="37127" y="7659"/>
                    <a:pt x="37149" y="7691"/>
                    <a:pt x="37149" y="7746"/>
                  </a:cubicBezTo>
                  <a:lnTo>
                    <a:pt x="37262" y="7778"/>
                  </a:lnTo>
                  <a:lnTo>
                    <a:pt x="37310" y="7778"/>
                  </a:lnTo>
                  <a:cubicBezTo>
                    <a:pt x="37316" y="7780"/>
                    <a:pt x="37321" y="7781"/>
                    <a:pt x="37327" y="7781"/>
                  </a:cubicBezTo>
                  <a:cubicBezTo>
                    <a:pt x="37372" y="7781"/>
                    <a:pt x="37423" y="7728"/>
                    <a:pt x="37423" y="7714"/>
                  </a:cubicBezTo>
                  <a:cubicBezTo>
                    <a:pt x="37423" y="7698"/>
                    <a:pt x="37343" y="7665"/>
                    <a:pt x="37310" y="7649"/>
                  </a:cubicBezTo>
                  <a:cubicBezTo>
                    <a:pt x="37278" y="7649"/>
                    <a:pt x="37294" y="7536"/>
                    <a:pt x="37310" y="7504"/>
                  </a:cubicBezTo>
                  <a:cubicBezTo>
                    <a:pt x="37310" y="7472"/>
                    <a:pt x="37456" y="7440"/>
                    <a:pt x="37488" y="7440"/>
                  </a:cubicBezTo>
                  <a:cubicBezTo>
                    <a:pt x="37496" y="7437"/>
                    <a:pt x="37506" y="7435"/>
                    <a:pt x="37516" y="7435"/>
                  </a:cubicBezTo>
                  <a:cubicBezTo>
                    <a:pt x="37564" y="7435"/>
                    <a:pt x="37628" y="7464"/>
                    <a:pt x="37681" y="7504"/>
                  </a:cubicBezTo>
                  <a:lnTo>
                    <a:pt x="37762" y="7488"/>
                  </a:lnTo>
                  <a:lnTo>
                    <a:pt x="37794" y="7472"/>
                  </a:lnTo>
                  <a:cubicBezTo>
                    <a:pt x="37843" y="7472"/>
                    <a:pt x="37843" y="7440"/>
                    <a:pt x="37778" y="7407"/>
                  </a:cubicBezTo>
                  <a:lnTo>
                    <a:pt x="37794" y="7391"/>
                  </a:lnTo>
                  <a:lnTo>
                    <a:pt x="37827" y="7311"/>
                  </a:lnTo>
                  <a:cubicBezTo>
                    <a:pt x="37907" y="7327"/>
                    <a:pt x="37988" y="7391"/>
                    <a:pt x="37988" y="7423"/>
                  </a:cubicBezTo>
                  <a:cubicBezTo>
                    <a:pt x="37988" y="7435"/>
                    <a:pt x="37998" y="7440"/>
                    <a:pt x="38016" y="7440"/>
                  </a:cubicBezTo>
                  <a:cubicBezTo>
                    <a:pt x="38049" y="7440"/>
                    <a:pt x="38108" y="7422"/>
                    <a:pt x="38181" y="7391"/>
                  </a:cubicBezTo>
                  <a:lnTo>
                    <a:pt x="38278" y="7391"/>
                  </a:lnTo>
                  <a:lnTo>
                    <a:pt x="38407" y="7407"/>
                  </a:lnTo>
                  <a:cubicBezTo>
                    <a:pt x="38435" y="7353"/>
                    <a:pt x="38514" y="7334"/>
                    <a:pt x="38589" y="7334"/>
                  </a:cubicBezTo>
                  <a:cubicBezTo>
                    <a:pt x="38646" y="7334"/>
                    <a:pt x="38702" y="7345"/>
                    <a:pt x="38730" y="7359"/>
                  </a:cubicBezTo>
                  <a:cubicBezTo>
                    <a:pt x="38778" y="7375"/>
                    <a:pt x="38875" y="7423"/>
                    <a:pt x="38891" y="7423"/>
                  </a:cubicBezTo>
                  <a:cubicBezTo>
                    <a:pt x="38894" y="7426"/>
                    <a:pt x="38898" y="7428"/>
                    <a:pt x="38904" y="7428"/>
                  </a:cubicBezTo>
                  <a:cubicBezTo>
                    <a:pt x="38930" y="7428"/>
                    <a:pt x="38983" y="7399"/>
                    <a:pt x="39036" y="7359"/>
                  </a:cubicBezTo>
                  <a:lnTo>
                    <a:pt x="39117" y="7375"/>
                  </a:lnTo>
                  <a:cubicBezTo>
                    <a:pt x="39133" y="7375"/>
                    <a:pt x="39149" y="7327"/>
                    <a:pt x="39149" y="7311"/>
                  </a:cubicBezTo>
                  <a:cubicBezTo>
                    <a:pt x="39149" y="7255"/>
                    <a:pt x="39149" y="7238"/>
                    <a:pt x="39181" y="7238"/>
                  </a:cubicBezTo>
                  <a:cubicBezTo>
                    <a:pt x="39195" y="7238"/>
                    <a:pt x="39216" y="7241"/>
                    <a:pt x="39246" y="7246"/>
                  </a:cubicBezTo>
                  <a:cubicBezTo>
                    <a:pt x="39269" y="7257"/>
                    <a:pt x="39300" y="7269"/>
                    <a:pt x="39322" y="7269"/>
                  </a:cubicBezTo>
                  <a:cubicBezTo>
                    <a:pt x="39331" y="7269"/>
                    <a:pt x="39338" y="7267"/>
                    <a:pt x="39343" y="7262"/>
                  </a:cubicBezTo>
                  <a:lnTo>
                    <a:pt x="39440" y="7198"/>
                  </a:lnTo>
                  <a:cubicBezTo>
                    <a:pt x="39488" y="7246"/>
                    <a:pt x="39617" y="7262"/>
                    <a:pt x="39649" y="7262"/>
                  </a:cubicBezTo>
                  <a:cubicBezTo>
                    <a:pt x="39656" y="7260"/>
                    <a:pt x="39661" y="7259"/>
                    <a:pt x="39665" y="7259"/>
                  </a:cubicBezTo>
                  <a:cubicBezTo>
                    <a:pt x="39689" y="7259"/>
                    <a:pt x="39661" y="7297"/>
                    <a:pt x="39633" y="7311"/>
                  </a:cubicBezTo>
                  <a:cubicBezTo>
                    <a:pt x="39630" y="7314"/>
                    <a:pt x="39633" y="7315"/>
                    <a:pt x="39640" y="7315"/>
                  </a:cubicBezTo>
                  <a:cubicBezTo>
                    <a:pt x="39668" y="7315"/>
                    <a:pt x="39768" y="7291"/>
                    <a:pt x="39794" y="7278"/>
                  </a:cubicBezTo>
                  <a:cubicBezTo>
                    <a:pt x="39811" y="7262"/>
                    <a:pt x="39859" y="7230"/>
                    <a:pt x="39875" y="7230"/>
                  </a:cubicBezTo>
                  <a:cubicBezTo>
                    <a:pt x="39877" y="7228"/>
                    <a:pt x="39880" y="7227"/>
                    <a:pt x="39884" y="7227"/>
                  </a:cubicBezTo>
                  <a:cubicBezTo>
                    <a:pt x="39904" y="7227"/>
                    <a:pt x="39942" y="7264"/>
                    <a:pt x="39956" y="7278"/>
                  </a:cubicBezTo>
                  <a:cubicBezTo>
                    <a:pt x="39956" y="7281"/>
                    <a:pt x="39958" y="7283"/>
                    <a:pt x="39960" y="7283"/>
                  </a:cubicBezTo>
                  <a:cubicBezTo>
                    <a:pt x="39973" y="7283"/>
                    <a:pt x="40007" y="7259"/>
                    <a:pt x="40020" y="7246"/>
                  </a:cubicBezTo>
                  <a:cubicBezTo>
                    <a:pt x="40036" y="7230"/>
                    <a:pt x="40069" y="7182"/>
                    <a:pt x="40101" y="7149"/>
                  </a:cubicBezTo>
                  <a:lnTo>
                    <a:pt x="40149" y="7214"/>
                  </a:lnTo>
                  <a:cubicBezTo>
                    <a:pt x="40178" y="7243"/>
                    <a:pt x="40220" y="7297"/>
                    <a:pt x="40251" y="7297"/>
                  </a:cubicBezTo>
                  <a:cubicBezTo>
                    <a:pt x="40255" y="7297"/>
                    <a:pt x="40259" y="7296"/>
                    <a:pt x="40262" y="7294"/>
                  </a:cubicBezTo>
                  <a:cubicBezTo>
                    <a:pt x="40314" y="7281"/>
                    <a:pt x="40377" y="7258"/>
                    <a:pt x="40442" y="7258"/>
                  </a:cubicBezTo>
                  <a:cubicBezTo>
                    <a:pt x="40457" y="7258"/>
                    <a:pt x="40473" y="7259"/>
                    <a:pt x="40488" y="7262"/>
                  </a:cubicBezTo>
                  <a:lnTo>
                    <a:pt x="40553" y="7262"/>
                  </a:lnTo>
                  <a:cubicBezTo>
                    <a:pt x="40553" y="7230"/>
                    <a:pt x="40585" y="7182"/>
                    <a:pt x="40617" y="7182"/>
                  </a:cubicBezTo>
                  <a:lnTo>
                    <a:pt x="40633" y="7198"/>
                  </a:lnTo>
                  <a:cubicBezTo>
                    <a:pt x="40714" y="7214"/>
                    <a:pt x="40714" y="7278"/>
                    <a:pt x="40698" y="7327"/>
                  </a:cubicBezTo>
                  <a:cubicBezTo>
                    <a:pt x="40701" y="7328"/>
                    <a:pt x="40704" y="7329"/>
                    <a:pt x="40706" y="7329"/>
                  </a:cubicBezTo>
                  <a:cubicBezTo>
                    <a:pt x="40736" y="7329"/>
                    <a:pt x="40762" y="7259"/>
                    <a:pt x="40762" y="7230"/>
                  </a:cubicBezTo>
                  <a:cubicBezTo>
                    <a:pt x="40762" y="7199"/>
                    <a:pt x="40814" y="7188"/>
                    <a:pt x="40860" y="7188"/>
                  </a:cubicBezTo>
                  <a:cubicBezTo>
                    <a:pt x="40887" y="7188"/>
                    <a:pt x="40912" y="7192"/>
                    <a:pt x="40924" y="7198"/>
                  </a:cubicBezTo>
                  <a:cubicBezTo>
                    <a:pt x="40927" y="7200"/>
                    <a:pt x="40933" y="7200"/>
                    <a:pt x="40940" y="7200"/>
                  </a:cubicBezTo>
                  <a:cubicBezTo>
                    <a:pt x="40982" y="7200"/>
                    <a:pt x="41076" y="7172"/>
                    <a:pt x="41130" y="7172"/>
                  </a:cubicBezTo>
                  <a:cubicBezTo>
                    <a:pt x="41146" y="7172"/>
                    <a:pt x="41159" y="7175"/>
                    <a:pt x="41166" y="7182"/>
                  </a:cubicBezTo>
                  <a:cubicBezTo>
                    <a:pt x="41182" y="7206"/>
                    <a:pt x="41206" y="7214"/>
                    <a:pt x="41228" y="7214"/>
                  </a:cubicBezTo>
                  <a:cubicBezTo>
                    <a:pt x="41250" y="7214"/>
                    <a:pt x="41270" y="7206"/>
                    <a:pt x="41278" y="7198"/>
                  </a:cubicBezTo>
                  <a:cubicBezTo>
                    <a:pt x="41287" y="7190"/>
                    <a:pt x="41278" y="7186"/>
                    <a:pt x="41260" y="7186"/>
                  </a:cubicBezTo>
                  <a:cubicBezTo>
                    <a:pt x="41242" y="7186"/>
                    <a:pt x="41214" y="7190"/>
                    <a:pt x="41182" y="7198"/>
                  </a:cubicBezTo>
                  <a:lnTo>
                    <a:pt x="41198" y="7117"/>
                  </a:lnTo>
                  <a:lnTo>
                    <a:pt x="41198" y="7085"/>
                  </a:lnTo>
                  <a:cubicBezTo>
                    <a:pt x="41214" y="7052"/>
                    <a:pt x="41230" y="7004"/>
                    <a:pt x="41230" y="6988"/>
                  </a:cubicBezTo>
                  <a:cubicBezTo>
                    <a:pt x="41230" y="6972"/>
                    <a:pt x="41198" y="6972"/>
                    <a:pt x="41166" y="6972"/>
                  </a:cubicBezTo>
                  <a:lnTo>
                    <a:pt x="41069" y="6972"/>
                  </a:lnTo>
                  <a:cubicBezTo>
                    <a:pt x="41036" y="6988"/>
                    <a:pt x="40992" y="6996"/>
                    <a:pt x="40948" y="6996"/>
                  </a:cubicBezTo>
                  <a:cubicBezTo>
                    <a:pt x="40903" y="6996"/>
                    <a:pt x="40859" y="6988"/>
                    <a:pt x="40827" y="6972"/>
                  </a:cubicBezTo>
                  <a:lnTo>
                    <a:pt x="40762" y="6923"/>
                  </a:lnTo>
                  <a:cubicBezTo>
                    <a:pt x="40746" y="6923"/>
                    <a:pt x="40746" y="6907"/>
                    <a:pt x="40762" y="6891"/>
                  </a:cubicBezTo>
                  <a:cubicBezTo>
                    <a:pt x="40762" y="6880"/>
                    <a:pt x="40770" y="6868"/>
                    <a:pt x="40781" y="6868"/>
                  </a:cubicBezTo>
                  <a:cubicBezTo>
                    <a:pt x="40785" y="6868"/>
                    <a:pt x="40790" y="6870"/>
                    <a:pt x="40795" y="6875"/>
                  </a:cubicBezTo>
                  <a:cubicBezTo>
                    <a:pt x="40843" y="6875"/>
                    <a:pt x="40891" y="6907"/>
                    <a:pt x="40940" y="6907"/>
                  </a:cubicBezTo>
                  <a:lnTo>
                    <a:pt x="40972" y="6891"/>
                  </a:lnTo>
                  <a:cubicBezTo>
                    <a:pt x="41020" y="6891"/>
                    <a:pt x="41117" y="6875"/>
                    <a:pt x="41166" y="6859"/>
                  </a:cubicBezTo>
                  <a:lnTo>
                    <a:pt x="41230" y="6859"/>
                  </a:lnTo>
                  <a:lnTo>
                    <a:pt x="41456" y="6891"/>
                  </a:lnTo>
                  <a:cubicBezTo>
                    <a:pt x="41730" y="6875"/>
                    <a:pt x="41972" y="6843"/>
                    <a:pt x="42020" y="6843"/>
                  </a:cubicBezTo>
                  <a:lnTo>
                    <a:pt x="42149" y="6843"/>
                  </a:lnTo>
                  <a:cubicBezTo>
                    <a:pt x="42246" y="6843"/>
                    <a:pt x="42343" y="6762"/>
                    <a:pt x="42343" y="6730"/>
                  </a:cubicBezTo>
                  <a:cubicBezTo>
                    <a:pt x="42343" y="6719"/>
                    <a:pt x="42350" y="6714"/>
                    <a:pt x="42363" y="6714"/>
                  </a:cubicBezTo>
                  <a:cubicBezTo>
                    <a:pt x="42388" y="6714"/>
                    <a:pt x="42434" y="6735"/>
                    <a:pt x="42488" y="6778"/>
                  </a:cubicBezTo>
                  <a:cubicBezTo>
                    <a:pt x="42508" y="6798"/>
                    <a:pt x="42528" y="6812"/>
                    <a:pt x="42556" y="6812"/>
                  </a:cubicBezTo>
                  <a:cubicBezTo>
                    <a:pt x="42573" y="6812"/>
                    <a:pt x="42593" y="6807"/>
                    <a:pt x="42617" y="6794"/>
                  </a:cubicBezTo>
                  <a:lnTo>
                    <a:pt x="42682" y="6778"/>
                  </a:lnTo>
                  <a:cubicBezTo>
                    <a:pt x="42762" y="6827"/>
                    <a:pt x="42795" y="6907"/>
                    <a:pt x="42762" y="6940"/>
                  </a:cubicBezTo>
                  <a:lnTo>
                    <a:pt x="42698" y="6956"/>
                  </a:lnTo>
                  <a:lnTo>
                    <a:pt x="42682" y="6956"/>
                  </a:lnTo>
                  <a:cubicBezTo>
                    <a:pt x="42682" y="6972"/>
                    <a:pt x="42682" y="7004"/>
                    <a:pt x="42682" y="7020"/>
                  </a:cubicBezTo>
                  <a:lnTo>
                    <a:pt x="42698" y="7036"/>
                  </a:lnTo>
                  <a:cubicBezTo>
                    <a:pt x="42703" y="7042"/>
                    <a:pt x="42709" y="7044"/>
                    <a:pt x="42714" y="7044"/>
                  </a:cubicBezTo>
                  <a:cubicBezTo>
                    <a:pt x="42725" y="7044"/>
                    <a:pt x="42736" y="7036"/>
                    <a:pt x="42746" y="7036"/>
                  </a:cubicBezTo>
                  <a:cubicBezTo>
                    <a:pt x="42779" y="7036"/>
                    <a:pt x="42859" y="7020"/>
                    <a:pt x="42908" y="7004"/>
                  </a:cubicBezTo>
                  <a:lnTo>
                    <a:pt x="42924" y="7004"/>
                  </a:lnTo>
                  <a:cubicBezTo>
                    <a:pt x="42956" y="7004"/>
                    <a:pt x="43004" y="7052"/>
                    <a:pt x="43037" y="7085"/>
                  </a:cubicBezTo>
                  <a:lnTo>
                    <a:pt x="43166" y="7085"/>
                  </a:lnTo>
                  <a:cubicBezTo>
                    <a:pt x="43230" y="7085"/>
                    <a:pt x="43359" y="7004"/>
                    <a:pt x="43375" y="6972"/>
                  </a:cubicBezTo>
                  <a:cubicBezTo>
                    <a:pt x="43408" y="6940"/>
                    <a:pt x="43359" y="6891"/>
                    <a:pt x="43327" y="6891"/>
                  </a:cubicBezTo>
                  <a:cubicBezTo>
                    <a:pt x="43295" y="6891"/>
                    <a:pt x="43230" y="6907"/>
                    <a:pt x="43214" y="6907"/>
                  </a:cubicBezTo>
                  <a:cubicBezTo>
                    <a:pt x="43198" y="6907"/>
                    <a:pt x="43133" y="6923"/>
                    <a:pt x="43069" y="6923"/>
                  </a:cubicBezTo>
                  <a:lnTo>
                    <a:pt x="43004" y="6956"/>
                  </a:lnTo>
                  <a:lnTo>
                    <a:pt x="42988" y="6956"/>
                  </a:lnTo>
                  <a:cubicBezTo>
                    <a:pt x="42972" y="6940"/>
                    <a:pt x="42940" y="6891"/>
                    <a:pt x="42940" y="6859"/>
                  </a:cubicBezTo>
                  <a:cubicBezTo>
                    <a:pt x="42940" y="6843"/>
                    <a:pt x="43166" y="6827"/>
                    <a:pt x="43246" y="6827"/>
                  </a:cubicBezTo>
                  <a:cubicBezTo>
                    <a:pt x="43343" y="6811"/>
                    <a:pt x="43424" y="6811"/>
                    <a:pt x="43456" y="6811"/>
                  </a:cubicBezTo>
                  <a:cubicBezTo>
                    <a:pt x="43472" y="6811"/>
                    <a:pt x="43585" y="6762"/>
                    <a:pt x="43617" y="6762"/>
                  </a:cubicBezTo>
                  <a:cubicBezTo>
                    <a:pt x="43663" y="6777"/>
                    <a:pt x="43710" y="6925"/>
                    <a:pt x="43658" y="6925"/>
                  </a:cubicBezTo>
                  <a:cubicBezTo>
                    <a:pt x="43655" y="6925"/>
                    <a:pt x="43653" y="6924"/>
                    <a:pt x="43650" y="6923"/>
                  </a:cubicBezTo>
                  <a:cubicBezTo>
                    <a:pt x="43585" y="6923"/>
                    <a:pt x="43585" y="6988"/>
                    <a:pt x="43633" y="7052"/>
                  </a:cubicBezTo>
                  <a:lnTo>
                    <a:pt x="43698" y="7069"/>
                  </a:lnTo>
                  <a:lnTo>
                    <a:pt x="43763" y="7085"/>
                  </a:lnTo>
                  <a:cubicBezTo>
                    <a:pt x="43843" y="7052"/>
                    <a:pt x="43843" y="6972"/>
                    <a:pt x="43827" y="6972"/>
                  </a:cubicBezTo>
                  <a:cubicBezTo>
                    <a:pt x="43795" y="6956"/>
                    <a:pt x="43795" y="6859"/>
                    <a:pt x="43811" y="6827"/>
                  </a:cubicBezTo>
                  <a:cubicBezTo>
                    <a:pt x="43827" y="6794"/>
                    <a:pt x="43940" y="6762"/>
                    <a:pt x="44085" y="6746"/>
                  </a:cubicBezTo>
                  <a:lnTo>
                    <a:pt x="44150" y="6778"/>
                  </a:lnTo>
                  <a:lnTo>
                    <a:pt x="44311" y="6859"/>
                  </a:lnTo>
                  <a:cubicBezTo>
                    <a:pt x="44370" y="6820"/>
                    <a:pt x="44440" y="6799"/>
                    <a:pt x="44501" y="6799"/>
                  </a:cubicBezTo>
                  <a:cubicBezTo>
                    <a:pt x="44540" y="6799"/>
                    <a:pt x="44576" y="6808"/>
                    <a:pt x="44601" y="6827"/>
                  </a:cubicBezTo>
                  <a:lnTo>
                    <a:pt x="44634" y="6811"/>
                  </a:lnTo>
                  <a:lnTo>
                    <a:pt x="44698" y="6794"/>
                  </a:lnTo>
                  <a:cubicBezTo>
                    <a:pt x="44719" y="6767"/>
                    <a:pt x="44748" y="6757"/>
                    <a:pt x="44776" y="6757"/>
                  </a:cubicBezTo>
                  <a:cubicBezTo>
                    <a:pt x="44814" y="6757"/>
                    <a:pt x="44850" y="6776"/>
                    <a:pt x="44859" y="6794"/>
                  </a:cubicBezTo>
                  <a:cubicBezTo>
                    <a:pt x="44892" y="6827"/>
                    <a:pt x="44859" y="6859"/>
                    <a:pt x="44843" y="6859"/>
                  </a:cubicBezTo>
                  <a:cubicBezTo>
                    <a:pt x="44830" y="6859"/>
                    <a:pt x="44745" y="6818"/>
                    <a:pt x="44720" y="6818"/>
                  </a:cubicBezTo>
                  <a:cubicBezTo>
                    <a:pt x="44714" y="6818"/>
                    <a:pt x="44711" y="6820"/>
                    <a:pt x="44714" y="6827"/>
                  </a:cubicBezTo>
                  <a:cubicBezTo>
                    <a:pt x="44730" y="6875"/>
                    <a:pt x="44843" y="6923"/>
                    <a:pt x="44876" y="6940"/>
                  </a:cubicBezTo>
                  <a:cubicBezTo>
                    <a:pt x="44908" y="6940"/>
                    <a:pt x="44956" y="6794"/>
                    <a:pt x="44940" y="6746"/>
                  </a:cubicBezTo>
                  <a:cubicBezTo>
                    <a:pt x="44915" y="6697"/>
                    <a:pt x="44994" y="6676"/>
                    <a:pt x="45054" y="6676"/>
                  </a:cubicBezTo>
                  <a:cubicBezTo>
                    <a:pt x="45073" y="6676"/>
                    <a:pt x="45090" y="6678"/>
                    <a:pt x="45101" y="6681"/>
                  </a:cubicBezTo>
                  <a:cubicBezTo>
                    <a:pt x="45150" y="6714"/>
                    <a:pt x="45198" y="6746"/>
                    <a:pt x="45230" y="6762"/>
                  </a:cubicBezTo>
                  <a:lnTo>
                    <a:pt x="45247" y="6778"/>
                  </a:lnTo>
                  <a:lnTo>
                    <a:pt x="45295" y="6778"/>
                  </a:lnTo>
                  <a:cubicBezTo>
                    <a:pt x="45359" y="6778"/>
                    <a:pt x="45327" y="6827"/>
                    <a:pt x="45295" y="6827"/>
                  </a:cubicBezTo>
                  <a:cubicBezTo>
                    <a:pt x="45263" y="6843"/>
                    <a:pt x="45392" y="6859"/>
                    <a:pt x="45440" y="6859"/>
                  </a:cubicBezTo>
                  <a:cubicBezTo>
                    <a:pt x="45472" y="6859"/>
                    <a:pt x="45488" y="6827"/>
                    <a:pt x="45456" y="6794"/>
                  </a:cubicBezTo>
                  <a:lnTo>
                    <a:pt x="45472" y="6778"/>
                  </a:lnTo>
                  <a:cubicBezTo>
                    <a:pt x="45485" y="6765"/>
                    <a:pt x="45520" y="6742"/>
                    <a:pt x="45532" y="6742"/>
                  </a:cubicBezTo>
                  <a:cubicBezTo>
                    <a:pt x="45535" y="6742"/>
                    <a:pt x="45537" y="6743"/>
                    <a:pt x="45537" y="6746"/>
                  </a:cubicBezTo>
                  <a:lnTo>
                    <a:pt x="45601" y="6778"/>
                  </a:lnTo>
                  <a:cubicBezTo>
                    <a:pt x="45630" y="6797"/>
                    <a:pt x="45680" y="6805"/>
                    <a:pt x="45724" y="6805"/>
                  </a:cubicBezTo>
                  <a:cubicBezTo>
                    <a:pt x="45754" y="6805"/>
                    <a:pt x="45782" y="6801"/>
                    <a:pt x="45795" y="6794"/>
                  </a:cubicBezTo>
                  <a:cubicBezTo>
                    <a:pt x="45806" y="6794"/>
                    <a:pt x="45888" y="6802"/>
                    <a:pt x="45956" y="6802"/>
                  </a:cubicBezTo>
                  <a:cubicBezTo>
                    <a:pt x="45990" y="6802"/>
                    <a:pt x="46021" y="6800"/>
                    <a:pt x="46037" y="6794"/>
                  </a:cubicBezTo>
                  <a:cubicBezTo>
                    <a:pt x="46085" y="6778"/>
                    <a:pt x="46182" y="6681"/>
                    <a:pt x="46182" y="6649"/>
                  </a:cubicBezTo>
                  <a:cubicBezTo>
                    <a:pt x="46184" y="6645"/>
                    <a:pt x="46189" y="6643"/>
                    <a:pt x="46196" y="6643"/>
                  </a:cubicBezTo>
                  <a:cubicBezTo>
                    <a:pt x="46237" y="6643"/>
                    <a:pt x="46348" y="6718"/>
                    <a:pt x="46376" y="6746"/>
                  </a:cubicBezTo>
                  <a:cubicBezTo>
                    <a:pt x="46400" y="6770"/>
                    <a:pt x="46464" y="6778"/>
                    <a:pt x="46531" y="6778"/>
                  </a:cubicBezTo>
                  <a:cubicBezTo>
                    <a:pt x="46597" y="6778"/>
                    <a:pt x="46666" y="6770"/>
                    <a:pt x="46698" y="6762"/>
                  </a:cubicBezTo>
                  <a:cubicBezTo>
                    <a:pt x="46744" y="6751"/>
                    <a:pt x="46830" y="6739"/>
                    <a:pt x="46916" y="6739"/>
                  </a:cubicBezTo>
                  <a:cubicBezTo>
                    <a:pt x="46952" y="6739"/>
                    <a:pt x="46988" y="6741"/>
                    <a:pt x="47021" y="6746"/>
                  </a:cubicBezTo>
                  <a:lnTo>
                    <a:pt x="47118" y="6730"/>
                  </a:lnTo>
                  <a:lnTo>
                    <a:pt x="47166" y="6730"/>
                  </a:lnTo>
                  <a:cubicBezTo>
                    <a:pt x="47171" y="6732"/>
                    <a:pt x="47175" y="6733"/>
                    <a:pt x="47180" y="6733"/>
                  </a:cubicBezTo>
                  <a:cubicBezTo>
                    <a:pt x="47211" y="6733"/>
                    <a:pt x="47249" y="6695"/>
                    <a:pt x="47263" y="6681"/>
                  </a:cubicBezTo>
                  <a:cubicBezTo>
                    <a:pt x="47263" y="6665"/>
                    <a:pt x="47279" y="6657"/>
                    <a:pt x="47303" y="6657"/>
                  </a:cubicBezTo>
                  <a:cubicBezTo>
                    <a:pt x="47327" y="6657"/>
                    <a:pt x="47360" y="6665"/>
                    <a:pt x="47392" y="6681"/>
                  </a:cubicBezTo>
                  <a:lnTo>
                    <a:pt x="47456" y="6698"/>
                  </a:lnTo>
                  <a:cubicBezTo>
                    <a:pt x="47493" y="6710"/>
                    <a:pt x="47502" y="6768"/>
                    <a:pt x="47546" y="6768"/>
                  </a:cubicBezTo>
                  <a:cubicBezTo>
                    <a:pt x="47560" y="6768"/>
                    <a:pt x="47578" y="6762"/>
                    <a:pt x="47602" y="6746"/>
                  </a:cubicBezTo>
                  <a:cubicBezTo>
                    <a:pt x="47634" y="6714"/>
                    <a:pt x="47714" y="6714"/>
                    <a:pt x="47779" y="6698"/>
                  </a:cubicBezTo>
                  <a:cubicBezTo>
                    <a:pt x="47779" y="6698"/>
                    <a:pt x="47795" y="6698"/>
                    <a:pt x="47795" y="6714"/>
                  </a:cubicBezTo>
                  <a:cubicBezTo>
                    <a:pt x="47827" y="6724"/>
                    <a:pt x="47863" y="6726"/>
                    <a:pt x="47900" y="6726"/>
                  </a:cubicBezTo>
                  <a:cubicBezTo>
                    <a:pt x="47919" y="6726"/>
                    <a:pt x="47938" y="6726"/>
                    <a:pt x="47956" y="6726"/>
                  </a:cubicBezTo>
                  <a:cubicBezTo>
                    <a:pt x="48013" y="6726"/>
                    <a:pt x="48069" y="6730"/>
                    <a:pt x="48118" y="6762"/>
                  </a:cubicBezTo>
                  <a:cubicBezTo>
                    <a:pt x="48120" y="6764"/>
                    <a:pt x="48123" y="6765"/>
                    <a:pt x="48127" y="6765"/>
                  </a:cubicBezTo>
                  <a:cubicBezTo>
                    <a:pt x="48152" y="6765"/>
                    <a:pt x="48203" y="6730"/>
                    <a:pt x="48231" y="6730"/>
                  </a:cubicBezTo>
                  <a:lnTo>
                    <a:pt x="48263" y="6730"/>
                  </a:lnTo>
                  <a:cubicBezTo>
                    <a:pt x="48275" y="6736"/>
                    <a:pt x="48285" y="6739"/>
                    <a:pt x="48292" y="6739"/>
                  </a:cubicBezTo>
                  <a:cubicBezTo>
                    <a:pt x="48321" y="6739"/>
                    <a:pt x="48308" y="6694"/>
                    <a:pt x="48295" y="6681"/>
                  </a:cubicBezTo>
                  <a:cubicBezTo>
                    <a:pt x="48279" y="6665"/>
                    <a:pt x="48231" y="6585"/>
                    <a:pt x="48231" y="6552"/>
                  </a:cubicBezTo>
                  <a:cubicBezTo>
                    <a:pt x="48228" y="6550"/>
                    <a:pt x="48224" y="6549"/>
                    <a:pt x="48218" y="6549"/>
                  </a:cubicBezTo>
                  <a:cubicBezTo>
                    <a:pt x="48181" y="6549"/>
                    <a:pt x="48081" y="6589"/>
                    <a:pt x="48053" y="6617"/>
                  </a:cubicBezTo>
                  <a:cubicBezTo>
                    <a:pt x="48044" y="6623"/>
                    <a:pt x="48037" y="6626"/>
                    <a:pt x="48032" y="6626"/>
                  </a:cubicBezTo>
                  <a:cubicBezTo>
                    <a:pt x="48011" y="6626"/>
                    <a:pt x="48024" y="6579"/>
                    <a:pt x="48037" y="6552"/>
                  </a:cubicBezTo>
                  <a:cubicBezTo>
                    <a:pt x="48051" y="6539"/>
                    <a:pt x="47922" y="6501"/>
                    <a:pt x="47865" y="6501"/>
                  </a:cubicBezTo>
                  <a:cubicBezTo>
                    <a:pt x="47855" y="6501"/>
                    <a:pt x="47848" y="6502"/>
                    <a:pt x="47843" y="6504"/>
                  </a:cubicBezTo>
                  <a:cubicBezTo>
                    <a:pt x="47820" y="6528"/>
                    <a:pt x="47744" y="6543"/>
                    <a:pt x="47699" y="6543"/>
                  </a:cubicBezTo>
                  <a:cubicBezTo>
                    <a:pt x="47683" y="6543"/>
                    <a:pt x="47670" y="6541"/>
                    <a:pt x="47666" y="6536"/>
                  </a:cubicBezTo>
                  <a:cubicBezTo>
                    <a:pt x="47634" y="6520"/>
                    <a:pt x="47537" y="6456"/>
                    <a:pt x="47440" y="6391"/>
                  </a:cubicBezTo>
                  <a:lnTo>
                    <a:pt x="47472" y="6310"/>
                  </a:lnTo>
                  <a:lnTo>
                    <a:pt x="47489" y="6278"/>
                  </a:lnTo>
                  <a:cubicBezTo>
                    <a:pt x="47503" y="6264"/>
                    <a:pt x="47521" y="6256"/>
                    <a:pt x="47538" y="6256"/>
                  </a:cubicBezTo>
                  <a:cubicBezTo>
                    <a:pt x="47558" y="6256"/>
                    <a:pt x="47577" y="6268"/>
                    <a:pt x="47585" y="6294"/>
                  </a:cubicBezTo>
                  <a:lnTo>
                    <a:pt x="47569" y="6310"/>
                  </a:lnTo>
                  <a:cubicBezTo>
                    <a:pt x="47555" y="6367"/>
                    <a:pt x="47566" y="6410"/>
                    <a:pt x="47611" y="6410"/>
                  </a:cubicBezTo>
                  <a:cubicBezTo>
                    <a:pt x="47618" y="6410"/>
                    <a:pt x="47625" y="6409"/>
                    <a:pt x="47634" y="6407"/>
                  </a:cubicBezTo>
                  <a:lnTo>
                    <a:pt x="47698" y="6407"/>
                  </a:lnTo>
                  <a:cubicBezTo>
                    <a:pt x="47763" y="6407"/>
                    <a:pt x="47827" y="6359"/>
                    <a:pt x="47827" y="6327"/>
                  </a:cubicBezTo>
                  <a:cubicBezTo>
                    <a:pt x="47811" y="6310"/>
                    <a:pt x="47811" y="6294"/>
                    <a:pt x="47811" y="6294"/>
                  </a:cubicBezTo>
                  <a:lnTo>
                    <a:pt x="47860" y="6294"/>
                  </a:lnTo>
                  <a:cubicBezTo>
                    <a:pt x="47874" y="6290"/>
                    <a:pt x="47887" y="6288"/>
                    <a:pt x="47898" y="6288"/>
                  </a:cubicBezTo>
                  <a:cubicBezTo>
                    <a:pt x="47924" y="6288"/>
                    <a:pt x="47940" y="6299"/>
                    <a:pt x="47940" y="6310"/>
                  </a:cubicBezTo>
                  <a:lnTo>
                    <a:pt x="47940" y="6327"/>
                  </a:lnTo>
                  <a:lnTo>
                    <a:pt x="47924" y="6343"/>
                  </a:lnTo>
                  <a:cubicBezTo>
                    <a:pt x="47924" y="6375"/>
                    <a:pt x="47940" y="6407"/>
                    <a:pt x="47989" y="6407"/>
                  </a:cubicBezTo>
                  <a:lnTo>
                    <a:pt x="48005" y="6407"/>
                  </a:lnTo>
                  <a:lnTo>
                    <a:pt x="48037" y="6375"/>
                  </a:lnTo>
                  <a:cubicBezTo>
                    <a:pt x="48047" y="6365"/>
                    <a:pt x="48060" y="6361"/>
                    <a:pt x="48074" y="6361"/>
                  </a:cubicBezTo>
                  <a:cubicBezTo>
                    <a:pt x="48105" y="6361"/>
                    <a:pt x="48139" y="6380"/>
                    <a:pt x="48150" y="6391"/>
                  </a:cubicBezTo>
                  <a:cubicBezTo>
                    <a:pt x="48157" y="6398"/>
                    <a:pt x="48191" y="6402"/>
                    <a:pt x="48234" y="6402"/>
                  </a:cubicBezTo>
                  <a:cubicBezTo>
                    <a:pt x="48294" y="6402"/>
                    <a:pt x="48370" y="6394"/>
                    <a:pt x="48408" y="6375"/>
                  </a:cubicBezTo>
                  <a:cubicBezTo>
                    <a:pt x="48427" y="6370"/>
                    <a:pt x="48447" y="6368"/>
                    <a:pt x="48467" y="6368"/>
                  </a:cubicBezTo>
                  <a:cubicBezTo>
                    <a:pt x="48514" y="6368"/>
                    <a:pt x="48558" y="6380"/>
                    <a:pt x="48569" y="6391"/>
                  </a:cubicBezTo>
                  <a:cubicBezTo>
                    <a:pt x="48569" y="6393"/>
                    <a:pt x="48570" y="6394"/>
                    <a:pt x="48572" y="6394"/>
                  </a:cubicBezTo>
                  <a:cubicBezTo>
                    <a:pt x="48586" y="6394"/>
                    <a:pt x="48652" y="6341"/>
                    <a:pt x="48666" y="6327"/>
                  </a:cubicBezTo>
                  <a:cubicBezTo>
                    <a:pt x="48678" y="6303"/>
                    <a:pt x="48759" y="6288"/>
                    <a:pt x="48820" y="6288"/>
                  </a:cubicBezTo>
                  <a:cubicBezTo>
                    <a:pt x="48843" y="6288"/>
                    <a:pt x="48863" y="6290"/>
                    <a:pt x="48876" y="6294"/>
                  </a:cubicBezTo>
                  <a:lnTo>
                    <a:pt x="48989" y="6294"/>
                  </a:lnTo>
                  <a:lnTo>
                    <a:pt x="48989" y="6310"/>
                  </a:lnTo>
                  <a:lnTo>
                    <a:pt x="48973" y="6423"/>
                  </a:lnTo>
                  <a:cubicBezTo>
                    <a:pt x="49086" y="6407"/>
                    <a:pt x="49198" y="6407"/>
                    <a:pt x="49215" y="6375"/>
                  </a:cubicBezTo>
                  <a:cubicBezTo>
                    <a:pt x="49231" y="6343"/>
                    <a:pt x="49263" y="6278"/>
                    <a:pt x="49279" y="6198"/>
                  </a:cubicBezTo>
                  <a:lnTo>
                    <a:pt x="49327" y="6181"/>
                  </a:lnTo>
                  <a:cubicBezTo>
                    <a:pt x="49362" y="6170"/>
                    <a:pt x="49397" y="6125"/>
                    <a:pt x="49451" y="6125"/>
                  </a:cubicBezTo>
                  <a:cubicBezTo>
                    <a:pt x="49471" y="6125"/>
                    <a:pt x="49494" y="6131"/>
                    <a:pt x="49521" y="6149"/>
                  </a:cubicBezTo>
                  <a:lnTo>
                    <a:pt x="49553" y="6165"/>
                  </a:lnTo>
                  <a:cubicBezTo>
                    <a:pt x="49553" y="6198"/>
                    <a:pt x="49569" y="6246"/>
                    <a:pt x="49586" y="6294"/>
                  </a:cubicBezTo>
                  <a:lnTo>
                    <a:pt x="49650" y="6262"/>
                  </a:lnTo>
                  <a:lnTo>
                    <a:pt x="49715" y="6230"/>
                  </a:lnTo>
                  <a:cubicBezTo>
                    <a:pt x="49795" y="6214"/>
                    <a:pt x="49892" y="6181"/>
                    <a:pt x="49908" y="6165"/>
                  </a:cubicBezTo>
                  <a:cubicBezTo>
                    <a:pt x="49908" y="6149"/>
                    <a:pt x="49892" y="6133"/>
                    <a:pt x="49876" y="6101"/>
                  </a:cubicBezTo>
                  <a:lnTo>
                    <a:pt x="49844" y="6101"/>
                  </a:lnTo>
                  <a:cubicBezTo>
                    <a:pt x="49833" y="6103"/>
                    <a:pt x="49823" y="6104"/>
                    <a:pt x="49815" y="6104"/>
                  </a:cubicBezTo>
                  <a:cubicBezTo>
                    <a:pt x="49759" y="6104"/>
                    <a:pt x="49749" y="6062"/>
                    <a:pt x="49763" y="6020"/>
                  </a:cubicBezTo>
                  <a:lnTo>
                    <a:pt x="49779" y="5956"/>
                  </a:lnTo>
                  <a:cubicBezTo>
                    <a:pt x="49811" y="5859"/>
                    <a:pt x="49844" y="5617"/>
                    <a:pt x="49795" y="5568"/>
                  </a:cubicBezTo>
                  <a:cubicBezTo>
                    <a:pt x="49731" y="5520"/>
                    <a:pt x="49650" y="5423"/>
                    <a:pt x="49602" y="5359"/>
                  </a:cubicBezTo>
                  <a:lnTo>
                    <a:pt x="49666" y="5327"/>
                  </a:lnTo>
                  <a:cubicBezTo>
                    <a:pt x="49698" y="5294"/>
                    <a:pt x="49731" y="5278"/>
                    <a:pt x="49763" y="5262"/>
                  </a:cubicBezTo>
                  <a:cubicBezTo>
                    <a:pt x="49795" y="5246"/>
                    <a:pt x="49811" y="5197"/>
                    <a:pt x="49811" y="5197"/>
                  </a:cubicBezTo>
                  <a:cubicBezTo>
                    <a:pt x="49715" y="5133"/>
                    <a:pt x="49811" y="5101"/>
                    <a:pt x="49860" y="5085"/>
                  </a:cubicBezTo>
                  <a:lnTo>
                    <a:pt x="49908" y="5085"/>
                  </a:lnTo>
                  <a:cubicBezTo>
                    <a:pt x="49923" y="5075"/>
                    <a:pt x="49941" y="5071"/>
                    <a:pt x="49959" y="5071"/>
                  </a:cubicBezTo>
                  <a:cubicBezTo>
                    <a:pt x="49999" y="5071"/>
                    <a:pt x="50037" y="5090"/>
                    <a:pt x="50037" y="5101"/>
                  </a:cubicBezTo>
                  <a:cubicBezTo>
                    <a:pt x="50049" y="5113"/>
                    <a:pt x="50127" y="5144"/>
                    <a:pt x="50170" y="5144"/>
                  </a:cubicBezTo>
                  <a:cubicBezTo>
                    <a:pt x="50184" y="5144"/>
                    <a:pt x="50195" y="5141"/>
                    <a:pt x="50199" y="5133"/>
                  </a:cubicBezTo>
                  <a:cubicBezTo>
                    <a:pt x="50231" y="5085"/>
                    <a:pt x="50263" y="4988"/>
                    <a:pt x="50279" y="4956"/>
                  </a:cubicBezTo>
                  <a:cubicBezTo>
                    <a:pt x="50279" y="4937"/>
                    <a:pt x="50268" y="4929"/>
                    <a:pt x="50249" y="4929"/>
                  </a:cubicBezTo>
                  <a:cubicBezTo>
                    <a:pt x="50236" y="4929"/>
                    <a:pt x="50219" y="4933"/>
                    <a:pt x="50199" y="4939"/>
                  </a:cubicBezTo>
                  <a:lnTo>
                    <a:pt x="50166" y="4956"/>
                  </a:lnTo>
                  <a:cubicBezTo>
                    <a:pt x="50134" y="4956"/>
                    <a:pt x="50086" y="4923"/>
                    <a:pt x="50053" y="4907"/>
                  </a:cubicBezTo>
                  <a:lnTo>
                    <a:pt x="50005" y="4859"/>
                  </a:lnTo>
                  <a:cubicBezTo>
                    <a:pt x="49989" y="4891"/>
                    <a:pt x="49876" y="4939"/>
                    <a:pt x="49763" y="4956"/>
                  </a:cubicBezTo>
                  <a:lnTo>
                    <a:pt x="49698" y="4923"/>
                  </a:lnTo>
                  <a:lnTo>
                    <a:pt x="49666" y="4891"/>
                  </a:lnTo>
                  <a:cubicBezTo>
                    <a:pt x="49663" y="4894"/>
                    <a:pt x="49658" y="4895"/>
                    <a:pt x="49652" y="4895"/>
                  </a:cubicBezTo>
                  <a:cubicBezTo>
                    <a:pt x="49626" y="4895"/>
                    <a:pt x="49576" y="4872"/>
                    <a:pt x="49537" y="4859"/>
                  </a:cubicBezTo>
                  <a:cubicBezTo>
                    <a:pt x="49505" y="4843"/>
                    <a:pt x="49537" y="4810"/>
                    <a:pt x="49553" y="4794"/>
                  </a:cubicBezTo>
                  <a:cubicBezTo>
                    <a:pt x="49565" y="4794"/>
                    <a:pt x="49632" y="4821"/>
                    <a:pt x="49678" y="4821"/>
                  </a:cubicBezTo>
                  <a:cubicBezTo>
                    <a:pt x="49693" y="4821"/>
                    <a:pt x="49707" y="4818"/>
                    <a:pt x="49715" y="4810"/>
                  </a:cubicBezTo>
                  <a:cubicBezTo>
                    <a:pt x="49731" y="4778"/>
                    <a:pt x="49698" y="4697"/>
                    <a:pt x="49682" y="4681"/>
                  </a:cubicBezTo>
                  <a:cubicBezTo>
                    <a:pt x="49666" y="4665"/>
                    <a:pt x="49731" y="4617"/>
                    <a:pt x="49763" y="4601"/>
                  </a:cubicBezTo>
                  <a:cubicBezTo>
                    <a:pt x="49779" y="4585"/>
                    <a:pt x="49779" y="4552"/>
                    <a:pt x="49779" y="4536"/>
                  </a:cubicBezTo>
                  <a:cubicBezTo>
                    <a:pt x="49763" y="4536"/>
                    <a:pt x="49844" y="4504"/>
                    <a:pt x="49860" y="4488"/>
                  </a:cubicBezTo>
                  <a:cubicBezTo>
                    <a:pt x="49892" y="4488"/>
                    <a:pt x="49989" y="4326"/>
                    <a:pt x="50005" y="4262"/>
                  </a:cubicBezTo>
                  <a:cubicBezTo>
                    <a:pt x="50021" y="4197"/>
                    <a:pt x="49908" y="4181"/>
                    <a:pt x="49860" y="4165"/>
                  </a:cubicBezTo>
                  <a:cubicBezTo>
                    <a:pt x="49828" y="4165"/>
                    <a:pt x="49682" y="4197"/>
                    <a:pt x="49634" y="4230"/>
                  </a:cubicBezTo>
                  <a:cubicBezTo>
                    <a:pt x="49630" y="4231"/>
                    <a:pt x="49627" y="4232"/>
                    <a:pt x="49622" y="4232"/>
                  </a:cubicBezTo>
                  <a:cubicBezTo>
                    <a:pt x="49588" y="4232"/>
                    <a:pt x="49537" y="4178"/>
                    <a:pt x="49537" y="4149"/>
                  </a:cubicBezTo>
                  <a:cubicBezTo>
                    <a:pt x="49526" y="4138"/>
                    <a:pt x="49490" y="4126"/>
                    <a:pt x="49447" y="4126"/>
                  </a:cubicBezTo>
                  <a:cubicBezTo>
                    <a:pt x="49430" y="4126"/>
                    <a:pt x="49411" y="4128"/>
                    <a:pt x="49392" y="4133"/>
                  </a:cubicBezTo>
                  <a:lnTo>
                    <a:pt x="49344" y="4149"/>
                  </a:lnTo>
                  <a:cubicBezTo>
                    <a:pt x="49311" y="4165"/>
                    <a:pt x="49279" y="4181"/>
                    <a:pt x="49263" y="4197"/>
                  </a:cubicBezTo>
                  <a:lnTo>
                    <a:pt x="49231" y="4246"/>
                  </a:lnTo>
                  <a:cubicBezTo>
                    <a:pt x="49263" y="4310"/>
                    <a:pt x="49311" y="4359"/>
                    <a:pt x="49360" y="4375"/>
                  </a:cubicBezTo>
                  <a:lnTo>
                    <a:pt x="49457" y="4375"/>
                  </a:lnTo>
                  <a:cubicBezTo>
                    <a:pt x="49471" y="4346"/>
                    <a:pt x="49524" y="4292"/>
                    <a:pt x="49547" y="4292"/>
                  </a:cubicBezTo>
                  <a:cubicBezTo>
                    <a:pt x="49549" y="4292"/>
                    <a:pt x="49552" y="4292"/>
                    <a:pt x="49553" y="4294"/>
                  </a:cubicBezTo>
                  <a:cubicBezTo>
                    <a:pt x="49569" y="4310"/>
                    <a:pt x="49618" y="4375"/>
                    <a:pt x="49634" y="4391"/>
                  </a:cubicBezTo>
                  <a:cubicBezTo>
                    <a:pt x="49634" y="4407"/>
                    <a:pt x="49408" y="4439"/>
                    <a:pt x="49311" y="4455"/>
                  </a:cubicBezTo>
                  <a:cubicBezTo>
                    <a:pt x="49291" y="4464"/>
                    <a:pt x="49273" y="4467"/>
                    <a:pt x="49257" y="4467"/>
                  </a:cubicBezTo>
                  <a:cubicBezTo>
                    <a:pt x="49210" y="4467"/>
                    <a:pt x="49182" y="4439"/>
                    <a:pt x="49182" y="4439"/>
                  </a:cubicBezTo>
                  <a:cubicBezTo>
                    <a:pt x="49198" y="4423"/>
                    <a:pt x="49215" y="4359"/>
                    <a:pt x="49215" y="4343"/>
                  </a:cubicBezTo>
                  <a:cubicBezTo>
                    <a:pt x="49198" y="4310"/>
                    <a:pt x="49166" y="4262"/>
                    <a:pt x="49134" y="4214"/>
                  </a:cubicBezTo>
                  <a:lnTo>
                    <a:pt x="49086" y="4165"/>
                  </a:lnTo>
                  <a:lnTo>
                    <a:pt x="49053" y="4133"/>
                  </a:lnTo>
                  <a:cubicBezTo>
                    <a:pt x="48989" y="4133"/>
                    <a:pt x="48924" y="4149"/>
                    <a:pt x="48908" y="4149"/>
                  </a:cubicBezTo>
                  <a:lnTo>
                    <a:pt x="48892" y="4149"/>
                  </a:lnTo>
                  <a:lnTo>
                    <a:pt x="48811" y="4133"/>
                  </a:lnTo>
                  <a:cubicBezTo>
                    <a:pt x="48731" y="4133"/>
                    <a:pt x="48585" y="4117"/>
                    <a:pt x="48489" y="4101"/>
                  </a:cubicBezTo>
                  <a:lnTo>
                    <a:pt x="48392" y="4084"/>
                  </a:lnTo>
                  <a:lnTo>
                    <a:pt x="48344" y="4084"/>
                  </a:lnTo>
                  <a:lnTo>
                    <a:pt x="48198" y="4149"/>
                  </a:lnTo>
                  <a:cubicBezTo>
                    <a:pt x="48069" y="4084"/>
                    <a:pt x="47989" y="3923"/>
                    <a:pt x="47989" y="3875"/>
                  </a:cubicBezTo>
                  <a:cubicBezTo>
                    <a:pt x="47989" y="3843"/>
                    <a:pt x="47892" y="3778"/>
                    <a:pt x="47779" y="3746"/>
                  </a:cubicBezTo>
                  <a:lnTo>
                    <a:pt x="47682" y="3762"/>
                  </a:lnTo>
                  <a:lnTo>
                    <a:pt x="47585" y="3778"/>
                  </a:lnTo>
                  <a:cubicBezTo>
                    <a:pt x="47555" y="3796"/>
                    <a:pt x="47527" y="3805"/>
                    <a:pt x="47505" y="3805"/>
                  </a:cubicBezTo>
                  <a:cubicBezTo>
                    <a:pt x="47468" y="3805"/>
                    <a:pt x="47446" y="3780"/>
                    <a:pt x="47456" y="3730"/>
                  </a:cubicBezTo>
                  <a:lnTo>
                    <a:pt x="47456" y="3730"/>
                  </a:lnTo>
                  <a:lnTo>
                    <a:pt x="47311" y="3746"/>
                  </a:lnTo>
                  <a:cubicBezTo>
                    <a:pt x="47302" y="3748"/>
                    <a:pt x="47294" y="3749"/>
                    <a:pt x="47287" y="3749"/>
                  </a:cubicBezTo>
                  <a:cubicBezTo>
                    <a:pt x="47243" y="3749"/>
                    <a:pt x="47235" y="3709"/>
                    <a:pt x="47263" y="3681"/>
                  </a:cubicBezTo>
                  <a:cubicBezTo>
                    <a:pt x="47287" y="3657"/>
                    <a:pt x="47311" y="3615"/>
                    <a:pt x="47355" y="3615"/>
                  </a:cubicBezTo>
                  <a:cubicBezTo>
                    <a:pt x="47370" y="3615"/>
                    <a:pt x="47387" y="3620"/>
                    <a:pt x="47408" y="3633"/>
                  </a:cubicBezTo>
                  <a:cubicBezTo>
                    <a:pt x="47440" y="3649"/>
                    <a:pt x="47472" y="3665"/>
                    <a:pt x="47505" y="3665"/>
                  </a:cubicBezTo>
                  <a:lnTo>
                    <a:pt x="47585" y="3649"/>
                  </a:lnTo>
                  <a:cubicBezTo>
                    <a:pt x="47623" y="3656"/>
                    <a:pt x="47659" y="3659"/>
                    <a:pt x="47691" y="3659"/>
                  </a:cubicBezTo>
                  <a:cubicBezTo>
                    <a:pt x="47811" y="3659"/>
                    <a:pt x="47885" y="3616"/>
                    <a:pt x="47860" y="3552"/>
                  </a:cubicBezTo>
                  <a:lnTo>
                    <a:pt x="47860" y="3552"/>
                  </a:lnTo>
                  <a:lnTo>
                    <a:pt x="47747" y="3601"/>
                  </a:lnTo>
                  <a:cubicBezTo>
                    <a:pt x="47731" y="3608"/>
                    <a:pt x="47718" y="3611"/>
                    <a:pt x="47708" y="3611"/>
                  </a:cubicBezTo>
                  <a:cubicBezTo>
                    <a:pt x="47674" y="3611"/>
                    <a:pt x="47662" y="3581"/>
                    <a:pt x="47650" y="3568"/>
                  </a:cubicBezTo>
                  <a:cubicBezTo>
                    <a:pt x="47544" y="3545"/>
                    <a:pt x="47489" y="3530"/>
                    <a:pt x="47385" y="3530"/>
                  </a:cubicBezTo>
                  <a:cubicBezTo>
                    <a:pt x="47347" y="3530"/>
                    <a:pt x="47303" y="3532"/>
                    <a:pt x="47247" y="3536"/>
                  </a:cubicBezTo>
                  <a:cubicBezTo>
                    <a:pt x="47231" y="3536"/>
                    <a:pt x="47214" y="3520"/>
                    <a:pt x="47198" y="3520"/>
                  </a:cubicBezTo>
                  <a:lnTo>
                    <a:pt x="47118" y="3504"/>
                  </a:lnTo>
                  <a:cubicBezTo>
                    <a:pt x="47085" y="3552"/>
                    <a:pt x="46989" y="3746"/>
                    <a:pt x="46989" y="3794"/>
                  </a:cubicBezTo>
                  <a:cubicBezTo>
                    <a:pt x="47001" y="3830"/>
                    <a:pt x="46995" y="3849"/>
                    <a:pt x="46984" y="3849"/>
                  </a:cubicBezTo>
                  <a:cubicBezTo>
                    <a:pt x="46981" y="3849"/>
                    <a:pt x="46976" y="3847"/>
                    <a:pt x="46972" y="3843"/>
                  </a:cubicBezTo>
                  <a:cubicBezTo>
                    <a:pt x="46972" y="3826"/>
                    <a:pt x="46924" y="3762"/>
                    <a:pt x="46860" y="3697"/>
                  </a:cubicBezTo>
                  <a:lnTo>
                    <a:pt x="46924" y="3617"/>
                  </a:lnTo>
                  <a:lnTo>
                    <a:pt x="46956" y="3552"/>
                  </a:lnTo>
                  <a:cubicBezTo>
                    <a:pt x="46876" y="3552"/>
                    <a:pt x="46747" y="3536"/>
                    <a:pt x="46666" y="3536"/>
                  </a:cubicBezTo>
                  <a:lnTo>
                    <a:pt x="46650" y="3472"/>
                  </a:lnTo>
                  <a:cubicBezTo>
                    <a:pt x="46634" y="3439"/>
                    <a:pt x="46634" y="3391"/>
                    <a:pt x="46666" y="3375"/>
                  </a:cubicBezTo>
                  <a:lnTo>
                    <a:pt x="46698" y="3342"/>
                  </a:lnTo>
                  <a:cubicBezTo>
                    <a:pt x="46707" y="3341"/>
                    <a:pt x="46715" y="3340"/>
                    <a:pt x="46722" y="3340"/>
                  </a:cubicBezTo>
                  <a:cubicBezTo>
                    <a:pt x="46782" y="3340"/>
                    <a:pt x="46793" y="3393"/>
                    <a:pt x="46779" y="3407"/>
                  </a:cubicBezTo>
                  <a:cubicBezTo>
                    <a:pt x="46779" y="3423"/>
                    <a:pt x="46843" y="3455"/>
                    <a:pt x="46924" y="3472"/>
                  </a:cubicBezTo>
                  <a:lnTo>
                    <a:pt x="46924" y="3375"/>
                  </a:lnTo>
                  <a:lnTo>
                    <a:pt x="46924" y="3310"/>
                  </a:lnTo>
                  <a:cubicBezTo>
                    <a:pt x="47005" y="3310"/>
                    <a:pt x="47085" y="3310"/>
                    <a:pt x="47101" y="3294"/>
                  </a:cubicBezTo>
                  <a:cubicBezTo>
                    <a:pt x="47118" y="3278"/>
                    <a:pt x="47118" y="3246"/>
                    <a:pt x="47101" y="3230"/>
                  </a:cubicBezTo>
                  <a:lnTo>
                    <a:pt x="47069" y="3230"/>
                  </a:lnTo>
                  <a:lnTo>
                    <a:pt x="46972" y="3213"/>
                  </a:lnTo>
                  <a:cubicBezTo>
                    <a:pt x="46843" y="3213"/>
                    <a:pt x="46763" y="3149"/>
                    <a:pt x="46763" y="3133"/>
                  </a:cubicBezTo>
                  <a:cubicBezTo>
                    <a:pt x="46774" y="3121"/>
                    <a:pt x="46794" y="3110"/>
                    <a:pt x="46821" y="3110"/>
                  </a:cubicBezTo>
                  <a:cubicBezTo>
                    <a:pt x="46833" y="3110"/>
                    <a:pt x="46845" y="3112"/>
                    <a:pt x="46860" y="3117"/>
                  </a:cubicBezTo>
                  <a:lnTo>
                    <a:pt x="46892" y="3133"/>
                  </a:lnTo>
                  <a:cubicBezTo>
                    <a:pt x="46923" y="3153"/>
                    <a:pt x="46947" y="3181"/>
                    <a:pt x="46978" y="3181"/>
                  </a:cubicBezTo>
                  <a:cubicBezTo>
                    <a:pt x="46995" y="3181"/>
                    <a:pt x="47014" y="3172"/>
                    <a:pt x="47037" y="3149"/>
                  </a:cubicBezTo>
                  <a:cubicBezTo>
                    <a:pt x="47053" y="3141"/>
                    <a:pt x="47081" y="3137"/>
                    <a:pt x="47110" y="3137"/>
                  </a:cubicBezTo>
                  <a:cubicBezTo>
                    <a:pt x="47138" y="3137"/>
                    <a:pt x="47166" y="3141"/>
                    <a:pt x="47182" y="3149"/>
                  </a:cubicBezTo>
                  <a:cubicBezTo>
                    <a:pt x="47203" y="3162"/>
                    <a:pt x="47219" y="3167"/>
                    <a:pt x="47230" y="3167"/>
                  </a:cubicBezTo>
                  <a:cubicBezTo>
                    <a:pt x="47262" y="3167"/>
                    <a:pt x="47259" y="3129"/>
                    <a:pt x="47247" y="3117"/>
                  </a:cubicBezTo>
                  <a:lnTo>
                    <a:pt x="47198" y="3084"/>
                  </a:lnTo>
                  <a:cubicBezTo>
                    <a:pt x="47231" y="3052"/>
                    <a:pt x="47279" y="2971"/>
                    <a:pt x="47311" y="2907"/>
                  </a:cubicBezTo>
                  <a:lnTo>
                    <a:pt x="47408" y="2907"/>
                  </a:lnTo>
                  <a:cubicBezTo>
                    <a:pt x="47472" y="2907"/>
                    <a:pt x="47472" y="2875"/>
                    <a:pt x="47456" y="2842"/>
                  </a:cubicBezTo>
                  <a:cubicBezTo>
                    <a:pt x="47456" y="2826"/>
                    <a:pt x="47424" y="2794"/>
                    <a:pt x="47424" y="2794"/>
                  </a:cubicBezTo>
                  <a:lnTo>
                    <a:pt x="47505" y="2697"/>
                  </a:lnTo>
                  <a:cubicBezTo>
                    <a:pt x="47490" y="2608"/>
                    <a:pt x="47420" y="2518"/>
                    <a:pt x="47384" y="2518"/>
                  </a:cubicBezTo>
                  <a:cubicBezTo>
                    <a:pt x="47381" y="2518"/>
                    <a:pt x="47378" y="2519"/>
                    <a:pt x="47376" y="2520"/>
                  </a:cubicBezTo>
                  <a:cubicBezTo>
                    <a:pt x="47360" y="2520"/>
                    <a:pt x="47263" y="2552"/>
                    <a:pt x="47166" y="2584"/>
                  </a:cubicBezTo>
                  <a:lnTo>
                    <a:pt x="47053" y="2520"/>
                  </a:lnTo>
                  <a:cubicBezTo>
                    <a:pt x="47050" y="2517"/>
                    <a:pt x="47045" y="2515"/>
                    <a:pt x="47039" y="2515"/>
                  </a:cubicBezTo>
                  <a:cubicBezTo>
                    <a:pt x="47014" y="2515"/>
                    <a:pt x="46969" y="2539"/>
                    <a:pt x="46956" y="2552"/>
                  </a:cubicBezTo>
                  <a:lnTo>
                    <a:pt x="46924" y="2600"/>
                  </a:lnTo>
                  <a:cubicBezTo>
                    <a:pt x="46912" y="2624"/>
                    <a:pt x="46849" y="2639"/>
                    <a:pt x="46803" y="2639"/>
                  </a:cubicBezTo>
                  <a:cubicBezTo>
                    <a:pt x="46786" y="2639"/>
                    <a:pt x="46771" y="2637"/>
                    <a:pt x="46763" y="2633"/>
                  </a:cubicBezTo>
                  <a:cubicBezTo>
                    <a:pt x="46730" y="2633"/>
                    <a:pt x="46698" y="2536"/>
                    <a:pt x="46698" y="2504"/>
                  </a:cubicBezTo>
                  <a:cubicBezTo>
                    <a:pt x="46698" y="2455"/>
                    <a:pt x="46650" y="2439"/>
                    <a:pt x="46618" y="2439"/>
                  </a:cubicBezTo>
                  <a:cubicBezTo>
                    <a:pt x="46601" y="2439"/>
                    <a:pt x="46601" y="2359"/>
                    <a:pt x="46553" y="2359"/>
                  </a:cubicBezTo>
                  <a:cubicBezTo>
                    <a:pt x="46521" y="2342"/>
                    <a:pt x="46505" y="2342"/>
                    <a:pt x="46537" y="2326"/>
                  </a:cubicBezTo>
                  <a:lnTo>
                    <a:pt x="46569" y="2326"/>
                  </a:lnTo>
                  <a:lnTo>
                    <a:pt x="46763" y="2359"/>
                  </a:lnTo>
                  <a:cubicBezTo>
                    <a:pt x="46811" y="2278"/>
                    <a:pt x="46924" y="2181"/>
                    <a:pt x="46940" y="2165"/>
                  </a:cubicBezTo>
                  <a:cubicBezTo>
                    <a:pt x="46972" y="2165"/>
                    <a:pt x="46924" y="2133"/>
                    <a:pt x="46860" y="2117"/>
                  </a:cubicBezTo>
                  <a:lnTo>
                    <a:pt x="46843" y="2117"/>
                  </a:lnTo>
                  <a:cubicBezTo>
                    <a:pt x="46811" y="2060"/>
                    <a:pt x="46763" y="2044"/>
                    <a:pt x="46714" y="2044"/>
                  </a:cubicBezTo>
                  <a:cubicBezTo>
                    <a:pt x="46666" y="2044"/>
                    <a:pt x="46618" y="2060"/>
                    <a:pt x="46585" y="2068"/>
                  </a:cubicBezTo>
                  <a:lnTo>
                    <a:pt x="46489" y="2117"/>
                  </a:lnTo>
                  <a:cubicBezTo>
                    <a:pt x="46424" y="2068"/>
                    <a:pt x="46408" y="1971"/>
                    <a:pt x="46424" y="1939"/>
                  </a:cubicBezTo>
                  <a:cubicBezTo>
                    <a:pt x="46436" y="1916"/>
                    <a:pt x="46456" y="1901"/>
                    <a:pt x="46466" y="1901"/>
                  </a:cubicBezTo>
                  <a:cubicBezTo>
                    <a:pt x="46470" y="1901"/>
                    <a:pt x="46472" y="1903"/>
                    <a:pt x="46472" y="1907"/>
                  </a:cubicBezTo>
                  <a:cubicBezTo>
                    <a:pt x="46472" y="1963"/>
                    <a:pt x="46503" y="1980"/>
                    <a:pt x="46544" y="1980"/>
                  </a:cubicBezTo>
                  <a:cubicBezTo>
                    <a:pt x="46562" y="1980"/>
                    <a:pt x="46582" y="1976"/>
                    <a:pt x="46601" y="1971"/>
                  </a:cubicBezTo>
                  <a:lnTo>
                    <a:pt x="46714" y="1971"/>
                  </a:lnTo>
                  <a:cubicBezTo>
                    <a:pt x="46666" y="1923"/>
                    <a:pt x="46585" y="1858"/>
                    <a:pt x="46569" y="1826"/>
                  </a:cubicBezTo>
                  <a:lnTo>
                    <a:pt x="46585" y="1794"/>
                  </a:lnTo>
                  <a:cubicBezTo>
                    <a:pt x="46618" y="1762"/>
                    <a:pt x="46634" y="1713"/>
                    <a:pt x="46650" y="1681"/>
                  </a:cubicBezTo>
                  <a:lnTo>
                    <a:pt x="46650" y="1665"/>
                  </a:lnTo>
                  <a:cubicBezTo>
                    <a:pt x="46646" y="1661"/>
                    <a:pt x="46641" y="1659"/>
                    <a:pt x="46635" y="1659"/>
                  </a:cubicBezTo>
                  <a:cubicBezTo>
                    <a:pt x="46617" y="1659"/>
                    <a:pt x="46589" y="1677"/>
                    <a:pt x="46553" y="1713"/>
                  </a:cubicBezTo>
                  <a:lnTo>
                    <a:pt x="46537" y="1713"/>
                  </a:lnTo>
                  <a:cubicBezTo>
                    <a:pt x="46440" y="1697"/>
                    <a:pt x="46489" y="1649"/>
                    <a:pt x="46521" y="1617"/>
                  </a:cubicBezTo>
                  <a:cubicBezTo>
                    <a:pt x="46537" y="1600"/>
                    <a:pt x="46505" y="1552"/>
                    <a:pt x="46456" y="1487"/>
                  </a:cubicBezTo>
                  <a:lnTo>
                    <a:pt x="46343" y="1487"/>
                  </a:lnTo>
                  <a:cubicBezTo>
                    <a:pt x="46329" y="1491"/>
                    <a:pt x="46314" y="1493"/>
                    <a:pt x="46299" y="1493"/>
                  </a:cubicBezTo>
                  <a:cubicBezTo>
                    <a:pt x="46247" y="1493"/>
                    <a:pt x="46198" y="1469"/>
                    <a:pt x="46198" y="1407"/>
                  </a:cubicBezTo>
                  <a:lnTo>
                    <a:pt x="46134" y="1407"/>
                  </a:lnTo>
                  <a:lnTo>
                    <a:pt x="46085" y="1520"/>
                  </a:lnTo>
                  <a:cubicBezTo>
                    <a:pt x="45972" y="1504"/>
                    <a:pt x="45924" y="1407"/>
                    <a:pt x="45924" y="1375"/>
                  </a:cubicBezTo>
                  <a:cubicBezTo>
                    <a:pt x="45940" y="1342"/>
                    <a:pt x="45989" y="1310"/>
                    <a:pt x="46021" y="1278"/>
                  </a:cubicBezTo>
                  <a:lnTo>
                    <a:pt x="46037" y="1294"/>
                  </a:lnTo>
                  <a:lnTo>
                    <a:pt x="46118" y="1326"/>
                  </a:lnTo>
                  <a:cubicBezTo>
                    <a:pt x="46214" y="1310"/>
                    <a:pt x="46247" y="1213"/>
                    <a:pt x="46247" y="1197"/>
                  </a:cubicBezTo>
                  <a:cubicBezTo>
                    <a:pt x="46230" y="1165"/>
                    <a:pt x="46263" y="1133"/>
                    <a:pt x="46279" y="1133"/>
                  </a:cubicBezTo>
                  <a:cubicBezTo>
                    <a:pt x="46295" y="1133"/>
                    <a:pt x="46472" y="1020"/>
                    <a:pt x="46489" y="955"/>
                  </a:cubicBezTo>
                  <a:cubicBezTo>
                    <a:pt x="46521" y="891"/>
                    <a:pt x="46521" y="826"/>
                    <a:pt x="46505" y="778"/>
                  </a:cubicBezTo>
                  <a:lnTo>
                    <a:pt x="46279" y="778"/>
                  </a:lnTo>
                  <a:cubicBezTo>
                    <a:pt x="46247" y="649"/>
                    <a:pt x="46408" y="471"/>
                    <a:pt x="46472" y="455"/>
                  </a:cubicBezTo>
                  <a:cubicBezTo>
                    <a:pt x="46537" y="423"/>
                    <a:pt x="46537" y="374"/>
                    <a:pt x="46472" y="342"/>
                  </a:cubicBezTo>
                  <a:lnTo>
                    <a:pt x="46424" y="310"/>
                  </a:lnTo>
                  <a:cubicBezTo>
                    <a:pt x="46376" y="278"/>
                    <a:pt x="46392" y="262"/>
                    <a:pt x="46424" y="229"/>
                  </a:cubicBezTo>
                  <a:cubicBezTo>
                    <a:pt x="46424" y="213"/>
                    <a:pt x="46392" y="165"/>
                    <a:pt x="46376" y="133"/>
                  </a:cubicBezTo>
                  <a:cubicBezTo>
                    <a:pt x="46360" y="100"/>
                    <a:pt x="46351" y="84"/>
                    <a:pt x="46337" y="84"/>
                  </a:cubicBezTo>
                  <a:cubicBezTo>
                    <a:pt x="46323" y="84"/>
                    <a:pt x="46303" y="100"/>
                    <a:pt x="46263" y="133"/>
                  </a:cubicBezTo>
                  <a:lnTo>
                    <a:pt x="46247" y="149"/>
                  </a:lnTo>
                  <a:cubicBezTo>
                    <a:pt x="46198" y="149"/>
                    <a:pt x="46166" y="133"/>
                    <a:pt x="46150" y="100"/>
                  </a:cubicBezTo>
                  <a:lnTo>
                    <a:pt x="46166" y="84"/>
                  </a:lnTo>
                  <a:lnTo>
                    <a:pt x="46166" y="68"/>
                  </a:lnTo>
                  <a:cubicBezTo>
                    <a:pt x="46190" y="44"/>
                    <a:pt x="46187" y="29"/>
                    <a:pt x="46153" y="29"/>
                  </a:cubicBezTo>
                  <a:cubicBezTo>
                    <a:pt x="46140" y="29"/>
                    <a:pt x="46123" y="31"/>
                    <a:pt x="46101" y="36"/>
                  </a:cubicBezTo>
                  <a:lnTo>
                    <a:pt x="46053" y="36"/>
                  </a:lnTo>
                  <a:lnTo>
                    <a:pt x="46021" y="52"/>
                  </a:lnTo>
                  <a:cubicBezTo>
                    <a:pt x="45992" y="52"/>
                    <a:pt x="45849" y="1"/>
                    <a:pt x="457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4269400" y="1209450"/>
              <a:ext cx="107200" cy="27975"/>
            </a:xfrm>
            <a:custGeom>
              <a:avLst/>
              <a:gdLst/>
              <a:ahLst/>
              <a:cxnLst/>
              <a:rect l="l" t="t" r="r" b="b"/>
              <a:pathLst>
                <a:path w="4288" h="1119" extrusionOk="0">
                  <a:moveTo>
                    <a:pt x="3833" y="1"/>
                  </a:moveTo>
                  <a:cubicBezTo>
                    <a:pt x="3803" y="1"/>
                    <a:pt x="3771" y="27"/>
                    <a:pt x="3771" y="54"/>
                  </a:cubicBezTo>
                  <a:cubicBezTo>
                    <a:pt x="3755" y="70"/>
                    <a:pt x="3900" y="199"/>
                    <a:pt x="3916" y="247"/>
                  </a:cubicBezTo>
                  <a:cubicBezTo>
                    <a:pt x="3920" y="264"/>
                    <a:pt x="3917" y="271"/>
                    <a:pt x="3908" y="271"/>
                  </a:cubicBezTo>
                  <a:cubicBezTo>
                    <a:pt x="3886" y="271"/>
                    <a:pt x="3827" y="218"/>
                    <a:pt x="3803" y="183"/>
                  </a:cubicBezTo>
                  <a:cubicBezTo>
                    <a:pt x="3779" y="146"/>
                    <a:pt x="3682" y="128"/>
                    <a:pt x="3608" y="128"/>
                  </a:cubicBezTo>
                  <a:cubicBezTo>
                    <a:pt x="3583" y="128"/>
                    <a:pt x="3561" y="130"/>
                    <a:pt x="3545" y="134"/>
                  </a:cubicBezTo>
                  <a:cubicBezTo>
                    <a:pt x="3497" y="150"/>
                    <a:pt x="3448" y="166"/>
                    <a:pt x="3432" y="183"/>
                  </a:cubicBezTo>
                  <a:lnTo>
                    <a:pt x="3416" y="183"/>
                  </a:lnTo>
                  <a:cubicBezTo>
                    <a:pt x="3400" y="215"/>
                    <a:pt x="3384" y="231"/>
                    <a:pt x="3352" y="263"/>
                  </a:cubicBezTo>
                  <a:cubicBezTo>
                    <a:pt x="3319" y="263"/>
                    <a:pt x="3335" y="183"/>
                    <a:pt x="3352" y="166"/>
                  </a:cubicBezTo>
                  <a:cubicBezTo>
                    <a:pt x="3362" y="146"/>
                    <a:pt x="3279" y="133"/>
                    <a:pt x="3199" y="133"/>
                  </a:cubicBezTo>
                  <a:cubicBezTo>
                    <a:pt x="3150" y="133"/>
                    <a:pt x="3102" y="138"/>
                    <a:pt x="3077" y="150"/>
                  </a:cubicBezTo>
                  <a:cubicBezTo>
                    <a:pt x="3052" y="169"/>
                    <a:pt x="3022" y="176"/>
                    <a:pt x="2992" y="176"/>
                  </a:cubicBezTo>
                  <a:cubicBezTo>
                    <a:pt x="2947" y="176"/>
                    <a:pt x="2903" y="160"/>
                    <a:pt x="2884" y="150"/>
                  </a:cubicBezTo>
                  <a:cubicBezTo>
                    <a:pt x="2835" y="134"/>
                    <a:pt x="2771" y="102"/>
                    <a:pt x="2723" y="86"/>
                  </a:cubicBezTo>
                  <a:lnTo>
                    <a:pt x="2706" y="134"/>
                  </a:lnTo>
                  <a:lnTo>
                    <a:pt x="2706" y="166"/>
                  </a:lnTo>
                  <a:cubicBezTo>
                    <a:pt x="2702" y="175"/>
                    <a:pt x="2694" y="179"/>
                    <a:pt x="2682" y="179"/>
                  </a:cubicBezTo>
                  <a:cubicBezTo>
                    <a:pt x="2648" y="179"/>
                    <a:pt x="2585" y="146"/>
                    <a:pt x="2513" y="86"/>
                  </a:cubicBezTo>
                  <a:lnTo>
                    <a:pt x="2384" y="183"/>
                  </a:lnTo>
                  <a:lnTo>
                    <a:pt x="2368" y="199"/>
                  </a:lnTo>
                  <a:cubicBezTo>
                    <a:pt x="2326" y="185"/>
                    <a:pt x="2237" y="147"/>
                    <a:pt x="2202" y="147"/>
                  </a:cubicBezTo>
                  <a:cubicBezTo>
                    <a:pt x="2197" y="147"/>
                    <a:pt x="2192" y="148"/>
                    <a:pt x="2190" y="150"/>
                  </a:cubicBezTo>
                  <a:cubicBezTo>
                    <a:pt x="2174" y="166"/>
                    <a:pt x="2061" y="183"/>
                    <a:pt x="1948" y="199"/>
                  </a:cubicBezTo>
                  <a:lnTo>
                    <a:pt x="1932" y="312"/>
                  </a:lnTo>
                  <a:cubicBezTo>
                    <a:pt x="1932" y="312"/>
                    <a:pt x="1903" y="319"/>
                    <a:pt x="1884" y="319"/>
                  </a:cubicBezTo>
                  <a:cubicBezTo>
                    <a:pt x="1875" y="319"/>
                    <a:pt x="1868" y="317"/>
                    <a:pt x="1868" y="312"/>
                  </a:cubicBezTo>
                  <a:cubicBezTo>
                    <a:pt x="1851" y="312"/>
                    <a:pt x="1835" y="279"/>
                    <a:pt x="1835" y="263"/>
                  </a:cubicBezTo>
                  <a:lnTo>
                    <a:pt x="1851" y="231"/>
                  </a:lnTo>
                  <a:cubicBezTo>
                    <a:pt x="1868" y="215"/>
                    <a:pt x="1803" y="183"/>
                    <a:pt x="1706" y="166"/>
                  </a:cubicBezTo>
                  <a:lnTo>
                    <a:pt x="1626" y="150"/>
                  </a:lnTo>
                  <a:cubicBezTo>
                    <a:pt x="1620" y="145"/>
                    <a:pt x="1613" y="143"/>
                    <a:pt x="1606" y="143"/>
                  </a:cubicBezTo>
                  <a:cubicBezTo>
                    <a:pt x="1592" y="143"/>
                    <a:pt x="1577" y="150"/>
                    <a:pt x="1577" y="150"/>
                  </a:cubicBezTo>
                  <a:cubicBezTo>
                    <a:pt x="1549" y="179"/>
                    <a:pt x="1571" y="234"/>
                    <a:pt x="1508" y="234"/>
                  </a:cubicBezTo>
                  <a:cubicBezTo>
                    <a:pt x="1500" y="234"/>
                    <a:pt x="1491" y="233"/>
                    <a:pt x="1480" y="231"/>
                  </a:cubicBezTo>
                  <a:lnTo>
                    <a:pt x="1448" y="231"/>
                  </a:lnTo>
                  <a:cubicBezTo>
                    <a:pt x="1441" y="233"/>
                    <a:pt x="1434" y="234"/>
                    <a:pt x="1427" y="234"/>
                  </a:cubicBezTo>
                  <a:cubicBezTo>
                    <a:pt x="1383" y="234"/>
                    <a:pt x="1335" y="196"/>
                    <a:pt x="1335" y="183"/>
                  </a:cubicBezTo>
                  <a:cubicBezTo>
                    <a:pt x="1335" y="166"/>
                    <a:pt x="1279" y="162"/>
                    <a:pt x="1212" y="162"/>
                  </a:cubicBezTo>
                  <a:cubicBezTo>
                    <a:pt x="1146" y="162"/>
                    <a:pt x="1069" y="166"/>
                    <a:pt x="1029" y="166"/>
                  </a:cubicBezTo>
                  <a:cubicBezTo>
                    <a:pt x="964" y="166"/>
                    <a:pt x="803" y="279"/>
                    <a:pt x="787" y="328"/>
                  </a:cubicBezTo>
                  <a:cubicBezTo>
                    <a:pt x="787" y="368"/>
                    <a:pt x="776" y="396"/>
                    <a:pt x="781" y="396"/>
                  </a:cubicBezTo>
                  <a:cubicBezTo>
                    <a:pt x="782" y="396"/>
                    <a:pt x="784" y="395"/>
                    <a:pt x="787" y="392"/>
                  </a:cubicBezTo>
                  <a:cubicBezTo>
                    <a:pt x="813" y="375"/>
                    <a:pt x="840" y="362"/>
                    <a:pt x="861" y="362"/>
                  </a:cubicBezTo>
                  <a:cubicBezTo>
                    <a:pt x="879" y="362"/>
                    <a:pt x="893" y="370"/>
                    <a:pt x="900" y="392"/>
                  </a:cubicBezTo>
                  <a:cubicBezTo>
                    <a:pt x="932" y="425"/>
                    <a:pt x="900" y="457"/>
                    <a:pt x="835" y="457"/>
                  </a:cubicBezTo>
                  <a:lnTo>
                    <a:pt x="690" y="441"/>
                  </a:lnTo>
                  <a:lnTo>
                    <a:pt x="690" y="441"/>
                  </a:lnTo>
                  <a:cubicBezTo>
                    <a:pt x="719" y="498"/>
                    <a:pt x="799" y="556"/>
                    <a:pt x="839" y="556"/>
                  </a:cubicBezTo>
                  <a:cubicBezTo>
                    <a:pt x="844" y="556"/>
                    <a:pt x="848" y="555"/>
                    <a:pt x="851" y="554"/>
                  </a:cubicBezTo>
                  <a:cubicBezTo>
                    <a:pt x="868" y="554"/>
                    <a:pt x="948" y="618"/>
                    <a:pt x="948" y="666"/>
                  </a:cubicBezTo>
                  <a:cubicBezTo>
                    <a:pt x="936" y="690"/>
                    <a:pt x="907" y="705"/>
                    <a:pt x="874" y="705"/>
                  </a:cubicBezTo>
                  <a:cubicBezTo>
                    <a:pt x="861" y="705"/>
                    <a:pt x="848" y="703"/>
                    <a:pt x="835" y="699"/>
                  </a:cubicBezTo>
                  <a:lnTo>
                    <a:pt x="787" y="683"/>
                  </a:lnTo>
                  <a:cubicBezTo>
                    <a:pt x="755" y="683"/>
                    <a:pt x="690" y="683"/>
                    <a:pt x="690" y="699"/>
                  </a:cubicBezTo>
                  <a:cubicBezTo>
                    <a:pt x="682" y="747"/>
                    <a:pt x="666" y="763"/>
                    <a:pt x="644" y="763"/>
                  </a:cubicBezTo>
                  <a:cubicBezTo>
                    <a:pt x="622" y="763"/>
                    <a:pt x="593" y="747"/>
                    <a:pt x="561" y="731"/>
                  </a:cubicBezTo>
                  <a:lnTo>
                    <a:pt x="497" y="699"/>
                  </a:lnTo>
                  <a:cubicBezTo>
                    <a:pt x="486" y="697"/>
                    <a:pt x="475" y="696"/>
                    <a:pt x="465" y="696"/>
                  </a:cubicBezTo>
                  <a:cubicBezTo>
                    <a:pt x="380" y="696"/>
                    <a:pt x="303" y="749"/>
                    <a:pt x="303" y="763"/>
                  </a:cubicBezTo>
                  <a:cubicBezTo>
                    <a:pt x="303" y="779"/>
                    <a:pt x="190" y="796"/>
                    <a:pt x="158" y="796"/>
                  </a:cubicBezTo>
                  <a:cubicBezTo>
                    <a:pt x="126" y="796"/>
                    <a:pt x="93" y="731"/>
                    <a:pt x="61" y="715"/>
                  </a:cubicBezTo>
                  <a:cubicBezTo>
                    <a:pt x="57" y="714"/>
                    <a:pt x="54" y="713"/>
                    <a:pt x="50" y="713"/>
                  </a:cubicBezTo>
                  <a:cubicBezTo>
                    <a:pt x="11" y="713"/>
                    <a:pt x="0" y="797"/>
                    <a:pt x="45" y="812"/>
                  </a:cubicBezTo>
                  <a:cubicBezTo>
                    <a:pt x="77" y="844"/>
                    <a:pt x="174" y="876"/>
                    <a:pt x="255" y="908"/>
                  </a:cubicBezTo>
                  <a:lnTo>
                    <a:pt x="319" y="925"/>
                  </a:lnTo>
                  <a:cubicBezTo>
                    <a:pt x="351" y="925"/>
                    <a:pt x="400" y="844"/>
                    <a:pt x="416" y="812"/>
                  </a:cubicBezTo>
                  <a:cubicBezTo>
                    <a:pt x="419" y="809"/>
                    <a:pt x="424" y="807"/>
                    <a:pt x="430" y="807"/>
                  </a:cubicBezTo>
                  <a:cubicBezTo>
                    <a:pt x="459" y="807"/>
                    <a:pt x="516" y="834"/>
                    <a:pt x="529" y="860"/>
                  </a:cubicBezTo>
                  <a:cubicBezTo>
                    <a:pt x="561" y="876"/>
                    <a:pt x="609" y="925"/>
                    <a:pt x="626" y="957"/>
                  </a:cubicBezTo>
                  <a:lnTo>
                    <a:pt x="658" y="973"/>
                  </a:lnTo>
                  <a:lnTo>
                    <a:pt x="674" y="989"/>
                  </a:lnTo>
                  <a:cubicBezTo>
                    <a:pt x="706" y="989"/>
                    <a:pt x="674" y="908"/>
                    <a:pt x="658" y="876"/>
                  </a:cubicBezTo>
                  <a:cubicBezTo>
                    <a:pt x="626" y="844"/>
                    <a:pt x="868" y="763"/>
                    <a:pt x="964" y="747"/>
                  </a:cubicBezTo>
                  <a:cubicBezTo>
                    <a:pt x="973" y="746"/>
                    <a:pt x="980" y="745"/>
                    <a:pt x="988" y="745"/>
                  </a:cubicBezTo>
                  <a:cubicBezTo>
                    <a:pt x="1066" y="745"/>
                    <a:pt x="1088" y="823"/>
                    <a:pt x="1029" y="941"/>
                  </a:cubicBezTo>
                  <a:lnTo>
                    <a:pt x="1126" y="1037"/>
                  </a:lnTo>
                  <a:cubicBezTo>
                    <a:pt x="1126" y="1054"/>
                    <a:pt x="1093" y="1070"/>
                    <a:pt x="1093" y="1070"/>
                  </a:cubicBezTo>
                  <a:lnTo>
                    <a:pt x="1077" y="1118"/>
                  </a:lnTo>
                  <a:cubicBezTo>
                    <a:pt x="1142" y="1102"/>
                    <a:pt x="1174" y="1070"/>
                    <a:pt x="1174" y="1037"/>
                  </a:cubicBezTo>
                  <a:lnTo>
                    <a:pt x="1174" y="1005"/>
                  </a:lnTo>
                  <a:lnTo>
                    <a:pt x="1190" y="925"/>
                  </a:lnTo>
                  <a:cubicBezTo>
                    <a:pt x="1255" y="844"/>
                    <a:pt x="1271" y="747"/>
                    <a:pt x="1255" y="715"/>
                  </a:cubicBezTo>
                  <a:cubicBezTo>
                    <a:pt x="1255" y="699"/>
                    <a:pt x="1303" y="683"/>
                    <a:pt x="1351" y="666"/>
                  </a:cubicBezTo>
                  <a:lnTo>
                    <a:pt x="1400" y="650"/>
                  </a:lnTo>
                  <a:lnTo>
                    <a:pt x="1448" y="618"/>
                  </a:lnTo>
                  <a:cubicBezTo>
                    <a:pt x="1464" y="594"/>
                    <a:pt x="1497" y="586"/>
                    <a:pt x="1529" y="586"/>
                  </a:cubicBezTo>
                  <a:cubicBezTo>
                    <a:pt x="1561" y="586"/>
                    <a:pt x="1593" y="594"/>
                    <a:pt x="1610" y="602"/>
                  </a:cubicBezTo>
                  <a:cubicBezTo>
                    <a:pt x="1626" y="602"/>
                    <a:pt x="1706" y="650"/>
                    <a:pt x="1771" y="666"/>
                  </a:cubicBezTo>
                  <a:lnTo>
                    <a:pt x="1803" y="586"/>
                  </a:lnTo>
                  <a:cubicBezTo>
                    <a:pt x="1835" y="586"/>
                    <a:pt x="1916" y="602"/>
                    <a:pt x="1997" y="618"/>
                  </a:cubicBezTo>
                  <a:lnTo>
                    <a:pt x="2045" y="570"/>
                  </a:lnTo>
                  <a:lnTo>
                    <a:pt x="2126" y="521"/>
                  </a:lnTo>
                  <a:cubicBezTo>
                    <a:pt x="2142" y="586"/>
                    <a:pt x="2190" y="634"/>
                    <a:pt x="2206" y="634"/>
                  </a:cubicBezTo>
                  <a:cubicBezTo>
                    <a:pt x="2239" y="634"/>
                    <a:pt x="2319" y="618"/>
                    <a:pt x="2303" y="602"/>
                  </a:cubicBezTo>
                  <a:lnTo>
                    <a:pt x="2303" y="586"/>
                  </a:lnTo>
                  <a:cubicBezTo>
                    <a:pt x="2287" y="554"/>
                    <a:pt x="2271" y="521"/>
                    <a:pt x="2287" y="505"/>
                  </a:cubicBezTo>
                  <a:cubicBezTo>
                    <a:pt x="2299" y="499"/>
                    <a:pt x="2313" y="496"/>
                    <a:pt x="2327" y="496"/>
                  </a:cubicBezTo>
                  <a:cubicBezTo>
                    <a:pt x="2350" y="496"/>
                    <a:pt x="2374" y="507"/>
                    <a:pt x="2384" y="537"/>
                  </a:cubicBezTo>
                  <a:cubicBezTo>
                    <a:pt x="2384" y="580"/>
                    <a:pt x="2405" y="588"/>
                    <a:pt x="2434" y="588"/>
                  </a:cubicBezTo>
                  <a:cubicBezTo>
                    <a:pt x="2448" y="588"/>
                    <a:pt x="2464" y="586"/>
                    <a:pt x="2481" y="586"/>
                  </a:cubicBezTo>
                  <a:lnTo>
                    <a:pt x="2529" y="586"/>
                  </a:lnTo>
                  <a:cubicBezTo>
                    <a:pt x="2577" y="618"/>
                    <a:pt x="2642" y="699"/>
                    <a:pt x="2674" y="747"/>
                  </a:cubicBezTo>
                  <a:lnTo>
                    <a:pt x="2642" y="779"/>
                  </a:lnTo>
                  <a:lnTo>
                    <a:pt x="2545" y="876"/>
                  </a:lnTo>
                  <a:cubicBezTo>
                    <a:pt x="2566" y="950"/>
                    <a:pt x="2601" y="990"/>
                    <a:pt x="2637" y="990"/>
                  </a:cubicBezTo>
                  <a:cubicBezTo>
                    <a:pt x="2655" y="990"/>
                    <a:pt x="2674" y="979"/>
                    <a:pt x="2690" y="957"/>
                  </a:cubicBezTo>
                  <a:lnTo>
                    <a:pt x="2787" y="989"/>
                  </a:lnTo>
                  <a:lnTo>
                    <a:pt x="2803" y="989"/>
                  </a:lnTo>
                  <a:cubicBezTo>
                    <a:pt x="2831" y="989"/>
                    <a:pt x="3036" y="1025"/>
                    <a:pt x="3155" y="1025"/>
                  </a:cubicBezTo>
                  <a:cubicBezTo>
                    <a:pt x="3175" y="1025"/>
                    <a:pt x="3193" y="1024"/>
                    <a:pt x="3206" y="1021"/>
                  </a:cubicBezTo>
                  <a:cubicBezTo>
                    <a:pt x="3303" y="1005"/>
                    <a:pt x="3303" y="989"/>
                    <a:pt x="3223" y="989"/>
                  </a:cubicBezTo>
                  <a:lnTo>
                    <a:pt x="3190" y="989"/>
                  </a:lnTo>
                  <a:lnTo>
                    <a:pt x="3126" y="973"/>
                  </a:lnTo>
                  <a:cubicBezTo>
                    <a:pt x="3126" y="925"/>
                    <a:pt x="3029" y="812"/>
                    <a:pt x="2997" y="796"/>
                  </a:cubicBezTo>
                  <a:cubicBezTo>
                    <a:pt x="2948" y="763"/>
                    <a:pt x="2948" y="666"/>
                    <a:pt x="2964" y="570"/>
                  </a:cubicBezTo>
                  <a:lnTo>
                    <a:pt x="3013" y="554"/>
                  </a:lnTo>
                  <a:lnTo>
                    <a:pt x="3110" y="537"/>
                  </a:lnTo>
                  <a:cubicBezTo>
                    <a:pt x="3119" y="519"/>
                    <a:pt x="3135" y="511"/>
                    <a:pt x="3155" y="511"/>
                  </a:cubicBezTo>
                  <a:cubicBezTo>
                    <a:pt x="3201" y="511"/>
                    <a:pt x="3264" y="556"/>
                    <a:pt x="3287" y="602"/>
                  </a:cubicBezTo>
                  <a:cubicBezTo>
                    <a:pt x="3297" y="616"/>
                    <a:pt x="3307" y="622"/>
                    <a:pt x="3318" y="622"/>
                  </a:cubicBezTo>
                  <a:cubicBezTo>
                    <a:pt x="3344" y="622"/>
                    <a:pt x="3368" y="588"/>
                    <a:pt x="3368" y="554"/>
                  </a:cubicBezTo>
                  <a:cubicBezTo>
                    <a:pt x="3372" y="546"/>
                    <a:pt x="3378" y="543"/>
                    <a:pt x="3386" y="543"/>
                  </a:cubicBezTo>
                  <a:cubicBezTo>
                    <a:pt x="3412" y="543"/>
                    <a:pt x="3452" y="574"/>
                    <a:pt x="3465" y="586"/>
                  </a:cubicBezTo>
                  <a:cubicBezTo>
                    <a:pt x="3468" y="593"/>
                    <a:pt x="3477" y="595"/>
                    <a:pt x="3490" y="595"/>
                  </a:cubicBezTo>
                  <a:cubicBezTo>
                    <a:pt x="3524" y="595"/>
                    <a:pt x="3585" y="577"/>
                    <a:pt x="3625" y="577"/>
                  </a:cubicBezTo>
                  <a:cubicBezTo>
                    <a:pt x="3639" y="577"/>
                    <a:pt x="3651" y="579"/>
                    <a:pt x="3658" y="586"/>
                  </a:cubicBezTo>
                  <a:cubicBezTo>
                    <a:pt x="3677" y="615"/>
                    <a:pt x="3708" y="621"/>
                    <a:pt x="3734" y="621"/>
                  </a:cubicBezTo>
                  <a:cubicBezTo>
                    <a:pt x="3750" y="621"/>
                    <a:pt x="3765" y="618"/>
                    <a:pt x="3771" y="618"/>
                  </a:cubicBezTo>
                  <a:cubicBezTo>
                    <a:pt x="3780" y="613"/>
                    <a:pt x="3790" y="611"/>
                    <a:pt x="3799" y="611"/>
                  </a:cubicBezTo>
                  <a:cubicBezTo>
                    <a:pt x="3821" y="611"/>
                    <a:pt x="3840" y="623"/>
                    <a:pt x="3852" y="634"/>
                  </a:cubicBezTo>
                  <a:cubicBezTo>
                    <a:pt x="3854" y="636"/>
                    <a:pt x="3858" y="637"/>
                    <a:pt x="3863" y="637"/>
                  </a:cubicBezTo>
                  <a:cubicBezTo>
                    <a:pt x="3894" y="637"/>
                    <a:pt x="3971" y="600"/>
                    <a:pt x="4013" y="586"/>
                  </a:cubicBezTo>
                  <a:cubicBezTo>
                    <a:pt x="4045" y="554"/>
                    <a:pt x="4110" y="473"/>
                    <a:pt x="4158" y="392"/>
                  </a:cubicBezTo>
                  <a:lnTo>
                    <a:pt x="4271" y="360"/>
                  </a:lnTo>
                  <a:cubicBezTo>
                    <a:pt x="4287" y="344"/>
                    <a:pt x="4287" y="312"/>
                    <a:pt x="4271" y="279"/>
                  </a:cubicBezTo>
                  <a:lnTo>
                    <a:pt x="4255" y="247"/>
                  </a:lnTo>
                  <a:cubicBezTo>
                    <a:pt x="4207" y="215"/>
                    <a:pt x="4174" y="166"/>
                    <a:pt x="4158" y="150"/>
                  </a:cubicBezTo>
                  <a:lnTo>
                    <a:pt x="4142" y="150"/>
                  </a:lnTo>
                  <a:lnTo>
                    <a:pt x="4061" y="134"/>
                  </a:lnTo>
                  <a:cubicBezTo>
                    <a:pt x="3981" y="134"/>
                    <a:pt x="3884" y="37"/>
                    <a:pt x="3852" y="5"/>
                  </a:cubicBezTo>
                  <a:cubicBezTo>
                    <a:pt x="3846" y="2"/>
                    <a:pt x="3839" y="1"/>
                    <a:pt x="38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4655225" y="1200700"/>
              <a:ext cx="61325" cy="23800"/>
            </a:xfrm>
            <a:custGeom>
              <a:avLst/>
              <a:gdLst/>
              <a:ahLst/>
              <a:cxnLst/>
              <a:rect l="l" t="t" r="r" b="b"/>
              <a:pathLst>
                <a:path w="2453" h="952" extrusionOk="0">
                  <a:moveTo>
                    <a:pt x="2339" y="0"/>
                  </a:moveTo>
                  <a:cubicBezTo>
                    <a:pt x="2307" y="16"/>
                    <a:pt x="2259" y="65"/>
                    <a:pt x="2226" y="113"/>
                  </a:cubicBezTo>
                  <a:lnTo>
                    <a:pt x="2178" y="81"/>
                  </a:lnTo>
                  <a:lnTo>
                    <a:pt x="2113" y="33"/>
                  </a:lnTo>
                  <a:cubicBezTo>
                    <a:pt x="2081" y="81"/>
                    <a:pt x="1984" y="162"/>
                    <a:pt x="1936" y="194"/>
                  </a:cubicBezTo>
                  <a:cubicBezTo>
                    <a:pt x="1912" y="202"/>
                    <a:pt x="1879" y="206"/>
                    <a:pt x="1851" y="206"/>
                  </a:cubicBezTo>
                  <a:cubicBezTo>
                    <a:pt x="1823" y="206"/>
                    <a:pt x="1799" y="202"/>
                    <a:pt x="1791" y="194"/>
                  </a:cubicBezTo>
                  <a:cubicBezTo>
                    <a:pt x="1758" y="194"/>
                    <a:pt x="1694" y="258"/>
                    <a:pt x="1678" y="274"/>
                  </a:cubicBezTo>
                  <a:cubicBezTo>
                    <a:pt x="1646" y="307"/>
                    <a:pt x="1597" y="452"/>
                    <a:pt x="1549" y="468"/>
                  </a:cubicBezTo>
                  <a:cubicBezTo>
                    <a:pt x="1547" y="469"/>
                    <a:pt x="1545" y="469"/>
                    <a:pt x="1543" y="469"/>
                  </a:cubicBezTo>
                  <a:cubicBezTo>
                    <a:pt x="1500" y="469"/>
                    <a:pt x="1502" y="304"/>
                    <a:pt x="1549" y="242"/>
                  </a:cubicBezTo>
                  <a:cubicBezTo>
                    <a:pt x="1586" y="193"/>
                    <a:pt x="1519" y="172"/>
                    <a:pt x="1464" y="172"/>
                  </a:cubicBezTo>
                  <a:cubicBezTo>
                    <a:pt x="1447" y="172"/>
                    <a:pt x="1431" y="174"/>
                    <a:pt x="1420" y="178"/>
                  </a:cubicBezTo>
                  <a:cubicBezTo>
                    <a:pt x="1406" y="182"/>
                    <a:pt x="1379" y="184"/>
                    <a:pt x="1347" y="184"/>
                  </a:cubicBezTo>
                  <a:cubicBezTo>
                    <a:pt x="1270" y="184"/>
                    <a:pt x="1164" y="173"/>
                    <a:pt x="1129" y="162"/>
                  </a:cubicBezTo>
                  <a:cubicBezTo>
                    <a:pt x="1081" y="162"/>
                    <a:pt x="1065" y="194"/>
                    <a:pt x="1081" y="226"/>
                  </a:cubicBezTo>
                  <a:lnTo>
                    <a:pt x="1065" y="258"/>
                  </a:lnTo>
                  <a:cubicBezTo>
                    <a:pt x="1053" y="271"/>
                    <a:pt x="1040" y="276"/>
                    <a:pt x="1027" y="276"/>
                  </a:cubicBezTo>
                  <a:cubicBezTo>
                    <a:pt x="1006" y="276"/>
                    <a:pt x="982" y="262"/>
                    <a:pt x="952" y="242"/>
                  </a:cubicBezTo>
                  <a:lnTo>
                    <a:pt x="936" y="210"/>
                  </a:lnTo>
                  <a:cubicBezTo>
                    <a:pt x="927" y="207"/>
                    <a:pt x="916" y="206"/>
                    <a:pt x="903" y="206"/>
                  </a:cubicBezTo>
                  <a:cubicBezTo>
                    <a:pt x="848" y="206"/>
                    <a:pt x="766" y="232"/>
                    <a:pt x="726" y="258"/>
                  </a:cubicBezTo>
                  <a:cubicBezTo>
                    <a:pt x="713" y="265"/>
                    <a:pt x="697" y="269"/>
                    <a:pt x="681" y="269"/>
                  </a:cubicBezTo>
                  <a:cubicBezTo>
                    <a:pt x="659" y="269"/>
                    <a:pt x="639" y="261"/>
                    <a:pt x="629" y="242"/>
                  </a:cubicBezTo>
                  <a:lnTo>
                    <a:pt x="597" y="210"/>
                  </a:lnTo>
                  <a:lnTo>
                    <a:pt x="549" y="162"/>
                  </a:lnTo>
                  <a:cubicBezTo>
                    <a:pt x="500" y="210"/>
                    <a:pt x="452" y="242"/>
                    <a:pt x="420" y="258"/>
                  </a:cubicBezTo>
                  <a:lnTo>
                    <a:pt x="387" y="274"/>
                  </a:lnTo>
                  <a:lnTo>
                    <a:pt x="291" y="291"/>
                  </a:lnTo>
                  <a:cubicBezTo>
                    <a:pt x="255" y="264"/>
                    <a:pt x="190" y="252"/>
                    <a:pt x="134" y="252"/>
                  </a:cubicBezTo>
                  <a:cubicBezTo>
                    <a:pt x="88" y="252"/>
                    <a:pt x="47" y="260"/>
                    <a:pt x="33" y="274"/>
                  </a:cubicBezTo>
                  <a:cubicBezTo>
                    <a:pt x="0" y="307"/>
                    <a:pt x="65" y="371"/>
                    <a:pt x="97" y="387"/>
                  </a:cubicBezTo>
                  <a:cubicBezTo>
                    <a:pt x="129" y="387"/>
                    <a:pt x="178" y="371"/>
                    <a:pt x="194" y="339"/>
                  </a:cubicBezTo>
                  <a:cubicBezTo>
                    <a:pt x="197" y="336"/>
                    <a:pt x="202" y="335"/>
                    <a:pt x="209" y="335"/>
                  </a:cubicBezTo>
                  <a:cubicBezTo>
                    <a:pt x="238" y="335"/>
                    <a:pt x="294" y="358"/>
                    <a:pt x="307" y="371"/>
                  </a:cubicBezTo>
                  <a:cubicBezTo>
                    <a:pt x="311" y="376"/>
                    <a:pt x="322" y="378"/>
                    <a:pt x="335" y="378"/>
                  </a:cubicBezTo>
                  <a:cubicBezTo>
                    <a:pt x="367" y="378"/>
                    <a:pt x="418" y="367"/>
                    <a:pt x="452" y="355"/>
                  </a:cubicBezTo>
                  <a:lnTo>
                    <a:pt x="452" y="355"/>
                  </a:lnTo>
                  <a:cubicBezTo>
                    <a:pt x="484" y="355"/>
                    <a:pt x="420" y="436"/>
                    <a:pt x="404" y="452"/>
                  </a:cubicBezTo>
                  <a:cubicBezTo>
                    <a:pt x="390" y="459"/>
                    <a:pt x="393" y="463"/>
                    <a:pt x="409" y="463"/>
                  </a:cubicBezTo>
                  <a:cubicBezTo>
                    <a:pt x="430" y="463"/>
                    <a:pt x="476" y="455"/>
                    <a:pt x="533" y="436"/>
                  </a:cubicBezTo>
                  <a:lnTo>
                    <a:pt x="565" y="468"/>
                  </a:lnTo>
                  <a:cubicBezTo>
                    <a:pt x="603" y="487"/>
                    <a:pt x="640" y="495"/>
                    <a:pt x="675" y="495"/>
                  </a:cubicBezTo>
                  <a:cubicBezTo>
                    <a:pt x="699" y="495"/>
                    <a:pt x="722" y="491"/>
                    <a:pt x="742" y="484"/>
                  </a:cubicBezTo>
                  <a:cubicBezTo>
                    <a:pt x="823" y="484"/>
                    <a:pt x="871" y="516"/>
                    <a:pt x="904" y="549"/>
                  </a:cubicBezTo>
                  <a:lnTo>
                    <a:pt x="936" y="597"/>
                  </a:lnTo>
                  <a:cubicBezTo>
                    <a:pt x="984" y="629"/>
                    <a:pt x="1065" y="710"/>
                    <a:pt x="1113" y="710"/>
                  </a:cubicBezTo>
                  <a:cubicBezTo>
                    <a:pt x="1122" y="714"/>
                    <a:pt x="1128" y="716"/>
                    <a:pt x="1132" y="716"/>
                  </a:cubicBezTo>
                  <a:cubicBezTo>
                    <a:pt x="1143" y="716"/>
                    <a:pt x="1137" y="701"/>
                    <a:pt x="1113" y="678"/>
                  </a:cubicBezTo>
                  <a:cubicBezTo>
                    <a:pt x="1081" y="629"/>
                    <a:pt x="1000" y="613"/>
                    <a:pt x="1033" y="549"/>
                  </a:cubicBezTo>
                  <a:cubicBezTo>
                    <a:pt x="1033" y="549"/>
                    <a:pt x="1049" y="533"/>
                    <a:pt x="1049" y="533"/>
                  </a:cubicBezTo>
                  <a:cubicBezTo>
                    <a:pt x="1146" y="533"/>
                    <a:pt x="1178" y="581"/>
                    <a:pt x="1194" y="645"/>
                  </a:cubicBezTo>
                  <a:cubicBezTo>
                    <a:pt x="1199" y="651"/>
                    <a:pt x="1205" y="653"/>
                    <a:pt x="1210" y="653"/>
                  </a:cubicBezTo>
                  <a:cubicBezTo>
                    <a:pt x="1221" y="653"/>
                    <a:pt x="1232" y="645"/>
                    <a:pt x="1242" y="645"/>
                  </a:cubicBezTo>
                  <a:cubicBezTo>
                    <a:pt x="1242" y="630"/>
                    <a:pt x="1314" y="515"/>
                    <a:pt x="1363" y="515"/>
                  </a:cubicBezTo>
                  <a:cubicBezTo>
                    <a:pt x="1366" y="515"/>
                    <a:pt x="1368" y="515"/>
                    <a:pt x="1371" y="516"/>
                  </a:cubicBezTo>
                  <a:cubicBezTo>
                    <a:pt x="1420" y="516"/>
                    <a:pt x="1484" y="565"/>
                    <a:pt x="1500" y="565"/>
                  </a:cubicBezTo>
                  <a:cubicBezTo>
                    <a:pt x="1500" y="581"/>
                    <a:pt x="1468" y="613"/>
                    <a:pt x="1452" y="629"/>
                  </a:cubicBezTo>
                  <a:cubicBezTo>
                    <a:pt x="1436" y="629"/>
                    <a:pt x="1468" y="742"/>
                    <a:pt x="1517" y="742"/>
                  </a:cubicBezTo>
                  <a:cubicBezTo>
                    <a:pt x="1581" y="742"/>
                    <a:pt x="1581" y="742"/>
                    <a:pt x="1533" y="758"/>
                  </a:cubicBezTo>
                  <a:cubicBezTo>
                    <a:pt x="1484" y="775"/>
                    <a:pt x="1323" y="839"/>
                    <a:pt x="1275" y="871"/>
                  </a:cubicBezTo>
                  <a:lnTo>
                    <a:pt x="1355" y="920"/>
                  </a:lnTo>
                  <a:lnTo>
                    <a:pt x="1371" y="920"/>
                  </a:lnTo>
                  <a:cubicBezTo>
                    <a:pt x="1371" y="944"/>
                    <a:pt x="1400" y="952"/>
                    <a:pt x="1432" y="952"/>
                  </a:cubicBezTo>
                  <a:cubicBezTo>
                    <a:pt x="1464" y="952"/>
                    <a:pt x="1500" y="944"/>
                    <a:pt x="1517" y="936"/>
                  </a:cubicBezTo>
                  <a:cubicBezTo>
                    <a:pt x="1549" y="920"/>
                    <a:pt x="1517" y="887"/>
                    <a:pt x="1500" y="887"/>
                  </a:cubicBezTo>
                  <a:cubicBezTo>
                    <a:pt x="1485" y="873"/>
                    <a:pt x="1539" y="789"/>
                    <a:pt x="1586" y="789"/>
                  </a:cubicBezTo>
                  <a:cubicBezTo>
                    <a:pt x="1590" y="789"/>
                    <a:pt x="1593" y="789"/>
                    <a:pt x="1597" y="791"/>
                  </a:cubicBezTo>
                  <a:cubicBezTo>
                    <a:pt x="1601" y="792"/>
                    <a:pt x="1605" y="793"/>
                    <a:pt x="1609" y="793"/>
                  </a:cubicBezTo>
                  <a:cubicBezTo>
                    <a:pt x="1643" y="793"/>
                    <a:pt x="1628" y="722"/>
                    <a:pt x="1613" y="678"/>
                  </a:cubicBezTo>
                  <a:cubicBezTo>
                    <a:pt x="1581" y="629"/>
                    <a:pt x="1581" y="581"/>
                    <a:pt x="1581" y="549"/>
                  </a:cubicBezTo>
                  <a:lnTo>
                    <a:pt x="1597" y="549"/>
                  </a:lnTo>
                  <a:lnTo>
                    <a:pt x="1775" y="533"/>
                  </a:lnTo>
                  <a:cubicBezTo>
                    <a:pt x="1758" y="420"/>
                    <a:pt x="1823" y="291"/>
                    <a:pt x="1936" y="258"/>
                  </a:cubicBezTo>
                  <a:lnTo>
                    <a:pt x="1968" y="274"/>
                  </a:lnTo>
                  <a:lnTo>
                    <a:pt x="2049" y="323"/>
                  </a:lnTo>
                  <a:cubicBezTo>
                    <a:pt x="2129" y="323"/>
                    <a:pt x="2226" y="226"/>
                    <a:pt x="2259" y="113"/>
                  </a:cubicBezTo>
                  <a:lnTo>
                    <a:pt x="2404" y="97"/>
                  </a:lnTo>
                  <a:cubicBezTo>
                    <a:pt x="2420" y="81"/>
                    <a:pt x="2452" y="49"/>
                    <a:pt x="2436" y="49"/>
                  </a:cubicBezTo>
                  <a:cubicBezTo>
                    <a:pt x="2420" y="33"/>
                    <a:pt x="2388" y="0"/>
                    <a:pt x="2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371325" y="1208350"/>
              <a:ext cx="43975" cy="17375"/>
            </a:xfrm>
            <a:custGeom>
              <a:avLst/>
              <a:gdLst/>
              <a:ahLst/>
              <a:cxnLst/>
              <a:rect l="l" t="t" r="r" b="b"/>
              <a:pathLst>
                <a:path w="1759" h="695" extrusionOk="0">
                  <a:moveTo>
                    <a:pt x="395" y="0"/>
                  </a:moveTo>
                  <a:cubicBezTo>
                    <a:pt x="377" y="0"/>
                    <a:pt x="358" y="6"/>
                    <a:pt x="339" y="17"/>
                  </a:cubicBezTo>
                  <a:lnTo>
                    <a:pt x="420" y="81"/>
                  </a:lnTo>
                  <a:cubicBezTo>
                    <a:pt x="452" y="98"/>
                    <a:pt x="420" y="130"/>
                    <a:pt x="355" y="146"/>
                  </a:cubicBezTo>
                  <a:lnTo>
                    <a:pt x="275" y="162"/>
                  </a:lnTo>
                  <a:cubicBezTo>
                    <a:pt x="257" y="139"/>
                    <a:pt x="246" y="130"/>
                    <a:pt x="240" y="130"/>
                  </a:cubicBezTo>
                  <a:cubicBezTo>
                    <a:pt x="228" y="130"/>
                    <a:pt x="232" y="158"/>
                    <a:pt x="242" y="178"/>
                  </a:cubicBezTo>
                  <a:cubicBezTo>
                    <a:pt x="242" y="210"/>
                    <a:pt x="178" y="227"/>
                    <a:pt x="146" y="227"/>
                  </a:cubicBezTo>
                  <a:cubicBezTo>
                    <a:pt x="130" y="227"/>
                    <a:pt x="130" y="259"/>
                    <a:pt x="178" y="291"/>
                  </a:cubicBezTo>
                  <a:lnTo>
                    <a:pt x="194" y="323"/>
                  </a:lnTo>
                  <a:cubicBezTo>
                    <a:pt x="210" y="339"/>
                    <a:pt x="210" y="388"/>
                    <a:pt x="194" y="404"/>
                  </a:cubicBezTo>
                  <a:lnTo>
                    <a:pt x="81" y="436"/>
                  </a:lnTo>
                  <a:cubicBezTo>
                    <a:pt x="33" y="517"/>
                    <a:pt x="0" y="630"/>
                    <a:pt x="0" y="694"/>
                  </a:cubicBezTo>
                  <a:lnTo>
                    <a:pt x="97" y="678"/>
                  </a:lnTo>
                  <a:cubicBezTo>
                    <a:pt x="131" y="667"/>
                    <a:pt x="166" y="655"/>
                    <a:pt x="211" y="655"/>
                  </a:cubicBezTo>
                  <a:cubicBezTo>
                    <a:pt x="230" y="655"/>
                    <a:pt x="251" y="657"/>
                    <a:pt x="275" y="662"/>
                  </a:cubicBezTo>
                  <a:cubicBezTo>
                    <a:pt x="278" y="664"/>
                    <a:pt x="282" y="665"/>
                    <a:pt x="287" y="665"/>
                  </a:cubicBezTo>
                  <a:cubicBezTo>
                    <a:pt x="324" y="665"/>
                    <a:pt x="393" y="612"/>
                    <a:pt x="436" y="598"/>
                  </a:cubicBezTo>
                  <a:cubicBezTo>
                    <a:pt x="468" y="581"/>
                    <a:pt x="533" y="581"/>
                    <a:pt x="549" y="581"/>
                  </a:cubicBezTo>
                  <a:cubicBezTo>
                    <a:pt x="576" y="603"/>
                    <a:pt x="601" y="610"/>
                    <a:pt x="625" y="610"/>
                  </a:cubicBezTo>
                  <a:cubicBezTo>
                    <a:pt x="674" y="610"/>
                    <a:pt x="721" y="581"/>
                    <a:pt x="775" y="581"/>
                  </a:cubicBezTo>
                  <a:lnTo>
                    <a:pt x="888" y="598"/>
                  </a:lnTo>
                  <a:cubicBezTo>
                    <a:pt x="1017" y="614"/>
                    <a:pt x="1130" y="630"/>
                    <a:pt x="1146" y="630"/>
                  </a:cubicBezTo>
                  <a:cubicBezTo>
                    <a:pt x="1158" y="630"/>
                    <a:pt x="1233" y="603"/>
                    <a:pt x="1284" y="603"/>
                  </a:cubicBezTo>
                  <a:cubicBezTo>
                    <a:pt x="1301" y="603"/>
                    <a:pt x="1315" y="606"/>
                    <a:pt x="1323" y="614"/>
                  </a:cubicBezTo>
                  <a:cubicBezTo>
                    <a:pt x="1340" y="625"/>
                    <a:pt x="1357" y="630"/>
                    <a:pt x="1373" y="630"/>
                  </a:cubicBezTo>
                  <a:cubicBezTo>
                    <a:pt x="1402" y="630"/>
                    <a:pt x="1426" y="613"/>
                    <a:pt x="1436" y="581"/>
                  </a:cubicBezTo>
                  <a:lnTo>
                    <a:pt x="1468" y="533"/>
                  </a:lnTo>
                  <a:lnTo>
                    <a:pt x="1501" y="485"/>
                  </a:lnTo>
                  <a:cubicBezTo>
                    <a:pt x="1549" y="517"/>
                    <a:pt x="1630" y="581"/>
                    <a:pt x="1646" y="581"/>
                  </a:cubicBezTo>
                  <a:cubicBezTo>
                    <a:pt x="1662" y="581"/>
                    <a:pt x="1710" y="533"/>
                    <a:pt x="1759" y="485"/>
                  </a:cubicBezTo>
                  <a:lnTo>
                    <a:pt x="1694" y="436"/>
                  </a:lnTo>
                  <a:cubicBezTo>
                    <a:pt x="1581" y="356"/>
                    <a:pt x="1581" y="356"/>
                    <a:pt x="1581" y="323"/>
                  </a:cubicBezTo>
                  <a:cubicBezTo>
                    <a:pt x="1559" y="225"/>
                    <a:pt x="1537" y="193"/>
                    <a:pt x="1475" y="193"/>
                  </a:cubicBezTo>
                  <a:cubicBezTo>
                    <a:pt x="1446" y="193"/>
                    <a:pt x="1407" y="200"/>
                    <a:pt x="1355" y="210"/>
                  </a:cubicBezTo>
                  <a:cubicBezTo>
                    <a:pt x="1339" y="218"/>
                    <a:pt x="1319" y="223"/>
                    <a:pt x="1301" y="223"/>
                  </a:cubicBezTo>
                  <a:cubicBezTo>
                    <a:pt x="1283" y="223"/>
                    <a:pt x="1267" y="218"/>
                    <a:pt x="1259" y="210"/>
                  </a:cubicBezTo>
                  <a:lnTo>
                    <a:pt x="1178" y="146"/>
                  </a:lnTo>
                  <a:lnTo>
                    <a:pt x="1178" y="146"/>
                  </a:lnTo>
                  <a:cubicBezTo>
                    <a:pt x="1162" y="210"/>
                    <a:pt x="1194" y="275"/>
                    <a:pt x="1210" y="275"/>
                  </a:cubicBezTo>
                  <a:cubicBezTo>
                    <a:pt x="1226" y="291"/>
                    <a:pt x="1243" y="388"/>
                    <a:pt x="1243" y="436"/>
                  </a:cubicBezTo>
                  <a:cubicBezTo>
                    <a:pt x="1243" y="469"/>
                    <a:pt x="1194" y="501"/>
                    <a:pt x="1146" y="501"/>
                  </a:cubicBezTo>
                  <a:lnTo>
                    <a:pt x="1081" y="501"/>
                  </a:lnTo>
                  <a:cubicBezTo>
                    <a:pt x="1049" y="485"/>
                    <a:pt x="1049" y="436"/>
                    <a:pt x="1065" y="436"/>
                  </a:cubicBezTo>
                  <a:cubicBezTo>
                    <a:pt x="1065" y="420"/>
                    <a:pt x="1146" y="356"/>
                    <a:pt x="1130" y="339"/>
                  </a:cubicBezTo>
                  <a:cubicBezTo>
                    <a:pt x="1097" y="323"/>
                    <a:pt x="1065" y="307"/>
                    <a:pt x="1033" y="291"/>
                  </a:cubicBezTo>
                  <a:lnTo>
                    <a:pt x="1033" y="259"/>
                  </a:lnTo>
                  <a:lnTo>
                    <a:pt x="1017" y="227"/>
                  </a:lnTo>
                  <a:cubicBezTo>
                    <a:pt x="1017" y="203"/>
                    <a:pt x="948" y="188"/>
                    <a:pt x="891" y="188"/>
                  </a:cubicBezTo>
                  <a:cubicBezTo>
                    <a:pt x="871" y="188"/>
                    <a:pt x="852" y="190"/>
                    <a:pt x="839" y="194"/>
                  </a:cubicBezTo>
                  <a:cubicBezTo>
                    <a:pt x="807" y="194"/>
                    <a:pt x="759" y="307"/>
                    <a:pt x="742" y="356"/>
                  </a:cubicBezTo>
                  <a:cubicBezTo>
                    <a:pt x="742" y="371"/>
                    <a:pt x="741" y="378"/>
                    <a:pt x="738" y="378"/>
                  </a:cubicBezTo>
                  <a:cubicBezTo>
                    <a:pt x="731" y="378"/>
                    <a:pt x="716" y="342"/>
                    <a:pt x="694" y="275"/>
                  </a:cubicBezTo>
                  <a:lnTo>
                    <a:pt x="662" y="227"/>
                  </a:lnTo>
                  <a:lnTo>
                    <a:pt x="630" y="162"/>
                  </a:lnTo>
                  <a:cubicBezTo>
                    <a:pt x="581" y="210"/>
                    <a:pt x="517" y="259"/>
                    <a:pt x="501" y="259"/>
                  </a:cubicBezTo>
                  <a:cubicBezTo>
                    <a:pt x="498" y="262"/>
                    <a:pt x="494" y="263"/>
                    <a:pt x="490" y="263"/>
                  </a:cubicBezTo>
                  <a:cubicBezTo>
                    <a:pt x="473" y="263"/>
                    <a:pt x="449" y="237"/>
                    <a:pt x="436" y="210"/>
                  </a:cubicBezTo>
                  <a:lnTo>
                    <a:pt x="517" y="130"/>
                  </a:lnTo>
                  <a:cubicBezTo>
                    <a:pt x="504" y="56"/>
                    <a:pt x="454" y="0"/>
                    <a:pt x="3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4415675" y="1213600"/>
              <a:ext cx="21000" cy="12675"/>
            </a:xfrm>
            <a:custGeom>
              <a:avLst/>
              <a:gdLst/>
              <a:ahLst/>
              <a:cxnLst/>
              <a:rect l="l" t="t" r="r" b="b"/>
              <a:pathLst>
                <a:path w="840" h="507" extrusionOk="0">
                  <a:moveTo>
                    <a:pt x="662" y="0"/>
                  </a:moveTo>
                  <a:cubicBezTo>
                    <a:pt x="640" y="56"/>
                    <a:pt x="587" y="73"/>
                    <a:pt x="545" y="73"/>
                  </a:cubicBezTo>
                  <a:cubicBezTo>
                    <a:pt x="527" y="73"/>
                    <a:pt x="511" y="70"/>
                    <a:pt x="501" y="65"/>
                  </a:cubicBezTo>
                  <a:cubicBezTo>
                    <a:pt x="469" y="49"/>
                    <a:pt x="307" y="33"/>
                    <a:pt x="259" y="33"/>
                  </a:cubicBezTo>
                  <a:cubicBezTo>
                    <a:pt x="194" y="33"/>
                    <a:pt x="227" y="113"/>
                    <a:pt x="243" y="129"/>
                  </a:cubicBezTo>
                  <a:cubicBezTo>
                    <a:pt x="270" y="157"/>
                    <a:pt x="195" y="218"/>
                    <a:pt x="160" y="218"/>
                  </a:cubicBezTo>
                  <a:cubicBezTo>
                    <a:pt x="154" y="218"/>
                    <a:pt x="149" y="215"/>
                    <a:pt x="146" y="210"/>
                  </a:cubicBezTo>
                  <a:cubicBezTo>
                    <a:pt x="138" y="202"/>
                    <a:pt x="118" y="198"/>
                    <a:pt x="96" y="198"/>
                  </a:cubicBezTo>
                  <a:cubicBezTo>
                    <a:pt x="73" y="198"/>
                    <a:pt x="49" y="202"/>
                    <a:pt x="33" y="210"/>
                  </a:cubicBezTo>
                  <a:cubicBezTo>
                    <a:pt x="1" y="226"/>
                    <a:pt x="81" y="307"/>
                    <a:pt x="194" y="404"/>
                  </a:cubicBezTo>
                  <a:lnTo>
                    <a:pt x="291" y="484"/>
                  </a:lnTo>
                  <a:lnTo>
                    <a:pt x="307" y="500"/>
                  </a:lnTo>
                  <a:cubicBezTo>
                    <a:pt x="356" y="500"/>
                    <a:pt x="404" y="500"/>
                    <a:pt x="404" y="484"/>
                  </a:cubicBezTo>
                  <a:cubicBezTo>
                    <a:pt x="404" y="484"/>
                    <a:pt x="323" y="420"/>
                    <a:pt x="291" y="404"/>
                  </a:cubicBezTo>
                  <a:cubicBezTo>
                    <a:pt x="259" y="388"/>
                    <a:pt x="388" y="259"/>
                    <a:pt x="452" y="259"/>
                  </a:cubicBezTo>
                  <a:cubicBezTo>
                    <a:pt x="517" y="259"/>
                    <a:pt x="485" y="323"/>
                    <a:pt x="452" y="339"/>
                  </a:cubicBezTo>
                  <a:cubicBezTo>
                    <a:pt x="420" y="355"/>
                    <a:pt x="436" y="452"/>
                    <a:pt x="452" y="484"/>
                  </a:cubicBezTo>
                  <a:cubicBezTo>
                    <a:pt x="460" y="499"/>
                    <a:pt x="473" y="507"/>
                    <a:pt x="491" y="507"/>
                  </a:cubicBezTo>
                  <a:cubicBezTo>
                    <a:pt x="512" y="507"/>
                    <a:pt x="539" y="495"/>
                    <a:pt x="565" y="468"/>
                  </a:cubicBezTo>
                  <a:lnTo>
                    <a:pt x="565" y="436"/>
                  </a:lnTo>
                  <a:cubicBezTo>
                    <a:pt x="565" y="355"/>
                    <a:pt x="598" y="259"/>
                    <a:pt x="662" y="242"/>
                  </a:cubicBezTo>
                  <a:cubicBezTo>
                    <a:pt x="784" y="227"/>
                    <a:pt x="689" y="96"/>
                    <a:pt x="803" y="96"/>
                  </a:cubicBezTo>
                  <a:cubicBezTo>
                    <a:pt x="809" y="96"/>
                    <a:pt x="816" y="96"/>
                    <a:pt x="823" y="97"/>
                  </a:cubicBezTo>
                  <a:cubicBezTo>
                    <a:pt x="823" y="97"/>
                    <a:pt x="840" y="65"/>
                    <a:pt x="840" y="65"/>
                  </a:cubicBezTo>
                  <a:cubicBezTo>
                    <a:pt x="823" y="49"/>
                    <a:pt x="807" y="17"/>
                    <a:pt x="791" y="17"/>
                  </a:cubicBezTo>
                  <a:lnTo>
                    <a:pt x="6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4370525" y="1227825"/>
              <a:ext cx="29450" cy="9600"/>
            </a:xfrm>
            <a:custGeom>
              <a:avLst/>
              <a:gdLst/>
              <a:ahLst/>
              <a:cxnLst/>
              <a:rect l="l" t="t" r="r" b="b"/>
              <a:pathLst>
                <a:path w="1178" h="384" extrusionOk="0">
                  <a:moveTo>
                    <a:pt x="972" y="0"/>
                  </a:moveTo>
                  <a:cubicBezTo>
                    <a:pt x="899" y="0"/>
                    <a:pt x="807" y="4"/>
                    <a:pt x="710" y="12"/>
                  </a:cubicBezTo>
                  <a:lnTo>
                    <a:pt x="533" y="28"/>
                  </a:lnTo>
                  <a:cubicBezTo>
                    <a:pt x="387" y="28"/>
                    <a:pt x="274" y="61"/>
                    <a:pt x="178" y="141"/>
                  </a:cubicBezTo>
                  <a:cubicBezTo>
                    <a:pt x="150" y="169"/>
                    <a:pt x="134" y="209"/>
                    <a:pt x="78" y="209"/>
                  </a:cubicBezTo>
                  <a:cubicBezTo>
                    <a:pt x="69" y="209"/>
                    <a:pt x="60" y="208"/>
                    <a:pt x="49" y="206"/>
                  </a:cubicBezTo>
                  <a:lnTo>
                    <a:pt x="32" y="206"/>
                  </a:lnTo>
                  <a:cubicBezTo>
                    <a:pt x="0" y="206"/>
                    <a:pt x="16" y="222"/>
                    <a:pt x="49" y="238"/>
                  </a:cubicBezTo>
                  <a:lnTo>
                    <a:pt x="49" y="254"/>
                  </a:lnTo>
                  <a:lnTo>
                    <a:pt x="81" y="302"/>
                  </a:lnTo>
                  <a:cubicBezTo>
                    <a:pt x="92" y="345"/>
                    <a:pt x="117" y="374"/>
                    <a:pt x="147" y="374"/>
                  </a:cubicBezTo>
                  <a:cubicBezTo>
                    <a:pt x="162" y="374"/>
                    <a:pt x="178" y="367"/>
                    <a:pt x="194" y="351"/>
                  </a:cubicBezTo>
                  <a:lnTo>
                    <a:pt x="242" y="335"/>
                  </a:lnTo>
                  <a:lnTo>
                    <a:pt x="307" y="335"/>
                  </a:lnTo>
                  <a:cubicBezTo>
                    <a:pt x="307" y="302"/>
                    <a:pt x="339" y="125"/>
                    <a:pt x="403" y="109"/>
                  </a:cubicBezTo>
                  <a:cubicBezTo>
                    <a:pt x="415" y="101"/>
                    <a:pt x="428" y="98"/>
                    <a:pt x="440" y="98"/>
                  </a:cubicBezTo>
                  <a:cubicBezTo>
                    <a:pt x="479" y="98"/>
                    <a:pt x="516" y="129"/>
                    <a:pt x="516" y="141"/>
                  </a:cubicBezTo>
                  <a:cubicBezTo>
                    <a:pt x="516" y="157"/>
                    <a:pt x="565" y="190"/>
                    <a:pt x="613" y="222"/>
                  </a:cubicBezTo>
                  <a:lnTo>
                    <a:pt x="629" y="254"/>
                  </a:lnTo>
                  <a:lnTo>
                    <a:pt x="645" y="286"/>
                  </a:lnTo>
                  <a:cubicBezTo>
                    <a:pt x="629" y="335"/>
                    <a:pt x="678" y="383"/>
                    <a:pt x="726" y="383"/>
                  </a:cubicBezTo>
                  <a:lnTo>
                    <a:pt x="774" y="383"/>
                  </a:lnTo>
                  <a:lnTo>
                    <a:pt x="807" y="367"/>
                  </a:lnTo>
                  <a:cubicBezTo>
                    <a:pt x="823" y="335"/>
                    <a:pt x="774" y="254"/>
                    <a:pt x="742" y="238"/>
                  </a:cubicBezTo>
                  <a:cubicBezTo>
                    <a:pt x="710" y="206"/>
                    <a:pt x="678" y="141"/>
                    <a:pt x="694" y="125"/>
                  </a:cubicBezTo>
                  <a:cubicBezTo>
                    <a:pt x="700" y="114"/>
                    <a:pt x="709" y="108"/>
                    <a:pt x="722" y="108"/>
                  </a:cubicBezTo>
                  <a:cubicBezTo>
                    <a:pt x="744" y="108"/>
                    <a:pt x="775" y="126"/>
                    <a:pt x="807" y="157"/>
                  </a:cubicBezTo>
                  <a:lnTo>
                    <a:pt x="871" y="77"/>
                  </a:lnTo>
                  <a:cubicBezTo>
                    <a:pt x="871" y="77"/>
                    <a:pt x="920" y="93"/>
                    <a:pt x="952" y="93"/>
                  </a:cubicBezTo>
                  <a:lnTo>
                    <a:pt x="1065" y="109"/>
                  </a:lnTo>
                  <a:cubicBezTo>
                    <a:pt x="1109" y="176"/>
                    <a:pt x="1146" y="212"/>
                    <a:pt x="1165" y="212"/>
                  </a:cubicBezTo>
                  <a:cubicBezTo>
                    <a:pt x="1173" y="212"/>
                    <a:pt x="1178" y="205"/>
                    <a:pt x="1178" y="190"/>
                  </a:cubicBezTo>
                  <a:cubicBezTo>
                    <a:pt x="1178" y="157"/>
                    <a:pt x="1129" y="28"/>
                    <a:pt x="1113" y="12"/>
                  </a:cubicBezTo>
                  <a:cubicBezTo>
                    <a:pt x="1097" y="4"/>
                    <a:pt x="1045" y="0"/>
                    <a:pt x="9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4118875" y="1212400"/>
              <a:ext cx="14550" cy="11575"/>
            </a:xfrm>
            <a:custGeom>
              <a:avLst/>
              <a:gdLst/>
              <a:ahLst/>
              <a:cxnLst/>
              <a:rect l="l" t="t" r="r" b="b"/>
              <a:pathLst>
                <a:path w="582" h="463" extrusionOk="0">
                  <a:moveTo>
                    <a:pt x="359" y="187"/>
                  </a:moveTo>
                  <a:cubicBezTo>
                    <a:pt x="396" y="187"/>
                    <a:pt x="420" y="198"/>
                    <a:pt x="420" y="210"/>
                  </a:cubicBezTo>
                  <a:cubicBezTo>
                    <a:pt x="420" y="242"/>
                    <a:pt x="340" y="339"/>
                    <a:pt x="307" y="339"/>
                  </a:cubicBezTo>
                  <a:cubicBezTo>
                    <a:pt x="275" y="339"/>
                    <a:pt x="227" y="274"/>
                    <a:pt x="211" y="210"/>
                  </a:cubicBezTo>
                  <a:lnTo>
                    <a:pt x="259" y="210"/>
                  </a:lnTo>
                  <a:lnTo>
                    <a:pt x="307" y="194"/>
                  </a:lnTo>
                  <a:cubicBezTo>
                    <a:pt x="326" y="189"/>
                    <a:pt x="344" y="187"/>
                    <a:pt x="359" y="187"/>
                  </a:cubicBezTo>
                  <a:close/>
                  <a:moveTo>
                    <a:pt x="227" y="0"/>
                  </a:moveTo>
                  <a:cubicBezTo>
                    <a:pt x="178" y="0"/>
                    <a:pt x="146" y="16"/>
                    <a:pt x="98" y="32"/>
                  </a:cubicBezTo>
                  <a:lnTo>
                    <a:pt x="1" y="48"/>
                  </a:lnTo>
                  <a:cubicBezTo>
                    <a:pt x="33" y="129"/>
                    <a:pt x="98" y="226"/>
                    <a:pt x="130" y="290"/>
                  </a:cubicBezTo>
                  <a:lnTo>
                    <a:pt x="162" y="339"/>
                  </a:lnTo>
                  <a:lnTo>
                    <a:pt x="194" y="387"/>
                  </a:lnTo>
                  <a:cubicBezTo>
                    <a:pt x="215" y="438"/>
                    <a:pt x="266" y="463"/>
                    <a:pt x="326" y="463"/>
                  </a:cubicBezTo>
                  <a:cubicBezTo>
                    <a:pt x="362" y="463"/>
                    <a:pt x="400" y="454"/>
                    <a:pt x="436" y="436"/>
                  </a:cubicBezTo>
                  <a:lnTo>
                    <a:pt x="517" y="387"/>
                  </a:lnTo>
                  <a:lnTo>
                    <a:pt x="533" y="387"/>
                  </a:lnTo>
                  <a:cubicBezTo>
                    <a:pt x="540" y="394"/>
                    <a:pt x="549" y="398"/>
                    <a:pt x="558" y="398"/>
                  </a:cubicBezTo>
                  <a:cubicBezTo>
                    <a:pt x="570" y="398"/>
                    <a:pt x="582" y="390"/>
                    <a:pt x="582" y="371"/>
                  </a:cubicBezTo>
                  <a:lnTo>
                    <a:pt x="582" y="339"/>
                  </a:lnTo>
                  <a:cubicBezTo>
                    <a:pt x="582" y="323"/>
                    <a:pt x="549" y="290"/>
                    <a:pt x="549" y="274"/>
                  </a:cubicBezTo>
                  <a:lnTo>
                    <a:pt x="565" y="145"/>
                  </a:lnTo>
                  <a:cubicBezTo>
                    <a:pt x="535" y="75"/>
                    <a:pt x="505" y="36"/>
                    <a:pt x="487" y="36"/>
                  </a:cubicBezTo>
                  <a:cubicBezTo>
                    <a:pt x="476" y="36"/>
                    <a:pt x="469" y="50"/>
                    <a:pt x="469" y="81"/>
                  </a:cubicBezTo>
                  <a:lnTo>
                    <a:pt x="372" y="113"/>
                  </a:lnTo>
                  <a:lnTo>
                    <a:pt x="275" y="129"/>
                  </a:lnTo>
                  <a:cubicBezTo>
                    <a:pt x="196" y="103"/>
                    <a:pt x="160" y="76"/>
                    <a:pt x="176" y="76"/>
                  </a:cubicBezTo>
                  <a:cubicBezTo>
                    <a:pt x="179" y="76"/>
                    <a:pt x="186" y="78"/>
                    <a:pt x="194" y="81"/>
                  </a:cubicBezTo>
                  <a:lnTo>
                    <a:pt x="243" y="65"/>
                  </a:lnTo>
                  <a:lnTo>
                    <a:pt x="259" y="65"/>
                  </a:lnTo>
                  <a:cubicBezTo>
                    <a:pt x="259" y="32"/>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4176150" y="1158750"/>
              <a:ext cx="21800" cy="8100"/>
            </a:xfrm>
            <a:custGeom>
              <a:avLst/>
              <a:gdLst/>
              <a:ahLst/>
              <a:cxnLst/>
              <a:rect l="l" t="t" r="r" b="b"/>
              <a:pathLst>
                <a:path w="872" h="324" extrusionOk="0">
                  <a:moveTo>
                    <a:pt x="49" y="1"/>
                  </a:moveTo>
                  <a:cubicBezTo>
                    <a:pt x="17" y="1"/>
                    <a:pt x="0" y="33"/>
                    <a:pt x="0" y="97"/>
                  </a:cubicBezTo>
                  <a:lnTo>
                    <a:pt x="0" y="130"/>
                  </a:lnTo>
                  <a:lnTo>
                    <a:pt x="0" y="146"/>
                  </a:lnTo>
                  <a:cubicBezTo>
                    <a:pt x="2" y="147"/>
                    <a:pt x="4" y="148"/>
                    <a:pt x="7" y="148"/>
                  </a:cubicBezTo>
                  <a:cubicBezTo>
                    <a:pt x="29" y="148"/>
                    <a:pt x="88" y="106"/>
                    <a:pt x="134" y="106"/>
                  </a:cubicBezTo>
                  <a:cubicBezTo>
                    <a:pt x="144" y="106"/>
                    <a:pt x="153" y="108"/>
                    <a:pt x="162" y="114"/>
                  </a:cubicBezTo>
                  <a:cubicBezTo>
                    <a:pt x="194" y="130"/>
                    <a:pt x="162" y="194"/>
                    <a:pt x="129" y="227"/>
                  </a:cubicBezTo>
                  <a:cubicBezTo>
                    <a:pt x="97" y="243"/>
                    <a:pt x="291" y="259"/>
                    <a:pt x="339" y="291"/>
                  </a:cubicBezTo>
                  <a:cubicBezTo>
                    <a:pt x="388" y="323"/>
                    <a:pt x="468" y="323"/>
                    <a:pt x="468" y="323"/>
                  </a:cubicBezTo>
                  <a:cubicBezTo>
                    <a:pt x="484" y="307"/>
                    <a:pt x="500" y="291"/>
                    <a:pt x="500" y="259"/>
                  </a:cubicBezTo>
                  <a:cubicBezTo>
                    <a:pt x="500" y="243"/>
                    <a:pt x="597" y="194"/>
                    <a:pt x="629" y="178"/>
                  </a:cubicBezTo>
                  <a:cubicBezTo>
                    <a:pt x="651" y="178"/>
                    <a:pt x="708" y="185"/>
                    <a:pt x="759" y="185"/>
                  </a:cubicBezTo>
                  <a:cubicBezTo>
                    <a:pt x="784" y="185"/>
                    <a:pt x="807" y="184"/>
                    <a:pt x="823" y="178"/>
                  </a:cubicBezTo>
                  <a:cubicBezTo>
                    <a:pt x="871" y="178"/>
                    <a:pt x="871" y="114"/>
                    <a:pt x="791" y="49"/>
                  </a:cubicBezTo>
                  <a:lnTo>
                    <a:pt x="662" y="81"/>
                  </a:lnTo>
                  <a:lnTo>
                    <a:pt x="581" y="97"/>
                  </a:lnTo>
                  <a:cubicBezTo>
                    <a:pt x="500" y="49"/>
                    <a:pt x="275" y="17"/>
                    <a:pt x="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5065325" y="1192975"/>
              <a:ext cx="23425" cy="11400"/>
            </a:xfrm>
            <a:custGeom>
              <a:avLst/>
              <a:gdLst/>
              <a:ahLst/>
              <a:cxnLst/>
              <a:rect l="l" t="t" r="r" b="b"/>
              <a:pathLst>
                <a:path w="937" h="456" extrusionOk="0">
                  <a:moveTo>
                    <a:pt x="673" y="0"/>
                  </a:moveTo>
                  <a:cubicBezTo>
                    <a:pt x="665" y="0"/>
                    <a:pt x="656" y="1"/>
                    <a:pt x="646" y="3"/>
                  </a:cubicBezTo>
                  <a:lnTo>
                    <a:pt x="565" y="19"/>
                  </a:lnTo>
                  <a:cubicBezTo>
                    <a:pt x="598" y="67"/>
                    <a:pt x="614" y="132"/>
                    <a:pt x="614" y="148"/>
                  </a:cubicBezTo>
                  <a:lnTo>
                    <a:pt x="614" y="164"/>
                  </a:lnTo>
                  <a:lnTo>
                    <a:pt x="630" y="229"/>
                  </a:lnTo>
                  <a:cubicBezTo>
                    <a:pt x="620" y="234"/>
                    <a:pt x="609" y="236"/>
                    <a:pt x="599" y="236"/>
                  </a:cubicBezTo>
                  <a:cubicBezTo>
                    <a:pt x="546" y="236"/>
                    <a:pt x="498" y="173"/>
                    <a:pt x="485" y="132"/>
                  </a:cubicBezTo>
                  <a:cubicBezTo>
                    <a:pt x="485" y="114"/>
                    <a:pt x="480" y="105"/>
                    <a:pt x="472" y="105"/>
                  </a:cubicBezTo>
                  <a:cubicBezTo>
                    <a:pt x="458" y="105"/>
                    <a:pt x="434" y="130"/>
                    <a:pt x="404" y="180"/>
                  </a:cubicBezTo>
                  <a:lnTo>
                    <a:pt x="372" y="212"/>
                  </a:lnTo>
                  <a:cubicBezTo>
                    <a:pt x="356" y="229"/>
                    <a:pt x="307" y="261"/>
                    <a:pt x="291" y="261"/>
                  </a:cubicBezTo>
                  <a:lnTo>
                    <a:pt x="178" y="164"/>
                  </a:lnTo>
                  <a:cubicBezTo>
                    <a:pt x="81" y="229"/>
                    <a:pt x="1" y="325"/>
                    <a:pt x="1" y="374"/>
                  </a:cubicBezTo>
                  <a:lnTo>
                    <a:pt x="17" y="406"/>
                  </a:lnTo>
                  <a:cubicBezTo>
                    <a:pt x="17" y="422"/>
                    <a:pt x="33" y="438"/>
                    <a:pt x="33" y="438"/>
                  </a:cubicBezTo>
                  <a:cubicBezTo>
                    <a:pt x="65" y="438"/>
                    <a:pt x="98" y="438"/>
                    <a:pt x="114" y="422"/>
                  </a:cubicBezTo>
                  <a:cubicBezTo>
                    <a:pt x="114" y="406"/>
                    <a:pt x="178" y="342"/>
                    <a:pt x="259" y="293"/>
                  </a:cubicBezTo>
                  <a:lnTo>
                    <a:pt x="340" y="390"/>
                  </a:lnTo>
                  <a:lnTo>
                    <a:pt x="340" y="406"/>
                  </a:lnTo>
                  <a:cubicBezTo>
                    <a:pt x="345" y="412"/>
                    <a:pt x="349" y="416"/>
                    <a:pt x="352" y="416"/>
                  </a:cubicBezTo>
                  <a:cubicBezTo>
                    <a:pt x="358" y="416"/>
                    <a:pt x="362" y="404"/>
                    <a:pt x="372" y="374"/>
                  </a:cubicBezTo>
                  <a:cubicBezTo>
                    <a:pt x="375" y="367"/>
                    <a:pt x="387" y="363"/>
                    <a:pt x="403" y="363"/>
                  </a:cubicBezTo>
                  <a:cubicBezTo>
                    <a:pt x="459" y="363"/>
                    <a:pt x="565" y="401"/>
                    <a:pt x="565" y="438"/>
                  </a:cubicBezTo>
                  <a:cubicBezTo>
                    <a:pt x="565" y="450"/>
                    <a:pt x="567" y="455"/>
                    <a:pt x="571" y="455"/>
                  </a:cubicBezTo>
                  <a:cubicBezTo>
                    <a:pt x="577" y="455"/>
                    <a:pt x="587" y="437"/>
                    <a:pt x="598" y="406"/>
                  </a:cubicBezTo>
                  <a:lnTo>
                    <a:pt x="614" y="390"/>
                  </a:lnTo>
                  <a:lnTo>
                    <a:pt x="630" y="342"/>
                  </a:lnTo>
                  <a:cubicBezTo>
                    <a:pt x="662" y="309"/>
                    <a:pt x="711" y="293"/>
                    <a:pt x="759" y="293"/>
                  </a:cubicBezTo>
                  <a:lnTo>
                    <a:pt x="791" y="309"/>
                  </a:lnTo>
                  <a:lnTo>
                    <a:pt x="872" y="325"/>
                  </a:lnTo>
                  <a:cubicBezTo>
                    <a:pt x="936" y="261"/>
                    <a:pt x="872" y="212"/>
                    <a:pt x="856" y="180"/>
                  </a:cubicBezTo>
                  <a:cubicBezTo>
                    <a:pt x="840" y="148"/>
                    <a:pt x="807" y="116"/>
                    <a:pt x="775" y="116"/>
                  </a:cubicBezTo>
                  <a:lnTo>
                    <a:pt x="759" y="116"/>
                  </a:lnTo>
                  <a:cubicBezTo>
                    <a:pt x="756" y="119"/>
                    <a:pt x="753" y="120"/>
                    <a:pt x="749" y="120"/>
                  </a:cubicBezTo>
                  <a:cubicBezTo>
                    <a:pt x="736" y="120"/>
                    <a:pt x="723" y="100"/>
                    <a:pt x="711" y="100"/>
                  </a:cubicBezTo>
                  <a:cubicBezTo>
                    <a:pt x="711" y="56"/>
                    <a:pt x="736" y="0"/>
                    <a:pt x="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4431000" y="1221675"/>
              <a:ext cx="22575" cy="14525"/>
            </a:xfrm>
            <a:custGeom>
              <a:avLst/>
              <a:gdLst/>
              <a:ahLst/>
              <a:cxnLst/>
              <a:rect l="l" t="t" r="r" b="b"/>
              <a:pathLst>
                <a:path w="903" h="581" extrusionOk="0">
                  <a:moveTo>
                    <a:pt x="98" y="0"/>
                  </a:moveTo>
                  <a:cubicBezTo>
                    <a:pt x="49" y="0"/>
                    <a:pt x="1" y="16"/>
                    <a:pt x="1" y="16"/>
                  </a:cubicBezTo>
                  <a:cubicBezTo>
                    <a:pt x="1" y="16"/>
                    <a:pt x="81" y="48"/>
                    <a:pt x="114" y="48"/>
                  </a:cubicBezTo>
                  <a:cubicBezTo>
                    <a:pt x="146" y="65"/>
                    <a:pt x="162" y="194"/>
                    <a:pt x="146" y="242"/>
                  </a:cubicBezTo>
                  <a:cubicBezTo>
                    <a:pt x="130" y="274"/>
                    <a:pt x="65" y="419"/>
                    <a:pt x="98" y="468"/>
                  </a:cubicBezTo>
                  <a:cubicBezTo>
                    <a:pt x="111" y="481"/>
                    <a:pt x="133" y="486"/>
                    <a:pt x="156" y="486"/>
                  </a:cubicBezTo>
                  <a:cubicBezTo>
                    <a:pt x="186" y="486"/>
                    <a:pt x="217" y="477"/>
                    <a:pt x="227" y="468"/>
                  </a:cubicBezTo>
                  <a:cubicBezTo>
                    <a:pt x="229" y="465"/>
                    <a:pt x="233" y="464"/>
                    <a:pt x="238" y="464"/>
                  </a:cubicBezTo>
                  <a:cubicBezTo>
                    <a:pt x="259" y="464"/>
                    <a:pt x="297" y="493"/>
                    <a:pt x="323" y="532"/>
                  </a:cubicBezTo>
                  <a:lnTo>
                    <a:pt x="356" y="565"/>
                  </a:lnTo>
                  <a:lnTo>
                    <a:pt x="356" y="581"/>
                  </a:lnTo>
                  <a:cubicBezTo>
                    <a:pt x="388" y="581"/>
                    <a:pt x="420" y="565"/>
                    <a:pt x="420" y="548"/>
                  </a:cubicBezTo>
                  <a:lnTo>
                    <a:pt x="404" y="532"/>
                  </a:lnTo>
                  <a:lnTo>
                    <a:pt x="404" y="516"/>
                  </a:lnTo>
                  <a:cubicBezTo>
                    <a:pt x="388" y="500"/>
                    <a:pt x="436" y="468"/>
                    <a:pt x="517" y="436"/>
                  </a:cubicBezTo>
                  <a:lnTo>
                    <a:pt x="581" y="419"/>
                  </a:lnTo>
                  <a:lnTo>
                    <a:pt x="630" y="387"/>
                  </a:lnTo>
                  <a:cubicBezTo>
                    <a:pt x="682" y="400"/>
                    <a:pt x="796" y="444"/>
                    <a:pt x="848" y="444"/>
                  </a:cubicBezTo>
                  <a:cubicBezTo>
                    <a:pt x="860" y="444"/>
                    <a:pt x="869" y="442"/>
                    <a:pt x="872" y="436"/>
                  </a:cubicBezTo>
                  <a:cubicBezTo>
                    <a:pt x="902" y="420"/>
                    <a:pt x="803" y="289"/>
                    <a:pt x="737" y="289"/>
                  </a:cubicBezTo>
                  <a:cubicBezTo>
                    <a:pt x="734" y="289"/>
                    <a:pt x="730" y="290"/>
                    <a:pt x="727" y="290"/>
                  </a:cubicBezTo>
                  <a:cubicBezTo>
                    <a:pt x="718" y="292"/>
                    <a:pt x="709" y="293"/>
                    <a:pt x="699" y="293"/>
                  </a:cubicBezTo>
                  <a:cubicBezTo>
                    <a:pt x="619" y="293"/>
                    <a:pt x="513" y="239"/>
                    <a:pt x="485" y="210"/>
                  </a:cubicBezTo>
                  <a:cubicBezTo>
                    <a:pt x="480" y="201"/>
                    <a:pt x="475" y="197"/>
                    <a:pt x="469" y="197"/>
                  </a:cubicBezTo>
                  <a:cubicBezTo>
                    <a:pt x="455" y="197"/>
                    <a:pt x="441" y="227"/>
                    <a:pt x="452" y="274"/>
                  </a:cubicBezTo>
                  <a:lnTo>
                    <a:pt x="452" y="307"/>
                  </a:lnTo>
                  <a:lnTo>
                    <a:pt x="469" y="339"/>
                  </a:lnTo>
                  <a:cubicBezTo>
                    <a:pt x="480" y="362"/>
                    <a:pt x="475" y="377"/>
                    <a:pt x="446" y="377"/>
                  </a:cubicBezTo>
                  <a:cubicBezTo>
                    <a:pt x="435" y="377"/>
                    <a:pt x="421" y="375"/>
                    <a:pt x="404" y="371"/>
                  </a:cubicBezTo>
                  <a:lnTo>
                    <a:pt x="307" y="371"/>
                  </a:lnTo>
                  <a:cubicBezTo>
                    <a:pt x="302" y="373"/>
                    <a:pt x="297" y="375"/>
                    <a:pt x="292" y="375"/>
                  </a:cubicBezTo>
                  <a:cubicBezTo>
                    <a:pt x="231" y="375"/>
                    <a:pt x="165" y="204"/>
                    <a:pt x="194" y="129"/>
                  </a:cubicBezTo>
                  <a:cubicBezTo>
                    <a:pt x="243" y="65"/>
                    <a:pt x="130" y="0"/>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61250" y="1211500"/>
              <a:ext cx="14550" cy="13975"/>
            </a:xfrm>
            <a:custGeom>
              <a:avLst/>
              <a:gdLst/>
              <a:ahLst/>
              <a:cxnLst/>
              <a:rect l="l" t="t" r="r" b="b"/>
              <a:pathLst>
                <a:path w="582" h="559" extrusionOk="0">
                  <a:moveTo>
                    <a:pt x="107" y="1"/>
                  </a:moveTo>
                  <a:cubicBezTo>
                    <a:pt x="93" y="1"/>
                    <a:pt x="83" y="38"/>
                    <a:pt x="97" y="52"/>
                  </a:cubicBezTo>
                  <a:cubicBezTo>
                    <a:pt x="113" y="68"/>
                    <a:pt x="130" y="117"/>
                    <a:pt x="162" y="149"/>
                  </a:cubicBezTo>
                  <a:lnTo>
                    <a:pt x="130" y="197"/>
                  </a:lnTo>
                  <a:cubicBezTo>
                    <a:pt x="130" y="213"/>
                    <a:pt x="130" y="230"/>
                    <a:pt x="146" y="246"/>
                  </a:cubicBezTo>
                  <a:lnTo>
                    <a:pt x="162" y="294"/>
                  </a:lnTo>
                  <a:cubicBezTo>
                    <a:pt x="113" y="343"/>
                    <a:pt x="33" y="391"/>
                    <a:pt x="17" y="407"/>
                  </a:cubicBezTo>
                  <a:cubicBezTo>
                    <a:pt x="1" y="423"/>
                    <a:pt x="65" y="472"/>
                    <a:pt x="113" y="488"/>
                  </a:cubicBezTo>
                  <a:cubicBezTo>
                    <a:pt x="146" y="504"/>
                    <a:pt x="65" y="536"/>
                    <a:pt x="17" y="552"/>
                  </a:cubicBezTo>
                  <a:cubicBezTo>
                    <a:pt x="8" y="557"/>
                    <a:pt x="12" y="559"/>
                    <a:pt x="24" y="559"/>
                  </a:cubicBezTo>
                  <a:cubicBezTo>
                    <a:pt x="55" y="559"/>
                    <a:pt x="143" y="544"/>
                    <a:pt x="178" y="520"/>
                  </a:cubicBezTo>
                  <a:cubicBezTo>
                    <a:pt x="226" y="488"/>
                    <a:pt x="210" y="455"/>
                    <a:pt x="194" y="455"/>
                  </a:cubicBezTo>
                  <a:cubicBezTo>
                    <a:pt x="178" y="439"/>
                    <a:pt x="162" y="423"/>
                    <a:pt x="194" y="391"/>
                  </a:cubicBezTo>
                  <a:cubicBezTo>
                    <a:pt x="197" y="384"/>
                    <a:pt x="207" y="382"/>
                    <a:pt x="220" y="382"/>
                  </a:cubicBezTo>
                  <a:cubicBezTo>
                    <a:pt x="263" y="382"/>
                    <a:pt x="346" y="410"/>
                    <a:pt x="377" y="410"/>
                  </a:cubicBezTo>
                  <a:cubicBezTo>
                    <a:pt x="382" y="410"/>
                    <a:pt x="386" y="409"/>
                    <a:pt x="388" y="407"/>
                  </a:cubicBezTo>
                  <a:cubicBezTo>
                    <a:pt x="404" y="375"/>
                    <a:pt x="436" y="294"/>
                    <a:pt x="436" y="213"/>
                  </a:cubicBezTo>
                  <a:lnTo>
                    <a:pt x="323" y="197"/>
                  </a:lnTo>
                  <a:lnTo>
                    <a:pt x="291" y="181"/>
                  </a:lnTo>
                  <a:cubicBezTo>
                    <a:pt x="275" y="149"/>
                    <a:pt x="355" y="101"/>
                    <a:pt x="468" y="101"/>
                  </a:cubicBezTo>
                  <a:lnTo>
                    <a:pt x="565" y="101"/>
                  </a:lnTo>
                  <a:cubicBezTo>
                    <a:pt x="581" y="84"/>
                    <a:pt x="565" y="36"/>
                    <a:pt x="549" y="36"/>
                  </a:cubicBezTo>
                  <a:cubicBezTo>
                    <a:pt x="549" y="34"/>
                    <a:pt x="546" y="33"/>
                    <a:pt x="541" y="33"/>
                  </a:cubicBezTo>
                  <a:cubicBezTo>
                    <a:pt x="521" y="33"/>
                    <a:pt x="470" y="47"/>
                    <a:pt x="435" y="47"/>
                  </a:cubicBezTo>
                  <a:cubicBezTo>
                    <a:pt x="420" y="47"/>
                    <a:pt x="408" y="44"/>
                    <a:pt x="404" y="36"/>
                  </a:cubicBezTo>
                  <a:cubicBezTo>
                    <a:pt x="390" y="22"/>
                    <a:pt x="365" y="17"/>
                    <a:pt x="337" y="17"/>
                  </a:cubicBezTo>
                  <a:cubicBezTo>
                    <a:pt x="298" y="17"/>
                    <a:pt x="254" y="27"/>
                    <a:pt x="226" y="36"/>
                  </a:cubicBezTo>
                  <a:cubicBezTo>
                    <a:pt x="220" y="39"/>
                    <a:pt x="213" y="40"/>
                    <a:pt x="205" y="40"/>
                  </a:cubicBezTo>
                  <a:cubicBezTo>
                    <a:pt x="171" y="40"/>
                    <a:pt x="127" y="17"/>
                    <a:pt x="113" y="4"/>
                  </a:cubicBezTo>
                  <a:cubicBezTo>
                    <a:pt x="111" y="2"/>
                    <a:pt x="109" y="1"/>
                    <a:pt x="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721300" y="1200700"/>
              <a:ext cx="20250" cy="11875"/>
            </a:xfrm>
            <a:custGeom>
              <a:avLst/>
              <a:gdLst/>
              <a:ahLst/>
              <a:cxnLst/>
              <a:rect l="l" t="t" r="r" b="b"/>
              <a:pathLst>
                <a:path w="810" h="475" extrusionOk="0">
                  <a:moveTo>
                    <a:pt x="664" y="0"/>
                  </a:moveTo>
                  <a:lnTo>
                    <a:pt x="632" y="16"/>
                  </a:lnTo>
                  <a:cubicBezTo>
                    <a:pt x="632" y="16"/>
                    <a:pt x="616" y="49"/>
                    <a:pt x="616" y="49"/>
                  </a:cubicBezTo>
                  <a:cubicBezTo>
                    <a:pt x="648" y="97"/>
                    <a:pt x="729" y="145"/>
                    <a:pt x="712" y="162"/>
                  </a:cubicBezTo>
                  <a:lnTo>
                    <a:pt x="616" y="242"/>
                  </a:lnTo>
                  <a:cubicBezTo>
                    <a:pt x="712" y="274"/>
                    <a:pt x="712" y="307"/>
                    <a:pt x="696" y="307"/>
                  </a:cubicBezTo>
                  <a:cubicBezTo>
                    <a:pt x="664" y="323"/>
                    <a:pt x="599" y="323"/>
                    <a:pt x="567" y="323"/>
                  </a:cubicBezTo>
                  <a:cubicBezTo>
                    <a:pt x="566" y="324"/>
                    <a:pt x="564" y="325"/>
                    <a:pt x="562" y="325"/>
                  </a:cubicBezTo>
                  <a:cubicBezTo>
                    <a:pt x="543" y="325"/>
                    <a:pt x="503" y="255"/>
                    <a:pt x="503" y="226"/>
                  </a:cubicBezTo>
                  <a:cubicBezTo>
                    <a:pt x="503" y="219"/>
                    <a:pt x="502" y="216"/>
                    <a:pt x="501" y="216"/>
                  </a:cubicBezTo>
                  <a:cubicBezTo>
                    <a:pt x="496" y="216"/>
                    <a:pt x="483" y="259"/>
                    <a:pt x="470" y="323"/>
                  </a:cubicBezTo>
                  <a:lnTo>
                    <a:pt x="341" y="258"/>
                  </a:lnTo>
                  <a:lnTo>
                    <a:pt x="309" y="226"/>
                  </a:lnTo>
                  <a:cubicBezTo>
                    <a:pt x="250" y="226"/>
                    <a:pt x="121" y="309"/>
                    <a:pt x="64" y="309"/>
                  </a:cubicBezTo>
                  <a:cubicBezTo>
                    <a:pt x="59" y="309"/>
                    <a:pt x="55" y="308"/>
                    <a:pt x="51" y="307"/>
                  </a:cubicBezTo>
                  <a:cubicBezTo>
                    <a:pt x="31" y="300"/>
                    <a:pt x="16" y="296"/>
                    <a:pt x="10" y="296"/>
                  </a:cubicBezTo>
                  <a:cubicBezTo>
                    <a:pt x="0" y="296"/>
                    <a:pt x="7" y="304"/>
                    <a:pt x="35" y="323"/>
                  </a:cubicBezTo>
                  <a:cubicBezTo>
                    <a:pt x="67" y="371"/>
                    <a:pt x="390" y="355"/>
                    <a:pt x="406" y="420"/>
                  </a:cubicBezTo>
                  <a:cubicBezTo>
                    <a:pt x="418" y="456"/>
                    <a:pt x="439" y="474"/>
                    <a:pt x="469" y="474"/>
                  </a:cubicBezTo>
                  <a:cubicBezTo>
                    <a:pt x="479" y="474"/>
                    <a:pt x="491" y="472"/>
                    <a:pt x="503" y="468"/>
                  </a:cubicBezTo>
                  <a:lnTo>
                    <a:pt x="535" y="452"/>
                  </a:lnTo>
                  <a:lnTo>
                    <a:pt x="632" y="452"/>
                  </a:lnTo>
                  <a:lnTo>
                    <a:pt x="777" y="420"/>
                  </a:lnTo>
                  <a:cubicBezTo>
                    <a:pt x="809" y="323"/>
                    <a:pt x="777" y="129"/>
                    <a:pt x="761" y="81"/>
                  </a:cubicBezTo>
                  <a:cubicBezTo>
                    <a:pt x="729" y="49"/>
                    <a:pt x="680" y="16"/>
                    <a:pt x="6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3"/>
            <p:cNvSpPr/>
            <p:nvPr/>
          </p:nvSpPr>
          <p:spPr>
            <a:xfrm>
              <a:off x="4472550" y="1214500"/>
              <a:ext cx="20175" cy="9250"/>
            </a:xfrm>
            <a:custGeom>
              <a:avLst/>
              <a:gdLst/>
              <a:ahLst/>
              <a:cxnLst/>
              <a:rect l="l" t="t" r="r" b="b"/>
              <a:pathLst>
                <a:path w="807" h="370" extrusionOk="0">
                  <a:moveTo>
                    <a:pt x="323" y="1"/>
                  </a:moveTo>
                  <a:cubicBezTo>
                    <a:pt x="311" y="1"/>
                    <a:pt x="299" y="5"/>
                    <a:pt x="291" y="13"/>
                  </a:cubicBezTo>
                  <a:cubicBezTo>
                    <a:pt x="274" y="13"/>
                    <a:pt x="210" y="29"/>
                    <a:pt x="162" y="45"/>
                  </a:cubicBezTo>
                  <a:lnTo>
                    <a:pt x="113" y="77"/>
                  </a:lnTo>
                  <a:cubicBezTo>
                    <a:pt x="97" y="93"/>
                    <a:pt x="0" y="110"/>
                    <a:pt x="81" y="174"/>
                  </a:cubicBezTo>
                  <a:cubicBezTo>
                    <a:pt x="92" y="186"/>
                    <a:pt x="71" y="245"/>
                    <a:pt x="104" y="245"/>
                  </a:cubicBezTo>
                  <a:cubicBezTo>
                    <a:pt x="117" y="245"/>
                    <a:pt x="140" y="235"/>
                    <a:pt x="178" y="206"/>
                  </a:cubicBezTo>
                  <a:lnTo>
                    <a:pt x="210" y="190"/>
                  </a:lnTo>
                  <a:cubicBezTo>
                    <a:pt x="258" y="198"/>
                    <a:pt x="315" y="202"/>
                    <a:pt x="367" y="202"/>
                  </a:cubicBezTo>
                  <a:cubicBezTo>
                    <a:pt x="420" y="202"/>
                    <a:pt x="468" y="198"/>
                    <a:pt x="500" y="190"/>
                  </a:cubicBezTo>
                  <a:lnTo>
                    <a:pt x="565" y="206"/>
                  </a:lnTo>
                  <a:lnTo>
                    <a:pt x="597" y="223"/>
                  </a:lnTo>
                  <a:cubicBezTo>
                    <a:pt x="645" y="239"/>
                    <a:pt x="645" y="255"/>
                    <a:pt x="597" y="271"/>
                  </a:cubicBezTo>
                  <a:lnTo>
                    <a:pt x="549" y="303"/>
                  </a:lnTo>
                  <a:cubicBezTo>
                    <a:pt x="533" y="319"/>
                    <a:pt x="678" y="352"/>
                    <a:pt x="742" y="368"/>
                  </a:cubicBezTo>
                  <a:cubicBezTo>
                    <a:pt x="745" y="369"/>
                    <a:pt x="747" y="369"/>
                    <a:pt x="749" y="369"/>
                  </a:cubicBezTo>
                  <a:cubicBezTo>
                    <a:pt x="782" y="369"/>
                    <a:pt x="713" y="254"/>
                    <a:pt x="758" y="239"/>
                  </a:cubicBezTo>
                  <a:cubicBezTo>
                    <a:pt x="807" y="206"/>
                    <a:pt x="807" y="158"/>
                    <a:pt x="742" y="126"/>
                  </a:cubicBezTo>
                  <a:lnTo>
                    <a:pt x="694" y="93"/>
                  </a:lnTo>
                  <a:cubicBezTo>
                    <a:pt x="663" y="81"/>
                    <a:pt x="636" y="73"/>
                    <a:pt x="610" y="73"/>
                  </a:cubicBezTo>
                  <a:cubicBezTo>
                    <a:pt x="568" y="73"/>
                    <a:pt x="527" y="92"/>
                    <a:pt x="468" y="142"/>
                  </a:cubicBezTo>
                  <a:cubicBezTo>
                    <a:pt x="452" y="158"/>
                    <a:pt x="403" y="158"/>
                    <a:pt x="387" y="158"/>
                  </a:cubicBezTo>
                  <a:lnTo>
                    <a:pt x="355" y="126"/>
                  </a:lnTo>
                  <a:cubicBezTo>
                    <a:pt x="355" y="93"/>
                    <a:pt x="355" y="29"/>
                    <a:pt x="355" y="13"/>
                  </a:cubicBezTo>
                  <a:cubicBezTo>
                    <a:pt x="347" y="5"/>
                    <a:pt x="335" y="1"/>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3"/>
            <p:cNvSpPr/>
            <p:nvPr/>
          </p:nvSpPr>
          <p:spPr>
            <a:xfrm>
              <a:off x="4491700" y="1211675"/>
              <a:ext cx="15550" cy="12600"/>
            </a:xfrm>
            <a:custGeom>
              <a:avLst/>
              <a:gdLst/>
              <a:ahLst/>
              <a:cxnLst/>
              <a:rect l="l" t="t" r="r" b="b"/>
              <a:pathLst>
                <a:path w="622" h="504" extrusionOk="0">
                  <a:moveTo>
                    <a:pt x="27" y="1"/>
                  </a:moveTo>
                  <a:cubicBezTo>
                    <a:pt x="8" y="1"/>
                    <a:pt x="0" y="5"/>
                    <a:pt x="8" y="13"/>
                  </a:cubicBezTo>
                  <a:lnTo>
                    <a:pt x="25" y="29"/>
                  </a:lnTo>
                  <a:cubicBezTo>
                    <a:pt x="73" y="45"/>
                    <a:pt x="137" y="77"/>
                    <a:pt x="170" y="110"/>
                  </a:cubicBezTo>
                  <a:cubicBezTo>
                    <a:pt x="218" y="126"/>
                    <a:pt x="218" y="158"/>
                    <a:pt x="154" y="190"/>
                  </a:cubicBezTo>
                  <a:lnTo>
                    <a:pt x="137" y="190"/>
                  </a:lnTo>
                  <a:cubicBezTo>
                    <a:pt x="105" y="206"/>
                    <a:pt x="202" y="223"/>
                    <a:pt x="331" y="239"/>
                  </a:cubicBezTo>
                  <a:lnTo>
                    <a:pt x="218" y="384"/>
                  </a:lnTo>
                  <a:cubicBezTo>
                    <a:pt x="176" y="426"/>
                    <a:pt x="291" y="503"/>
                    <a:pt x="354" y="503"/>
                  </a:cubicBezTo>
                  <a:cubicBezTo>
                    <a:pt x="364" y="503"/>
                    <a:pt x="373" y="501"/>
                    <a:pt x="379" y="497"/>
                  </a:cubicBezTo>
                  <a:lnTo>
                    <a:pt x="428" y="465"/>
                  </a:lnTo>
                  <a:cubicBezTo>
                    <a:pt x="460" y="400"/>
                    <a:pt x="476" y="336"/>
                    <a:pt x="476" y="336"/>
                  </a:cubicBezTo>
                  <a:cubicBezTo>
                    <a:pt x="492" y="336"/>
                    <a:pt x="557" y="319"/>
                    <a:pt x="589" y="319"/>
                  </a:cubicBezTo>
                  <a:cubicBezTo>
                    <a:pt x="621" y="303"/>
                    <a:pt x="621" y="271"/>
                    <a:pt x="589" y="239"/>
                  </a:cubicBezTo>
                  <a:cubicBezTo>
                    <a:pt x="569" y="218"/>
                    <a:pt x="510" y="198"/>
                    <a:pt x="461" y="198"/>
                  </a:cubicBezTo>
                  <a:cubicBezTo>
                    <a:pt x="432" y="198"/>
                    <a:pt x="407" y="205"/>
                    <a:pt x="396" y="223"/>
                  </a:cubicBezTo>
                  <a:lnTo>
                    <a:pt x="379" y="223"/>
                  </a:lnTo>
                  <a:cubicBezTo>
                    <a:pt x="347" y="223"/>
                    <a:pt x="315" y="190"/>
                    <a:pt x="267" y="174"/>
                  </a:cubicBezTo>
                  <a:cubicBezTo>
                    <a:pt x="250" y="158"/>
                    <a:pt x="170" y="45"/>
                    <a:pt x="105" y="13"/>
                  </a:cubicBezTo>
                  <a:cubicBezTo>
                    <a:pt x="73" y="5"/>
                    <a:pt x="45"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3"/>
            <p:cNvSpPr/>
            <p:nvPr/>
          </p:nvSpPr>
          <p:spPr>
            <a:xfrm>
              <a:off x="5285525" y="1047675"/>
              <a:ext cx="14925" cy="13525"/>
            </a:xfrm>
            <a:custGeom>
              <a:avLst/>
              <a:gdLst/>
              <a:ahLst/>
              <a:cxnLst/>
              <a:rect l="l" t="t" r="r" b="b"/>
              <a:pathLst>
                <a:path w="597" h="541" extrusionOk="0">
                  <a:moveTo>
                    <a:pt x="206" y="1"/>
                  </a:moveTo>
                  <a:cubicBezTo>
                    <a:pt x="190" y="1"/>
                    <a:pt x="172" y="8"/>
                    <a:pt x="161" y="8"/>
                  </a:cubicBezTo>
                  <a:lnTo>
                    <a:pt x="129" y="40"/>
                  </a:lnTo>
                  <a:cubicBezTo>
                    <a:pt x="113" y="72"/>
                    <a:pt x="0" y="218"/>
                    <a:pt x="16" y="266"/>
                  </a:cubicBezTo>
                  <a:cubicBezTo>
                    <a:pt x="32" y="330"/>
                    <a:pt x="97" y="411"/>
                    <a:pt x="145" y="459"/>
                  </a:cubicBezTo>
                  <a:lnTo>
                    <a:pt x="226" y="476"/>
                  </a:lnTo>
                  <a:lnTo>
                    <a:pt x="258" y="492"/>
                  </a:lnTo>
                  <a:cubicBezTo>
                    <a:pt x="290" y="508"/>
                    <a:pt x="339" y="524"/>
                    <a:pt x="371" y="540"/>
                  </a:cubicBezTo>
                  <a:lnTo>
                    <a:pt x="387" y="524"/>
                  </a:lnTo>
                  <a:cubicBezTo>
                    <a:pt x="403" y="524"/>
                    <a:pt x="419" y="492"/>
                    <a:pt x="419" y="476"/>
                  </a:cubicBezTo>
                  <a:cubicBezTo>
                    <a:pt x="419" y="459"/>
                    <a:pt x="387" y="443"/>
                    <a:pt x="371" y="427"/>
                  </a:cubicBezTo>
                  <a:cubicBezTo>
                    <a:pt x="371" y="411"/>
                    <a:pt x="371" y="379"/>
                    <a:pt x="387" y="363"/>
                  </a:cubicBezTo>
                  <a:cubicBezTo>
                    <a:pt x="411" y="363"/>
                    <a:pt x="490" y="390"/>
                    <a:pt x="535" y="390"/>
                  </a:cubicBezTo>
                  <a:cubicBezTo>
                    <a:pt x="549" y="390"/>
                    <a:pt x="561" y="387"/>
                    <a:pt x="565" y="379"/>
                  </a:cubicBezTo>
                  <a:cubicBezTo>
                    <a:pt x="597" y="347"/>
                    <a:pt x="581" y="298"/>
                    <a:pt x="516" y="282"/>
                  </a:cubicBezTo>
                  <a:cubicBezTo>
                    <a:pt x="512" y="281"/>
                    <a:pt x="505" y="280"/>
                    <a:pt x="498" y="280"/>
                  </a:cubicBezTo>
                  <a:cubicBezTo>
                    <a:pt x="443" y="280"/>
                    <a:pt x="317" y="314"/>
                    <a:pt x="232" y="314"/>
                  </a:cubicBezTo>
                  <a:cubicBezTo>
                    <a:pt x="202" y="314"/>
                    <a:pt x="177" y="310"/>
                    <a:pt x="161" y="298"/>
                  </a:cubicBezTo>
                  <a:cubicBezTo>
                    <a:pt x="113" y="266"/>
                    <a:pt x="129" y="185"/>
                    <a:pt x="194" y="121"/>
                  </a:cubicBezTo>
                  <a:lnTo>
                    <a:pt x="258" y="56"/>
                  </a:lnTo>
                  <a:cubicBezTo>
                    <a:pt x="258" y="56"/>
                    <a:pt x="242" y="8"/>
                    <a:pt x="226" y="8"/>
                  </a:cubicBezTo>
                  <a:cubicBezTo>
                    <a:pt x="220" y="2"/>
                    <a:pt x="213" y="1"/>
                    <a:pt x="2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3"/>
            <p:cNvSpPr/>
            <p:nvPr/>
          </p:nvSpPr>
          <p:spPr>
            <a:xfrm>
              <a:off x="4574975" y="1211575"/>
              <a:ext cx="15750" cy="13450"/>
            </a:xfrm>
            <a:custGeom>
              <a:avLst/>
              <a:gdLst/>
              <a:ahLst/>
              <a:cxnLst/>
              <a:rect l="l" t="t" r="r" b="b"/>
              <a:pathLst>
                <a:path w="630" h="538" extrusionOk="0">
                  <a:moveTo>
                    <a:pt x="516" y="1"/>
                  </a:moveTo>
                  <a:lnTo>
                    <a:pt x="500" y="17"/>
                  </a:lnTo>
                  <a:lnTo>
                    <a:pt x="404" y="81"/>
                  </a:lnTo>
                  <a:cubicBezTo>
                    <a:pt x="468" y="162"/>
                    <a:pt x="452" y="227"/>
                    <a:pt x="436" y="227"/>
                  </a:cubicBezTo>
                  <a:cubicBezTo>
                    <a:pt x="407" y="227"/>
                    <a:pt x="311" y="160"/>
                    <a:pt x="257" y="160"/>
                  </a:cubicBezTo>
                  <a:cubicBezTo>
                    <a:pt x="252" y="160"/>
                    <a:pt x="247" y="161"/>
                    <a:pt x="242" y="162"/>
                  </a:cubicBezTo>
                  <a:cubicBezTo>
                    <a:pt x="194" y="178"/>
                    <a:pt x="81" y="194"/>
                    <a:pt x="0" y="210"/>
                  </a:cubicBezTo>
                  <a:lnTo>
                    <a:pt x="81" y="340"/>
                  </a:lnTo>
                  <a:lnTo>
                    <a:pt x="81" y="356"/>
                  </a:lnTo>
                  <a:cubicBezTo>
                    <a:pt x="81" y="372"/>
                    <a:pt x="113" y="485"/>
                    <a:pt x="129" y="533"/>
                  </a:cubicBezTo>
                  <a:cubicBezTo>
                    <a:pt x="131" y="536"/>
                    <a:pt x="133" y="538"/>
                    <a:pt x="137" y="538"/>
                  </a:cubicBezTo>
                  <a:cubicBezTo>
                    <a:pt x="166" y="538"/>
                    <a:pt x="255" y="414"/>
                    <a:pt x="226" y="356"/>
                  </a:cubicBezTo>
                  <a:cubicBezTo>
                    <a:pt x="205" y="313"/>
                    <a:pt x="226" y="298"/>
                    <a:pt x="252" y="298"/>
                  </a:cubicBezTo>
                  <a:cubicBezTo>
                    <a:pt x="266" y="298"/>
                    <a:pt x="280" y="302"/>
                    <a:pt x="291" y="307"/>
                  </a:cubicBezTo>
                  <a:cubicBezTo>
                    <a:pt x="319" y="322"/>
                    <a:pt x="425" y="374"/>
                    <a:pt x="470" y="374"/>
                  </a:cubicBezTo>
                  <a:cubicBezTo>
                    <a:pt x="476" y="374"/>
                    <a:pt x="481" y="374"/>
                    <a:pt x="484" y="372"/>
                  </a:cubicBezTo>
                  <a:cubicBezTo>
                    <a:pt x="516" y="340"/>
                    <a:pt x="597" y="259"/>
                    <a:pt x="613" y="227"/>
                  </a:cubicBezTo>
                  <a:cubicBezTo>
                    <a:pt x="629" y="210"/>
                    <a:pt x="549" y="65"/>
                    <a:pt x="565" y="49"/>
                  </a:cubicBezTo>
                  <a:cubicBezTo>
                    <a:pt x="565" y="33"/>
                    <a:pt x="549" y="1"/>
                    <a:pt x="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3"/>
            <p:cNvSpPr/>
            <p:nvPr/>
          </p:nvSpPr>
          <p:spPr>
            <a:xfrm>
              <a:off x="5390350" y="1188600"/>
              <a:ext cx="16175" cy="7775"/>
            </a:xfrm>
            <a:custGeom>
              <a:avLst/>
              <a:gdLst/>
              <a:ahLst/>
              <a:cxnLst/>
              <a:rect l="l" t="t" r="r" b="b"/>
              <a:pathLst>
                <a:path w="647" h="311" extrusionOk="0">
                  <a:moveTo>
                    <a:pt x="211" y="0"/>
                  </a:moveTo>
                  <a:cubicBezTo>
                    <a:pt x="194" y="0"/>
                    <a:pt x="194" y="33"/>
                    <a:pt x="211" y="49"/>
                  </a:cubicBezTo>
                  <a:lnTo>
                    <a:pt x="211" y="65"/>
                  </a:lnTo>
                  <a:lnTo>
                    <a:pt x="211" y="97"/>
                  </a:lnTo>
                  <a:cubicBezTo>
                    <a:pt x="203" y="105"/>
                    <a:pt x="190" y="109"/>
                    <a:pt x="178" y="109"/>
                  </a:cubicBezTo>
                  <a:cubicBezTo>
                    <a:pt x="166" y="109"/>
                    <a:pt x="154" y="105"/>
                    <a:pt x="146" y="97"/>
                  </a:cubicBezTo>
                  <a:cubicBezTo>
                    <a:pt x="130" y="97"/>
                    <a:pt x="49" y="162"/>
                    <a:pt x="33" y="178"/>
                  </a:cubicBezTo>
                  <a:cubicBezTo>
                    <a:pt x="1" y="210"/>
                    <a:pt x="65" y="291"/>
                    <a:pt x="98" y="307"/>
                  </a:cubicBezTo>
                  <a:cubicBezTo>
                    <a:pt x="100" y="310"/>
                    <a:pt x="106" y="311"/>
                    <a:pt x="113" y="311"/>
                  </a:cubicBezTo>
                  <a:cubicBezTo>
                    <a:pt x="147" y="311"/>
                    <a:pt x="227" y="280"/>
                    <a:pt x="307" y="226"/>
                  </a:cubicBezTo>
                  <a:lnTo>
                    <a:pt x="404" y="178"/>
                  </a:lnTo>
                  <a:cubicBezTo>
                    <a:pt x="417" y="178"/>
                    <a:pt x="451" y="219"/>
                    <a:pt x="497" y="219"/>
                  </a:cubicBezTo>
                  <a:cubicBezTo>
                    <a:pt x="508" y="219"/>
                    <a:pt x="520" y="216"/>
                    <a:pt x="533" y="210"/>
                  </a:cubicBezTo>
                  <a:lnTo>
                    <a:pt x="582" y="178"/>
                  </a:lnTo>
                  <a:cubicBezTo>
                    <a:pt x="646" y="162"/>
                    <a:pt x="646" y="146"/>
                    <a:pt x="582" y="146"/>
                  </a:cubicBezTo>
                  <a:cubicBezTo>
                    <a:pt x="528" y="146"/>
                    <a:pt x="440" y="90"/>
                    <a:pt x="403" y="90"/>
                  </a:cubicBezTo>
                  <a:cubicBezTo>
                    <a:pt x="396" y="90"/>
                    <a:pt x="391" y="92"/>
                    <a:pt x="388" y="97"/>
                  </a:cubicBezTo>
                  <a:cubicBezTo>
                    <a:pt x="383" y="102"/>
                    <a:pt x="374" y="104"/>
                    <a:pt x="364" y="104"/>
                  </a:cubicBezTo>
                  <a:cubicBezTo>
                    <a:pt x="338" y="104"/>
                    <a:pt x="303" y="92"/>
                    <a:pt x="291" y="81"/>
                  </a:cubicBezTo>
                  <a:cubicBezTo>
                    <a:pt x="275" y="65"/>
                    <a:pt x="243" y="0"/>
                    <a:pt x="2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3"/>
            <p:cNvSpPr/>
            <p:nvPr/>
          </p:nvSpPr>
          <p:spPr>
            <a:xfrm>
              <a:off x="4400350" y="1226050"/>
              <a:ext cx="16175" cy="7950"/>
            </a:xfrm>
            <a:custGeom>
              <a:avLst/>
              <a:gdLst/>
              <a:ahLst/>
              <a:cxnLst/>
              <a:rect l="l" t="t" r="r" b="b"/>
              <a:pathLst>
                <a:path w="647" h="318" extrusionOk="0">
                  <a:moveTo>
                    <a:pt x="597" y="1"/>
                  </a:moveTo>
                  <a:cubicBezTo>
                    <a:pt x="531" y="1"/>
                    <a:pt x="517" y="87"/>
                    <a:pt x="517" y="132"/>
                  </a:cubicBezTo>
                  <a:cubicBezTo>
                    <a:pt x="510" y="145"/>
                    <a:pt x="489" y="150"/>
                    <a:pt x="464" y="150"/>
                  </a:cubicBezTo>
                  <a:cubicBezTo>
                    <a:pt x="431" y="150"/>
                    <a:pt x="390" y="141"/>
                    <a:pt x="372" y="132"/>
                  </a:cubicBezTo>
                  <a:cubicBezTo>
                    <a:pt x="340" y="115"/>
                    <a:pt x="227" y="67"/>
                    <a:pt x="194" y="67"/>
                  </a:cubicBezTo>
                  <a:cubicBezTo>
                    <a:pt x="146" y="67"/>
                    <a:pt x="130" y="132"/>
                    <a:pt x="146" y="196"/>
                  </a:cubicBezTo>
                  <a:lnTo>
                    <a:pt x="114" y="228"/>
                  </a:lnTo>
                  <a:lnTo>
                    <a:pt x="1" y="293"/>
                  </a:lnTo>
                  <a:cubicBezTo>
                    <a:pt x="19" y="311"/>
                    <a:pt x="33" y="317"/>
                    <a:pt x="46" y="317"/>
                  </a:cubicBezTo>
                  <a:cubicBezTo>
                    <a:pt x="89" y="317"/>
                    <a:pt x="112" y="243"/>
                    <a:pt x="166" y="243"/>
                  </a:cubicBezTo>
                  <a:cubicBezTo>
                    <a:pt x="170" y="243"/>
                    <a:pt x="174" y="244"/>
                    <a:pt x="178" y="244"/>
                  </a:cubicBezTo>
                  <a:cubicBezTo>
                    <a:pt x="243" y="244"/>
                    <a:pt x="323" y="244"/>
                    <a:pt x="356" y="228"/>
                  </a:cubicBezTo>
                  <a:lnTo>
                    <a:pt x="372" y="228"/>
                  </a:lnTo>
                  <a:lnTo>
                    <a:pt x="453" y="244"/>
                  </a:lnTo>
                  <a:cubicBezTo>
                    <a:pt x="549" y="244"/>
                    <a:pt x="646" y="196"/>
                    <a:pt x="646" y="115"/>
                  </a:cubicBezTo>
                  <a:lnTo>
                    <a:pt x="630" y="51"/>
                  </a:lnTo>
                  <a:lnTo>
                    <a:pt x="614" y="2"/>
                  </a:lnTo>
                  <a:cubicBezTo>
                    <a:pt x="608" y="1"/>
                    <a:pt x="602" y="1"/>
                    <a:pt x="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3"/>
            <p:cNvSpPr/>
            <p:nvPr/>
          </p:nvSpPr>
          <p:spPr>
            <a:xfrm>
              <a:off x="4781025" y="1199075"/>
              <a:ext cx="16975" cy="9750"/>
            </a:xfrm>
            <a:custGeom>
              <a:avLst/>
              <a:gdLst/>
              <a:ahLst/>
              <a:cxnLst/>
              <a:rect l="l" t="t" r="r" b="b"/>
              <a:pathLst>
                <a:path w="679" h="390" extrusionOk="0">
                  <a:moveTo>
                    <a:pt x="485" y="1"/>
                  </a:moveTo>
                  <a:cubicBezTo>
                    <a:pt x="356" y="1"/>
                    <a:pt x="307" y="17"/>
                    <a:pt x="372" y="81"/>
                  </a:cubicBezTo>
                  <a:cubicBezTo>
                    <a:pt x="436" y="146"/>
                    <a:pt x="356" y="178"/>
                    <a:pt x="356" y="210"/>
                  </a:cubicBezTo>
                  <a:lnTo>
                    <a:pt x="372" y="291"/>
                  </a:lnTo>
                  <a:cubicBezTo>
                    <a:pt x="353" y="295"/>
                    <a:pt x="333" y="297"/>
                    <a:pt x="313" y="297"/>
                  </a:cubicBezTo>
                  <a:cubicBezTo>
                    <a:pt x="248" y="297"/>
                    <a:pt x="183" y="276"/>
                    <a:pt x="146" y="227"/>
                  </a:cubicBezTo>
                  <a:lnTo>
                    <a:pt x="33" y="243"/>
                  </a:lnTo>
                  <a:lnTo>
                    <a:pt x="17" y="259"/>
                  </a:lnTo>
                  <a:cubicBezTo>
                    <a:pt x="1" y="259"/>
                    <a:pt x="17" y="323"/>
                    <a:pt x="33" y="339"/>
                  </a:cubicBezTo>
                  <a:cubicBezTo>
                    <a:pt x="49" y="356"/>
                    <a:pt x="130" y="372"/>
                    <a:pt x="227" y="372"/>
                  </a:cubicBezTo>
                  <a:lnTo>
                    <a:pt x="307" y="388"/>
                  </a:lnTo>
                  <a:lnTo>
                    <a:pt x="372" y="388"/>
                  </a:lnTo>
                  <a:cubicBezTo>
                    <a:pt x="379" y="389"/>
                    <a:pt x="386" y="390"/>
                    <a:pt x="393" y="390"/>
                  </a:cubicBezTo>
                  <a:cubicBezTo>
                    <a:pt x="461" y="390"/>
                    <a:pt x="501" y="320"/>
                    <a:pt x="501" y="291"/>
                  </a:cubicBezTo>
                  <a:cubicBezTo>
                    <a:pt x="485" y="259"/>
                    <a:pt x="469" y="130"/>
                    <a:pt x="501" y="114"/>
                  </a:cubicBezTo>
                  <a:cubicBezTo>
                    <a:pt x="549" y="81"/>
                    <a:pt x="630" y="65"/>
                    <a:pt x="662" y="65"/>
                  </a:cubicBezTo>
                  <a:cubicBezTo>
                    <a:pt x="678" y="65"/>
                    <a:pt x="630" y="33"/>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4223725" y="1157475"/>
              <a:ext cx="14150" cy="5350"/>
            </a:xfrm>
            <a:custGeom>
              <a:avLst/>
              <a:gdLst/>
              <a:ahLst/>
              <a:cxnLst/>
              <a:rect l="l" t="t" r="r" b="b"/>
              <a:pathLst>
                <a:path w="566" h="214" extrusionOk="0">
                  <a:moveTo>
                    <a:pt x="371" y="0"/>
                  </a:moveTo>
                  <a:cubicBezTo>
                    <a:pt x="292" y="0"/>
                    <a:pt x="153" y="38"/>
                    <a:pt x="98" y="52"/>
                  </a:cubicBezTo>
                  <a:cubicBezTo>
                    <a:pt x="33" y="68"/>
                    <a:pt x="1" y="132"/>
                    <a:pt x="17" y="181"/>
                  </a:cubicBezTo>
                  <a:cubicBezTo>
                    <a:pt x="24" y="201"/>
                    <a:pt x="67" y="210"/>
                    <a:pt x="114" y="210"/>
                  </a:cubicBezTo>
                  <a:cubicBezTo>
                    <a:pt x="180" y="210"/>
                    <a:pt x="252" y="193"/>
                    <a:pt x="243" y="165"/>
                  </a:cubicBezTo>
                  <a:cubicBezTo>
                    <a:pt x="243" y="128"/>
                    <a:pt x="270" y="110"/>
                    <a:pt x="318" y="110"/>
                  </a:cubicBezTo>
                  <a:cubicBezTo>
                    <a:pt x="333" y="110"/>
                    <a:pt x="352" y="112"/>
                    <a:pt x="372" y="116"/>
                  </a:cubicBezTo>
                  <a:lnTo>
                    <a:pt x="420" y="148"/>
                  </a:lnTo>
                  <a:lnTo>
                    <a:pt x="517" y="213"/>
                  </a:lnTo>
                  <a:cubicBezTo>
                    <a:pt x="565" y="165"/>
                    <a:pt x="452" y="36"/>
                    <a:pt x="404" y="3"/>
                  </a:cubicBezTo>
                  <a:cubicBezTo>
                    <a:pt x="395" y="1"/>
                    <a:pt x="384" y="0"/>
                    <a:pt x="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5129450" y="1157950"/>
              <a:ext cx="16550" cy="7100"/>
            </a:xfrm>
            <a:custGeom>
              <a:avLst/>
              <a:gdLst/>
              <a:ahLst/>
              <a:cxnLst/>
              <a:rect l="l" t="t" r="r" b="b"/>
              <a:pathLst>
                <a:path w="662" h="284" extrusionOk="0">
                  <a:moveTo>
                    <a:pt x="226" y="0"/>
                  </a:moveTo>
                  <a:cubicBezTo>
                    <a:pt x="243" y="81"/>
                    <a:pt x="162" y="65"/>
                    <a:pt x="113" y="81"/>
                  </a:cubicBezTo>
                  <a:cubicBezTo>
                    <a:pt x="65" y="81"/>
                    <a:pt x="33" y="129"/>
                    <a:pt x="17" y="162"/>
                  </a:cubicBezTo>
                  <a:cubicBezTo>
                    <a:pt x="1" y="194"/>
                    <a:pt x="1" y="226"/>
                    <a:pt x="49" y="275"/>
                  </a:cubicBezTo>
                  <a:cubicBezTo>
                    <a:pt x="62" y="281"/>
                    <a:pt x="72" y="284"/>
                    <a:pt x="81" y="284"/>
                  </a:cubicBezTo>
                  <a:cubicBezTo>
                    <a:pt x="115" y="284"/>
                    <a:pt x="120" y="242"/>
                    <a:pt x="146" y="242"/>
                  </a:cubicBezTo>
                  <a:lnTo>
                    <a:pt x="275" y="259"/>
                  </a:lnTo>
                  <a:cubicBezTo>
                    <a:pt x="388" y="226"/>
                    <a:pt x="517" y="194"/>
                    <a:pt x="533" y="194"/>
                  </a:cubicBezTo>
                  <a:lnTo>
                    <a:pt x="549" y="178"/>
                  </a:lnTo>
                  <a:lnTo>
                    <a:pt x="597" y="162"/>
                  </a:lnTo>
                  <a:cubicBezTo>
                    <a:pt x="662" y="129"/>
                    <a:pt x="630" y="65"/>
                    <a:pt x="517" y="33"/>
                  </a:cubicBezTo>
                  <a:lnTo>
                    <a:pt x="372" y="33"/>
                  </a:lnTo>
                  <a:cubicBezTo>
                    <a:pt x="307" y="17"/>
                    <a:pt x="243"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838300" y="1197200"/>
              <a:ext cx="15750" cy="8700"/>
            </a:xfrm>
            <a:custGeom>
              <a:avLst/>
              <a:gdLst/>
              <a:ahLst/>
              <a:cxnLst/>
              <a:rect l="l" t="t" r="r" b="b"/>
              <a:pathLst>
                <a:path w="630" h="348" extrusionOk="0">
                  <a:moveTo>
                    <a:pt x="502" y="0"/>
                  </a:moveTo>
                  <a:cubicBezTo>
                    <a:pt x="474" y="0"/>
                    <a:pt x="412" y="31"/>
                    <a:pt x="388" y="43"/>
                  </a:cubicBezTo>
                  <a:cubicBezTo>
                    <a:pt x="355" y="76"/>
                    <a:pt x="146" y="76"/>
                    <a:pt x="113" y="124"/>
                  </a:cubicBezTo>
                  <a:cubicBezTo>
                    <a:pt x="65" y="173"/>
                    <a:pt x="17" y="237"/>
                    <a:pt x="17" y="285"/>
                  </a:cubicBezTo>
                  <a:lnTo>
                    <a:pt x="0" y="318"/>
                  </a:lnTo>
                  <a:lnTo>
                    <a:pt x="0" y="334"/>
                  </a:lnTo>
                  <a:cubicBezTo>
                    <a:pt x="0" y="344"/>
                    <a:pt x="10" y="348"/>
                    <a:pt x="24" y="348"/>
                  </a:cubicBezTo>
                  <a:cubicBezTo>
                    <a:pt x="54" y="348"/>
                    <a:pt x="107" y="329"/>
                    <a:pt x="129" y="318"/>
                  </a:cubicBezTo>
                  <a:cubicBezTo>
                    <a:pt x="162" y="318"/>
                    <a:pt x="146" y="221"/>
                    <a:pt x="146" y="189"/>
                  </a:cubicBezTo>
                  <a:cubicBezTo>
                    <a:pt x="151" y="179"/>
                    <a:pt x="165" y="175"/>
                    <a:pt x="183" y="175"/>
                  </a:cubicBezTo>
                  <a:cubicBezTo>
                    <a:pt x="224" y="175"/>
                    <a:pt x="285" y="194"/>
                    <a:pt x="307" y="205"/>
                  </a:cubicBezTo>
                  <a:cubicBezTo>
                    <a:pt x="316" y="209"/>
                    <a:pt x="324" y="211"/>
                    <a:pt x="333" y="211"/>
                  </a:cubicBezTo>
                  <a:cubicBezTo>
                    <a:pt x="356" y="211"/>
                    <a:pt x="380" y="196"/>
                    <a:pt x="404" y="173"/>
                  </a:cubicBezTo>
                  <a:lnTo>
                    <a:pt x="436" y="156"/>
                  </a:lnTo>
                  <a:cubicBezTo>
                    <a:pt x="456" y="146"/>
                    <a:pt x="475" y="141"/>
                    <a:pt x="492" y="141"/>
                  </a:cubicBezTo>
                  <a:cubicBezTo>
                    <a:pt x="530" y="141"/>
                    <a:pt x="559" y="166"/>
                    <a:pt x="581" y="221"/>
                  </a:cubicBezTo>
                  <a:lnTo>
                    <a:pt x="581" y="237"/>
                  </a:lnTo>
                  <a:cubicBezTo>
                    <a:pt x="586" y="242"/>
                    <a:pt x="591" y="245"/>
                    <a:pt x="596" y="245"/>
                  </a:cubicBezTo>
                  <a:cubicBezTo>
                    <a:pt x="618" y="245"/>
                    <a:pt x="630" y="183"/>
                    <a:pt x="630" y="156"/>
                  </a:cubicBezTo>
                  <a:cubicBezTo>
                    <a:pt x="630" y="133"/>
                    <a:pt x="604" y="118"/>
                    <a:pt x="564" y="118"/>
                  </a:cubicBezTo>
                  <a:cubicBezTo>
                    <a:pt x="550" y="118"/>
                    <a:pt x="534" y="120"/>
                    <a:pt x="517" y="124"/>
                  </a:cubicBezTo>
                  <a:lnTo>
                    <a:pt x="517" y="43"/>
                  </a:lnTo>
                  <a:lnTo>
                    <a:pt x="517" y="11"/>
                  </a:lnTo>
                  <a:cubicBezTo>
                    <a:pt x="517" y="3"/>
                    <a:pt x="511" y="0"/>
                    <a:pt x="5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5227050" y="1173275"/>
              <a:ext cx="16950" cy="4850"/>
            </a:xfrm>
            <a:custGeom>
              <a:avLst/>
              <a:gdLst/>
              <a:ahLst/>
              <a:cxnLst/>
              <a:rect l="l" t="t" r="r" b="b"/>
              <a:pathLst>
                <a:path w="678" h="194" extrusionOk="0">
                  <a:moveTo>
                    <a:pt x="549" y="0"/>
                  </a:moveTo>
                  <a:cubicBezTo>
                    <a:pt x="532" y="0"/>
                    <a:pt x="436" y="33"/>
                    <a:pt x="339" y="65"/>
                  </a:cubicBezTo>
                  <a:lnTo>
                    <a:pt x="242" y="49"/>
                  </a:lnTo>
                  <a:lnTo>
                    <a:pt x="129" y="33"/>
                  </a:lnTo>
                  <a:cubicBezTo>
                    <a:pt x="32" y="65"/>
                    <a:pt x="0" y="113"/>
                    <a:pt x="97" y="146"/>
                  </a:cubicBezTo>
                  <a:lnTo>
                    <a:pt x="145" y="162"/>
                  </a:lnTo>
                  <a:lnTo>
                    <a:pt x="194" y="194"/>
                  </a:lnTo>
                  <a:cubicBezTo>
                    <a:pt x="242" y="178"/>
                    <a:pt x="355" y="162"/>
                    <a:pt x="420" y="162"/>
                  </a:cubicBezTo>
                  <a:lnTo>
                    <a:pt x="468" y="162"/>
                  </a:lnTo>
                  <a:lnTo>
                    <a:pt x="532" y="178"/>
                  </a:lnTo>
                  <a:cubicBezTo>
                    <a:pt x="539" y="179"/>
                    <a:pt x="546" y="180"/>
                    <a:pt x="553" y="180"/>
                  </a:cubicBezTo>
                  <a:cubicBezTo>
                    <a:pt x="613" y="180"/>
                    <a:pt x="678" y="119"/>
                    <a:pt x="678" y="33"/>
                  </a:cubicBezTo>
                  <a:lnTo>
                    <a:pt x="56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442350" y="1212800"/>
              <a:ext cx="13675" cy="9850"/>
            </a:xfrm>
            <a:custGeom>
              <a:avLst/>
              <a:gdLst/>
              <a:ahLst/>
              <a:cxnLst/>
              <a:rect l="l" t="t" r="r" b="b"/>
              <a:pathLst>
                <a:path w="547" h="394" extrusionOk="0">
                  <a:moveTo>
                    <a:pt x="434" y="0"/>
                  </a:moveTo>
                  <a:lnTo>
                    <a:pt x="386" y="16"/>
                  </a:lnTo>
                  <a:cubicBezTo>
                    <a:pt x="305" y="16"/>
                    <a:pt x="208" y="32"/>
                    <a:pt x="176" y="65"/>
                  </a:cubicBezTo>
                  <a:lnTo>
                    <a:pt x="79" y="161"/>
                  </a:lnTo>
                  <a:cubicBezTo>
                    <a:pt x="70" y="156"/>
                    <a:pt x="62" y="153"/>
                    <a:pt x="56" y="153"/>
                  </a:cubicBezTo>
                  <a:cubicBezTo>
                    <a:pt x="12" y="153"/>
                    <a:pt x="59" y="296"/>
                    <a:pt x="31" y="339"/>
                  </a:cubicBezTo>
                  <a:cubicBezTo>
                    <a:pt x="6" y="375"/>
                    <a:pt x="0" y="393"/>
                    <a:pt x="13" y="393"/>
                  </a:cubicBezTo>
                  <a:cubicBezTo>
                    <a:pt x="17" y="393"/>
                    <a:pt x="23" y="391"/>
                    <a:pt x="31" y="387"/>
                  </a:cubicBezTo>
                  <a:cubicBezTo>
                    <a:pt x="47" y="371"/>
                    <a:pt x="127" y="258"/>
                    <a:pt x="176" y="178"/>
                  </a:cubicBezTo>
                  <a:lnTo>
                    <a:pt x="257" y="129"/>
                  </a:lnTo>
                  <a:lnTo>
                    <a:pt x="321" y="81"/>
                  </a:lnTo>
                  <a:cubicBezTo>
                    <a:pt x="353" y="113"/>
                    <a:pt x="450" y="194"/>
                    <a:pt x="498" y="210"/>
                  </a:cubicBezTo>
                  <a:cubicBezTo>
                    <a:pt x="547" y="210"/>
                    <a:pt x="531" y="145"/>
                    <a:pt x="515" y="113"/>
                  </a:cubicBezTo>
                  <a:cubicBezTo>
                    <a:pt x="498" y="97"/>
                    <a:pt x="466" y="32"/>
                    <a:pt x="4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212025" y="1151900"/>
              <a:ext cx="14150" cy="7675"/>
            </a:xfrm>
            <a:custGeom>
              <a:avLst/>
              <a:gdLst/>
              <a:ahLst/>
              <a:cxnLst/>
              <a:rect l="l" t="t" r="r" b="b"/>
              <a:pathLst>
                <a:path w="566" h="307" extrusionOk="0">
                  <a:moveTo>
                    <a:pt x="291" y="0"/>
                  </a:moveTo>
                  <a:cubicBezTo>
                    <a:pt x="259" y="33"/>
                    <a:pt x="227" y="65"/>
                    <a:pt x="195" y="81"/>
                  </a:cubicBezTo>
                  <a:cubicBezTo>
                    <a:pt x="178" y="89"/>
                    <a:pt x="158" y="89"/>
                    <a:pt x="140" y="89"/>
                  </a:cubicBezTo>
                  <a:cubicBezTo>
                    <a:pt x="122" y="89"/>
                    <a:pt x="106" y="89"/>
                    <a:pt x="98" y="97"/>
                  </a:cubicBezTo>
                  <a:lnTo>
                    <a:pt x="49" y="130"/>
                  </a:lnTo>
                  <a:cubicBezTo>
                    <a:pt x="1" y="178"/>
                    <a:pt x="98" y="226"/>
                    <a:pt x="130" y="226"/>
                  </a:cubicBezTo>
                  <a:cubicBezTo>
                    <a:pt x="178" y="226"/>
                    <a:pt x="211" y="210"/>
                    <a:pt x="195" y="194"/>
                  </a:cubicBezTo>
                  <a:cubicBezTo>
                    <a:pt x="178" y="194"/>
                    <a:pt x="178" y="146"/>
                    <a:pt x="195" y="130"/>
                  </a:cubicBezTo>
                  <a:lnTo>
                    <a:pt x="211" y="130"/>
                  </a:lnTo>
                  <a:cubicBezTo>
                    <a:pt x="227" y="146"/>
                    <a:pt x="243" y="146"/>
                    <a:pt x="259" y="162"/>
                  </a:cubicBezTo>
                  <a:lnTo>
                    <a:pt x="307" y="194"/>
                  </a:lnTo>
                  <a:cubicBezTo>
                    <a:pt x="340" y="259"/>
                    <a:pt x="388" y="307"/>
                    <a:pt x="404" y="307"/>
                  </a:cubicBezTo>
                  <a:lnTo>
                    <a:pt x="420" y="307"/>
                  </a:lnTo>
                  <a:cubicBezTo>
                    <a:pt x="437" y="307"/>
                    <a:pt x="469" y="291"/>
                    <a:pt x="469" y="291"/>
                  </a:cubicBezTo>
                  <a:lnTo>
                    <a:pt x="453" y="210"/>
                  </a:lnTo>
                  <a:cubicBezTo>
                    <a:pt x="517" y="162"/>
                    <a:pt x="566" y="81"/>
                    <a:pt x="533" y="49"/>
                  </a:cubicBezTo>
                  <a:lnTo>
                    <a:pt x="501" y="49"/>
                  </a:lnTo>
                  <a:cubicBezTo>
                    <a:pt x="453" y="33"/>
                    <a:pt x="372" y="49"/>
                    <a:pt x="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806050" y="1203125"/>
              <a:ext cx="12100" cy="13000"/>
            </a:xfrm>
            <a:custGeom>
              <a:avLst/>
              <a:gdLst/>
              <a:ahLst/>
              <a:cxnLst/>
              <a:rect l="l" t="t" r="r" b="b"/>
              <a:pathLst>
                <a:path w="484" h="520" extrusionOk="0">
                  <a:moveTo>
                    <a:pt x="306" y="0"/>
                  </a:moveTo>
                  <a:cubicBezTo>
                    <a:pt x="145" y="0"/>
                    <a:pt x="48" y="32"/>
                    <a:pt x="65" y="81"/>
                  </a:cubicBezTo>
                  <a:lnTo>
                    <a:pt x="48" y="113"/>
                  </a:lnTo>
                  <a:cubicBezTo>
                    <a:pt x="48" y="129"/>
                    <a:pt x="0" y="145"/>
                    <a:pt x="48" y="177"/>
                  </a:cubicBezTo>
                  <a:cubicBezTo>
                    <a:pt x="129" y="226"/>
                    <a:pt x="129" y="290"/>
                    <a:pt x="129" y="355"/>
                  </a:cubicBezTo>
                  <a:lnTo>
                    <a:pt x="113" y="403"/>
                  </a:lnTo>
                  <a:cubicBezTo>
                    <a:pt x="113" y="474"/>
                    <a:pt x="162" y="519"/>
                    <a:pt x="217" y="519"/>
                  </a:cubicBezTo>
                  <a:cubicBezTo>
                    <a:pt x="225" y="519"/>
                    <a:pt x="234" y="518"/>
                    <a:pt x="242" y="516"/>
                  </a:cubicBezTo>
                  <a:lnTo>
                    <a:pt x="194" y="419"/>
                  </a:lnTo>
                  <a:lnTo>
                    <a:pt x="145" y="339"/>
                  </a:lnTo>
                  <a:cubicBezTo>
                    <a:pt x="210" y="226"/>
                    <a:pt x="274" y="145"/>
                    <a:pt x="274" y="145"/>
                  </a:cubicBezTo>
                  <a:lnTo>
                    <a:pt x="290" y="161"/>
                  </a:lnTo>
                  <a:cubicBezTo>
                    <a:pt x="354" y="198"/>
                    <a:pt x="387" y="219"/>
                    <a:pt x="415" y="219"/>
                  </a:cubicBezTo>
                  <a:cubicBezTo>
                    <a:pt x="437" y="219"/>
                    <a:pt x="456" y="206"/>
                    <a:pt x="484" y="177"/>
                  </a:cubicBezTo>
                  <a:lnTo>
                    <a:pt x="387" y="113"/>
                  </a:lnTo>
                  <a:lnTo>
                    <a:pt x="30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931850" y="1197475"/>
              <a:ext cx="16575" cy="7725"/>
            </a:xfrm>
            <a:custGeom>
              <a:avLst/>
              <a:gdLst/>
              <a:ahLst/>
              <a:cxnLst/>
              <a:rect l="l" t="t" r="r" b="b"/>
              <a:pathLst>
                <a:path w="663" h="309" extrusionOk="0">
                  <a:moveTo>
                    <a:pt x="581" y="0"/>
                  </a:moveTo>
                  <a:cubicBezTo>
                    <a:pt x="533" y="113"/>
                    <a:pt x="420" y="81"/>
                    <a:pt x="323" y="97"/>
                  </a:cubicBezTo>
                  <a:lnTo>
                    <a:pt x="307" y="97"/>
                  </a:lnTo>
                  <a:cubicBezTo>
                    <a:pt x="291" y="97"/>
                    <a:pt x="275" y="162"/>
                    <a:pt x="259" y="178"/>
                  </a:cubicBezTo>
                  <a:cubicBezTo>
                    <a:pt x="259" y="190"/>
                    <a:pt x="242" y="195"/>
                    <a:pt x="221" y="195"/>
                  </a:cubicBezTo>
                  <a:cubicBezTo>
                    <a:pt x="187" y="195"/>
                    <a:pt x="140" y="181"/>
                    <a:pt x="130" y="162"/>
                  </a:cubicBezTo>
                  <a:cubicBezTo>
                    <a:pt x="114" y="145"/>
                    <a:pt x="81" y="97"/>
                    <a:pt x="65" y="97"/>
                  </a:cubicBezTo>
                  <a:cubicBezTo>
                    <a:pt x="33" y="97"/>
                    <a:pt x="17" y="129"/>
                    <a:pt x="1" y="129"/>
                  </a:cubicBezTo>
                  <a:cubicBezTo>
                    <a:pt x="1" y="145"/>
                    <a:pt x="97" y="258"/>
                    <a:pt x="162" y="291"/>
                  </a:cubicBezTo>
                  <a:cubicBezTo>
                    <a:pt x="180" y="303"/>
                    <a:pt x="204" y="308"/>
                    <a:pt x="228" y="308"/>
                  </a:cubicBezTo>
                  <a:cubicBezTo>
                    <a:pt x="267" y="308"/>
                    <a:pt x="310" y="294"/>
                    <a:pt x="339" y="274"/>
                  </a:cubicBezTo>
                  <a:cubicBezTo>
                    <a:pt x="388" y="226"/>
                    <a:pt x="598" y="113"/>
                    <a:pt x="630" y="81"/>
                  </a:cubicBezTo>
                  <a:lnTo>
                    <a:pt x="646" y="65"/>
                  </a:lnTo>
                  <a:cubicBezTo>
                    <a:pt x="662" y="49"/>
                    <a:pt x="646" y="16"/>
                    <a:pt x="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4629825" y="1206350"/>
              <a:ext cx="14125" cy="7675"/>
            </a:xfrm>
            <a:custGeom>
              <a:avLst/>
              <a:gdLst/>
              <a:ahLst/>
              <a:cxnLst/>
              <a:rect l="l" t="t" r="r" b="b"/>
              <a:pathLst>
                <a:path w="565" h="307" extrusionOk="0">
                  <a:moveTo>
                    <a:pt x="194" y="0"/>
                  </a:moveTo>
                  <a:cubicBezTo>
                    <a:pt x="32" y="65"/>
                    <a:pt x="0" y="129"/>
                    <a:pt x="113" y="145"/>
                  </a:cubicBezTo>
                  <a:cubicBezTo>
                    <a:pt x="242" y="161"/>
                    <a:pt x="516" y="307"/>
                    <a:pt x="548" y="307"/>
                  </a:cubicBezTo>
                  <a:lnTo>
                    <a:pt x="548" y="290"/>
                  </a:lnTo>
                  <a:cubicBezTo>
                    <a:pt x="565" y="290"/>
                    <a:pt x="565" y="242"/>
                    <a:pt x="565" y="242"/>
                  </a:cubicBezTo>
                  <a:lnTo>
                    <a:pt x="468" y="194"/>
                  </a:lnTo>
                  <a:cubicBezTo>
                    <a:pt x="455" y="130"/>
                    <a:pt x="423" y="87"/>
                    <a:pt x="386" y="87"/>
                  </a:cubicBezTo>
                  <a:cubicBezTo>
                    <a:pt x="376" y="87"/>
                    <a:pt x="365" y="90"/>
                    <a:pt x="355" y="97"/>
                  </a:cubicBezTo>
                  <a:lnTo>
                    <a:pt x="339" y="81"/>
                  </a:ln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720950" y="1213200"/>
              <a:ext cx="10500" cy="10675"/>
            </a:xfrm>
            <a:custGeom>
              <a:avLst/>
              <a:gdLst/>
              <a:ahLst/>
              <a:cxnLst/>
              <a:rect l="l" t="t" r="r" b="b"/>
              <a:pathLst>
                <a:path w="420" h="427" extrusionOk="0">
                  <a:moveTo>
                    <a:pt x="33" y="0"/>
                  </a:moveTo>
                  <a:cubicBezTo>
                    <a:pt x="1" y="0"/>
                    <a:pt x="1" y="0"/>
                    <a:pt x="49" y="16"/>
                  </a:cubicBezTo>
                  <a:cubicBezTo>
                    <a:pt x="81" y="33"/>
                    <a:pt x="113" y="178"/>
                    <a:pt x="146" y="210"/>
                  </a:cubicBezTo>
                  <a:cubicBezTo>
                    <a:pt x="178" y="226"/>
                    <a:pt x="146" y="275"/>
                    <a:pt x="97" y="291"/>
                  </a:cubicBezTo>
                  <a:lnTo>
                    <a:pt x="49" y="307"/>
                  </a:lnTo>
                  <a:lnTo>
                    <a:pt x="33" y="323"/>
                  </a:lnTo>
                  <a:cubicBezTo>
                    <a:pt x="33" y="355"/>
                    <a:pt x="49" y="371"/>
                    <a:pt x="81" y="371"/>
                  </a:cubicBezTo>
                  <a:lnTo>
                    <a:pt x="97" y="371"/>
                  </a:lnTo>
                  <a:lnTo>
                    <a:pt x="146" y="339"/>
                  </a:lnTo>
                  <a:cubicBezTo>
                    <a:pt x="178" y="371"/>
                    <a:pt x="210" y="420"/>
                    <a:pt x="210" y="420"/>
                  </a:cubicBezTo>
                  <a:cubicBezTo>
                    <a:pt x="210" y="425"/>
                    <a:pt x="219" y="427"/>
                    <a:pt x="233" y="427"/>
                  </a:cubicBezTo>
                  <a:cubicBezTo>
                    <a:pt x="262" y="427"/>
                    <a:pt x="312" y="420"/>
                    <a:pt x="355" y="420"/>
                  </a:cubicBezTo>
                  <a:lnTo>
                    <a:pt x="404" y="371"/>
                  </a:lnTo>
                  <a:lnTo>
                    <a:pt x="420" y="355"/>
                  </a:lnTo>
                  <a:cubicBezTo>
                    <a:pt x="388" y="323"/>
                    <a:pt x="372" y="258"/>
                    <a:pt x="372" y="226"/>
                  </a:cubicBezTo>
                  <a:lnTo>
                    <a:pt x="372" y="194"/>
                  </a:lnTo>
                  <a:cubicBezTo>
                    <a:pt x="365" y="146"/>
                    <a:pt x="353" y="131"/>
                    <a:pt x="337" y="131"/>
                  </a:cubicBezTo>
                  <a:cubicBezTo>
                    <a:pt x="314" y="131"/>
                    <a:pt x="286" y="163"/>
                    <a:pt x="266" y="163"/>
                  </a:cubicBezTo>
                  <a:cubicBezTo>
                    <a:pt x="263" y="163"/>
                    <a:pt x="261" y="163"/>
                    <a:pt x="259" y="162"/>
                  </a:cubicBezTo>
                  <a:cubicBezTo>
                    <a:pt x="226" y="145"/>
                    <a:pt x="178" y="129"/>
                    <a:pt x="146" y="97"/>
                  </a:cubicBezTo>
                  <a:lnTo>
                    <a:pt x="130" y="65"/>
                  </a:lnTo>
                  <a:cubicBezTo>
                    <a:pt x="130" y="33"/>
                    <a:pt x="49" y="0"/>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996125" y="1193425"/>
              <a:ext cx="17625" cy="6425"/>
            </a:xfrm>
            <a:custGeom>
              <a:avLst/>
              <a:gdLst/>
              <a:ahLst/>
              <a:cxnLst/>
              <a:rect l="l" t="t" r="r" b="b"/>
              <a:pathLst>
                <a:path w="705" h="257" extrusionOk="0">
                  <a:moveTo>
                    <a:pt x="68" y="57"/>
                  </a:moveTo>
                  <a:cubicBezTo>
                    <a:pt x="6" y="57"/>
                    <a:pt x="1" y="101"/>
                    <a:pt x="27" y="114"/>
                  </a:cubicBezTo>
                  <a:cubicBezTo>
                    <a:pt x="37" y="125"/>
                    <a:pt x="48" y="130"/>
                    <a:pt x="58" y="130"/>
                  </a:cubicBezTo>
                  <a:cubicBezTo>
                    <a:pt x="77" y="130"/>
                    <a:pt x="91" y="108"/>
                    <a:pt x="91" y="65"/>
                  </a:cubicBezTo>
                  <a:lnTo>
                    <a:pt x="123" y="65"/>
                  </a:lnTo>
                  <a:cubicBezTo>
                    <a:pt x="101" y="59"/>
                    <a:pt x="83" y="57"/>
                    <a:pt x="68" y="57"/>
                  </a:cubicBezTo>
                  <a:close/>
                  <a:moveTo>
                    <a:pt x="220" y="1"/>
                  </a:moveTo>
                  <a:lnTo>
                    <a:pt x="123" y="65"/>
                  </a:lnTo>
                  <a:lnTo>
                    <a:pt x="188" y="65"/>
                  </a:lnTo>
                  <a:cubicBezTo>
                    <a:pt x="285" y="82"/>
                    <a:pt x="317" y="114"/>
                    <a:pt x="317" y="194"/>
                  </a:cubicBezTo>
                  <a:lnTo>
                    <a:pt x="317" y="211"/>
                  </a:lnTo>
                  <a:cubicBezTo>
                    <a:pt x="319" y="213"/>
                    <a:pt x="322" y="214"/>
                    <a:pt x="326" y="214"/>
                  </a:cubicBezTo>
                  <a:cubicBezTo>
                    <a:pt x="350" y="214"/>
                    <a:pt x="400" y="176"/>
                    <a:pt x="414" y="162"/>
                  </a:cubicBezTo>
                  <a:cubicBezTo>
                    <a:pt x="419" y="157"/>
                    <a:pt x="426" y="155"/>
                    <a:pt x="434" y="155"/>
                  </a:cubicBezTo>
                  <a:cubicBezTo>
                    <a:pt x="476" y="155"/>
                    <a:pt x="548" y="216"/>
                    <a:pt x="575" y="243"/>
                  </a:cubicBezTo>
                  <a:cubicBezTo>
                    <a:pt x="580" y="253"/>
                    <a:pt x="591" y="257"/>
                    <a:pt x="605" y="257"/>
                  </a:cubicBezTo>
                  <a:cubicBezTo>
                    <a:pt x="635" y="257"/>
                    <a:pt x="677" y="238"/>
                    <a:pt x="688" y="227"/>
                  </a:cubicBezTo>
                  <a:cubicBezTo>
                    <a:pt x="704" y="211"/>
                    <a:pt x="640" y="162"/>
                    <a:pt x="575" y="114"/>
                  </a:cubicBezTo>
                  <a:lnTo>
                    <a:pt x="494" y="65"/>
                  </a:lnTo>
                  <a:cubicBezTo>
                    <a:pt x="481" y="52"/>
                    <a:pt x="437" y="29"/>
                    <a:pt x="420" y="29"/>
                  </a:cubicBezTo>
                  <a:cubicBezTo>
                    <a:pt x="416" y="29"/>
                    <a:pt x="414" y="30"/>
                    <a:pt x="414" y="33"/>
                  </a:cubicBezTo>
                  <a:cubicBezTo>
                    <a:pt x="390" y="51"/>
                    <a:pt x="371" y="58"/>
                    <a:pt x="353" y="58"/>
                  </a:cubicBezTo>
                  <a:cubicBezTo>
                    <a:pt x="323" y="58"/>
                    <a:pt x="299" y="37"/>
                    <a:pt x="269" y="17"/>
                  </a:cubicBezTo>
                  <a:cubicBezTo>
                    <a:pt x="269" y="1"/>
                    <a:pt x="220" y="1"/>
                    <a:pt x="2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5373525" y="1187375"/>
              <a:ext cx="16450" cy="7325"/>
            </a:xfrm>
            <a:custGeom>
              <a:avLst/>
              <a:gdLst/>
              <a:ahLst/>
              <a:cxnLst/>
              <a:rect l="l" t="t" r="r" b="b"/>
              <a:pathLst>
                <a:path w="658" h="293" extrusionOk="0">
                  <a:moveTo>
                    <a:pt x="529" y="1"/>
                  </a:moveTo>
                  <a:cubicBezTo>
                    <a:pt x="496" y="1"/>
                    <a:pt x="480" y="33"/>
                    <a:pt x="480" y="33"/>
                  </a:cubicBezTo>
                  <a:cubicBezTo>
                    <a:pt x="480" y="49"/>
                    <a:pt x="432" y="98"/>
                    <a:pt x="367" y="162"/>
                  </a:cubicBezTo>
                  <a:lnTo>
                    <a:pt x="351" y="162"/>
                  </a:lnTo>
                  <a:cubicBezTo>
                    <a:pt x="343" y="158"/>
                    <a:pt x="333" y="156"/>
                    <a:pt x="324" y="156"/>
                  </a:cubicBezTo>
                  <a:cubicBezTo>
                    <a:pt x="287" y="156"/>
                    <a:pt x="244" y="181"/>
                    <a:pt x="207" y="181"/>
                  </a:cubicBezTo>
                  <a:cubicBezTo>
                    <a:pt x="182" y="181"/>
                    <a:pt x="159" y="170"/>
                    <a:pt x="142" y="130"/>
                  </a:cubicBezTo>
                  <a:lnTo>
                    <a:pt x="125" y="98"/>
                  </a:lnTo>
                  <a:cubicBezTo>
                    <a:pt x="124" y="94"/>
                    <a:pt x="120" y="92"/>
                    <a:pt x="116" y="92"/>
                  </a:cubicBezTo>
                  <a:cubicBezTo>
                    <a:pt x="84" y="92"/>
                    <a:pt x="0" y="184"/>
                    <a:pt x="29" y="227"/>
                  </a:cubicBezTo>
                  <a:cubicBezTo>
                    <a:pt x="37" y="251"/>
                    <a:pt x="49" y="263"/>
                    <a:pt x="61" y="263"/>
                  </a:cubicBezTo>
                  <a:cubicBezTo>
                    <a:pt x="73" y="263"/>
                    <a:pt x="85" y="251"/>
                    <a:pt x="93" y="227"/>
                  </a:cubicBezTo>
                  <a:cubicBezTo>
                    <a:pt x="95" y="223"/>
                    <a:pt x="101" y="221"/>
                    <a:pt x="109" y="221"/>
                  </a:cubicBezTo>
                  <a:cubicBezTo>
                    <a:pt x="159" y="221"/>
                    <a:pt x="313" y="293"/>
                    <a:pt x="358" y="293"/>
                  </a:cubicBezTo>
                  <a:cubicBezTo>
                    <a:pt x="362" y="293"/>
                    <a:pt x="365" y="292"/>
                    <a:pt x="367" y="291"/>
                  </a:cubicBezTo>
                  <a:cubicBezTo>
                    <a:pt x="416" y="275"/>
                    <a:pt x="464" y="259"/>
                    <a:pt x="480" y="243"/>
                  </a:cubicBezTo>
                  <a:cubicBezTo>
                    <a:pt x="496" y="243"/>
                    <a:pt x="529" y="211"/>
                    <a:pt x="561" y="195"/>
                  </a:cubicBezTo>
                  <a:lnTo>
                    <a:pt x="609" y="178"/>
                  </a:lnTo>
                  <a:lnTo>
                    <a:pt x="626" y="178"/>
                  </a:lnTo>
                  <a:cubicBezTo>
                    <a:pt x="642" y="162"/>
                    <a:pt x="658" y="130"/>
                    <a:pt x="642" y="98"/>
                  </a:cubicBezTo>
                  <a:lnTo>
                    <a:pt x="642" y="98"/>
                  </a:lnTo>
                  <a:cubicBezTo>
                    <a:pt x="633" y="99"/>
                    <a:pt x="625" y="100"/>
                    <a:pt x="618" y="100"/>
                  </a:cubicBezTo>
                  <a:cubicBezTo>
                    <a:pt x="550" y="100"/>
                    <a:pt x="574" y="32"/>
                    <a:pt x="545" y="17"/>
                  </a:cubicBezTo>
                  <a:lnTo>
                    <a:pt x="52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4360100" y="1228850"/>
              <a:ext cx="12450" cy="10275"/>
            </a:xfrm>
            <a:custGeom>
              <a:avLst/>
              <a:gdLst/>
              <a:ahLst/>
              <a:cxnLst/>
              <a:rect l="l" t="t" r="r" b="b"/>
              <a:pathLst>
                <a:path w="498" h="411" extrusionOk="0">
                  <a:moveTo>
                    <a:pt x="390" y="1"/>
                  </a:moveTo>
                  <a:cubicBezTo>
                    <a:pt x="383" y="1"/>
                    <a:pt x="376" y="2"/>
                    <a:pt x="369" y="3"/>
                  </a:cubicBezTo>
                  <a:lnTo>
                    <a:pt x="337" y="20"/>
                  </a:lnTo>
                  <a:lnTo>
                    <a:pt x="208" y="68"/>
                  </a:lnTo>
                  <a:cubicBezTo>
                    <a:pt x="208" y="165"/>
                    <a:pt x="46" y="245"/>
                    <a:pt x="14" y="310"/>
                  </a:cubicBezTo>
                  <a:cubicBezTo>
                    <a:pt x="1" y="377"/>
                    <a:pt x="32" y="411"/>
                    <a:pt x="52" y="411"/>
                  </a:cubicBezTo>
                  <a:cubicBezTo>
                    <a:pt x="56" y="411"/>
                    <a:pt x="60" y="409"/>
                    <a:pt x="62" y="407"/>
                  </a:cubicBezTo>
                  <a:cubicBezTo>
                    <a:pt x="95" y="407"/>
                    <a:pt x="62" y="326"/>
                    <a:pt x="111" y="310"/>
                  </a:cubicBezTo>
                  <a:cubicBezTo>
                    <a:pt x="122" y="302"/>
                    <a:pt x="134" y="299"/>
                    <a:pt x="146" y="299"/>
                  </a:cubicBezTo>
                  <a:cubicBezTo>
                    <a:pt x="186" y="299"/>
                    <a:pt x="224" y="333"/>
                    <a:pt x="224" y="358"/>
                  </a:cubicBezTo>
                  <a:cubicBezTo>
                    <a:pt x="230" y="365"/>
                    <a:pt x="240" y="369"/>
                    <a:pt x="251" y="369"/>
                  </a:cubicBezTo>
                  <a:cubicBezTo>
                    <a:pt x="267" y="369"/>
                    <a:pt x="285" y="361"/>
                    <a:pt x="304" y="342"/>
                  </a:cubicBezTo>
                  <a:lnTo>
                    <a:pt x="320" y="326"/>
                  </a:lnTo>
                  <a:cubicBezTo>
                    <a:pt x="337" y="310"/>
                    <a:pt x="337" y="294"/>
                    <a:pt x="337" y="294"/>
                  </a:cubicBezTo>
                  <a:lnTo>
                    <a:pt x="208" y="197"/>
                  </a:lnTo>
                  <a:cubicBezTo>
                    <a:pt x="304" y="132"/>
                    <a:pt x="433" y="100"/>
                    <a:pt x="449" y="100"/>
                  </a:cubicBezTo>
                  <a:cubicBezTo>
                    <a:pt x="459" y="105"/>
                    <a:pt x="467" y="107"/>
                    <a:pt x="474" y="107"/>
                  </a:cubicBezTo>
                  <a:cubicBezTo>
                    <a:pt x="490" y="107"/>
                    <a:pt x="498" y="95"/>
                    <a:pt x="498" y="84"/>
                  </a:cubicBezTo>
                  <a:cubicBezTo>
                    <a:pt x="498" y="55"/>
                    <a:pt x="447"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5015725" y="1195450"/>
              <a:ext cx="11725" cy="10675"/>
            </a:xfrm>
            <a:custGeom>
              <a:avLst/>
              <a:gdLst/>
              <a:ahLst/>
              <a:cxnLst/>
              <a:rect l="l" t="t" r="r" b="b"/>
              <a:pathLst>
                <a:path w="469" h="427" extrusionOk="0">
                  <a:moveTo>
                    <a:pt x="323" y="1"/>
                  </a:moveTo>
                  <a:lnTo>
                    <a:pt x="291" y="65"/>
                  </a:lnTo>
                  <a:cubicBezTo>
                    <a:pt x="291" y="81"/>
                    <a:pt x="275" y="113"/>
                    <a:pt x="243" y="130"/>
                  </a:cubicBezTo>
                  <a:lnTo>
                    <a:pt x="227" y="146"/>
                  </a:lnTo>
                  <a:cubicBezTo>
                    <a:pt x="178" y="146"/>
                    <a:pt x="130" y="113"/>
                    <a:pt x="130" y="97"/>
                  </a:cubicBezTo>
                  <a:cubicBezTo>
                    <a:pt x="128" y="96"/>
                    <a:pt x="126" y="95"/>
                    <a:pt x="124" y="95"/>
                  </a:cubicBezTo>
                  <a:cubicBezTo>
                    <a:pt x="100" y="95"/>
                    <a:pt x="32" y="163"/>
                    <a:pt x="17" y="178"/>
                  </a:cubicBezTo>
                  <a:cubicBezTo>
                    <a:pt x="1" y="210"/>
                    <a:pt x="17" y="259"/>
                    <a:pt x="81" y="291"/>
                  </a:cubicBezTo>
                  <a:lnTo>
                    <a:pt x="81" y="355"/>
                  </a:lnTo>
                  <a:cubicBezTo>
                    <a:pt x="81" y="372"/>
                    <a:pt x="81" y="404"/>
                    <a:pt x="81" y="420"/>
                  </a:cubicBezTo>
                  <a:lnTo>
                    <a:pt x="98" y="420"/>
                  </a:lnTo>
                  <a:cubicBezTo>
                    <a:pt x="107" y="425"/>
                    <a:pt x="116" y="427"/>
                    <a:pt x="125" y="427"/>
                  </a:cubicBezTo>
                  <a:cubicBezTo>
                    <a:pt x="146" y="427"/>
                    <a:pt x="162" y="415"/>
                    <a:pt x="162" y="404"/>
                  </a:cubicBezTo>
                  <a:cubicBezTo>
                    <a:pt x="162" y="404"/>
                    <a:pt x="146" y="323"/>
                    <a:pt x="130" y="226"/>
                  </a:cubicBezTo>
                  <a:lnTo>
                    <a:pt x="130" y="226"/>
                  </a:lnTo>
                  <a:lnTo>
                    <a:pt x="340" y="259"/>
                  </a:lnTo>
                  <a:cubicBezTo>
                    <a:pt x="356" y="259"/>
                    <a:pt x="388" y="259"/>
                    <a:pt x="404" y="243"/>
                  </a:cubicBezTo>
                  <a:cubicBezTo>
                    <a:pt x="436" y="210"/>
                    <a:pt x="452" y="162"/>
                    <a:pt x="469" y="130"/>
                  </a:cubicBezTo>
                  <a:lnTo>
                    <a:pt x="469" y="97"/>
                  </a:lnTo>
                  <a:cubicBezTo>
                    <a:pt x="452" y="65"/>
                    <a:pt x="388" y="17"/>
                    <a:pt x="3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4367700" y="1005525"/>
              <a:ext cx="11725" cy="6475"/>
            </a:xfrm>
            <a:custGeom>
              <a:avLst/>
              <a:gdLst/>
              <a:ahLst/>
              <a:cxnLst/>
              <a:rect l="l" t="t" r="r" b="b"/>
              <a:pathLst>
                <a:path w="469" h="259" extrusionOk="0">
                  <a:moveTo>
                    <a:pt x="0" y="0"/>
                  </a:moveTo>
                  <a:cubicBezTo>
                    <a:pt x="16" y="49"/>
                    <a:pt x="129" y="129"/>
                    <a:pt x="129" y="161"/>
                  </a:cubicBezTo>
                  <a:cubicBezTo>
                    <a:pt x="119" y="181"/>
                    <a:pt x="134" y="195"/>
                    <a:pt x="162" y="195"/>
                  </a:cubicBezTo>
                  <a:cubicBezTo>
                    <a:pt x="179" y="195"/>
                    <a:pt x="201" y="190"/>
                    <a:pt x="226" y="178"/>
                  </a:cubicBezTo>
                  <a:lnTo>
                    <a:pt x="291" y="178"/>
                  </a:lnTo>
                  <a:lnTo>
                    <a:pt x="387" y="161"/>
                  </a:lnTo>
                  <a:lnTo>
                    <a:pt x="387" y="161"/>
                  </a:lnTo>
                  <a:cubicBezTo>
                    <a:pt x="371" y="226"/>
                    <a:pt x="387" y="258"/>
                    <a:pt x="387" y="258"/>
                  </a:cubicBezTo>
                  <a:cubicBezTo>
                    <a:pt x="404" y="258"/>
                    <a:pt x="404" y="226"/>
                    <a:pt x="404" y="178"/>
                  </a:cubicBezTo>
                  <a:lnTo>
                    <a:pt x="436" y="129"/>
                  </a:lnTo>
                  <a:lnTo>
                    <a:pt x="468" y="97"/>
                  </a:lnTo>
                  <a:cubicBezTo>
                    <a:pt x="420" y="49"/>
                    <a:pt x="307" y="0"/>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4622950" y="1214400"/>
              <a:ext cx="10125" cy="13750"/>
            </a:xfrm>
            <a:custGeom>
              <a:avLst/>
              <a:gdLst/>
              <a:ahLst/>
              <a:cxnLst/>
              <a:rect l="l" t="t" r="r" b="b"/>
              <a:pathLst>
                <a:path w="405" h="550" extrusionOk="0">
                  <a:moveTo>
                    <a:pt x="243" y="1"/>
                  </a:moveTo>
                  <a:cubicBezTo>
                    <a:pt x="211" y="1"/>
                    <a:pt x="259" y="130"/>
                    <a:pt x="275" y="178"/>
                  </a:cubicBezTo>
                  <a:cubicBezTo>
                    <a:pt x="291" y="227"/>
                    <a:pt x="130" y="339"/>
                    <a:pt x="81" y="356"/>
                  </a:cubicBezTo>
                  <a:cubicBezTo>
                    <a:pt x="33" y="372"/>
                    <a:pt x="1" y="436"/>
                    <a:pt x="1" y="485"/>
                  </a:cubicBezTo>
                  <a:lnTo>
                    <a:pt x="1" y="517"/>
                  </a:lnTo>
                  <a:lnTo>
                    <a:pt x="1" y="533"/>
                  </a:lnTo>
                  <a:cubicBezTo>
                    <a:pt x="1" y="549"/>
                    <a:pt x="33" y="549"/>
                    <a:pt x="49" y="549"/>
                  </a:cubicBezTo>
                  <a:cubicBezTo>
                    <a:pt x="65" y="533"/>
                    <a:pt x="98" y="420"/>
                    <a:pt x="146" y="388"/>
                  </a:cubicBezTo>
                  <a:cubicBezTo>
                    <a:pt x="165" y="379"/>
                    <a:pt x="194" y="369"/>
                    <a:pt x="219" y="369"/>
                  </a:cubicBezTo>
                  <a:cubicBezTo>
                    <a:pt x="237" y="369"/>
                    <a:pt x="252" y="374"/>
                    <a:pt x="259" y="388"/>
                  </a:cubicBezTo>
                  <a:lnTo>
                    <a:pt x="275" y="388"/>
                  </a:lnTo>
                  <a:lnTo>
                    <a:pt x="307" y="404"/>
                  </a:lnTo>
                  <a:cubicBezTo>
                    <a:pt x="317" y="407"/>
                    <a:pt x="326" y="408"/>
                    <a:pt x="335" y="408"/>
                  </a:cubicBezTo>
                  <a:cubicBezTo>
                    <a:pt x="372" y="408"/>
                    <a:pt x="404" y="385"/>
                    <a:pt x="404" y="372"/>
                  </a:cubicBezTo>
                  <a:cubicBezTo>
                    <a:pt x="404" y="356"/>
                    <a:pt x="372" y="259"/>
                    <a:pt x="388" y="243"/>
                  </a:cubicBezTo>
                  <a:cubicBezTo>
                    <a:pt x="388" y="210"/>
                    <a:pt x="307" y="97"/>
                    <a:pt x="323" y="65"/>
                  </a:cubicBezTo>
                  <a:cubicBezTo>
                    <a:pt x="323" y="33"/>
                    <a:pt x="259" y="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4516500" y="1215950"/>
              <a:ext cx="11325" cy="5325"/>
            </a:xfrm>
            <a:custGeom>
              <a:avLst/>
              <a:gdLst/>
              <a:ahLst/>
              <a:cxnLst/>
              <a:rect l="l" t="t" r="r" b="b"/>
              <a:pathLst>
                <a:path w="453" h="213" extrusionOk="0">
                  <a:moveTo>
                    <a:pt x="276" y="1"/>
                  </a:moveTo>
                  <a:cubicBezTo>
                    <a:pt x="215" y="1"/>
                    <a:pt x="134" y="10"/>
                    <a:pt x="97" y="19"/>
                  </a:cubicBezTo>
                  <a:cubicBezTo>
                    <a:pt x="33" y="35"/>
                    <a:pt x="0" y="52"/>
                    <a:pt x="17" y="52"/>
                  </a:cubicBezTo>
                  <a:cubicBezTo>
                    <a:pt x="49" y="52"/>
                    <a:pt x="97" y="132"/>
                    <a:pt x="129" y="132"/>
                  </a:cubicBezTo>
                  <a:cubicBezTo>
                    <a:pt x="146" y="116"/>
                    <a:pt x="194" y="116"/>
                    <a:pt x="226" y="116"/>
                  </a:cubicBezTo>
                  <a:lnTo>
                    <a:pt x="242" y="132"/>
                  </a:lnTo>
                  <a:lnTo>
                    <a:pt x="275" y="181"/>
                  </a:lnTo>
                  <a:cubicBezTo>
                    <a:pt x="286" y="204"/>
                    <a:pt x="306" y="212"/>
                    <a:pt x="328" y="212"/>
                  </a:cubicBezTo>
                  <a:cubicBezTo>
                    <a:pt x="366" y="212"/>
                    <a:pt x="409" y="185"/>
                    <a:pt x="420" y="165"/>
                  </a:cubicBezTo>
                  <a:cubicBezTo>
                    <a:pt x="436" y="132"/>
                    <a:pt x="452" y="100"/>
                    <a:pt x="452" y="68"/>
                  </a:cubicBezTo>
                  <a:lnTo>
                    <a:pt x="404" y="68"/>
                  </a:lnTo>
                  <a:cubicBezTo>
                    <a:pt x="388" y="68"/>
                    <a:pt x="355" y="35"/>
                    <a:pt x="355" y="19"/>
                  </a:cubicBezTo>
                  <a:cubicBezTo>
                    <a:pt x="355" y="6"/>
                    <a:pt x="321"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4768525" y="1200675"/>
              <a:ext cx="6425" cy="8425"/>
            </a:xfrm>
            <a:custGeom>
              <a:avLst/>
              <a:gdLst/>
              <a:ahLst/>
              <a:cxnLst/>
              <a:rect l="l" t="t" r="r" b="b"/>
              <a:pathLst>
                <a:path w="257" h="337" extrusionOk="0">
                  <a:moveTo>
                    <a:pt x="102" y="0"/>
                  </a:moveTo>
                  <a:cubicBezTo>
                    <a:pt x="101" y="0"/>
                    <a:pt x="99" y="1"/>
                    <a:pt x="98" y="1"/>
                  </a:cubicBezTo>
                  <a:cubicBezTo>
                    <a:pt x="65" y="17"/>
                    <a:pt x="98" y="66"/>
                    <a:pt x="114" y="82"/>
                  </a:cubicBezTo>
                  <a:cubicBezTo>
                    <a:pt x="130" y="114"/>
                    <a:pt x="65" y="163"/>
                    <a:pt x="33" y="195"/>
                  </a:cubicBezTo>
                  <a:cubicBezTo>
                    <a:pt x="1" y="211"/>
                    <a:pt x="49" y="292"/>
                    <a:pt x="82" y="324"/>
                  </a:cubicBezTo>
                  <a:cubicBezTo>
                    <a:pt x="90" y="332"/>
                    <a:pt x="100" y="336"/>
                    <a:pt x="112" y="336"/>
                  </a:cubicBezTo>
                  <a:cubicBezTo>
                    <a:pt x="145" y="336"/>
                    <a:pt x="187" y="303"/>
                    <a:pt x="211" y="243"/>
                  </a:cubicBezTo>
                  <a:cubicBezTo>
                    <a:pt x="257" y="166"/>
                    <a:pt x="141" y="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4918150" y="985750"/>
              <a:ext cx="14525" cy="7700"/>
            </a:xfrm>
            <a:custGeom>
              <a:avLst/>
              <a:gdLst/>
              <a:ahLst/>
              <a:cxnLst/>
              <a:rect l="l" t="t" r="r" b="b"/>
              <a:pathLst>
                <a:path w="581" h="308" extrusionOk="0">
                  <a:moveTo>
                    <a:pt x="242" y="1"/>
                  </a:moveTo>
                  <a:lnTo>
                    <a:pt x="162" y="17"/>
                  </a:lnTo>
                  <a:cubicBezTo>
                    <a:pt x="65" y="33"/>
                    <a:pt x="0" y="81"/>
                    <a:pt x="0" y="98"/>
                  </a:cubicBezTo>
                  <a:lnTo>
                    <a:pt x="49" y="146"/>
                  </a:lnTo>
                  <a:cubicBezTo>
                    <a:pt x="102" y="189"/>
                    <a:pt x="142" y="210"/>
                    <a:pt x="157" y="210"/>
                  </a:cubicBezTo>
                  <a:cubicBezTo>
                    <a:pt x="165" y="210"/>
                    <a:pt x="167" y="205"/>
                    <a:pt x="162" y="194"/>
                  </a:cubicBezTo>
                  <a:cubicBezTo>
                    <a:pt x="147" y="165"/>
                    <a:pt x="226" y="95"/>
                    <a:pt x="350" y="95"/>
                  </a:cubicBezTo>
                  <a:cubicBezTo>
                    <a:pt x="362" y="95"/>
                    <a:pt x="374" y="96"/>
                    <a:pt x="387" y="98"/>
                  </a:cubicBezTo>
                  <a:lnTo>
                    <a:pt x="436" y="194"/>
                  </a:lnTo>
                  <a:lnTo>
                    <a:pt x="468" y="307"/>
                  </a:lnTo>
                  <a:cubicBezTo>
                    <a:pt x="549" y="275"/>
                    <a:pt x="581" y="210"/>
                    <a:pt x="549" y="146"/>
                  </a:cubicBezTo>
                  <a:lnTo>
                    <a:pt x="549" y="114"/>
                  </a:lnTo>
                  <a:lnTo>
                    <a:pt x="565" y="1"/>
                  </a:lnTo>
                  <a:lnTo>
                    <a:pt x="565" y="1"/>
                  </a:lnTo>
                  <a:cubicBezTo>
                    <a:pt x="484" y="33"/>
                    <a:pt x="371" y="49"/>
                    <a:pt x="323" y="65"/>
                  </a:cubicBezTo>
                  <a:lnTo>
                    <a:pt x="291" y="33"/>
                  </a:lnTo>
                  <a:cubicBezTo>
                    <a:pt x="274" y="17"/>
                    <a:pt x="258" y="1"/>
                    <a:pt x="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4321775" y="1225950"/>
              <a:ext cx="10850" cy="9950"/>
            </a:xfrm>
            <a:custGeom>
              <a:avLst/>
              <a:gdLst/>
              <a:ahLst/>
              <a:cxnLst/>
              <a:rect l="l" t="t" r="r" b="b"/>
              <a:pathLst>
                <a:path w="434" h="398" extrusionOk="0">
                  <a:moveTo>
                    <a:pt x="35" y="0"/>
                  </a:moveTo>
                  <a:cubicBezTo>
                    <a:pt x="30" y="0"/>
                    <a:pt x="23" y="2"/>
                    <a:pt x="15" y="6"/>
                  </a:cubicBezTo>
                  <a:cubicBezTo>
                    <a:pt x="0" y="14"/>
                    <a:pt x="18" y="34"/>
                    <a:pt x="47" y="53"/>
                  </a:cubicBezTo>
                  <a:lnTo>
                    <a:pt x="47" y="53"/>
                  </a:lnTo>
                  <a:cubicBezTo>
                    <a:pt x="59" y="18"/>
                    <a:pt x="53" y="0"/>
                    <a:pt x="35" y="0"/>
                  </a:cubicBezTo>
                  <a:close/>
                  <a:moveTo>
                    <a:pt x="47" y="53"/>
                  </a:moveTo>
                  <a:cubicBezTo>
                    <a:pt x="47" y="54"/>
                    <a:pt x="47" y="54"/>
                    <a:pt x="47" y="55"/>
                  </a:cubicBezTo>
                  <a:lnTo>
                    <a:pt x="49" y="55"/>
                  </a:lnTo>
                  <a:cubicBezTo>
                    <a:pt x="49" y="54"/>
                    <a:pt x="48" y="54"/>
                    <a:pt x="47" y="53"/>
                  </a:cubicBezTo>
                  <a:close/>
                  <a:moveTo>
                    <a:pt x="49" y="55"/>
                  </a:moveTo>
                  <a:cubicBezTo>
                    <a:pt x="86" y="79"/>
                    <a:pt x="141" y="103"/>
                    <a:pt x="176" y="103"/>
                  </a:cubicBezTo>
                  <a:cubicBezTo>
                    <a:pt x="240" y="103"/>
                    <a:pt x="273" y="168"/>
                    <a:pt x="257" y="248"/>
                  </a:cubicBezTo>
                  <a:lnTo>
                    <a:pt x="208" y="265"/>
                  </a:lnTo>
                  <a:lnTo>
                    <a:pt x="63" y="297"/>
                  </a:lnTo>
                  <a:cubicBezTo>
                    <a:pt x="90" y="364"/>
                    <a:pt x="173" y="398"/>
                    <a:pt x="209" y="398"/>
                  </a:cubicBezTo>
                  <a:cubicBezTo>
                    <a:pt x="216" y="398"/>
                    <a:pt x="222" y="396"/>
                    <a:pt x="224" y="394"/>
                  </a:cubicBezTo>
                  <a:cubicBezTo>
                    <a:pt x="257" y="377"/>
                    <a:pt x="305" y="329"/>
                    <a:pt x="369" y="297"/>
                  </a:cubicBezTo>
                  <a:lnTo>
                    <a:pt x="386" y="248"/>
                  </a:lnTo>
                  <a:lnTo>
                    <a:pt x="418" y="200"/>
                  </a:lnTo>
                  <a:cubicBezTo>
                    <a:pt x="434" y="152"/>
                    <a:pt x="353" y="87"/>
                    <a:pt x="240" y="71"/>
                  </a:cubicBezTo>
                  <a:lnTo>
                    <a:pt x="144" y="55"/>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4418700" y="1231300"/>
              <a:ext cx="10700" cy="5000"/>
            </a:xfrm>
            <a:custGeom>
              <a:avLst/>
              <a:gdLst/>
              <a:ahLst/>
              <a:cxnLst/>
              <a:rect l="l" t="t" r="r" b="b"/>
              <a:pathLst>
                <a:path w="428" h="200" extrusionOk="0">
                  <a:moveTo>
                    <a:pt x="345" y="1"/>
                  </a:moveTo>
                  <a:cubicBezTo>
                    <a:pt x="332" y="1"/>
                    <a:pt x="321" y="6"/>
                    <a:pt x="315" y="18"/>
                  </a:cubicBezTo>
                  <a:lnTo>
                    <a:pt x="299" y="34"/>
                  </a:lnTo>
                  <a:lnTo>
                    <a:pt x="267" y="67"/>
                  </a:lnTo>
                  <a:cubicBezTo>
                    <a:pt x="260" y="80"/>
                    <a:pt x="227" y="85"/>
                    <a:pt x="188" y="85"/>
                  </a:cubicBezTo>
                  <a:cubicBezTo>
                    <a:pt x="135" y="85"/>
                    <a:pt x="69" y="76"/>
                    <a:pt x="41" y="67"/>
                  </a:cubicBezTo>
                  <a:cubicBezTo>
                    <a:pt x="37" y="65"/>
                    <a:pt x="33" y="65"/>
                    <a:pt x="30" y="65"/>
                  </a:cubicBezTo>
                  <a:cubicBezTo>
                    <a:pt x="1" y="65"/>
                    <a:pt x="41" y="134"/>
                    <a:pt x="41" y="163"/>
                  </a:cubicBezTo>
                  <a:cubicBezTo>
                    <a:pt x="33" y="188"/>
                    <a:pt x="45" y="200"/>
                    <a:pt x="71" y="200"/>
                  </a:cubicBezTo>
                  <a:cubicBezTo>
                    <a:pt x="98" y="200"/>
                    <a:pt x="138" y="188"/>
                    <a:pt x="186" y="163"/>
                  </a:cubicBezTo>
                  <a:lnTo>
                    <a:pt x="267" y="163"/>
                  </a:lnTo>
                  <a:lnTo>
                    <a:pt x="331" y="147"/>
                  </a:lnTo>
                  <a:cubicBezTo>
                    <a:pt x="345" y="152"/>
                    <a:pt x="356" y="154"/>
                    <a:pt x="366" y="154"/>
                  </a:cubicBezTo>
                  <a:cubicBezTo>
                    <a:pt x="428" y="154"/>
                    <a:pt x="426" y="76"/>
                    <a:pt x="412" y="34"/>
                  </a:cubicBezTo>
                  <a:cubicBezTo>
                    <a:pt x="392" y="14"/>
                    <a:pt x="366" y="1"/>
                    <a:pt x="3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5246800" y="1172300"/>
              <a:ext cx="10925" cy="6000"/>
            </a:xfrm>
            <a:custGeom>
              <a:avLst/>
              <a:gdLst/>
              <a:ahLst/>
              <a:cxnLst/>
              <a:rect l="l" t="t" r="r" b="b"/>
              <a:pathLst>
                <a:path w="437" h="240" extrusionOk="0">
                  <a:moveTo>
                    <a:pt x="398" y="1"/>
                  </a:moveTo>
                  <a:cubicBezTo>
                    <a:pt x="327" y="1"/>
                    <a:pt x="239" y="57"/>
                    <a:pt x="203" y="57"/>
                  </a:cubicBezTo>
                  <a:cubicBezTo>
                    <a:pt x="200" y="57"/>
                    <a:pt x="197" y="57"/>
                    <a:pt x="194" y="56"/>
                  </a:cubicBezTo>
                  <a:cubicBezTo>
                    <a:pt x="191" y="54"/>
                    <a:pt x="186" y="53"/>
                    <a:pt x="182" y="53"/>
                  </a:cubicBezTo>
                  <a:cubicBezTo>
                    <a:pt x="145" y="53"/>
                    <a:pt x="78" y="106"/>
                    <a:pt x="49" y="120"/>
                  </a:cubicBezTo>
                  <a:cubicBezTo>
                    <a:pt x="33" y="152"/>
                    <a:pt x="1" y="201"/>
                    <a:pt x="17" y="217"/>
                  </a:cubicBezTo>
                  <a:cubicBezTo>
                    <a:pt x="28" y="228"/>
                    <a:pt x="48" y="240"/>
                    <a:pt x="69" y="240"/>
                  </a:cubicBezTo>
                  <a:cubicBezTo>
                    <a:pt x="78" y="240"/>
                    <a:pt x="88" y="238"/>
                    <a:pt x="97" y="233"/>
                  </a:cubicBezTo>
                  <a:lnTo>
                    <a:pt x="113" y="217"/>
                  </a:lnTo>
                  <a:lnTo>
                    <a:pt x="146" y="185"/>
                  </a:lnTo>
                  <a:cubicBezTo>
                    <a:pt x="152" y="164"/>
                    <a:pt x="168" y="155"/>
                    <a:pt x="184" y="155"/>
                  </a:cubicBezTo>
                  <a:cubicBezTo>
                    <a:pt x="207" y="155"/>
                    <a:pt x="233" y="173"/>
                    <a:pt x="242" y="201"/>
                  </a:cubicBezTo>
                  <a:cubicBezTo>
                    <a:pt x="250" y="212"/>
                    <a:pt x="261" y="216"/>
                    <a:pt x="272" y="216"/>
                  </a:cubicBezTo>
                  <a:cubicBezTo>
                    <a:pt x="309" y="216"/>
                    <a:pt x="349" y="168"/>
                    <a:pt x="275" y="168"/>
                  </a:cubicBezTo>
                  <a:lnTo>
                    <a:pt x="355" y="88"/>
                  </a:lnTo>
                  <a:lnTo>
                    <a:pt x="436" y="7"/>
                  </a:lnTo>
                  <a:cubicBezTo>
                    <a:pt x="424" y="2"/>
                    <a:pt x="412" y="1"/>
                    <a:pt x="3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5259300" y="985400"/>
              <a:ext cx="8500" cy="5625"/>
            </a:xfrm>
            <a:custGeom>
              <a:avLst/>
              <a:gdLst/>
              <a:ahLst/>
              <a:cxnLst/>
              <a:rect l="l" t="t" r="r" b="b"/>
              <a:pathLst>
                <a:path w="340" h="225" extrusionOk="0">
                  <a:moveTo>
                    <a:pt x="110" y="0"/>
                  </a:moveTo>
                  <a:cubicBezTo>
                    <a:pt x="87" y="0"/>
                    <a:pt x="63" y="8"/>
                    <a:pt x="49" y="15"/>
                  </a:cubicBezTo>
                  <a:cubicBezTo>
                    <a:pt x="33" y="15"/>
                    <a:pt x="1" y="63"/>
                    <a:pt x="1" y="63"/>
                  </a:cubicBezTo>
                  <a:lnTo>
                    <a:pt x="81" y="112"/>
                  </a:lnTo>
                  <a:cubicBezTo>
                    <a:pt x="49" y="176"/>
                    <a:pt x="81" y="224"/>
                    <a:pt x="162" y="224"/>
                  </a:cubicBezTo>
                  <a:lnTo>
                    <a:pt x="210" y="208"/>
                  </a:lnTo>
                  <a:lnTo>
                    <a:pt x="275" y="176"/>
                  </a:lnTo>
                  <a:cubicBezTo>
                    <a:pt x="339" y="128"/>
                    <a:pt x="323" y="31"/>
                    <a:pt x="307" y="15"/>
                  </a:cubicBezTo>
                  <a:cubicBezTo>
                    <a:pt x="305" y="13"/>
                    <a:pt x="302" y="12"/>
                    <a:pt x="298" y="12"/>
                  </a:cubicBezTo>
                  <a:cubicBezTo>
                    <a:pt x="274" y="12"/>
                    <a:pt x="224" y="49"/>
                    <a:pt x="210" y="63"/>
                  </a:cubicBezTo>
                  <a:cubicBezTo>
                    <a:pt x="202" y="71"/>
                    <a:pt x="194" y="75"/>
                    <a:pt x="186" y="75"/>
                  </a:cubicBezTo>
                  <a:cubicBezTo>
                    <a:pt x="178" y="75"/>
                    <a:pt x="170" y="71"/>
                    <a:pt x="162" y="63"/>
                  </a:cubicBezTo>
                  <a:lnTo>
                    <a:pt x="162" y="47"/>
                  </a:lnTo>
                  <a:cubicBezTo>
                    <a:pt x="162" y="11"/>
                    <a:pt x="137" y="0"/>
                    <a:pt x="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4673375" y="1218800"/>
              <a:ext cx="11100" cy="5825"/>
            </a:xfrm>
            <a:custGeom>
              <a:avLst/>
              <a:gdLst/>
              <a:ahLst/>
              <a:cxnLst/>
              <a:rect l="l" t="t" r="r" b="b"/>
              <a:pathLst>
                <a:path w="444" h="233" extrusionOk="0">
                  <a:moveTo>
                    <a:pt x="189" y="1"/>
                  </a:moveTo>
                  <a:cubicBezTo>
                    <a:pt x="141" y="1"/>
                    <a:pt x="107" y="14"/>
                    <a:pt x="97" y="34"/>
                  </a:cubicBezTo>
                  <a:cubicBezTo>
                    <a:pt x="81" y="67"/>
                    <a:pt x="0" y="196"/>
                    <a:pt x="16" y="228"/>
                  </a:cubicBezTo>
                  <a:cubicBezTo>
                    <a:pt x="19" y="231"/>
                    <a:pt x="23" y="232"/>
                    <a:pt x="27" y="232"/>
                  </a:cubicBezTo>
                  <a:cubicBezTo>
                    <a:pt x="49" y="232"/>
                    <a:pt x="89" y="201"/>
                    <a:pt x="129" y="147"/>
                  </a:cubicBezTo>
                  <a:lnTo>
                    <a:pt x="290" y="163"/>
                  </a:lnTo>
                  <a:lnTo>
                    <a:pt x="387" y="163"/>
                  </a:lnTo>
                  <a:cubicBezTo>
                    <a:pt x="399" y="173"/>
                    <a:pt x="408" y="177"/>
                    <a:pt x="413" y="177"/>
                  </a:cubicBezTo>
                  <a:cubicBezTo>
                    <a:pt x="443" y="177"/>
                    <a:pt x="373" y="46"/>
                    <a:pt x="290" y="18"/>
                  </a:cubicBezTo>
                  <a:cubicBezTo>
                    <a:pt x="254" y="6"/>
                    <a:pt x="219" y="1"/>
                    <a:pt x="1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307700" y="1192925"/>
              <a:ext cx="4450" cy="6575"/>
            </a:xfrm>
            <a:custGeom>
              <a:avLst/>
              <a:gdLst/>
              <a:ahLst/>
              <a:cxnLst/>
              <a:rect l="l" t="t" r="r" b="b"/>
              <a:pathLst>
                <a:path w="178" h="263" extrusionOk="0">
                  <a:moveTo>
                    <a:pt x="121" y="0"/>
                  </a:moveTo>
                  <a:cubicBezTo>
                    <a:pt x="100" y="0"/>
                    <a:pt x="42" y="24"/>
                    <a:pt x="16" y="37"/>
                  </a:cubicBezTo>
                  <a:cubicBezTo>
                    <a:pt x="0" y="69"/>
                    <a:pt x="0" y="166"/>
                    <a:pt x="16" y="198"/>
                  </a:cubicBezTo>
                  <a:cubicBezTo>
                    <a:pt x="32" y="231"/>
                    <a:pt x="81" y="263"/>
                    <a:pt x="129" y="263"/>
                  </a:cubicBezTo>
                  <a:cubicBezTo>
                    <a:pt x="178" y="263"/>
                    <a:pt x="178" y="85"/>
                    <a:pt x="145" y="85"/>
                  </a:cubicBezTo>
                  <a:cubicBezTo>
                    <a:pt x="113" y="85"/>
                    <a:pt x="113" y="21"/>
                    <a:pt x="129" y="5"/>
                  </a:cubicBezTo>
                  <a:cubicBezTo>
                    <a:pt x="129" y="2"/>
                    <a:pt x="126" y="0"/>
                    <a:pt x="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495225" y="1226750"/>
              <a:ext cx="10825" cy="6625"/>
            </a:xfrm>
            <a:custGeom>
              <a:avLst/>
              <a:gdLst/>
              <a:ahLst/>
              <a:cxnLst/>
              <a:rect l="l" t="t" r="r" b="b"/>
              <a:pathLst>
                <a:path w="433" h="265" extrusionOk="0">
                  <a:moveTo>
                    <a:pt x="56" y="0"/>
                  </a:moveTo>
                  <a:cubicBezTo>
                    <a:pt x="24" y="0"/>
                    <a:pt x="1" y="15"/>
                    <a:pt x="13" y="39"/>
                  </a:cubicBezTo>
                  <a:cubicBezTo>
                    <a:pt x="13" y="71"/>
                    <a:pt x="109" y="168"/>
                    <a:pt x="126" y="184"/>
                  </a:cubicBezTo>
                  <a:cubicBezTo>
                    <a:pt x="158" y="200"/>
                    <a:pt x="271" y="265"/>
                    <a:pt x="303" y="265"/>
                  </a:cubicBezTo>
                  <a:cubicBezTo>
                    <a:pt x="335" y="249"/>
                    <a:pt x="400" y="233"/>
                    <a:pt x="416" y="216"/>
                  </a:cubicBezTo>
                  <a:cubicBezTo>
                    <a:pt x="432" y="216"/>
                    <a:pt x="432" y="152"/>
                    <a:pt x="416" y="104"/>
                  </a:cubicBezTo>
                  <a:lnTo>
                    <a:pt x="303" y="120"/>
                  </a:lnTo>
                  <a:lnTo>
                    <a:pt x="238" y="120"/>
                  </a:lnTo>
                  <a:cubicBezTo>
                    <a:pt x="190" y="120"/>
                    <a:pt x="174" y="87"/>
                    <a:pt x="206" y="55"/>
                  </a:cubicBezTo>
                  <a:lnTo>
                    <a:pt x="142" y="23"/>
                  </a:lnTo>
                  <a:lnTo>
                    <a:pt x="93" y="7"/>
                  </a:lnTo>
                  <a:cubicBezTo>
                    <a:pt x="80" y="2"/>
                    <a:pt x="67" y="0"/>
                    <a:pt x="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4207600" y="1156175"/>
              <a:ext cx="8625" cy="7450"/>
            </a:xfrm>
            <a:custGeom>
              <a:avLst/>
              <a:gdLst/>
              <a:ahLst/>
              <a:cxnLst/>
              <a:rect l="l" t="t" r="r" b="b"/>
              <a:pathLst>
                <a:path w="345" h="298" extrusionOk="0">
                  <a:moveTo>
                    <a:pt x="32" y="1"/>
                  </a:moveTo>
                  <a:cubicBezTo>
                    <a:pt x="28" y="1"/>
                    <a:pt x="24" y="9"/>
                    <a:pt x="17" y="23"/>
                  </a:cubicBezTo>
                  <a:cubicBezTo>
                    <a:pt x="1" y="55"/>
                    <a:pt x="81" y="200"/>
                    <a:pt x="194" y="297"/>
                  </a:cubicBezTo>
                  <a:lnTo>
                    <a:pt x="291" y="281"/>
                  </a:lnTo>
                  <a:cubicBezTo>
                    <a:pt x="307" y="265"/>
                    <a:pt x="323" y="265"/>
                    <a:pt x="323" y="249"/>
                  </a:cubicBezTo>
                  <a:lnTo>
                    <a:pt x="339" y="200"/>
                  </a:lnTo>
                  <a:cubicBezTo>
                    <a:pt x="345" y="183"/>
                    <a:pt x="339" y="178"/>
                    <a:pt x="326" y="178"/>
                  </a:cubicBezTo>
                  <a:cubicBezTo>
                    <a:pt x="308" y="178"/>
                    <a:pt x="278" y="188"/>
                    <a:pt x="251" y="188"/>
                  </a:cubicBezTo>
                  <a:cubicBezTo>
                    <a:pt x="242" y="188"/>
                    <a:pt x="234" y="187"/>
                    <a:pt x="226" y="184"/>
                  </a:cubicBezTo>
                  <a:cubicBezTo>
                    <a:pt x="178" y="152"/>
                    <a:pt x="49" y="71"/>
                    <a:pt x="49" y="39"/>
                  </a:cubicBezTo>
                  <a:cubicBezTo>
                    <a:pt x="40" y="13"/>
                    <a:pt x="36" y="1"/>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4173725" y="1213200"/>
              <a:ext cx="10500" cy="7725"/>
            </a:xfrm>
            <a:custGeom>
              <a:avLst/>
              <a:gdLst/>
              <a:ahLst/>
              <a:cxnLst/>
              <a:rect l="l" t="t" r="r" b="b"/>
              <a:pathLst>
                <a:path w="420" h="309" extrusionOk="0">
                  <a:moveTo>
                    <a:pt x="178" y="0"/>
                  </a:moveTo>
                  <a:cubicBezTo>
                    <a:pt x="178" y="0"/>
                    <a:pt x="130" y="16"/>
                    <a:pt x="114" y="16"/>
                  </a:cubicBezTo>
                  <a:cubicBezTo>
                    <a:pt x="114" y="33"/>
                    <a:pt x="97" y="49"/>
                    <a:pt x="97" y="65"/>
                  </a:cubicBezTo>
                  <a:lnTo>
                    <a:pt x="97" y="81"/>
                  </a:lnTo>
                  <a:cubicBezTo>
                    <a:pt x="1" y="162"/>
                    <a:pt x="49" y="258"/>
                    <a:pt x="130" y="291"/>
                  </a:cubicBezTo>
                  <a:cubicBezTo>
                    <a:pt x="146" y="303"/>
                    <a:pt x="157" y="309"/>
                    <a:pt x="166" y="309"/>
                  </a:cubicBezTo>
                  <a:cubicBezTo>
                    <a:pt x="201" y="309"/>
                    <a:pt x="191" y="223"/>
                    <a:pt x="243" y="210"/>
                  </a:cubicBezTo>
                  <a:lnTo>
                    <a:pt x="259" y="210"/>
                  </a:lnTo>
                  <a:lnTo>
                    <a:pt x="420" y="226"/>
                  </a:lnTo>
                  <a:cubicBezTo>
                    <a:pt x="388" y="145"/>
                    <a:pt x="226" y="113"/>
                    <a:pt x="210" y="81"/>
                  </a:cubicBezTo>
                  <a:cubicBezTo>
                    <a:pt x="210" y="65"/>
                    <a:pt x="178" y="16"/>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4311250" y="1227650"/>
              <a:ext cx="9300" cy="5325"/>
            </a:xfrm>
            <a:custGeom>
              <a:avLst/>
              <a:gdLst/>
              <a:ahLst/>
              <a:cxnLst/>
              <a:rect l="l" t="t" r="r" b="b"/>
              <a:pathLst>
                <a:path w="372" h="213" extrusionOk="0">
                  <a:moveTo>
                    <a:pt x="219" y="1"/>
                  </a:moveTo>
                  <a:cubicBezTo>
                    <a:pt x="134" y="1"/>
                    <a:pt x="0" y="73"/>
                    <a:pt x="0" y="132"/>
                  </a:cubicBezTo>
                  <a:lnTo>
                    <a:pt x="0" y="180"/>
                  </a:lnTo>
                  <a:cubicBezTo>
                    <a:pt x="0" y="197"/>
                    <a:pt x="32" y="213"/>
                    <a:pt x="48" y="213"/>
                  </a:cubicBezTo>
                  <a:cubicBezTo>
                    <a:pt x="81" y="213"/>
                    <a:pt x="97" y="197"/>
                    <a:pt x="97" y="180"/>
                  </a:cubicBezTo>
                  <a:lnTo>
                    <a:pt x="113" y="148"/>
                  </a:lnTo>
                  <a:cubicBezTo>
                    <a:pt x="113" y="119"/>
                    <a:pt x="130" y="110"/>
                    <a:pt x="149" y="110"/>
                  </a:cubicBezTo>
                  <a:cubicBezTo>
                    <a:pt x="173" y="110"/>
                    <a:pt x="201" y="123"/>
                    <a:pt x="210" y="132"/>
                  </a:cubicBezTo>
                  <a:cubicBezTo>
                    <a:pt x="210" y="134"/>
                    <a:pt x="212" y="135"/>
                    <a:pt x="215" y="135"/>
                  </a:cubicBezTo>
                  <a:cubicBezTo>
                    <a:pt x="236" y="135"/>
                    <a:pt x="311" y="98"/>
                    <a:pt x="339" y="84"/>
                  </a:cubicBezTo>
                  <a:cubicBezTo>
                    <a:pt x="371" y="51"/>
                    <a:pt x="323" y="19"/>
                    <a:pt x="242" y="3"/>
                  </a:cubicBezTo>
                  <a:cubicBezTo>
                    <a:pt x="235" y="2"/>
                    <a:pt x="227"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4194300" y="1213200"/>
              <a:ext cx="8900" cy="5875"/>
            </a:xfrm>
            <a:custGeom>
              <a:avLst/>
              <a:gdLst/>
              <a:ahLst/>
              <a:cxnLst/>
              <a:rect l="l" t="t" r="r" b="b"/>
              <a:pathLst>
                <a:path w="356" h="235" extrusionOk="0">
                  <a:moveTo>
                    <a:pt x="33" y="0"/>
                  </a:moveTo>
                  <a:cubicBezTo>
                    <a:pt x="0" y="49"/>
                    <a:pt x="65" y="178"/>
                    <a:pt x="97" y="210"/>
                  </a:cubicBezTo>
                  <a:cubicBezTo>
                    <a:pt x="105" y="226"/>
                    <a:pt x="125" y="234"/>
                    <a:pt x="149" y="234"/>
                  </a:cubicBezTo>
                  <a:cubicBezTo>
                    <a:pt x="174" y="234"/>
                    <a:pt x="202" y="226"/>
                    <a:pt x="226" y="210"/>
                  </a:cubicBezTo>
                  <a:lnTo>
                    <a:pt x="274" y="178"/>
                  </a:lnTo>
                  <a:cubicBezTo>
                    <a:pt x="355" y="129"/>
                    <a:pt x="307" y="81"/>
                    <a:pt x="258" y="65"/>
                  </a:cubicBezTo>
                  <a:cubicBezTo>
                    <a:pt x="194" y="33"/>
                    <a:pt x="129" y="0"/>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4128550" y="1073275"/>
              <a:ext cx="11325" cy="7025"/>
            </a:xfrm>
            <a:custGeom>
              <a:avLst/>
              <a:gdLst/>
              <a:ahLst/>
              <a:cxnLst/>
              <a:rect l="l" t="t" r="r" b="b"/>
              <a:pathLst>
                <a:path w="453" h="281" extrusionOk="0">
                  <a:moveTo>
                    <a:pt x="259" y="0"/>
                  </a:moveTo>
                  <a:cubicBezTo>
                    <a:pt x="235" y="8"/>
                    <a:pt x="231" y="12"/>
                    <a:pt x="243" y="12"/>
                  </a:cubicBezTo>
                  <a:cubicBezTo>
                    <a:pt x="249" y="12"/>
                    <a:pt x="258" y="11"/>
                    <a:pt x="271" y="9"/>
                  </a:cubicBezTo>
                  <a:lnTo>
                    <a:pt x="271" y="9"/>
                  </a:lnTo>
                  <a:lnTo>
                    <a:pt x="299" y="30"/>
                  </a:lnTo>
                  <a:lnTo>
                    <a:pt x="324" y="0"/>
                  </a:lnTo>
                  <a:lnTo>
                    <a:pt x="324" y="0"/>
                  </a:lnTo>
                  <a:cubicBezTo>
                    <a:pt x="303" y="4"/>
                    <a:pt x="285" y="7"/>
                    <a:pt x="271" y="9"/>
                  </a:cubicBezTo>
                  <a:lnTo>
                    <a:pt x="271" y="9"/>
                  </a:lnTo>
                  <a:lnTo>
                    <a:pt x="259" y="0"/>
                  </a:lnTo>
                  <a:close/>
                  <a:moveTo>
                    <a:pt x="299" y="30"/>
                  </a:moveTo>
                  <a:lnTo>
                    <a:pt x="243" y="97"/>
                  </a:lnTo>
                  <a:lnTo>
                    <a:pt x="211" y="129"/>
                  </a:lnTo>
                  <a:cubicBezTo>
                    <a:pt x="195" y="177"/>
                    <a:pt x="1" y="242"/>
                    <a:pt x="1" y="258"/>
                  </a:cubicBezTo>
                  <a:cubicBezTo>
                    <a:pt x="1" y="270"/>
                    <a:pt x="25" y="281"/>
                    <a:pt x="68" y="281"/>
                  </a:cubicBezTo>
                  <a:cubicBezTo>
                    <a:pt x="86" y="281"/>
                    <a:pt x="106" y="279"/>
                    <a:pt x="130" y="274"/>
                  </a:cubicBezTo>
                  <a:lnTo>
                    <a:pt x="195" y="258"/>
                  </a:lnTo>
                  <a:lnTo>
                    <a:pt x="243" y="242"/>
                  </a:lnTo>
                  <a:cubicBezTo>
                    <a:pt x="324" y="242"/>
                    <a:pt x="372" y="161"/>
                    <a:pt x="404" y="161"/>
                  </a:cubicBezTo>
                  <a:cubicBezTo>
                    <a:pt x="453" y="161"/>
                    <a:pt x="420" y="129"/>
                    <a:pt x="372" y="97"/>
                  </a:cubicBezTo>
                  <a:lnTo>
                    <a:pt x="324" y="48"/>
                  </a:lnTo>
                  <a:lnTo>
                    <a:pt x="299" y="3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4173325" y="1071600"/>
              <a:ext cx="13725" cy="6125"/>
            </a:xfrm>
            <a:custGeom>
              <a:avLst/>
              <a:gdLst/>
              <a:ahLst/>
              <a:cxnLst/>
              <a:rect l="l" t="t" r="r" b="b"/>
              <a:pathLst>
                <a:path w="549" h="245" extrusionOk="0">
                  <a:moveTo>
                    <a:pt x="380" y="0"/>
                  </a:moveTo>
                  <a:cubicBezTo>
                    <a:pt x="293" y="0"/>
                    <a:pt x="147" y="69"/>
                    <a:pt x="162" y="83"/>
                  </a:cubicBezTo>
                  <a:cubicBezTo>
                    <a:pt x="162" y="115"/>
                    <a:pt x="65" y="148"/>
                    <a:pt x="33" y="164"/>
                  </a:cubicBezTo>
                  <a:cubicBezTo>
                    <a:pt x="0" y="164"/>
                    <a:pt x="33" y="196"/>
                    <a:pt x="97" y="244"/>
                  </a:cubicBezTo>
                  <a:lnTo>
                    <a:pt x="130" y="244"/>
                  </a:lnTo>
                  <a:lnTo>
                    <a:pt x="226" y="212"/>
                  </a:lnTo>
                  <a:cubicBezTo>
                    <a:pt x="242" y="132"/>
                    <a:pt x="388" y="67"/>
                    <a:pt x="452" y="67"/>
                  </a:cubicBezTo>
                  <a:cubicBezTo>
                    <a:pt x="501" y="67"/>
                    <a:pt x="549" y="35"/>
                    <a:pt x="549" y="35"/>
                  </a:cubicBezTo>
                  <a:cubicBezTo>
                    <a:pt x="549" y="19"/>
                    <a:pt x="484" y="19"/>
                    <a:pt x="404" y="3"/>
                  </a:cubicBezTo>
                  <a:cubicBezTo>
                    <a:pt x="396" y="1"/>
                    <a:pt x="388" y="0"/>
                    <a:pt x="3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572150" y="1208700"/>
              <a:ext cx="7275" cy="6525"/>
            </a:xfrm>
            <a:custGeom>
              <a:avLst/>
              <a:gdLst/>
              <a:ahLst/>
              <a:cxnLst/>
              <a:rect l="l" t="t" r="r" b="b"/>
              <a:pathLst>
                <a:path w="291" h="261" extrusionOk="0">
                  <a:moveTo>
                    <a:pt x="106" y="1"/>
                  </a:moveTo>
                  <a:cubicBezTo>
                    <a:pt x="39" y="1"/>
                    <a:pt x="69" y="67"/>
                    <a:pt x="113" y="67"/>
                  </a:cubicBezTo>
                  <a:cubicBezTo>
                    <a:pt x="162" y="67"/>
                    <a:pt x="194" y="116"/>
                    <a:pt x="194" y="132"/>
                  </a:cubicBezTo>
                  <a:cubicBezTo>
                    <a:pt x="194" y="148"/>
                    <a:pt x="146" y="164"/>
                    <a:pt x="81" y="164"/>
                  </a:cubicBezTo>
                  <a:lnTo>
                    <a:pt x="33" y="180"/>
                  </a:lnTo>
                  <a:lnTo>
                    <a:pt x="17" y="180"/>
                  </a:lnTo>
                  <a:cubicBezTo>
                    <a:pt x="0" y="213"/>
                    <a:pt x="0" y="245"/>
                    <a:pt x="33" y="261"/>
                  </a:cubicBezTo>
                  <a:lnTo>
                    <a:pt x="49" y="261"/>
                  </a:lnTo>
                  <a:lnTo>
                    <a:pt x="129" y="245"/>
                  </a:lnTo>
                  <a:cubicBezTo>
                    <a:pt x="226" y="213"/>
                    <a:pt x="275" y="84"/>
                    <a:pt x="291" y="51"/>
                  </a:cubicBezTo>
                  <a:cubicBezTo>
                    <a:pt x="291" y="35"/>
                    <a:pt x="226" y="3"/>
                    <a:pt x="129" y="3"/>
                  </a:cubicBezTo>
                  <a:cubicBezTo>
                    <a:pt x="121" y="1"/>
                    <a:pt x="113"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46325" y="1218425"/>
              <a:ext cx="12225" cy="5375"/>
            </a:xfrm>
            <a:custGeom>
              <a:avLst/>
              <a:gdLst/>
              <a:ahLst/>
              <a:cxnLst/>
              <a:rect l="l" t="t" r="r" b="b"/>
              <a:pathLst>
                <a:path w="489" h="215" extrusionOk="0">
                  <a:moveTo>
                    <a:pt x="114" y="1"/>
                  </a:moveTo>
                  <a:cubicBezTo>
                    <a:pt x="81" y="1"/>
                    <a:pt x="98" y="66"/>
                    <a:pt x="178" y="130"/>
                  </a:cubicBezTo>
                  <a:lnTo>
                    <a:pt x="17" y="146"/>
                  </a:lnTo>
                  <a:lnTo>
                    <a:pt x="1" y="146"/>
                  </a:lnTo>
                  <a:cubicBezTo>
                    <a:pt x="1" y="170"/>
                    <a:pt x="13" y="182"/>
                    <a:pt x="35" y="182"/>
                  </a:cubicBezTo>
                  <a:cubicBezTo>
                    <a:pt x="57" y="182"/>
                    <a:pt x="89" y="170"/>
                    <a:pt x="130" y="146"/>
                  </a:cubicBezTo>
                  <a:lnTo>
                    <a:pt x="178" y="146"/>
                  </a:lnTo>
                  <a:cubicBezTo>
                    <a:pt x="243" y="146"/>
                    <a:pt x="307" y="162"/>
                    <a:pt x="372" y="178"/>
                  </a:cubicBezTo>
                  <a:lnTo>
                    <a:pt x="436" y="211"/>
                  </a:lnTo>
                  <a:cubicBezTo>
                    <a:pt x="442" y="214"/>
                    <a:pt x="447" y="215"/>
                    <a:pt x="451" y="215"/>
                  </a:cubicBezTo>
                  <a:cubicBezTo>
                    <a:pt x="489" y="215"/>
                    <a:pt x="429" y="80"/>
                    <a:pt x="356" y="66"/>
                  </a:cubicBezTo>
                  <a:cubicBezTo>
                    <a:pt x="275" y="33"/>
                    <a:pt x="146"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976625" y="1190500"/>
              <a:ext cx="9475" cy="7150"/>
            </a:xfrm>
            <a:custGeom>
              <a:avLst/>
              <a:gdLst/>
              <a:ahLst/>
              <a:cxnLst/>
              <a:rect l="l" t="t" r="r" b="b"/>
              <a:pathLst>
                <a:path w="379" h="286" extrusionOk="0">
                  <a:moveTo>
                    <a:pt x="128" y="1"/>
                  </a:moveTo>
                  <a:cubicBezTo>
                    <a:pt x="60" y="1"/>
                    <a:pt x="19" y="27"/>
                    <a:pt x="32" y="53"/>
                  </a:cubicBezTo>
                  <a:cubicBezTo>
                    <a:pt x="49" y="86"/>
                    <a:pt x="32" y="166"/>
                    <a:pt x="0" y="231"/>
                  </a:cubicBezTo>
                  <a:lnTo>
                    <a:pt x="81" y="263"/>
                  </a:lnTo>
                  <a:lnTo>
                    <a:pt x="97" y="279"/>
                  </a:lnTo>
                  <a:cubicBezTo>
                    <a:pt x="111" y="284"/>
                    <a:pt x="123" y="286"/>
                    <a:pt x="132" y="286"/>
                  </a:cubicBezTo>
                  <a:cubicBezTo>
                    <a:pt x="153" y="286"/>
                    <a:pt x="161" y="274"/>
                    <a:pt x="161" y="263"/>
                  </a:cubicBezTo>
                  <a:cubicBezTo>
                    <a:pt x="161" y="247"/>
                    <a:pt x="145" y="199"/>
                    <a:pt x="129" y="150"/>
                  </a:cubicBezTo>
                  <a:lnTo>
                    <a:pt x="178" y="118"/>
                  </a:lnTo>
                  <a:cubicBezTo>
                    <a:pt x="201" y="104"/>
                    <a:pt x="219" y="98"/>
                    <a:pt x="233" y="98"/>
                  </a:cubicBezTo>
                  <a:cubicBezTo>
                    <a:pt x="268" y="98"/>
                    <a:pt x="279" y="132"/>
                    <a:pt x="291" y="166"/>
                  </a:cubicBezTo>
                  <a:lnTo>
                    <a:pt x="307" y="182"/>
                  </a:lnTo>
                  <a:cubicBezTo>
                    <a:pt x="310" y="183"/>
                    <a:pt x="313" y="183"/>
                    <a:pt x="315" y="183"/>
                  </a:cubicBezTo>
                  <a:cubicBezTo>
                    <a:pt x="378" y="183"/>
                    <a:pt x="271" y="5"/>
                    <a:pt x="178" y="5"/>
                  </a:cubicBezTo>
                  <a:cubicBezTo>
                    <a:pt x="160" y="2"/>
                    <a:pt x="143" y="1"/>
                    <a:pt x="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4563275" y="1196900"/>
              <a:ext cx="10925" cy="5075"/>
            </a:xfrm>
            <a:custGeom>
              <a:avLst/>
              <a:gdLst/>
              <a:ahLst/>
              <a:cxnLst/>
              <a:rect l="l" t="t" r="r" b="b"/>
              <a:pathLst>
                <a:path w="437" h="203" extrusionOk="0">
                  <a:moveTo>
                    <a:pt x="324" y="1"/>
                  </a:moveTo>
                  <a:cubicBezTo>
                    <a:pt x="291" y="1"/>
                    <a:pt x="250" y="16"/>
                    <a:pt x="226" y="39"/>
                  </a:cubicBezTo>
                  <a:lnTo>
                    <a:pt x="194" y="72"/>
                  </a:lnTo>
                  <a:cubicBezTo>
                    <a:pt x="167" y="98"/>
                    <a:pt x="141" y="110"/>
                    <a:pt x="114" y="110"/>
                  </a:cubicBezTo>
                  <a:cubicBezTo>
                    <a:pt x="92" y="110"/>
                    <a:pt x="71" y="102"/>
                    <a:pt x="49" y="88"/>
                  </a:cubicBezTo>
                  <a:cubicBezTo>
                    <a:pt x="49" y="80"/>
                    <a:pt x="41" y="76"/>
                    <a:pt x="33" y="76"/>
                  </a:cubicBezTo>
                  <a:cubicBezTo>
                    <a:pt x="25" y="76"/>
                    <a:pt x="17" y="80"/>
                    <a:pt x="17" y="88"/>
                  </a:cubicBezTo>
                  <a:cubicBezTo>
                    <a:pt x="17" y="104"/>
                    <a:pt x="1" y="120"/>
                    <a:pt x="17" y="120"/>
                  </a:cubicBezTo>
                  <a:cubicBezTo>
                    <a:pt x="50" y="154"/>
                    <a:pt x="76" y="203"/>
                    <a:pt x="121" y="203"/>
                  </a:cubicBezTo>
                  <a:cubicBezTo>
                    <a:pt x="141" y="203"/>
                    <a:pt x="164" y="193"/>
                    <a:pt x="194" y="168"/>
                  </a:cubicBezTo>
                  <a:lnTo>
                    <a:pt x="210" y="152"/>
                  </a:lnTo>
                  <a:cubicBezTo>
                    <a:pt x="222" y="155"/>
                    <a:pt x="236" y="157"/>
                    <a:pt x="250" y="157"/>
                  </a:cubicBezTo>
                  <a:cubicBezTo>
                    <a:pt x="313" y="157"/>
                    <a:pt x="394" y="130"/>
                    <a:pt x="420" y="104"/>
                  </a:cubicBezTo>
                  <a:cubicBezTo>
                    <a:pt x="436" y="72"/>
                    <a:pt x="388" y="23"/>
                    <a:pt x="355" y="7"/>
                  </a:cubicBezTo>
                  <a:cubicBezTo>
                    <a:pt x="347" y="3"/>
                    <a:pt x="336" y="1"/>
                    <a:pt x="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954025" y="1197875"/>
              <a:ext cx="9300" cy="7050"/>
            </a:xfrm>
            <a:custGeom>
              <a:avLst/>
              <a:gdLst/>
              <a:ahLst/>
              <a:cxnLst/>
              <a:rect l="l" t="t" r="r" b="b"/>
              <a:pathLst>
                <a:path w="372" h="282" extrusionOk="0">
                  <a:moveTo>
                    <a:pt x="243" y="0"/>
                  </a:moveTo>
                  <a:cubicBezTo>
                    <a:pt x="194" y="0"/>
                    <a:pt x="162" y="16"/>
                    <a:pt x="114" y="33"/>
                  </a:cubicBezTo>
                  <a:lnTo>
                    <a:pt x="1" y="65"/>
                  </a:lnTo>
                  <a:cubicBezTo>
                    <a:pt x="1" y="162"/>
                    <a:pt x="17" y="258"/>
                    <a:pt x="33" y="275"/>
                  </a:cubicBezTo>
                  <a:cubicBezTo>
                    <a:pt x="44" y="275"/>
                    <a:pt x="62" y="282"/>
                    <a:pt x="77" y="282"/>
                  </a:cubicBezTo>
                  <a:cubicBezTo>
                    <a:pt x="85" y="282"/>
                    <a:pt x="92" y="280"/>
                    <a:pt x="98" y="275"/>
                  </a:cubicBezTo>
                  <a:lnTo>
                    <a:pt x="98" y="258"/>
                  </a:lnTo>
                  <a:lnTo>
                    <a:pt x="162" y="194"/>
                  </a:lnTo>
                  <a:cubicBezTo>
                    <a:pt x="259" y="146"/>
                    <a:pt x="356" y="81"/>
                    <a:pt x="372" y="49"/>
                  </a:cubicBezTo>
                  <a:lnTo>
                    <a:pt x="356" y="49"/>
                  </a:lnTo>
                  <a:cubicBezTo>
                    <a:pt x="323" y="16"/>
                    <a:pt x="275"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4647150" y="1214500"/>
              <a:ext cx="7700" cy="5175"/>
            </a:xfrm>
            <a:custGeom>
              <a:avLst/>
              <a:gdLst/>
              <a:ahLst/>
              <a:cxnLst/>
              <a:rect l="l" t="t" r="r" b="b"/>
              <a:pathLst>
                <a:path w="308" h="207" extrusionOk="0">
                  <a:moveTo>
                    <a:pt x="150" y="1"/>
                  </a:moveTo>
                  <a:cubicBezTo>
                    <a:pt x="101" y="1"/>
                    <a:pt x="49" y="5"/>
                    <a:pt x="33" y="13"/>
                  </a:cubicBezTo>
                  <a:cubicBezTo>
                    <a:pt x="17" y="29"/>
                    <a:pt x="1" y="61"/>
                    <a:pt x="33" y="77"/>
                  </a:cubicBezTo>
                  <a:cubicBezTo>
                    <a:pt x="65" y="93"/>
                    <a:pt x="130" y="174"/>
                    <a:pt x="194" y="206"/>
                  </a:cubicBezTo>
                  <a:lnTo>
                    <a:pt x="243" y="190"/>
                  </a:lnTo>
                  <a:lnTo>
                    <a:pt x="307" y="158"/>
                  </a:lnTo>
                  <a:cubicBezTo>
                    <a:pt x="291" y="110"/>
                    <a:pt x="259" y="29"/>
                    <a:pt x="243" y="13"/>
                  </a:cubicBezTo>
                  <a:cubicBezTo>
                    <a:pt x="243" y="5"/>
                    <a:pt x="198" y="1"/>
                    <a:pt x="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5329475" y="1145000"/>
              <a:ext cx="9300" cy="4675"/>
            </a:xfrm>
            <a:custGeom>
              <a:avLst/>
              <a:gdLst/>
              <a:ahLst/>
              <a:cxnLst/>
              <a:rect l="l" t="t" r="r" b="b"/>
              <a:pathLst>
                <a:path w="372" h="187" extrusionOk="0">
                  <a:moveTo>
                    <a:pt x="230" y="0"/>
                  </a:moveTo>
                  <a:cubicBezTo>
                    <a:pt x="179" y="0"/>
                    <a:pt x="93" y="83"/>
                    <a:pt x="49" y="83"/>
                  </a:cubicBezTo>
                  <a:cubicBezTo>
                    <a:pt x="0" y="83"/>
                    <a:pt x="0" y="115"/>
                    <a:pt x="49" y="164"/>
                  </a:cubicBezTo>
                  <a:lnTo>
                    <a:pt x="97" y="180"/>
                  </a:lnTo>
                  <a:cubicBezTo>
                    <a:pt x="116" y="184"/>
                    <a:pt x="136" y="186"/>
                    <a:pt x="157" y="186"/>
                  </a:cubicBezTo>
                  <a:cubicBezTo>
                    <a:pt x="206" y="186"/>
                    <a:pt x="256" y="175"/>
                    <a:pt x="291" y="164"/>
                  </a:cubicBezTo>
                  <a:lnTo>
                    <a:pt x="355" y="147"/>
                  </a:lnTo>
                  <a:cubicBezTo>
                    <a:pt x="323" y="115"/>
                    <a:pt x="339" y="51"/>
                    <a:pt x="371" y="18"/>
                  </a:cubicBezTo>
                  <a:lnTo>
                    <a:pt x="274" y="2"/>
                  </a:lnTo>
                  <a:lnTo>
                    <a:pt x="242" y="2"/>
                  </a:lnTo>
                  <a:cubicBezTo>
                    <a:pt x="238" y="1"/>
                    <a:pt x="234"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743525" y="1201900"/>
              <a:ext cx="8100" cy="8900"/>
            </a:xfrm>
            <a:custGeom>
              <a:avLst/>
              <a:gdLst/>
              <a:ahLst/>
              <a:cxnLst/>
              <a:rect l="l" t="t" r="r" b="b"/>
              <a:pathLst>
                <a:path w="324" h="356" extrusionOk="0">
                  <a:moveTo>
                    <a:pt x="49" y="1"/>
                  </a:moveTo>
                  <a:cubicBezTo>
                    <a:pt x="1" y="1"/>
                    <a:pt x="17" y="130"/>
                    <a:pt x="33" y="162"/>
                  </a:cubicBezTo>
                  <a:cubicBezTo>
                    <a:pt x="49" y="210"/>
                    <a:pt x="146" y="339"/>
                    <a:pt x="98" y="356"/>
                  </a:cubicBezTo>
                  <a:lnTo>
                    <a:pt x="227" y="356"/>
                  </a:lnTo>
                  <a:cubicBezTo>
                    <a:pt x="291" y="356"/>
                    <a:pt x="323" y="275"/>
                    <a:pt x="291" y="178"/>
                  </a:cubicBezTo>
                  <a:lnTo>
                    <a:pt x="291" y="178"/>
                  </a:lnTo>
                  <a:lnTo>
                    <a:pt x="146" y="226"/>
                  </a:lnTo>
                  <a:cubicBezTo>
                    <a:pt x="146" y="226"/>
                    <a:pt x="130" y="178"/>
                    <a:pt x="114" y="162"/>
                  </a:cubicBezTo>
                  <a:cubicBezTo>
                    <a:pt x="98" y="114"/>
                    <a:pt x="81" y="65"/>
                    <a:pt x="49" y="17"/>
                  </a:cubicBezTo>
                  <a:lnTo>
                    <a:pt x="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4642725" y="1204725"/>
              <a:ext cx="10325" cy="5525"/>
            </a:xfrm>
            <a:custGeom>
              <a:avLst/>
              <a:gdLst/>
              <a:ahLst/>
              <a:cxnLst/>
              <a:rect l="l" t="t" r="r" b="b"/>
              <a:pathLst>
                <a:path w="413" h="221" extrusionOk="0">
                  <a:moveTo>
                    <a:pt x="226" y="1"/>
                  </a:moveTo>
                  <a:lnTo>
                    <a:pt x="97" y="17"/>
                  </a:lnTo>
                  <a:cubicBezTo>
                    <a:pt x="0" y="33"/>
                    <a:pt x="65" y="113"/>
                    <a:pt x="49" y="146"/>
                  </a:cubicBezTo>
                  <a:lnTo>
                    <a:pt x="49" y="162"/>
                  </a:lnTo>
                  <a:cubicBezTo>
                    <a:pt x="65" y="178"/>
                    <a:pt x="162" y="210"/>
                    <a:pt x="194" y="210"/>
                  </a:cubicBezTo>
                  <a:cubicBezTo>
                    <a:pt x="199" y="213"/>
                    <a:pt x="206" y="214"/>
                    <a:pt x="215" y="214"/>
                  </a:cubicBezTo>
                  <a:cubicBezTo>
                    <a:pt x="251" y="214"/>
                    <a:pt x="314" y="199"/>
                    <a:pt x="359" y="199"/>
                  </a:cubicBezTo>
                  <a:cubicBezTo>
                    <a:pt x="379" y="199"/>
                    <a:pt x="395" y="202"/>
                    <a:pt x="403" y="210"/>
                  </a:cubicBezTo>
                  <a:cubicBezTo>
                    <a:pt x="407" y="218"/>
                    <a:pt x="409" y="221"/>
                    <a:pt x="410" y="221"/>
                  </a:cubicBezTo>
                  <a:cubicBezTo>
                    <a:pt x="412" y="221"/>
                    <a:pt x="400" y="187"/>
                    <a:pt x="387" y="162"/>
                  </a:cubicBezTo>
                  <a:cubicBezTo>
                    <a:pt x="371" y="130"/>
                    <a:pt x="323" y="113"/>
                    <a:pt x="291" y="113"/>
                  </a:cubicBezTo>
                  <a:lnTo>
                    <a:pt x="274" y="130"/>
                  </a:lnTo>
                  <a:lnTo>
                    <a:pt x="258" y="146"/>
                  </a:lnTo>
                  <a:cubicBezTo>
                    <a:pt x="226" y="146"/>
                    <a:pt x="210" y="97"/>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4899200" y="1179725"/>
              <a:ext cx="9700" cy="5675"/>
            </a:xfrm>
            <a:custGeom>
              <a:avLst/>
              <a:gdLst/>
              <a:ahLst/>
              <a:cxnLst/>
              <a:rect l="l" t="t" r="r" b="b"/>
              <a:pathLst>
                <a:path w="388" h="227" extrusionOk="0">
                  <a:moveTo>
                    <a:pt x="339" y="0"/>
                  </a:moveTo>
                  <a:cubicBezTo>
                    <a:pt x="290" y="0"/>
                    <a:pt x="258" y="17"/>
                    <a:pt x="210" y="17"/>
                  </a:cubicBezTo>
                  <a:lnTo>
                    <a:pt x="145" y="33"/>
                  </a:lnTo>
                  <a:cubicBezTo>
                    <a:pt x="49" y="33"/>
                    <a:pt x="0" y="49"/>
                    <a:pt x="16" y="65"/>
                  </a:cubicBezTo>
                  <a:cubicBezTo>
                    <a:pt x="49" y="97"/>
                    <a:pt x="65" y="194"/>
                    <a:pt x="32" y="226"/>
                  </a:cubicBezTo>
                  <a:lnTo>
                    <a:pt x="113" y="226"/>
                  </a:lnTo>
                  <a:cubicBezTo>
                    <a:pt x="145" y="226"/>
                    <a:pt x="210" y="210"/>
                    <a:pt x="210" y="210"/>
                  </a:cubicBezTo>
                  <a:cubicBezTo>
                    <a:pt x="194" y="113"/>
                    <a:pt x="258" y="81"/>
                    <a:pt x="355" y="81"/>
                  </a:cubicBezTo>
                  <a:cubicBezTo>
                    <a:pt x="371" y="81"/>
                    <a:pt x="387" y="49"/>
                    <a:pt x="371" y="49"/>
                  </a:cubicBezTo>
                  <a:cubicBezTo>
                    <a:pt x="371" y="33"/>
                    <a:pt x="355" y="0"/>
                    <a:pt x="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4644725" y="1220450"/>
              <a:ext cx="6900" cy="7275"/>
            </a:xfrm>
            <a:custGeom>
              <a:avLst/>
              <a:gdLst/>
              <a:ahLst/>
              <a:cxnLst/>
              <a:rect l="l" t="t" r="r" b="b"/>
              <a:pathLst>
                <a:path w="276" h="291" extrusionOk="0">
                  <a:moveTo>
                    <a:pt x="82" y="1"/>
                  </a:moveTo>
                  <a:lnTo>
                    <a:pt x="49" y="17"/>
                  </a:lnTo>
                  <a:lnTo>
                    <a:pt x="33" y="17"/>
                  </a:lnTo>
                  <a:cubicBezTo>
                    <a:pt x="33" y="49"/>
                    <a:pt x="98" y="178"/>
                    <a:pt x="49" y="210"/>
                  </a:cubicBezTo>
                  <a:cubicBezTo>
                    <a:pt x="1" y="243"/>
                    <a:pt x="65" y="291"/>
                    <a:pt x="82" y="291"/>
                  </a:cubicBezTo>
                  <a:cubicBezTo>
                    <a:pt x="111" y="291"/>
                    <a:pt x="155" y="209"/>
                    <a:pt x="199" y="209"/>
                  </a:cubicBezTo>
                  <a:cubicBezTo>
                    <a:pt x="203" y="209"/>
                    <a:pt x="207" y="209"/>
                    <a:pt x="211" y="210"/>
                  </a:cubicBezTo>
                  <a:cubicBezTo>
                    <a:pt x="259" y="210"/>
                    <a:pt x="275" y="194"/>
                    <a:pt x="243" y="146"/>
                  </a:cubicBezTo>
                  <a:cubicBezTo>
                    <a:pt x="211" y="114"/>
                    <a:pt x="98" y="17"/>
                    <a:pt x="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4275450" y="1238975"/>
              <a:ext cx="11750" cy="5300"/>
            </a:xfrm>
            <a:custGeom>
              <a:avLst/>
              <a:gdLst/>
              <a:ahLst/>
              <a:cxnLst/>
              <a:rect l="l" t="t" r="r" b="b"/>
              <a:pathLst>
                <a:path w="470" h="212" extrusionOk="0">
                  <a:moveTo>
                    <a:pt x="13" y="147"/>
                  </a:moveTo>
                  <a:cubicBezTo>
                    <a:pt x="0" y="159"/>
                    <a:pt x="46" y="162"/>
                    <a:pt x="127" y="170"/>
                  </a:cubicBezTo>
                  <a:lnTo>
                    <a:pt x="127" y="170"/>
                  </a:lnTo>
                  <a:cubicBezTo>
                    <a:pt x="79" y="153"/>
                    <a:pt x="33" y="147"/>
                    <a:pt x="13" y="147"/>
                  </a:cubicBezTo>
                  <a:close/>
                  <a:moveTo>
                    <a:pt x="465" y="1"/>
                  </a:moveTo>
                  <a:cubicBezTo>
                    <a:pt x="465" y="1"/>
                    <a:pt x="465" y="1"/>
                    <a:pt x="464" y="2"/>
                  </a:cubicBezTo>
                  <a:lnTo>
                    <a:pt x="448" y="2"/>
                  </a:lnTo>
                  <a:cubicBezTo>
                    <a:pt x="384" y="34"/>
                    <a:pt x="303" y="66"/>
                    <a:pt x="271" y="115"/>
                  </a:cubicBezTo>
                  <a:lnTo>
                    <a:pt x="227" y="180"/>
                  </a:lnTo>
                  <a:lnTo>
                    <a:pt x="227" y="180"/>
                  </a:lnTo>
                  <a:cubicBezTo>
                    <a:pt x="346" y="173"/>
                    <a:pt x="469" y="1"/>
                    <a:pt x="465" y="1"/>
                  </a:cubicBezTo>
                  <a:close/>
                  <a:moveTo>
                    <a:pt x="127" y="170"/>
                  </a:moveTo>
                  <a:cubicBezTo>
                    <a:pt x="154" y="180"/>
                    <a:pt x="182" y="194"/>
                    <a:pt x="206" y="211"/>
                  </a:cubicBezTo>
                  <a:lnTo>
                    <a:pt x="227" y="180"/>
                  </a:lnTo>
                  <a:lnTo>
                    <a:pt x="227" y="180"/>
                  </a:lnTo>
                  <a:cubicBezTo>
                    <a:pt x="225" y="180"/>
                    <a:pt x="223" y="180"/>
                    <a:pt x="221" y="180"/>
                  </a:cubicBezTo>
                  <a:cubicBezTo>
                    <a:pt x="216" y="180"/>
                    <a:pt x="211" y="180"/>
                    <a:pt x="206" y="179"/>
                  </a:cubicBezTo>
                  <a:cubicBezTo>
                    <a:pt x="177" y="175"/>
                    <a:pt x="150" y="173"/>
                    <a:pt x="127" y="1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5044375" y="1196100"/>
              <a:ext cx="8475" cy="6900"/>
            </a:xfrm>
            <a:custGeom>
              <a:avLst/>
              <a:gdLst/>
              <a:ahLst/>
              <a:cxnLst/>
              <a:rect l="l" t="t" r="r" b="b"/>
              <a:pathLst>
                <a:path w="339" h="276" extrusionOk="0">
                  <a:moveTo>
                    <a:pt x="188" y="0"/>
                  </a:moveTo>
                  <a:cubicBezTo>
                    <a:pt x="163" y="0"/>
                    <a:pt x="136" y="8"/>
                    <a:pt x="129" y="23"/>
                  </a:cubicBezTo>
                  <a:cubicBezTo>
                    <a:pt x="97" y="55"/>
                    <a:pt x="113" y="87"/>
                    <a:pt x="161" y="104"/>
                  </a:cubicBezTo>
                  <a:lnTo>
                    <a:pt x="177" y="120"/>
                  </a:lnTo>
                  <a:lnTo>
                    <a:pt x="194" y="120"/>
                  </a:lnTo>
                  <a:cubicBezTo>
                    <a:pt x="186" y="136"/>
                    <a:pt x="149" y="136"/>
                    <a:pt x="111" y="136"/>
                  </a:cubicBezTo>
                  <a:cubicBezTo>
                    <a:pt x="73" y="136"/>
                    <a:pt x="32" y="136"/>
                    <a:pt x="16" y="152"/>
                  </a:cubicBezTo>
                  <a:cubicBezTo>
                    <a:pt x="0" y="184"/>
                    <a:pt x="0" y="233"/>
                    <a:pt x="32" y="265"/>
                  </a:cubicBezTo>
                  <a:cubicBezTo>
                    <a:pt x="40" y="272"/>
                    <a:pt x="57" y="275"/>
                    <a:pt x="79" y="275"/>
                  </a:cubicBezTo>
                  <a:cubicBezTo>
                    <a:pt x="156" y="275"/>
                    <a:pt x="294" y="238"/>
                    <a:pt x="307" y="200"/>
                  </a:cubicBezTo>
                  <a:cubicBezTo>
                    <a:pt x="323" y="168"/>
                    <a:pt x="339" y="120"/>
                    <a:pt x="339" y="120"/>
                  </a:cubicBezTo>
                  <a:cubicBezTo>
                    <a:pt x="339" y="104"/>
                    <a:pt x="210" y="71"/>
                    <a:pt x="226" y="39"/>
                  </a:cubicBezTo>
                  <a:cubicBezTo>
                    <a:pt x="244" y="12"/>
                    <a:pt x="217"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3"/>
            <p:cNvSpPr/>
            <p:nvPr/>
          </p:nvSpPr>
          <p:spPr>
            <a:xfrm>
              <a:off x="5401750" y="1173025"/>
              <a:ext cx="7400" cy="3575"/>
            </a:xfrm>
            <a:custGeom>
              <a:avLst/>
              <a:gdLst/>
              <a:ahLst/>
              <a:cxnLst/>
              <a:rect l="l" t="t" r="r" b="b"/>
              <a:pathLst>
                <a:path w="296" h="143" extrusionOk="0">
                  <a:moveTo>
                    <a:pt x="163" y="0"/>
                  </a:moveTo>
                  <a:cubicBezTo>
                    <a:pt x="104" y="0"/>
                    <a:pt x="44" y="13"/>
                    <a:pt x="29" y="43"/>
                  </a:cubicBezTo>
                  <a:cubicBezTo>
                    <a:pt x="1" y="99"/>
                    <a:pt x="9" y="143"/>
                    <a:pt x="44" y="143"/>
                  </a:cubicBezTo>
                  <a:cubicBezTo>
                    <a:pt x="49" y="143"/>
                    <a:pt x="55" y="142"/>
                    <a:pt x="61" y="139"/>
                  </a:cubicBezTo>
                  <a:lnTo>
                    <a:pt x="142" y="139"/>
                  </a:lnTo>
                  <a:cubicBezTo>
                    <a:pt x="146" y="141"/>
                    <a:pt x="151" y="142"/>
                    <a:pt x="155" y="142"/>
                  </a:cubicBezTo>
                  <a:cubicBezTo>
                    <a:pt x="204" y="142"/>
                    <a:pt x="272" y="72"/>
                    <a:pt x="287" y="43"/>
                  </a:cubicBezTo>
                  <a:cubicBezTo>
                    <a:pt x="296" y="17"/>
                    <a:pt x="230"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5098800" y="1176425"/>
              <a:ext cx="12750" cy="2350"/>
            </a:xfrm>
            <a:custGeom>
              <a:avLst/>
              <a:gdLst/>
              <a:ahLst/>
              <a:cxnLst/>
              <a:rect l="l" t="t" r="r" b="b"/>
              <a:pathLst>
                <a:path w="510" h="94" extrusionOk="0">
                  <a:moveTo>
                    <a:pt x="198" y="1"/>
                  </a:moveTo>
                  <a:cubicBezTo>
                    <a:pt x="185" y="1"/>
                    <a:pt x="172" y="2"/>
                    <a:pt x="162" y="3"/>
                  </a:cubicBezTo>
                  <a:cubicBezTo>
                    <a:pt x="65" y="3"/>
                    <a:pt x="1" y="52"/>
                    <a:pt x="17" y="68"/>
                  </a:cubicBezTo>
                  <a:cubicBezTo>
                    <a:pt x="21" y="76"/>
                    <a:pt x="33" y="79"/>
                    <a:pt x="49" y="79"/>
                  </a:cubicBezTo>
                  <a:cubicBezTo>
                    <a:pt x="97" y="79"/>
                    <a:pt x="182" y="52"/>
                    <a:pt x="194" y="52"/>
                  </a:cubicBezTo>
                  <a:cubicBezTo>
                    <a:pt x="220" y="52"/>
                    <a:pt x="339" y="93"/>
                    <a:pt x="410" y="93"/>
                  </a:cubicBezTo>
                  <a:cubicBezTo>
                    <a:pt x="428" y="93"/>
                    <a:pt x="443" y="91"/>
                    <a:pt x="452" y="84"/>
                  </a:cubicBezTo>
                  <a:cubicBezTo>
                    <a:pt x="510" y="55"/>
                    <a:pt x="311" y="1"/>
                    <a:pt x="1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4805225" y="1181625"/>
              <a:ext cx="4150" cy="3575"/>
            </a:xfrm>
            <a:custGeom>
              <a:avLst/>
              <a:gdLst/>
              <a:ahLst/>
              <a:cxnLst/>
              <a:rect l="l" t="t" r="r" b="b"/>
              <a:pathLst>
                <a:path w="166" h="143" extrusionOk="0">
                  <a:moveTo>
                    <a:pt x="13" y="1"/>
                  </a:moveTo>
                  <a:cubicBezTo>
                    <a:pt x="8" y="1"/>
                    <a:pt x="4" y="2"/>
                    <a:pt x="1" y="5"/>
                  </a:cubicBezTo>
                  <a:cubicBezTo>
                    <a:pt x="1" y="5"/>
                    <a:pt x="1" y="70"/>
                    <a:pt x="1" y="118"/>
                  </a:cubicBezTo>
                  <a:cubicBezTo>
                    <a:pt x="5" y="135"/>
                    <a:pt x="20" y="142"/>
                    <a:pt x="38" y="142"/>
                  </a:cubicBezTo>
                  <a:cubicBezTo>
                    <a:pt x="88" y="142"/>
                    <a:pt x="165" y="89"/>
                    <a:pt x="130" y="54"/>
                  </a:cubicBezTo>
                  <a:cubicBezTo>
                    <a:pt x="77" y="27"/>
                    <a:pt x="35" y="1"/>
                    <a:pt x="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5098400" y="1197800"/>
              <a:ext cx="9275" cy="5775"/>
            </a:xfrm>
            <a:custGeom>
              <a:avLst/>
              <a:gdLst/>
              <a:ahLst/>
              <a:cxnLst/>
              <a:rect l="l" t="t" r="r" b="b"/>
              <a:pathLst>
                <a:path w="371" h="231" extrusionOk="0">
                  <a:moveTo>
                    <a:pt x="340" y="0"/>
                  </a:moveTo>
                  <a:cubicBezTo>
                    <a:pt x="335" y="0"/>
                    <a:pt x="330" y="1"/>
                    <a:pt x="323" y="3"/>
                  </a:cubicBezTo>
                  <a:cubicBezTo>
                    <a:pt x="275" y="3"/>
                    <a:pt x="194" y="84"/>
                    <a:pt x="146" y="132"/>
                  </a:cubicBezTo>
                  <a:lnTo>
                    <a:pt x="81" y="84"/>
                  </a:lnTo>
                  <a:cubicBezTo>
                    <a:pt x="73" y="76"/>
                    <a:pt x="61" y="72"/>
                    <a:pt x="49" y="72"/>
                  </a:cubicBezTo>
                  <a:cubicBezTo>
                    <a:pt x="37" y="72"/>
                    <a:pt x="25" y="76"/>
                    <a:pt x="17" y="84"/>
                  </a:cubicBezTo>
                  <a:lnTo>
                    <a:pt x="1" y="100"/>
                  </a:lnTo>
                  <a:cubicBezTo>
                    <a:pt x="1" y="116"/>
                    <a:pt x="33" y="197"/>
                    <a:pt x="49" y="229"/>
                  </a:cubicBezTo>
                  <a:cubicBezTo>
                    <a:pt x="51" y="230"/>
                    <a:pt x="55" y="231"/>
                    <a:pt x="59" y="231"/>
                  </a:cubicBezTo>
                  <a:cubicBezTo>
                    <a:pt x="109" y="231"/>
                    <a:pt x="278" y="144"/>
                    <a:pt x="323" y="84"/>
                  </a:cubicBezTo>
                  <a:cubicBezTo>
                    <a:pt x="365" y="42"/>
                    <a:pt x="371" y="0"/>
                    <a:pt x="3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4758050" y="1203925"/>
              <a:ext cx="7275" cy="6625"/>
            </a:xfrm>
            <a:custGeom>
              <a:avLst/>
              <a:gdLst/>
              <a:ahLst/>
              <a:cxnLst/>
              <a:rect l="l" t="t" r="r" b="b"/>
              <a:pathLst>
                <a:path w="291" h="265" extrusionOk="0">
                  <a:moveTo>
                    <a:pt x="65" y="0"/>
                  </a:moveTo>
                  <a:lnTo>
                    <a:pt x="49" y="16"/>
                  </a:lnTo>
                  <a:lnTo>
                    <a:pt x="17" y="16"/>
                  </a:lnTo>
                  <a:cubicBezTo>
                    <a:pt x="0" y="33"/>
                    <a:pt x="81" y="129"/>
                    <a:pt x="49" y="162"/>
                  </a:cubicBezTo>
                  <a:cubicBezTo>
                    <a:pt x="17" y="194"/>
                    <a:pt x="162" y="194"/>
                    <a:pt x="194" y="226"/>
                  </a:cubicBezTo>
                  <a:cubicBezTo>
                    <a:pt x="229" y="250"/>
                    <a:pt x="256" y="265"/>
                    <a:pt x="274" y="265"/>
                  </a:cubicBezTo>
                  <a:cubicBezTo>
                    <a:pt x="281" y="265"/>
                    <a:pt x="287" y="263"/>
                    <a:pt x="291" y="258"/>
                  </a:cubicBezTo>
                  <a:cubicBezTo>
                    <a:pt x="291" y="242"/>
                    <a:pt x="275" y="97"/>
                    <a:pt x="210" y="65"/>
                  </a:cubicBezTo>
                  <a:cubicBezTo>
                    <a:pt x="162" y="49"/>
                    <a:pt x="97" y="16"/>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4504800" y="1211325"/>
              <a:ext cx="10325" cy="1500"/>
            </a:xfrm>
            <a:custGeom>
              <a:avLst/>
              <a:gdLst/>
              <a:ahLst/>
              <a:cxnLst/>
              <a:rect l="l" t="t" r="r" b="b"/>
              <a:pathLst>
                <a:path w="413" h="60" extrusionOk="0">
                  <a:moveTo>
                    <a:pt x="188" y="0"/>
                  </a:moveTo>
                  <a:cubicBezTo>
                    <a:pt x="159" y="0"/>
                    <a:pt x="132" y="3"/>
                    <a:pt x="114" y="11"/>
                  </a:cubicBezTo>
                  <a:cubicBezTo>
                    <a:pt x="17" y="27"/>
                    <a:pt x="1" y="59"/>
                    <a:pt x="65" y="59"/>
                  </a:cubicBezTo>
                  <a:lnTo>
                    <a:pt x="130" y="27"/>
                  </a:lnTo>
                  <a:cubicBezTo>
                    <a:pt x="139" y="25"/>
                    <a:pt x="148" y="24"/>
                    <a:pt x="158" y="24"/>
                  </a:cubicBezTo>
                  <a:cubicBezTo>
                    <a:pt x="217" y="24"/>
                    <a:pt x="286" y="59"/>
                    <a:pt x="355" y="59"/>
                  </a:cubicBezTo>
                  <a:lnTo>
                    <a:pt x="388" y="59"/>
                  </a:lnTo>
                  <a:cubicBezTo>
                    <a:pt x="413" y="34"/>
                    <a:pt x="285" y="0"/>
                    <a:pt x="1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4530200" y="1215625"/>
              <a:ext cx="6475" cy="6900"/>
            </a:xfrm>
            <a:custGeom>
              <a:avLst/>
              <a:gdLst/>
              <a:ahLst/>
              <a:cxnLst/>
              <a:rect l="l" t="t" r="r" b="b"/>
              <a:pathLst>
                <a:path w="259" h="276" extrusionOk="0">
                  <a:moveTo>
                    <a:pt x="17" y="0"/>
                  </a:moveTo>
                  <a:cubicBezTo>
                    <a:pt x="1" y="16"/>
                    <a:pt x="1" y="97"/>
                    <a:pt x="17" y="161"/>
                  </a:cubicBezTo>
                  <a:lnTo>
                    <a:pt x="65" y="210"/>
                  </a:lnTo>
                  <a:lnTo>
                    <a:pt x="114" y="258"/>
                  </a:lnTo>
                  <a:cubicBezTo>
                    <a:pt x="139" y="271"/>
                    <a:pt x="160" y="276"/>
                    <a:pt x="179" y="276"/>
                  </a:cubicBezTo>
                  <a:cubicBezTo>
                    <a:pt x="232" y="276"/>
                    <a:pt x="259" y="234"/>
                    <a:pt x="259" y="210"/>
                  </a:cubicBezTo>
                  <a:cubicBezTo>
                    <a:pt x="243" y="178"/>
                    <a:pt x="146" y="81"/>
                    <a:pt x="114" y="48"/>
                  </a:cubicBezTo>
                  <a:cubicBezTo>
                    <a:pt x="81" y="16"/>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4556825" y="1221250"/>
              <a:ext cx="10500" cy="3825"/>
            </a:xfrm>
            <a:custGeom>
              <a:avLst/>
              <a:gdLst/>
              <a:ahLst/>
              <a:cxnLst/>
              <a:rect l="l" t="t" r="r" b="b"/>
              <a:pathLst>
                <a:path w="420" h="153" extrusionOk="0">
                  <a:moveTo>
                    <a:pt x="307" y="1"/>
                  </a:moveTo>
                  <a:lnTo>
                    <a:pt x="226" y="33"/>
                  </a:lnTo>
                  <a:cubicBezTo>
                    <a:pt x="200" y="46"/>
                    <a:pt x="164" y="70"/>
                    <a:pt x="142" y="70"/>
                  </a:cubicBezTo>
                  <a:cubicBezTo>
                    <a:pt x="137" y="70"/>
                    <a:pt x="133" y="69"/>
                    <a:pt x="129" y="65"/>
                  </a:cubicBezTo>
                  <a:lnTo>
                    <a:pt x="49" y="1"/>
                  </a:lnTo>
                  <a:lnTo>
                    <a:pt x="49" y="1"/>
                  </a:lnTo>
                  <a:cubicBezTo>
                    <a:pt x="0" y="49"/>
                    <a:pt x="129" y="130"/>
                    <a:pt x="194" y="146"/>
                  </a:cubicBezTo>
                  <a:cubicBezTo>
                    <a:pt x="213" y="151"/>
                    <a:pt x="235" y="153"/>
                    <a:pt x="257" y="153"/>
                  </a:cubicBezTo>
                  <a:cubicBezTo>
                    <a:pt x="310" y="153"/>
                    <a:pt x="365" y="141"/>
                    <a:pt x="388" y="130"/>
                  </a:cubicBezTo>
                  <a:cubicBezTo>
                    <a:pt x="420" y="114"/>
                    <a:pt x="371" y="49"/>
                    <a:pt x="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4634650" y="1224075"/>
              <a:ext cx="7700" cy="7000"/>
            </a:xfrm>
            <a:custGeom>
              <a:avLst/>
              <a:gdLst/>
              <a:ahLst/>
              <a:cxnLst/>
              <a:rect l="l" t="t" r="r" b="b"/>
              <a:pathLst>
                <a:path w="308" h="280" extrusionOk="0">
                  <a:moveTo>
                    <a:pt x="97" y="1"/>
                  </a:moveTo>
                  <a:cubicBezTo>
                    <a:pt x="81" y="1"/>
                    <a:pt x="49" y="33"/>
                    <a:pt x="17" y="49"/>
                  </a:cubicBezTo>
                  <a:cubicBezTo>
                    <a:pt x="1" y="65"/>
                    <a:pt x="114" y="98"/>
                    <a:pt x="162" y="98"/>
                  </a:cubicBezTo>
                  <a:cubicBezTo>
                    <a:pt x="210" y="98"/>
                    <a:pt x="210" y="146"/>
                    <a:pt x="178" y="194"/>
                  </a:cubicBezTo>
                  <a:lnTo>
                    <a:pt x="162" y="243"/>
                  </a:lnTo>
                  <a:lnTo>
                    <a:pt x="146" y="259"/>
                  </a:lnTo>
                  <a:cubicBezTo>
                    <a:pt x="154" y="275"/>
                    <a:pt x="178" y="279"/>
                    <a:pt x="202" y="279"/>
                  </a:cubicBezTo>
                  <a:cubicBezTo>
                    <a:pt x="226" y="279"/>
                    <a:pt x="251" y="275"/>
                    <a:pt x="259" y="275"/>
                  </a:cubicBezTo>
                  <a:cubicBezTo>
                    <a:pt x="291" y="259"/>
                    <a:pt x="307" y="162"/>
                    <a:pt x="307" y="130"/>
                  </a:cubicBezTo>
                  <a:cubicBezTo>
                    <a:pt x="307" y="98"/>
                    <a:pt x="243" y="49"/>
                    <a:pt x="162" y="17"/>
                  </a:cubicBezTo>
                  <a:lnTo>
                    <a:pt x="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4325350" y="1247325"/>
              <a:ext cx="6775" cy="6225"/>
            </a:xfrm>
            <a:custGeom>
              <a:avLst/>
              <a:gdLst/>
              <a:ahLst/>
              <a:cxnLst/>
              <a:rect l="l" t="t" r="r" b="b"/>
              <a:pathLst>
                <a:path w="271" h="249" extrusionOk="0">
                  <a:moveTo>
                    <a:pt x="213" y="0"/>
                  </a:moveTo>
                  <a:cubicBezTo>
                    <a:pt x="205" y="0"/>
                    <a:pt x="198" y="2"/>
                    <a:pt x="194" y="6"/>
                  </a:cubicBezTo>
                  <a:cubicBezTo>
                    <a:pt x="162" y="23"/>
                    <a:pt x="194" y="55"/>
                    <a:pt x="210" y="55"/>
                  </a:cubicBezTo>
                  <a:cubicBezTo>
                    <a:pt x="236" y="68"/>
                    <a:pt x="158" y="112"/>
                    <a:pt x="118" y="112"/>
                  </a:cubicBezTo>
                  <a:cubicBezTo>
                    <a:pt x="108" y="112"/>
                    <a:pt x="101" y="109"/>
                    <a:pt x="97" y="103"/>
                  </a:cubicBezTo>
                  <a:cubicBezTo>
                    <a:pt x="88" y="84"/>
                    <a:pt x="62" y="76"/>
                    <a:pt x="42" y="76"/>
                  </a:cubicBezTo>
                  <a:cubicBezTo>
                    <a:pt x="28" y="76"/>
                    <a:pt x="17" y="80"/>
                    <a:pt x="17" y="87"/>
                  </a:cubicBezTo>
                  <a:cubicBezTo>
                    <a:pt x="1" y="103"/>
                    <a:pt x="17" y="119"/>
                    <a:pt x="65" y="135"/>
                  </a:cubicBezTo>
                  <a:cubicBezTo>
                    <a:pt x="114" y="152"/>
                    <a:pt x="210" y="248"/>
                    <a:pt x="226" y="248"/>
                  </a:cubicBezTo>
                  <a:cubicBezTo>
                    <a:pt x="243" y="248"/>
                    <a:pt x="243" y="103"/>
                    <a:pt x="259" y="55"/>
                  </a:cubicBezTo>
                  <a:cubicBezTo>
                    <a:pt x="271" y="18"/>
                    <a:pt x="238"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5222300" y="1193025"/>
              <a:ext cx="12025" cy="4475"/>
            </a:xfrm>
            <a:custGeom>
              <a:avLst/>
              <a:gdLst/>
              <a:ahLst/>
              <a:cxnLst/>
              <a:rect l="l" t="t" r="r" b="b"/>
              <a:pathLst>
                <a:path w="481" h="179" extrusionOk="0">
                  <a:moveTo>
                    <a:pt x="303" y="1"/>
                  </a:moveTo>
                  <a:lnTo>
                    <a:pt x="222" y="33"/>
                  </a:lnTo>
                  <a:lnTo>
                    <a:pt x="126" y="65"/>
                  </a:lnTo>
                  <a:cubicBezTo>
                    <a:pt x="110" y="63"/>
                    <a:pt x="97" y="62"/>
                    <a:pt x="85" y="62"/>
                  </a:cubicBezTo>
                  <a:cubicBezTo>
                    <a:pt x="9" y="62"/>
                    <a:pt x="1" y="102"/>
                    <a:pt x="29" y="130"/>
                  </a:cubicBezTo>
                  <a:cubicBezTo>
                    <a:pt x="40" y="141"/>
                    <a:pt x="54" y="147"/>
                    <a:pt x="68" y="147"/>
                  </a:cubicBezTo>
                  <a:cubicBezTo>
                    <a:pt x="93" y="147"/>
                    <a:pt x="121" y="129"/>
                    <a:pt x="142" y="98"/>
                  </a:cubicBezTo>
                  <a:lnTo>
                    <a:pt x="174" y="98"/>
                  </a:lnTo>
                  <a:cubicBezTo>
                    <a:pt x="198" y="90"/>
                    <a:pt x="226" y="85"/>
                    <a:pt x="253" y="85"/>
                  </a:cubicBezTo>
                  <a:cubicBezTo>
                    <a:pt x="279" y="85"/>
                    <a:pt x="303" y="90"/>
                    <a:pt x="319" y="98"/>
                  </a:cubicBezTo>
                  <a:lnTo>
                    <a:pt x="416" y="178"/>
                  </a:lnTo>
                  <a:cubicBezTo>
                    <a:pt x="480" y="114"/>
                    <a:pt x="416" y="33"/>
                    <a:pt x="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4097100" y="1186425"/>
              <a:ext cx="9200" cy="6225"/>
            </a:xfrm>
            <a:custGeom>
              <a:avLst/>
              <a:gdLst/>
              <a:ahLst/>
              <a:cxnLst/>
              <a:rect l="l" t="t" r="r" b="b"/>
              <a:pathLst>
                <a:path w="368" h="249" extrusionOk="0">
                  <a:moveTo>
                    <a:pt x="216" y="0"/>
                  </a:moveTo>
                  <a:cubicBezTo>
                    <a:pt x="185" y="0"/>
                    <a:pt x="162" y="8"/>
                    <a:pt x="162" y="23"/>
                  </a:cubicBezTo>
                  <a:cubicBezTo>
                    <a:pt x="178" y="120"/>
                    <a:pt x="114" y="168"/>
                    <a:pt x="1" y="184"/>
                  </a:cubicBezTo>
                  <a:cubicBezTo>
                    <a:pt x="1" y="200"/>
                    <a:pt x="1" y="216"/>
                    <a:pt x="1" y="233"/>
                  </a:cubicBezTo>
                  <a:lnTo>
                    <a:pt x="1" y="249"/>
                  </a:lnTo>
                  <a:cubicBezTo>
                    <a:pt x="17" y="249"/>
                    <a:pt x="98" y="233"/>
                    <a:pt x="194" y="200"/>
                  </a:cubicBezTo>
                  <a:lnTo>
                    <a:pt x="211" y="136"/>
                  </a:lnTo>
                  <a:cubicBezTo>
                    <a:pt x="227" y="87"/>
                    <a:pt x="259" y="87"/>
                    <a:pt x="307" y="87"/>
                  </a:cubicBezTo>
                  <a:lnTo>
                    <a:pt x="323" y="87"/>
                  </a:lnTo>
                  <a:cubicBezTo>
                    <a:pt x="332" y="92"/>
                    <a:pt x="340" y="94"/>
                    <a:pt x="346" y="94"/>
                  </a:cubicBezTo>
                  <a:cubicBezTo>
                    <a:pt x="362" y="94"/>
                    <a:pt x="368" y="79"/>
                    <a:pt x="356" y="55"/>
                  </a:cubicBezTo>
                  <a:lnTo>
                    <a:pt x="340" y="39"/>
                  </a:lnTo>
                  <a:cubicBezTo>
                    <a:pt x="304" y="12"/>
                    <a:pt x="254"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4761675" y="1213600"/>
              <a:ext cx="8500" cy="6925"/>
            </a:xfrm>
            <a:custGeom>
              <a:avLst/>
              <a:gdLst/>
              <a:ahLst/>
              <a:cxnLst/>
              <a:rect l="l" t="t" r="r" b="b"/>
              <a:pathLst>
                <a:path w="340" h="277" extrusionOk="0">
                  <a:moveTo>
                    <a:pt x="130" y="0"/>
                  </a:moveTo>
                  <a:cubicBezTo>
                    <a:pt x="81" y="0"/>
                    <a:pt x="33" y="17"/>
                    <a:pt x="17" y="49"/>
                  </a:cubicBezTo>
                  <a:cubicBezTo>
                    <a:pt x="1" y="65"/>
                    <a:pt x="194" y="162"/>
                    <a:pt x="210" y="194"/>
                  </a:cubicBezTo>
                  <a:cubicBezTo>
                    <a:pt x="243" y="226"/>
                    <a:pt x="307" y="275"/>
                    <a:pt x="323" y="275"/>
                  </a:cubicBezTo>
                  <a:cubicBezTo>
                    <a:pt x="324" y="276"/>
                    <a:pt x="325" y="276"/>
                    <a:pt x="326" y="276"/>
                  </a:cubicBezTo>
                  <a:cubicBezTo>
                    <a:pt x="339" y="276"/>
                    <a:pt x="338" y="159"/>
                    <a:pt x="323" y="113"/>
                  </a:cubicBezTo>
                  <a:cubicBezTo>
                    <a:pt x="323" y="81"/>
                    <a:pt x="178" y="17"/>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4591100" y="1212800"/>
              <a:ext cx="6475" cy="8800"/>
            </a:xfrm>
            <a:custGeom>
              <a:avLst/>
              <a:gdLst/>
              <a:ahLst/>
              <a:cxnLst/>
              <a:rect l="l" t="t" r="r" b="b"/>
              <a:pathLst>
                <a:path w="259" h="352" extrusionOk="0">
                  <a:moveTo>
                    <a:pt x="210" y="0"/>
                  </a:moveTo>
                  <a:lnTo>
                    <a:pt x="162" y="32"/>
                  </a:lnTo>
                  <a:lnTo>
                    <a:pt x="130" y="32"/>
                  </a:lnTo>
                  <a:cubicBezTo>
                    <a:pt x="113" y="65"/>
                    <a:pt x="130" y="97"/>
                    <a:pt x="178" y="129"/>
                  </a:cubicBezTo>
                  <a:lnTo>
                    <a:pt x="210" y="178"/>
                  </a:lnTo>
                  <a:cubicBezTo>
                    <a:pt x="210" y="194"/>
                    <a:pt x="97" y="226"/>
                    <a:pt x="49" y="242"/>
                  </a:cubicBezTo>
                  <a:cubicBezTo>
                    <a:pt x="1" y="242"/>
                    <a:pt x="97" y="323"/>
                    <a:pt x="146" y="339"/>
                  </a:cubicBezTo>
                  <a:cubicBezTo>
                    <a:pt x="159" y="348"/>
                    <a:pt x="170" y="352"/>
                    <a:pt x="181" y="352"/>
                  </a:cubicBezTo>
                  <a:cubicBezTo>
                    <a:pt x="209" y="352"/>
                    <a:pt x="226" y="322"/>
                    <a:pt x="226" y="274"/>
                  </a:cubicBezTo>
                  <a:cubicBezTo>
                    <a:pt x="226" y="210"/>
                    <a:pt x="259" y="49"/>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4536250" y="1213600"/>
              <a:ext cx="7500" cy="4000"/>
            </a:xfrm>
            <a:custGeom>
              <a:avLst/>
              <a:gdLst/>
              <a:ahLst/>
              <a:cxnLst/>
              <a:rect l="l" t="t" r="r" b="b"/>
              <a:pathLst>
                <a:path w="300" h="160" extrusionOk="0">
                  <a:moveTo>
                    <a:pt x="98" y="0"/>
                  </a:moveTo>
                  <a:cubicBezTo>
                    <a:pt x="33" y="0"/>
                    <a:pt x="1" y="33"/>
                    <a:pt x="1" y="81"/>
                  </a:cubicBezTo>
                  <a:lnTo>
                    <a:pt x="146" y="97"/>
                  </a:lnTo>
                  <a:cubicBezTo>
                    <a:pt x="176" y="143"/>
                    <a:pt x="214" y="160"/>
                    <a:pt x="244" y="160"/>
                  </a:cubicBezTo>
                  <a:cubicBezTo>
                    <a:pt x="277" y="160"/>
                    <a:pt x="300" y="139"/>
                    <a:pt x="291" y="113"/>
                  </a:cubicBezTo>
                  <a:cubicBezTo>
                    <a:pt x="275" y="65"/>
                    <a:pt x="146" y="17"/>
                    <a:pt x="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5089925" y="984075"/>
              <a:ext cx="10525" cy="4925"/>
            </a:xfrm>
            <a:custGeom>
              <a:avLst/>
              <a:gdLst/>
              <a:ahLst/>
              <a:cxnLst/>
              <a:rect l="l" t="t" r="r" b="b"/>
              <a:pathLst>
                <a:path w="421" h="197" extrusionOk="0">
                  <a:moveTo>
                    <a:pt x="241" y="1"/>
                  </a:moveTo>
                  <a:cubicBezTo>
                    <a:pt x="231" y="1"/>
                    <a:pt x="221" y="2"/>
                    <a:pt x="210" y="3"/>
                  </a:cubicBezTo>
                  <a:lnTo>
                    <a:pt x="146" y="19"/>
                  </a:lnTo>
                  <a:lnTo>
                    <a:pt x="98" y="35"/>
                  </a:lnTo>
                  <a:cubicBezTo>
                    <a:pt x="49" y="68"/>
                    <a:pt x="1" y="132"/>
                    <a:pt x="1" y="148"/>
                  </a:cubicBezTo>
                  <a:cubicBezTo>
                    <a:pt x="17" y="181"/>
                    <a:pt x="33" y="197"/>
                    <a:pt x="49" y="197"/>
                  </a:cubicBezTo>
                  <a:lnTo>
                    <a:pt x="65" y="197"/>
                  </a:lnTo>
                  <a:lnTo>
                    <a:pt x="81" y="181"/>
                  </a:lnTo>
                  <a:cubicBezTo>
                    <a:pt x="114" y="165"/>
                    <a:pt x="162" y="116"/>
                    <a:pt x="194" y="68"/>
                  </a:cubicBezTo>
                  <a:lnTo>
                    <a:pt x="291" y="100"/>
                  </a:lnTo>
                  <a:lnTo>
                    <a:pt x="420" y="132"/>
                  </a:lnTo>
                  <a:cubicBezTo>
                    <a:pt x="406" y="60"/>
                    <a:pt x="327"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4893150" y="1205125"/>
              <a:ext cx="6825" cy="8175"/>
            </a:xfrm>
            <a:custGeom>
              <a:avLst/>
              <a:gdLst/>
              <a:ahLst/>
              <a:cxnLst/>
              <a:rect l="l" t="t" r="r" b="b"/>
              <a:pathLst>
                <a:path w="273" h="327" extrusionOk="0">
                  <a:moveTo>
                    <a:pt x="129" y="1"/>
                  </a:moveTo>
                  <a:cubicBezTo>
                    <a:pt x="97" y="17"/>
                    <a:pt x="81" y="178"/>
                    <a:pt x="32" y="210"/>
                  </a:cubicBezTo>
                  <a:cubicBezTo>
                    <a:pt x="0" y="259"/>
                    <a:pt x="0" y="307"/>
                    <a:pt x="65" y="323"/>
                  </a:cubicBezTo>
                  <a:cubicBezTo>
                    <a:pt x="74" y="326"/>
                    <a:pt x="84" y="327"/>
                    <a:pt x="96" y="327"/>
                  </a:cubicBezTo>
                  <a:cubicBezTo>
                    <a:pt x="167" y="327"/>
                    <a:pt x="272" y="289"/>
                    <a:pt x="258" y="275"/>
                  </a:cubicBezTo>
                  <a:lnTo>
                    <a:pt x="242" y="259"/>
                  </a:lnTo>
                  <a:lnTo>
                    <a:pt x="178" y="194"/>
                  </a:lnTo>
                  <a:cubicBezTo>
                    <a:pt x="178" y="97"/>
                    <a:pt x="161" y="17"/>
                    <a:pt x="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4773775" y="1181950"/>
              <a:ext cx="5675" cy="7075"/>
            </a:xfrm>
            <a:custGeom>
              <a:avLst/>
              <a:gdLst/>
              <a:ahLst/>
              <a:cxnLst/>
              <a:rect l="l" t="t" r="r" b="b"/>
              <a:pathLst>
                <a:path w="227" h="283" extrusionOk="0">
                  <a:moveTo>
                    <a:pt x="154" y="0"/>
                  </a:moveTo>
                  <a:cubicBezTo>
                    <a:pt x="134" y="0"/>
                    <a:pt x="113" y="8"/>
                    <a:pt x="97" y="24"/>
                  </a:cubicBezTo>
                  <a:lnTo>
                    <a:pt x="97" y="41"/>
                  </a:lnTo>
                  <a:cubicBezTo>
                    <a:pt x="162" y="121"/>
                    <a:pt x="130" y="170"/>
                    <a:pt x="17" y="186"/>
                  </a:cubicBezTo>
                  <a:cubicBezTo>
                    <a:pt x="1" y="186"/>
                    <a:pt x="1" y="218"/>
                    <a:pt x="1" y="250"/>
                  </a:cubicBezTo>
                  <a:cubicBezTo>
                    <a:pt x="1" y="250"/>
                    <a:pt x="17" y="266"/>
                    <a:pt x="33" y="266"/>
                  </a:cubicBezTo>
                  <a:lnTo>
                    <a:pt x="146" y="282"/>
                  </a:lnTo>
                  <a:cubicBezTo>
                    <a:pt x="210" y="186"/>
                    <a:pt x="226" y="41"/>
                    <a:pt x="210" y="24"/>
                  </a:cubicBezTo>
                  <a:cubicBezTo>
                    <a:pt x="194" y="8"/>
                    <a:pt x="17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4546900" y="1217775"/>
              <a:ext cx="8325" cy="6100"/>
            </a:xfrm>
            <a:custGeom>
              <a:avLst/>
              <a:gdLst/>
              <a:ahLst/>
              <a:cxnLst/>
              <a:rect l="l" t="t" r="r" b="b"/>
              <a:pathLst>
                <a:path w="333" h="244" extrusionOk="0">
                  <a:moveTo>
                    <a:pt x="197" y="1"/>
                  </a:moveTo>
                  <a:cubicBezTo>
                    <a:pt x="187" y="1"/>
                    <a:pt x="179" y="4"/>
                    <a:pt x="172" y="11"/>
                  </a:cubicBezTo>
                  <a:lnTo>
                    <a:pt x="172" y="27"/>
                  </a:lnTo>
                  <a:lnTo>
                    <a:pt x="172" y="59"/>
                  </a:lnTo>
                  <a:cubicBezTo>
                    <a:pt x="160" y="83"/>
                    <a:pt x="139" y="98"/>
                    <a:pt x="110" y="98"/>
                  </a:cubicBezTo>
                  <a:cubicBezTo>
                    <a:pt x="100" y="98"/>
                    <a:pt x="88" y="96"/>
                    <a:pt x="75" y="92"/>
                  </a:cubicBezTo>
                  <a:lnTo>
                    <a:pt x="43" y="75"/>
                  </a:lnTo>
                  <a:lnTo>
                    <a:pt x="26" y="75"/>
                  </a:lnTo>
                  <a:cubicBezTo>
                    <a:pt x="20" y="69"/>
                    <a:pt x="15" y="66"/>
                    <a:pt x="13" y="66"/>
                  </a:cubicBezTo>
                  <a:lnTo>
                    <a:pt x="13" y="66"/>
                  </a:lnTo>
                  <a:cubicBezTo>
                    <a:pt x="0" y="66"/>
                    <a:pt x="68" y="179"/>
                    <a:pt x="123" y="221"/>
                  </a:cubicBezTo>
                  <a:cubicBezTo>
                    <a:pt x="139" y="237"/>
                    <a:pt x="154" y="244"/>
                    <a:pt x="165" y="244"/>
                  </a:cubicBezTo>
                  <a:cubicBezTo>
                    <a:pt x="188" y="244"/>
                    <a:pt x="199" y="215"/>
                    <a:pt x="188" y="172"/>
                  </a:cubicBezTo>
                  <a:lnTo>
                    <a:pt x="204" y="172"/>
                  </a:lnTo>
                  <a:lnTo>
                    <a:pt x="333" y="92"/>
                  </a:lnTo>
                  <a:cubicBezTo>
                    <a:pt x="283" y="41"/>
                    <a:pt x="232" y="1"/>
                    <a:pt x="1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4267675" y="1248750"/>
              <a:ext cx="6150" cy="4400"/>
            </a:xfrm>
            <a:custGeom>
              <a:avLst/>
              <a:gdLst/>
              <a:ahLst/>
              <a:cxnLst/>
              <a:rect l="l" t="t" r="r" b="b"/>
              <a:pathLst>
                <a:path w="246" h="176" extrusionOk="0">
                  <a:moveTo>
                    <a:pt x="181" y="1"/>
                  </a:moveTo>
                  <a:cubicBezTo>
                    <a:pt x="149" y="1"/>
                    <a:pt x="103" y="10"/>
                    <a:pt x="49" y="30"/>
                  </a:cubicBezTo>
                  <a:lnTo>
                    <a:pt x="1" y="111"/>
                  </a:lnTo>
                  <a:cubicBezTo>
                    <a:pt x="17" y="111"/>
                    <a:pt x="82" y="111"/>
                    <a:pt x="98" y="95"/>
                  </a:cubicBezTo>
                  <a:cubicBezTo>
                    <a:pt x="114" y="95"/>
                    <a:pt x="178" y="143"/>
                    <a:pt x="195" y="159"/>
                  </a:cubicBezTo>
                  <a:cubicBezTo>
                    <a:pt x="206" y="171"/>
                    <a:pt x="213" y="176"/>
                    <a:pt x="218" y="176"/>
                  </a:cubicBezTo>
                  <a:cubicBezTo>
                    <a:pt x="227" y="176"/>
                    <a:pt x="227" y="158"/>
                    <a:pt x="227" y="127"/>
                  </a:cubicBezTo>
                  <a:lnTo>
                    <a:pt x="227" y="95"/>
                  </a:lnTo>
                  <a:lnTo>
                    <a:pt x="227" y="46"/>
                  </a:lnTo>
                  <a:cubicBezTo>
                    <a:pt x="246" y="18"/>
                    <a:pt x="226" y="1"/>
                    <a:pt x="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5036300" y="1172800"/>
              <a:ext cx="6075" cy="6150"/>
            </a:xfrm>
            <a:custGeom>
              <a:avLst/>
              <a:gdLst/>
              <a:ahLst/>
              <a:cxnLst/>
              <a:rect l="l" t="t" r="r" b="b"/>
              <a:pathLst>
                <a:path w="243" h="246" extrusionOk="0">
                  <a:moveTo>
                    <a:pt x="11" y="0"/>
                  </a:moveTo>
                  <a:cubicBezTo>
                    <a:pt x="1" y="0"/>
                    <a:pt x="3" y="44"/>
                    <a:pt x="17" y="100"/>
                  </a:cubicBezTo>
                  <a:lnTo>
                    <a:pt x="17" y="132"/>
                  </a:lnTo>
                  <a:lnTo>
                    <a:pt x="33" y="181"/>
                  </a:lnTo>
                  <a:cubicBezTo>
                    <a:pt x="54" y="224"/>
                    <a:pt x="90" y="245"/>
                    <a:pt x="131" y="245"/>
                  </a:cubicBezTo>
                  <a:cubicBezTo>
                    <a:pt x="151" y="245"/>
                    <a:pt x="173" y="240"/>
                    <a:pt x="194" y="229"/>
                  </a:cubicBezTo>
                  <a:cubicBezTo>
                    <a:pt x="242" y="197"/>
                    <a:pt x="146" y="68"/>
                    <a:pt x="113" y="68"/>
                  </a:cubicBezTo>
                  <a:cubicBezTo>
                    <a:pt x="97" y="52"/>
                    <a:pt x="49" y="19"/>
                    <a:pt x="17" y="3"/>
                  </a:cubicBezTo>
                  <a:cubicBezTo>
                    <a:pt x="14" y="1"/>
                    <a:pt x="13" y="0"/>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4854825" y="1197550"/>
              <a:ext cx="6875" cy="2775"/>
            </a:xfrm>
            <a:custGeom>
              <a:avLst/>
              <a:gdLst/>
              <a:ahLst/>
              <a:cxnLst/>
              <a:rect l="l" t="t" r="r" b="b"/>
              <a:pathLst>
                <a:path w="275" h="111" extrusionOk="0">
                  <a:moveTo>
                    <a:pt x="87" y="0"/>
                  </a:moveTo>
                  <a:cubicBezTo>
                    <a:pt x="67" y="0"/>
                    <a:pt x="46" y="7"/>
                    <a:pt x="33" y="13"/>
                  </a:cubicBezTo>
                  <a:cubicBezTo>
                    <a:pt x="1" y="46"/>
                    <a:pt x="1" y="78"/>
                    <a:pt x="33" y="78"/>
                  </a:cubicBezTo>
                  <a:cubicBezTo>
                    <a:pt x="65" y="94"/>
                    <a:pt x="178" y="110"/>
                    <a:pt x="243" y="110"/>
                  </a:cubicBezTo>
                  <a:lnTo>
                    <a:pt x="275" y="78"/>
                  </a:lnTo>
                  <a:cubicBezTo>
                    <a:pt x="275" y="78"/>
                    <a:pt x="259" y="46"/>
                    <a:pt x="259" y="46"/>
                  </a:cubicBezTo>
                  <a:lnTo>
                    <a:pt x="130" y="62"/>
                  </a:lnTo>
                  <a:cubicBezTo>
                    <a:pt x="139" y="14"/>
                    <a:pt x="115" y="0"/>
                    <a:pt x="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4872575" y="1200550"/>
              <a:ext cx="6525" cy="4600"/>
            </a:xfrm>
            <a:custGeom>
              <a:avLst/>
              <a:gdLst/>
              <a:ahLst/>
              <a:cxnLst/>
              <a:rect l="l" t="t" r="r" b="b"/>
              <a:pathLst>
                <a:path w="261" h="184" extrusionOk="0">
                  <a:moveTo>
                    <a:pt x="44" y="1"/>
                  </a:moveTo>
                  <a:cubicBezTo>
                    <a:pt x="1" y="1"/>
                    <a:pt x="3" y="91"/>
                    <a:pt x="17" y="119"/>
                  </a:cubicBezTo>
                  <a:cubicBezTo>
                    <a:pt x="33" y="151"/>
                    <a:pt x="162" y="184"/>
                    <a:pt x="194" y="184"/>
                  </a:cubicBezTo>
                  <a:cubicBezTo>
                    <a:pt x="242" y="184"/>
                    <a:pt x="178" y="135"/>
                    <a:pt x="146" y="135"/>
                  </a:cubicBezTo>
                  <a:cubicBezTo>
                    <a:pt x="113" y="119"/>
                    <a:pt x="194" y="71"/>
                    <a:pt x="226" y="39"/>
                  </a:cubicBezTo>
                  <a:cubicBezTo>
                    <a:pt x="261" y="27"/>
                    <a:pt x="254" y="16"/>
                    <a:pt x="214" y="16"/>
                  </a:cubicBezTo>
                  <a:cubicBezTo>
                    <a:pt x="197" y="16"/>
                    <a:pt x="174" y="18"/>
                    <a:pt x="146" y="22"/>
                  </a:cubicBezTo>
                  <a:lnTo>
                    <a:pt x="113" y="6"/>
                  </a:lnTo>
                  <a:lnTo>
                    <a:pt x="65" y="6"/>
                  </a:lnTo>
                  <a:cubicBezTo>
                    <a:pt x="57" y="2"/>
                    <a:pt x="50" y="1"/>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4712475" y="1203925"/>
              <a:ext cx="8500" cy="7975"/>
            </a:xfrm>
            <a:custGeom>
              <a:avLst/>
              <a:gdLst/>
              <a:ahLst/>
              <a:cxnLst/>
              <a:rect l="l" t="t" r="r" b="b"/>
              <a:pathLst>
                <a:path w="340" h="319" extrusionOk="0">
                  <a:moveTo>
                    <a:pt x="259" y="0"/>
                  </a:moveTo>
                  <a:cubicBezTo>
                    <a:pt x="227" y="16"/>
                    <a:pt x="162" y="113"/>
                    <a:pt x="114" y="194"/>
                  </a:cubicBezTo>
                  <a:lnTo>
                    <a:pt x="1" y="242"/>
                  </a:lnTo>
                  <a:cubicBezTo>
                    <a:pt x="1" y="242"/>
                    <a:pt x="1" y="275"/>
                    <a:pt x="1" y="307"/>
                  </a:cubicBezTo>
                  <a:cubicBezTo>
                    <a:pt x="17" y="315"/>
                    <a:pt x="33" y="319"/>
                    <a:pt x="47" y="319"/>
                  </a:cubicBezTo>
                  <a:cubicBezTo>
                    <a:pt x="61" y="319"/>
                    <a:pt x="73" y="315"/>
                    <a:pt x="81" y="307"/>
                  </a:cubicBezTo>
                  <a:cubicBezTo>
                    <a:pt x="98" y="307"/>
                    <a:pt x="162" y="226"/>
                    <a:pt x="194" y="145"/>
                  </a:cubicBezTo>
                  <a:lnTo>
                    <a:pt x="243" y="145"/>
                  </a:lnTo>
                  <a:cubicBezTo>
                    <a:pt x="340" y="145"/>
                    <a:pt x="323" y="97"/>
                    <a:pt x="307" y="49"/>
                  </a:cubicBezTo>
                  <a:cubicBezTo>
                    <a:pt x="307" y="33"/>
                    <a:pt x="291" y="16"/>
                    <a:pt x="275" y="16"/>
                  </a:cubicBezTo>
                  <a:lnTo>
                    <a:pt x="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4564075" y="1224200"/>
              <a:ext cx="6075" cy="6775"/>
            </a:xfrm>
            <a:custGeom>
              <a:avLst/>
              <a:gdLst/>
              <a:ahLst/>
              <a:cxnLst/>
              <a:rect l="l" t="t" r="r" b="b"/>
              <a:pathLst>
                <a:path w="243" h="271" extrusionOk="0">
                  <a:moveTo>
                    <a:pt x="231" y="0"/>
                  </a:moveTo>
                  <a:cubicBezTo>
                    <a:pt x="197" y="0"/>
                    <a:pt x="92" y="85"/>
                    <a:pt x="65" y="125"/>
                  </a:cubicBezTo>
                  <a:cubicBezTo>
                    <a:pt x="17" y="157"/>
                    <a:pt x="1" y="206"/>
                    <a:pt x="33" y="206"/>
                  </a:cubicBezTo>
                  <a:lnTo>
                    <a:pt x="49" y="222"/>
                  </a:lnTo>
                  <a:lnTo>
                    <a:pt x="194" y="270"/>
                  </a:lnTo>
                  <a:cubicBezTo>
                    <a:pt x="194" y="206"/>
                    <a:pt x="243" y="44"/>
                    <a:pt x="243" y="12"/>
                  </a:cubicBezTo>
                  <a:cubicBezTo>
                    <a:pt x="243" y="4"/>
                    <a:pt x="239" y="0"/>
                    <a:pt x="2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4461250" y="1227825"/>
              <a:ext cx="8500" cy="3950"/>
            </a:xfrm>
            <a:custGeom>
              <a:avLst/>
              <a:gdLst/>
              <a:ahLst/>
              <a:cxnLst/>
              <a:rect l="l" t="t" r="r" b="b"/>
              <a:pathLst>
                <a:path w="340" h="158" extrusionOk="0">
                  <a:moveTo>
                    <a:pt x="271" y="0"/>
                  </a:moveTo>
                  <a:cubicBezTo>
                    <a:pt x="255" y="0"/>
                    <a:pt x="243" y="4"/>
                    <a:pt x="243" y="12"/>
                  </a:cubicBezTo>
                  <a:cubicBezTo>
                    <a:pt x="226" y="12"/>
                    <a:pt x="178" y="61"/>
                    <a:pt x="130" y="109"/>
                  </a:cubicBezTo>
                  <a:lnTo>
                    <a:pt x="33" y="77"/>
                  </a:lnTo>
                  <a:lnTo>
                    <a:pt x="33" y="77"/>
                  </a:lnTo>
                  <a:cubicBezTo>
                    <a:pt x="1" y="125"/>
                    <a:pt x="17" y="157"/>
                    <a:pt x="81" y="157"/>
                  </a:cubicBezTo>
                  <a:cubicBezTo>
                    <a:pt x="162" y="157"/>
                    <a:pt x="323" y="125"/>
                    <a:pt x="339" y="77"/>
                  </a:cubicBezTo>
                  <a:lnTo>
                    <a:pt x="323" y="44"/>
                  </a:lnTo>
                  <a:lnTo>
                    <a:pt x="323" y="12"/>
                  </a:lnTo>
                  <a:cubicBezTo>
                    <a:pt x="307" y="4"/>
                    <a:pt x="287" y="0"/>
                    <a:pt x="2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4347925" y="1228650"/>
              <a:ext cx="6475" cy="4725"/>
            </a:xfrm>
            <a:custGeom>
              <a:avLst/>
              <a:gdLst/>
              <a:ahLst/>
              <a:cxnLst/>
              <a:rect l="l" t="t" r="r" b="b"/>
              <a:pathLst>
                <a:path w="259" h="189" extrusionOk="0">
                  <a:moveTo>
                    <a:pt x="41" y="1"/>
                  </a:moveTo>
                  <a:cubicBezTo>
                    <a:pt x="18" y="1"/>
                    <a:pt x="1" y="9"/>
                    <a:pt x="1" y="28"/>
                  </a:cubicBezTo>
                  <a:cubicBezTo>
                    <a:pt x="1" y="60"/>
                    <a:pt x="49" y="140"/>
                    <a:pt x="98" y="157"/>
                  </a:cubicBezTo>
                  <a:lnTo>
                    <a:pt x="146" y="173"/>
                  </a:lnTo>
                  <a:lnTo>
                    <a:pt x="227" y="189"/>
                  </a:lnTo>
                  <a:cubicBezTo>
                    <a:pt x="259" y="108"/>
                    <a:pt x="146" y="11"/>
                    <a:pt x="98" y="11"/>
                  </a:cubicBezTo>
                  <a:cubicBezTo>
                    <a:pt x="78" y="5"/>
                    <a:pt x="58"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5339550" y="1172075"/>
              <a:ext cx="10100" cy="5650"/>
            </a:xfrm>
            <a:custGeom>
              <a:avLst/>
              <a:gdLst/>
              <a:ahLst/>
              <a:cxnLst/>
              <a:rect l="l" t="t" r="r" b="b"/>
              <a:pathLst>
                <a:path w="404" h="226" extrusionOk="0">
                  <a:moveTo>
                    <a:pt x="355" y="0"/>
                  </a:moveTo>
                  <a:lnTo>
                    <a:pt x="323" y="16"/>
                  </a:lnTo>
                  <a:lnTo>
                    <a:pt x="259" y="16"/>
                  </a:lnTo>
                  <a:cubicBezTo>
                    <a:pt x="183" y="47"/>
                    <a:pt x="107" y="163"/>
                    <a:pt x="58" y="163"/>
                  </a:cubicBezTo>
                  <a:cubicBezTo>
                    <a:pt x="55" y="163"/>
                    <a:pt x="52" y="162"/>
                    <a:pt x="49" y="161"/>
                  </a:cubicBezTo>
                  <a:cubicBezTo>
                    <a:pt x="0" y="161"/>
                    <a:pt x="17" y="177"/>
                    <a:pt x="97" y="194"/>
                  </a:cubicBezTo>
                  <a:lnTo>
                    <a:pt x="162" y="210"/>
                  </a:lnTo>
                  <a:lnTo>
                    <a:pt x="178" y="226"/>
                  </a:lnTo>
                  <a:cubicBezTo>
                    <a:pt x="194" y="210"/>
                    <a:pt x="226" y="145"/>
                    <a:pt x="226" y="113"/>
                  </a:cubicBezTo>
                  <a:cubicBezTo>
                    <a:pt x="242" y="97"/>
                    <a:pt x="307" y="81"/>
                    <a:pt x="339" y="81"/>
                  </a:cubicBezTo>
                  <a:cubicBezTo>
                    <a:pt x="355" y="81"/>
                    <a:pt x="388" y="65"/>
                    <a:pt x="388" y="65"/>
                  </a:cubicBezTo>
                  <a:cubicBezTo>
                    <a:pt x="404" y="65"/>
                    <a:pt x="388" y="32"/>
                    <a:pt x="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5053825" y="1196225"/>
              <a:ext cx="8700" cy="4525"/>
            </a:xfrm>
            <a:custGeom>
              <a:avLst/>
              <a:gdLst/>
              <a:ahLst/>
              <a:cxnLst/>
              <a:rect l="l" t="t" r="r" b="b"/>
              <a:pathLst>
                <a:path w="348" h="181" extrusionOk="0">
                  <a:moveTo>
                    <a:pt x="150" y="0"/>
                  </a:moveTo>
                  <a:cubicBezTo>
                    <a:pt x="95" y="0"/>
                    <a:pt x="35" y="14"/>
                    <a:pt x="25" y="34"/>
                  </a:cubicBezTo>
                  <a:lnTo>
                    <a:pt x="9" y="115"/>
                  </a:lnTo>
                  <a:cubicBezTo>
                    <a:pt x="0" y="160"/>
                    <a:pt x="42" y="180"/>
                    <a:pt x="81" y="180"/>
                  </a:cubicBezTo>
                  <a:cubicBezTo>
                    <a:pt x="111" y="180"/>
                    <a:pt x="138" y="168"/>
                    <a:pt x="138" y="147"/>
                  </a:cubicBezTo>
                  <a:cubicBezTo>
                    <a:pt x="129" y="111"/>
                    <a:pt x="160" y="100"/>
                    <a:pt x="194" y="100"/>
                  </a:cubicBezTo>
                  <a:cubicBezTo>
                    <a:pt x="222" y="100"/>
                    <a:pt x="253" y="108"/>
                    <a:pt x="267" y="115"/>
                  </a:cubicBezTo>
                  <a:cubicBezTo>
                    <a:pt x="290" y="126"/>
                    <a:pt x="313" y="138"/>
                    <a:pt x="330" y="138"/>
                  </a:cubicBezTo>
                  <a:cubicBezTo>
                    <a:pt x="337" y="138"/>
                    <a:pt x="343" y="136"/>
                    <a:pt x="348" y="131"/>
                  </a:cubicBezTo>
                  <a:cubicBezTo>
                    <a:pt x="348" y="131"/>
                    <a:pt x="332" y="99"/>
                    <a:pt x="300" y="66"/>
                  </a:cubicBezTo>
                  <a:lnTo>
                    <a:pt x="283" y="50"/>
                  </a:lnTo>
                  <a:cubicBezTo>
                    <a:pt x="267" y="34"/>
                    <a:pt x="251" y="34"/>
                    <a:pt x="235" y="18"/>
                  </a:cubicBezTo>
                  <a:cubicBezTo>
                    <a:pt x="217" y="6"/>
                    <a:pt x="184"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4543525" y="1200650"/>
              <a:ext cx="3950" cy="4675"/>
            </a:xfrm>
            <a:custGeom>
              <a:avLst/>
              <a:gdLst/>
              <a:ahLst/>
              <a:cxnLst/>
              <a:rect l="l" t="t" r="r" b="b"/>
              <a:pathLst>
                <a:path w="158" h="187" extrusionOk="0">
                  <a:moveTo>
                    <a:pt x="55" y="1"/>
                  </a:moveTo>
                  <a:cubicBezTo>
                    <a:pt x="52" y="1"/>
                    <a:pt x="50" y="1"/>
                    <a:pt x="49" y="2"/>
                  </a:cubicBezTo>
                  <a:cubicBezTo>
                    <a:pt x="0" y="18"/>
                    <a:pt x="49" y="83"/>
                    <a:pt x="81" y="99"/>
                  </a:cubicBezTo>
                  <a:cubicBezTo>
                    <a:pt x="113" y="115"/>
                    <a:pt x="49" y="180"/>
                    <a:pt x="16" y="180"/>
                  </a:cubicBezTo>
                  <a:cubicBezTo>
                    <a:pt x="12" y="184"/>
                    <a:pt x="11" y="186"/>
                    <a:pt x="13" y="186"/>
                  </a:cubicBezTo>
                  <a:cubicBezTo>
                    <a:pt x="20" y="186"/>
                    <a:pt x="50" y="171"/>
                    <a:pt x="97" y="147"/>
                  </a:cubicBezTo>
                  <a:cubicBezTo>
                    <a:pt x="158" y="117"/>
                    <a:pt x="90"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5000000" y="1176500"/>
              <a:ext cx="8100" cy="3725"/>
            </a:xfrm>
            <a:custGeom>
              <a:avLst/>
              <a:gdLst/>
              <a:ahLst/>
              <a:cxnLst/>
              <a:rect l="l" t="t" r="r" b="b"/>
              <a:pathLst>
                <a:path w="324" h="149" extrusionOk="0">
                  <a:moveTo>
                    <a:pt x="210" y="0"/>
                  </a:moveTo>
                  <a:cubicBezTo>
                    <a:pt x="162" y="0"/>
                    <a:pt x="81" y="49"/>
                    <a:pt x="33" y="81"/>
                  </a:cubicBezTo>
                  <a:lnTo>
                    <a:pt x="1" y="113"/>
                  </a:lnTo>
                  <a:lnTo>
                    <a:pt x="1" y="129"/>
                  </a:lnTo>
                  <a:cubicBezTo>
                    <a:pt x="6" y="139"/>
                    <a:pt x="15" y="143"/>
                    <a:pt x="27" y="143"/>
                  </a:cubicBezTo>
                  <a:cubicBezTo>
                    <a:pt x="52" y="143"/>
                    <a:pt x="86" y="124"/>
                    <a:pt x="97" y="113"/>
                  </a:cubicBezTo>
                  <a:cubicBezTo>
                    <a:pt x="99" y="112"/>
                    <a:pt x="103" y="111"/>
                    <a:pt x="108" y="111"/>
                  </a:cubicBezTo>
                  <a:cubicBezTo>
                    <a:pt x="143" y="111"/>
                    <a:pt x="248" y="148"/>
                    <a:pt x="303" y="148"/>
                  </a:cubicBezTo>
                  <a:cubicBezTo>
                    <a:pt x="311" y="148"/>
                    <a:pt x="318" y="147"/>
                    <a:pt x="323" y="146"/>
                  </a:cubicBezTo>
                  <a:lnTo>
                    <a:pt x="275" y="146"/>
                  </a:lnTo>
                  <a:lnTo>
                    <a:pt x="275" y="81"/>
                  </a:lnTo>
                  <a:cubicBezTo>
                    <a:pt x="275" y="49"/>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4985125" y="1176350"/>
              <a:ext cx="6025" cy="5425"/>
            </a:xfrm>
            <a:custGeom>
              <a:avLst/>
              <a:gdLst/>
              <a:ahLst/>
              <a:cxnLst/>
              <a:rect l="l" t="t" r="r" b="b"/>
              <a:pathLst>
                <a:path w="241" h="217" extrusionOk="0">
                  <a:moveTo>
                    <a:pt x="4" y="0"/>
                  </a:moveTo>
                  <a:cubicBezTo>
                    <a:pt x="1" y="0"/>
                    <a:pt x="9" y="8"/>
                    <a:pt x="31" y="23"/>
                  </a:cubicBezTo>
                  <a:cubicBezTo>
                    <a:pt x="80" y="71"/>
                    <a:pt x="160" y="216"/>
                    <a:pt x="209" y="216"/>
                  </a:cubicBezTo>
                  <a:cubicBezTo>
                    <a:pt x="241" y="216"/>
                    <a:pt x="112" y="87"/>
                    <a:pt x="63" y="39"/>
                  </a:cubicBezTo>
                  <a:cubicBezTo>
                    <a:pt x="28" y="12"/>
                    <a:pt x="7" y="0"/>
                    <a:pt x="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5261325" y="1172600"/>
              <a:ext cx="6925" cy="4600"/>
            </a:xfrm>
            <a:custGeom>
              <a:avLst/>
              <a:gdLst/>
              <a:ahLst/>
              <a:cxnLst/>
              <a:rect l="l" t="t" r="r" b="b"/>
              <a:pathLst>
                <a:path w="277" h="184" extrusionOk="0">
                  <a:moveTo>
                    <a:pt x="46" y="0"/>
                  </a:moveTo>
                  <a:cubicBezTo>
                    <a:pt x="40" y="0"/>
                    <a:pt x="35" y="4"/>
                    <a:pt x="32" y="11"/>
                  </a:cubicBezTo>
                  <a:cubicBezTo>
                    <a:pt x="0" y="44"/>
                    <a:pt x="65" y="156"/>
                    <a:pt x="81" y="173"/>
                  </a:cubicBezTo>
                  <a:cubicBezTo>
                    <a:pt x="94" y="179"/>
                    <a:pt x="110" y="183"/>
                    <a:pt x="127" y="183"/>
                  </a:cubicBezTo>
                  <a:cubicBezTo>
                    <a:pt x="150" y="183"/>
                    <a:pt x="175" y="175"/>
                    <a:pt x="194" y="156"/>
                  </a:cubicBezTo>
                  <a:cubicBezTo>
                    <a:pt x="222" y="142"/>
                    <a:pt x="277" y="89"/>
                    <a:pt x="266" y="89"/>
                  </a:cubicBezTo>
                  <a:lnTo>
                    <a:pt x="266" y="89"/>
                  </a:lnTo>
                  <a:cubicBezTo>
                    <a:pt x="264" y="89"/>
                    <a:pt x="262" y="90"/>
                    <a:pt x="258" y="92"/>
                  </a:cubicBezTo>
                  <a:lnTo>
                    <a:pt x="226" y="92"/>
                  </a:lnTo>
                  <a:lnTo>
                    <a:pt x="194" y="108"/>
                  </a:lnTo>
                  <a:cubicBezTo>
                    <a:pt x="167" y="94"/>
                    <a:pt x="82" y="0"/>
                    <a:pt x="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4590475" y="1206650"/>
              <a:ext cx="8300" cy="4000"/>
            </a:xfrm>
            <a:custGeom>
              <a:avLst/>
              <a:gdLst/>
              <a:ahLst/>
              <a:cxnLst/>
              <a:rect l="l" t="t" r="r" b="b"/>
              <a:pathLst>
                <a:path w="332" h="160" extrusionOk="0">
                  <a:moveTo>
                    <a:pt x="295" y="0"/>
                  </a:moveTo>
                  <a:cubicBezTo>
                    <a:pt x="282" y="0"/>
                    <a:pt x="240" y="29"/>
                    <a:pt x="187" y="69"/>
                  </a:cubicBezTo>
                  <a:lnTo>
                    <a:pt x="171" y="69"/>
                  </a:lnTo>
                  <a:lnTo>
                    <a:pt x="26" y="53"/>
                  </a:lnTo>
                  <a:lnTo>
                    <a:pt x="26" y="53"/>
                  </a:lnTo>
                  <a:cubicBezTo>
                    <a:pt x="0" y="116"/>
                    <a:pt x="5" y="159"/>
                    <a:pt x="39" y="159"/>
                  </a:cubicBezTo>
                  <a:cubicBezTo>
                    <a:pt x="49" y="159"/>
                    <a:pt x="60" y="156"/>
                    <a:pt x="74" y="149"/>
                  </a:cubicBezTo>
                  <a:cubicBezTo>
                    <a:pt x="138" y="117"/>
                    <a:pt x="332" y="69"/>
                    <a:pt x="332" y="69"/>
                  </a:cubicBezTo>
                  <a:cubicBezTo>
                    <a:pt x="332" y="53"/>
                    <a:pt x="316" y="4"/>
                    <a:pt x="300" y="4"/>
                  </a:cubicBezTo>
                  <a:cubicBezTo>
                    <a:pt x="300" y="1"/>
                    <a:pt x="298" y="0"/>
                    <a:pt x="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4124125" y="1142225"/>
              <a:ext cx="7275" cy="3975"/>
            </a:xfrm>
            <a:custGeom>
              <a:avLst/>
              <a:gdLst/>
              <a:ahLst/>
              <a:cxnLst/>
              <a:rect l="l" t="t" r="r" b="b"/>
              <a:pathLst>
                <a:path w="291" h="159" extrusionOk="0">
                  <a:moveTo>
                    <a:pt x="1" y="0"/>
                  </a:moveTo>
                  <a:cubicBezTo>
                    <a:pt x="1" y="16"/>
                    <a:pt x="65" y="113"/>
                    <a:pt x="97" y="146"/>
                  </a:cubicBezTo>
                  <a:cubicBezTo>
                    <a:pt x="107" y="155"/>
                    <a:pt x="122" y="159"/>
                    <a:pt x="139" y="159"/>
                  </a:cubicBezTo>
                  <a:cubicBezTo>
                    <a:pt x="181" y="159"/>
                    <a:pt x="236" y="136"/>
                    <a:pt x="259" y="113"/>
                  </a:cubicBezTo>
                  <a:cubicBezTo>
                    <a:pt x="291" y="81"/>
                    <a:pt x="291" y="49"/>
                    <a:pt x="275" y="16"/>
                  </a:cubicBezTo>
                  <a:cubicBezTo>
                    <a:pt x="266" y="8"/>
                    <a:pt x="249" y="5"/>
                    <a:pt x="228" y="5"/>
                  </a:cubicBezTo>
                  <a:cubicBezTo>
                    <a:pt x="180" y="5"/>
                    <a:pt x="113" y="20"/>
                    <a:pt x="81" y="20"/>
                  </a:cubicBezTo>
                  <a:cubicBezTo>
                    <a:pt x="73" y="20"/>
                    <a:pt x="68" y="19"/>
                    <a:pt x="65" y="16"/>
                  </a:cubicBezTo>
                  <a:cubicBezTo>
                    <a:pt x="49" y="0"/>
                    <a:pt x="17" y="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a:off x="4618925" y="1212325"/>
              <a:ext cx="6075" cy="6125"/>
            </a:xfrm>
            <a:custGeom>
              <a:avLst/>
              <a:gdLst/>
              <a:ahLst/>
              <a:cxnLst/>
              <a:rect l="l" t="t" r="r" b="b"/>
              <a:pathLst>
                <a:path w="243" h="245" extrusionOk="0">
                  <a:moveTo>
                    <a:pt x="146" y="1"/>
                  </a:moveTo>
                  <a:cubicBezTo>
                    <a:pt x="110" y="1"/>
                    <a:pt x="69" y="6"/>
                    <a:pt x="49" y="19"/>
                  </a:cubicBezTo>
                  <a:cubicBezTo>
                    <a:pt x="1" y="35"/>
                    <a:pt x="1" y="84"/>
                    <a:pt x="49" y="116"/>
                  </a:cubicBezTo>
                  <a:cubicBezTo>
                    <a:pt x="81" y="148"/>
                    <a:pt x="210" y="245"/>
                    <a:pt x="226" y="245"/>
                  </a:cubicBezTo>
                  <a:cubicBezTo>
                    <a:pt x="242" y="245"/>
                    <a:pt x="194" y="164"/>
                    <a:pt x="178" y="132"/>
                  </a:cubicBezTo>
                  <a:cubicBezTo>
                    <a:pt x="162" y="100"/>
                    <a:pt x="113" y="68"/>
                    <a:pt x="113" y="51"/>
                  </a:cubicBezTo>
                  <a:cubicBezTo>
                    <a:pt x="97" y="51"/>
                    <a:pt x="178" y="19"/>
                    <a:pt x="210" y="19"/>
                  </a:cubicBezTo>
                  <a:cubicBezTo>
                    <a:pt x="238" y="10"/>
                    <a:pt x="196" y="1"/>
                    <a:pt x="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a:off x="4818950" y="1196900"/>
              <a:ext cx="6875" cy="6250"/>
            </a:xfrm>
            <a:custGeom>
              <a:avLst/>
              <a:gdLst/>
              <a:ahLst/>
              <a:cxnLst/>
              <a:rect l="l" t="t" r="r" b="b"/>
              <a:pathLst>
                <a:path w="275" h="250" extrusionOk="0">
                  <a:moveTo>
                    <a:pt x="150" y="0"/>
                  </a:moveTo>
                  <a:cubicBezTo>
                    <a:pt x="128" y="0"/>
                    <a:pt x="108" y="12"/>
                    <a:pt x="97" y="23"/>
                  </a:cubicBezTo>
                  <a:lnTo>
                    <a:pt x="113" y="55"/>
                  </a:lnTo>
                  <a:lnTo>
                    <a:pt x="113" y="88"/>
                  </a:lnTo>
                  <a:cubicBezTo>
                    <a:pt x="145" y="120"/>
                    <a:pt x="129" y="152"/>
                    <a:pt x="81" y="152"/>
                  </a:cubicBezTo>
                  <a:lnTo>
                    <a:pt x="65" y="152"/>
                  </a:lnTo>
                  <a:lnTo>
                    <a:pt x="32" y="168"/>
                  </a:lnTo>
                  <a:cubicBezTo>
                    <a:pt x="16" y="185"/>
                    <a:pt x="0" y="217"/>
                    <a:pt x="32" y="233"/>
                  </a:cubicBezTo>
                  <a:lnTo>
                    <a:pt x="49" y="249"/>
                  </a:lnTo>
                  <a:lnTo>
                    <a:pt x="97" y="249"/>
                  </a:lnTo>
                  <a:cubicBezTo>
                    <a:pt x="161" y="249"/>
                    <a:pt x="242" y="168"/>
                    <a:pt x="274" y="88"/>
                  </a:cubicBezTo>
                  <a:lnTo>
                    <a:pt x="210" y="23"/>
                  </a:lnTo>
                  <a:lnTo>
                    <a:pt x="178" y="7"/>
                  </a:lnTo>
                  <a:cubicBezTo>
                    <a:pt x="168" y="2"/>
                    <a:pt x="159"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a:off x="5341175" y="1192400"/>
              <a:ext cx="8825" cy="2600"/>
            </a:xfrm>
            <a:custGeom>
              <a:avLst/>
              <a:gdLst/>
              <a:ahLst/>
              <a:cxnLst/>
              <a:rect l="l" t="t" r="r" b="b"/>
              <a:pathLst>
                <a:path w="353" h="104" extrusionOk="0">
                  <a:moveTo>
                    <a:pt x="95" y="0"/>
                  </a:moveTo>
                  <a:cubicBezTo>
                    <a:pt x="54" y="0"/>
                    <a:pt x="22" y="4"/>
                    <a:pt x="16" y="10"/>
                  </a:cubicBezTo>
                  <a:cubicBezTo>
                    <a:pt x="0" y="10"/>
                    <a:pt x="16" y="42"/>
                    <a:pt x="32" y="58"/>
                  </a:cubicBezTo>
                  <a:lnTo>
                    <a:pt x="65" y="74"/>
                  </a:lnTo>
                  <a:lnTo>
                    <a:pt x="161" y="90"/>
                  </a:lnTo>
                  <a:cubicBezTo>
                    <a:pt x="202" y="99"/>
                    <a:pt x="236" y="103"/>
                    <a:pt x="263" y="103"/>
                  </a:cubicBezTo>
                  <a:cubicBezTo>
                    <a:pt x="332" y="103"/>
                    <a:pt x="353" y="77"/>
                    <a:pt x="306" y="42"/>
                  </a:cubicBezTo>
                  <a:cubicBezTo>
                    <a:pt x="266" y="11"/>
                    <a:pt x="166" y="0"/>
                    <a:pt x="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3"/>
            <p:cNvSpPr/>
            <p:nvPr/>
          </p:nvSpPr>
          <p:spPr>
            <a:xfrm>
              <a:off x="4655225" y="1214000"/>
              <a:ext cx="8075" cy="5775"/>
            </a:xfrm>
            <a:custGeom>
              <a:avLst/>
              <a:gdLst/>
              <a:ahLst/>
              <a:cxnLst/>
              <a:rect l="l" t="t" r="r" b="b"/>
              <a:pathLst>
                <a:path w="323" h="231" extrusionOk="0">
                  <a:moveTo>
                    <a:pt x="242" y="1"/>
                  </a:moveTo>
                  <a:cubicBezTo>
                    <a:pt x="194" y="1"/>
                    <a:pt x="162" y="17"/>
                    <a:pt x="145" y="49"/>
                  </a:cubicBezTo>
                  <a:lnTo>
                    <a:pt x="113" y="113"/>
                  </a:lnTo>
                  <a:cubicBezTo>
                    <a:pt x="49" y="146"/>
                    <a:pt x="0" y="194"/>
                    <a:pt x="16" y="226"/>
                  </a:cubicBezTo>
                  <a:cubicBezTo>
                    <a:pt x="19" y="229"/>
                    <a:pt x="26" y="231"/>
                    <a:pt x="34" y="231"/>
                  </a:cubicBezTo>
                  <a:cubicBezTo>
                    <a:pt x="71" y="231"/>
                    <a:pt x="151" y="204"/>
                    <a:pt x="178" y="178"/>
                  </a:cubicBezTo>
                  <a:cubicBezTo>
                    <a:pt x="194" y="146"/>
                    <a:pt x="242" y="113"/>
                    <a:pt x="258" y="97"/>
                  </a:cubicBezTo>
                  <a:lnTo>
                    <a:pt x="291" y="97"/>
                  </a:lnTo>
                  <a:cubicBezTo>
                    <a:pt x="307" y="81"/>
                    <a:pt x="323" y="49"/>
                    <a:pt x="307" y="49"/>
                  </a:cubicBezTo>
                  <a:cubicBezTo>
                    <a:pt x="291" y="17"/>
                    <a:pt x="258" y="17"/>
                    <a:pt x="2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3"/>
            <p:cNvSpPr/>
            <p:nvPr/>
          </p:nvSpPr>
          <p:spPr>
            <a:xfrm>
              <a:off x="4907650" y="1197000"/>
              <a:ext cx="7700" cy="3725"/>
            </a:xfrm>
            <a:custGeom>
              <a:avLst/>
              <a:gdLst/>
              <a:ahLst/>
              <a:cxnLst/>
              <a:rect l="l" t="t" r="r" b="b"/>
              <a:pathLst>
                <a:path w="308" h="149" extrusionOk="0">
                  <a:moveTo>
                    <a:pt x="209" y="1"/>
                  </a:moveTo>
                  <a:cubicBezTo>
                    <a:pt x="168" y="1"/>
                    <a:pt x="125" y="17"/>
                    <a:pt x="82" y="51"/>
                  </a:cubicBezTo>
                  <a:lnTo>
                    <a:pt x="49" y="68"/>
                  </a:lnTo>
                  <a:cubicBezTo>
                    <a:pt x="1" y="84"/>
                    <a:pt x="17" y="116"/>
                    <a:pt x="82" y="148"/>
                  </a:cubicBezTo>
                  <a:lnTo>
                    <a:pt x="114" y="148"/>
                  </a:lnTo>
                  <a:cubicBezTo>
                    <a:pt x="178" y="148"/>
                    <a:pt x="243" y="116"/>
                    <a:pt x="307" y="84"/>
                  </a:cubicBezTo>
                  <a:cubicBezTo>
                    <a:pt x="307" y="84"/>
                    <a:pt x="307" y="51"/>
                    <a:pt x="307" y="35"/>
                  </a:cubicBezTo>
                  <a:cubicBezTo>
                    <a:pt x="277" y="13"/>
                    <a:pt x="244" y="1"/>
                    <a:pt x="2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a:off x="4551175" y="1228525"/>
              <a:ext cx="7275" cy="5825"/>
            </a:xfrm>
            <a:custGeom>
              <a:avLst/>
              <a:gdLst/>
              <a:ahLst/>
              <a:cxnLst/>
              <a:rect l="l" t="t" r="r" b="b"/>
              <a:pathLst>
                <a:path w="291" h="233" extrusionOk="0">
                  <a:moveTo>
                    <a:pt x="210" y="0"/>
                  </a:moveTo>
                  <a:cubicBezTo>
                    <a:pt x="194" y="0"/>
                    <a:pt x="178" y="16"/>
                    <a:pt x="178" y="16"/>
                  </a:cubicBezTo>
                  <a:lnTo>
                    <a:pt x="178" y="129"/>
                  </a:lnTo>
                  <a:cubicBezTo>
                    <a:pt x="65" y="162"/>
                    <a:pt x="1" y="210"/>
                    <a:pt x="33" y="226"/>
                  </a:cubicBezTo>
                  <a:cubicBezTo>
                    <a:pt x="41" y="230"/>
                    <a:pt x="53" y="232"/>
                    <a:pt x="67" y="232"/>
                  </a:cubicBezTo>
                  <a:cubicBezTo>
                    <a:pt x="111" y="232"/>
                    <a:pt x="174" y="214"/>
                    <a:pt x="210" y="178"/>
                  </a:cubicBezTo>
                  <a:lnTo>
                    <a:pt x="259" y="162"/>
                  </a:lnTo>
                  <a:cubicBezTo>
                    <a:pt x="291" y="145"/>
                    <a:pt x="275" y="81"/>
                    <a:pt x="275" y="33"/>
                  </a:cubicBezTo>
                  <a:cubicBezTo>
                    <a:pt x="275" y="16"/>
                    <a:pt x="243" y="0"/>
                    <a:pt x="2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a:off x="4537475" y="1226100"/>
              <a:ext cx="5650" cy="6875"/>
            </a:xfrm>
            <a:custGeom>
              <a:avLst/>
              <a:gdLst/>
              <a:ahLst/>
              <a:cxnLst/>
              <a:rect l="l" t="t" r="r" b="b"/>
              <a:pathLst>
                <a:path w="226" h="275" extrusionOk="0">
                  <a:moveTo>
                    <a:pt x="145" y="0"/>
                  </a:moveTo>
                  <a:cubicBezTo>
                    <a:pt x="65" y="65"/>
                    <a:pt x="0" y="146"/>
                    <a:pt x="0" y="194"/>
                  </a:cubicBezTo>
                  <a:lnTo>
                    <a:pt x="16" y="242"/>
                  </a:lnTo>
                  <a:cubicBezTo>
                    <a:pt x="16" y="259"/>
                    <a:pt x="65" y="275"/>
                    <a:pt x="65" y="275"/>
                  </a:cubicBezTo>
                  <a:cubicBezTo>
                    <a:pt x="81" y="259"/>
                    <a:pt x="113" y="242"/>
                    <a:pt x="113" y="210"/>
                  </a:cubicBezTo>
                  <a:lnTo>
                    <a:pt x="113" y="194"/>
                  </a:lnTo>
                  <a:cubicBezTo>
                    <a:pt x="81" y="178"/>
                    <a:pt x="81" y="162"/>
                    <a:pt x="129" y="146"/>
                  </a:cubicBezTo>
                  <a:lnTo>
                    <a:pt x="145" y="130"/>
                  </a:lnTo>
                  <a:cubicBezTo>
                    <a:pt x="178" y="113"/>
                    <a:pt x="210" y="97"/>
                    <a:pt x="226" y="65"/>
                  </a:cubicBezTo>
                  <a:cubicBezTo>
                    <a:pt x="226" y="49"/>
                    <a:pt x="210" y="17"/>
                    <a:pt x="194" y="17"/>
                  </a:cubicBezTo>
                  <a:lnTo>
                    <a:pt x="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a:off x="4601625" y="1221225"/>
              <a:ext cx="8850" cy="3000"/>
            </a:xfrm>
            <a:custGeom>
              <a:avLst/>
              <a:gdLst/>
              <a:ahLst/>
              <a:cxnLst/>
              <a:rect l="l" t="t" r="r" b="b"/>
              <a:pathLst>
                <a:path w="354" h="120" extrusionOk="0">
                  <a:moveTo>
                    <a:pt x="31" y="0"/>
                  </a:moveTo>
                  <a:cubicBezTo>
                    <a:pt x="27" y="0"/>
                    <a:pt x="0" y="85"/>
                    <a:pt x="15" y="115"/>
                  </a:cubicBezTo>
                  <a:cubicBezTo>
                    <a:pt x="21" y="118"/>
                    <a:pt x="33" y="119"/>
                    <a:pt x="48" y="119"/>
                  </a:cubicBezTo>
                  <a:cubicBezTo>
                    <a:pt x="110" y="119"/>
                    <a:pt x="234" y="96"/>
                    <a:pt x="273" y="83"/>
                  </a:cubicBezTo>
                  <a:cubicBezTo>
                    <a:pt x="322" y="66"/>
                    <a:pt x="354" y="34"/>
                    <a:pt x="322" y="18"/>
                  </a:cubicBezTo>
                  <a:cubicBezTo>
                    <a:pt x="313" y="10"/>
                    <a:pt x="285" y="6"/>
                    <a:pt x="257" y="6"/>
                  </a:cubicBezTo>
                  <a:cubicBezTo>
                    <a:pt x="229" y="6"/>
                    <a:pt x="201" y="10"/>
                    <a:pt x="192" y="18"/>
                  </a:cubicBezTo>
                  <a:cubicBezTo>
                    <a:pt x="180" y="30"/>
                    <a:pt x="121" y="61"/>
                    <a:pt x="87" y="61"/>
                  </a:cubicBezTo>
                  <a:cubicBezTo>
                    <a:pt x="76" y="61"/>
                    <a:pt x="67" y="58"/>
                    <a:pt x="63" y="50"/>
                  </a:cubicBezTo>
                  <a:cubicBezTo>
                    <a:pt x="63" y="18"/>
                    <a:pt x="47" y="2"/>
                    <a:pt x="31" y="2"/>
                  </a:cubicBezTo>
                  <a:cubicBezTo>
                    <a:pt x="31" y="1"/>
                    <a:pt x="31" y="0"/>
                    <a:pt x="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a:off x="4807250" y="1217625"/>
              <a:ext cx="7275" cy="2300"/>
            </a:xfrm>
            <a:custGeom>
              <a:avLst/>
              <a:gdLst/>
              <a:ahLst/>
              <a:cxnLst/>
              <a:rect l="l" t="t" r="r" b="b"/>
              <a:pathLst>
                <a:path w="291" h="92" extrusionOk="0">
                  <a:moveTo>
                    <a:pt x="275" y="1"/>
                  </a:moveTo>
                  <a:lnTo>
                    <a:pt x="129" y="17"/>
                  </a:lnTo>
                  <a:cubicBezTo>
                    <a:pt x="96" y="9"/>
                    <a:pt x="72" y="6"/>
                    <a:pt x="55" y="6"/>
                  </a:cubicBezTo>
                  <a:cubicBezTo>
                    <a:pt x="0" y="6"/>
                    <a:pt x="28" y="40"/>
                    <a:pt x="65" y="65"/>
                  </a:cubicBezTo>
                  <a:cubicBezTo>
                    <a:pt x="93" y="84"/>
                    <a:pt x="133" y="92"/>
                    <a:pt x="167" y="92"/>
                  </a:cubicBezTo>
                  <a:cubicBezTo>
                    <a:pt x="191" y="92"/>
                    <a:pt x="213" y="88"/>
                    <a:pt x="226" y="81"/>
                  </a:cubicBezTo>
                  <a:lnTo>
                    <a:pt x="258" y="65"/>
                  </a:lnTo>
                  <a:lnTo>
                    <a:pt x="291" y="65"/>
                  </a:lnTo>
                  <a:cubicBezTo>
                    <a:pt x="291" y="33"/>
                    <a:pt x="275" y="1"/>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3"/>
            <p:cNvSpPr/>
            <p:nvPr/>
          </p:nvSpPr>
          <p:spPr>
            <a:xfrm>
              <a:off x="4733850" y="1214400"/>
              <a:ext cx="6875" cy="6475"/>
            </a:xfrm>
            <a:custGeom>
              <a:avLst/>
              <a:gdLst/>
              <a:ahLst/>
              <a:cxnLst/>
              <a:rect l="l" t="t" r="r" b="b"/>
              <a:pathLst>
                <a:path w="275" h="259" extrusionOk="0">
                  <a:moveTo>
                    <a:pt x="81" y="1"/>
                  </a:moveTo>
                  <a:cubicBezTo>
                    <a:pt x="33" y="1"/>
                    <a:pt x="1" y="65"/>
                    <a:pt x="33" y="146"/>
                  </a:cubicBezTo>
                  <a:lnTo>
                    <a:pt x="65" y="210"/>
                  </a:lnTo>
                  <a:cubicBezTo>
                    <a:pt x="81" y="227"/>
                    <a:pt x="114" y="259"/>
                    <a:pt x="130" y="259"/>
                  </a:cubicBezTo>
                  <a:cubicBezTo>
                    <a:pt x="227" y="227"/>
                    <a:pt x="114" y="210"/>
                    <a:pt x="114" y="178"/>
                  </a:cubicBezTo>
                  <a:lnTo>
                    <a:pt x="114" y="130"/>
                  </a:lnTo>
                  <a:cubicBezTo>
                    <a:pt x="114" y="81"/>
                    <a:pt x="210" y="33"/>
                    <a:pt x="227" y="33"/>
                  </a:cubicBezTo>
                  <a:cubicBezTo>
                    <a:pt x="259" y="17"/>
                    <a:pt x="275" y="17"/>
                    <a:pt x="2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3"/>
            <p:cNvSpPr/>
            <p:nvPr/>
          </p:nvSpPr>
          <p:spPr>
            <a:xfrm>
              <a:off x="4507625" y="1214000"/>
              <a:ext cx="5275" cy="6225"/>
            </a:xfrm>
            <a:custGeom>
              <a:avLst/>
              <a:gdLst/>
              <a:ahLst/>
              <a:cxnLst/>
              <a:rect l="l" t="t" r="r" b="b"/>
              <a:pathLst>
                <a:path w="211" h="249" extrusionOk="0">
                  <a:moveTo>
                    <a:pt x="65" y="1"/>
                  </a:moveTo>
                  <a:cubicBezTo>
                    <a:pt x="33" y="1"/>
                    <a:pt x="1" y="17"/>
                    <a:pt x="1" y="49"/>
                  </a:cubicBezTo>
                  <a:cubicBezTo>
                    <a:pt x="1" y="65"/>
                    <a:pt x="17" y="130"/>
                    <a:pt x="65" y="178"/>
                  </a:cubicBezTo>
                  <a:lnTo>
                    <a:pt x="65" y="243"/>
                  </a:lnTo>
                  <a:cubicBezTo>
                    <a:pt x="74" y="247"/>
                    <a:pt x="84" y="249"/>
                    <a:pt x="93" y="249"/>
                  </a:cubicBezTo>
                  <a:cubicBezTo>
                    <a:pt x="120" y="249"/>
                    <a:pt x="146" y="234"/>
                    <a:pt x="146" y="210"/>
                  </a:cubicBezTo>
                  <a:lnTo>
                    <a:pt x="146" y="194"/>
                  </a:lnTo>
                  <a:lnTo>
                    <a:pt x="146" y="162"/>
                  </a:lnTo>
                  <a:cubicBezTo>
                    <a:pt x="130" y="146"/>
                    <a:pt x="130" y="81"/>
                    <a:pt x="146" y="49"/>
                  </a:cubicBezTo>
                  <a:lnTo>
                    <a:pt x="194" y="49"/>
                  </a:lnTo>
                  <a:cubicBezTo>
                    <a:pt x="210" y="17"/>
                    <a:pt x="113" y="1"/>
                    <a:pt x="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3"/>
            <p:cNvSpPr/>
            <p:nvPr/>
          </p:nvSpPr>
          <p:spPr>
            <a:xfrm>
              <a:off x="4607625" y="1213200"/>
              <a:ext cx="6475" cy="5475"/>
            </a:xfrm>
            <a:custGeom>
              <a:avLst/>
              <a:gdLst/>
              <a:ahLst/>
              <a:cxnLst/>
              <a:rect l="l" t="t" r="r" b="b"/>
              <a:pathLst>
                <a:path w="259" h="219" extrusionOk="0">
                  <a:moveTo>
                    <a:pt x="243" y="0"/>
                  </a:moveTo>
                  <a:cubicBezTo>
                    <a:pt x="211" y="0"/>
                    <a:pt x="178" y="0"/>
                    <a:pt x="162" y="16"/>
                  </a:cubicBezTo>
                  <a:lnTo>
                    <a:pt x="162" y="33"/>
                  </a:lnTo>
                  <a:cubicBezTo>
                    <a:pt x="162" y="82"/>
                    <a:pt x="162" y="103"/>
                    <a:pt x="126" y="103"/>
                  </a:cubicBezTo>
                  <a:cubicBezTo>
                    <a:pt x="115" y="103"/>
                    <a:pt x="101" y="101"/>
                    <a:pt x="82" y="97"/>
                  </a:cubicBezTo>
                  <a:lnTo>
                    <a:pt x="49" y="97"/>
                  </a:lnTo>
                  <a:cubicBezTo>
                    <a:pt x="17" y="97"/>
                    <a:pt x="1" y="129"/>
                    <a:pt x="1" y="145"/>
                  </a:cubicBezTo>
                  <a:lnTo>
                    <a:pt x="17" y="178"/>
                  </a:lnTo>
                  <a:cubicBezTo>
                    <a:pt x="37" y="198"/>
                    <a:pt x="58" y="219"/>
                    <a:pt x="86" y="219"/>
                  </a:cubicBezTo>
                  <a:cubicBezTo>
                    <a:pt x="103" y="219"/>
                    <a:pt x="122" y="212"/>
                    <a:pt x="146" y="194"/>
                  </a:cubicBezTo>
                  <a:lnTo>
                    <a:pt x="162" y="178"/>
                  </a:lnTo>
                  <a:cubicBezTo>
                    <a:pt x="211" y="162"/>
                    <a:pt x="259" y="113"/>
                    <a:pt x="259" y="65"/>
                  </a:cubicBezTo>
                  <a:lnTo>
                    <a:pt x="259" y="16"/>
                  </a:ln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3"/>
            <p:cNvSpPr/>
            <p:nvPr/>
          </p:nvSpPr>
          <p:spPr>
            <a:xfrm>
              <a:off x="5328250" y="1192550"/>
              <a:ext cx="11325" cy="2600"/>
            </a:xfrm>
            <a:custGeom>
              <a:avLst/>
              <a:gdLst/>
              <a:ahLst/>
              <a:cxnLst/>
              <a:rect l="l" t="t" r="r" b="b"/>
              <a:pathLst>
                <a:path w="453" h="104" extrusionOk="0">
                  <a:moveTo>
                    <a:pt x="286" y="0"/>
                  </a:moveTo>
                  <a:cubicBezTo>
                    <a:pt x="228" y="0"/>
                    <a:pt x="91" y="38"/>
                    <a:pt x="49" y="52"/>
                  </a:cubicBezTo>
                  <a:cubicBezTo>
                    <a:pt x="17" y="68"/>
                    <a:pt x="1" y="100"/>
                    <a:pt x="49" y="100"/>
                  </a:cubicBezTo>
                  <a:cubicBezTo>
                    <a:pt x="56" y="103"/>
                    <a:pt x="67" y="104"/>
                    <a:pt x="79" y="104"/>
                  </a:cubicBezTo>
                  <a:cubicBezTo>
                    <a:pt x="139" y="104"/>
                    <a:pt x="252" y="81"/>
                    <a:pt x="320" y="81"/>
                  </a:cubicBezTo>
                  <a:cubicBezTo>
                    <a:pt x="334" y="81"/>
                    <a:pt x="346" y="82"/>
                    <a:pt x="356" y="84"/>
                  </a:cubicBezTo>
                  <a:cubicBezTo>
                    <a:pt x="404" y="100"/>
                    <a:pt x="452" y="100"/>
                    <a:pt x="452" y="100"/>
                  </a:cubicBezTo>
                  <a:cubicBezTo>
                    <a:pt x="452" y="100"/>
                    <a:pt x="340" y="36"/>
                    <a:pt x="307" y="4"/>
                  </a:cubicBezTo>
                  <a:cubicBezTo>
                    <a:pt x="303" y="1"/>
                    <a:pt x="295"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3"/>
            <p:cNvSpPr/>
            <p:nvPr/>
          </p:nvSpPr>
          <p:spPr>
            <a:xfrm>
              <a:off x="4142275" y="1171550"/>
              <a:ext cx="6800" cy="3800"/>
            </a:xfrm>
            <a:custGeom>
              <a:avLst/>
              <a:gdLst/>
              <a:ahLst/>
              <a:cxnLst/>
              <a:rect l="l" t="t" r="r" b="b"/>
              <a:pathLst>
                <a:path w="272" h="152" extrusionOk="0">
                  <a:moveTo>
                    <a:pt x="194" y="1"/>
                  </a:moveTo>
                  <a:cubicBezTo>
                    <a:pt x="139" y="1"/>
                    <a:pt x="59" y="27"/>
                    <a:pt x="33" y="53"/>
                  </a:cubicBezTo>
                  <a:cubicBezTo>
                    <a:pt x="0" y="86"/>
                    <a:pt x="49" y="118"/>
                    <a:pt x="129" y="150"/>
                  </a:cubicBezTo>
                  <a:cubicBezTo>
                    <a:pt x="135" y="151"/>
                    <a:pt x="141" y="151"/>
                    <a:pt x="146" y="151"/>
                  </a:cubicBezTo>
                  <a:cubicBezTo>
                    <a:pt x="232" y="151"/>
                    <a:pt x="272" y="35"/>
                    <a:pt x="226" y="5"/>
                  </a:cubicBezTo>
                  <a:cubicBezTo>
                    <a:pt x="217" y="2"/>
                    <a:pt x="206" y="1"/>
                    <a:pt x="1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3"/>
            <p:cNvSpPr/>
            <p:nvPr/>
          </p:nvSpPr>
          <p:spPr>
            <a:xfrm>
              <a:off x="4729825" y="1199900"/>
              <a:ext cx="3650" cy="3850"/>
            </a:xfrm>
            <a:custGeom>
              <a:avLst/>
              <a:gdLst/>
              <a:ahLst/>
              <a:cxnLst/>
              <a:rect l="l" t="t" r="r" b="b"/>
              <a:pathLst>
                <a:path w="146" h="154" extrusionOk="0">
                  <a:moveTo>
                    <a:pt x="97" y="0"/>
                  </a:moveTo>
                  <a:cubicBezTo>
                    <a:pt x="65" y="0"/>
                    <a:pt x="17" y="97"/>
                    <a:pt x="0" y="145"/>
                  </a:cubicBezTo>
                  <a:cubicBezTo>
                    <a:pt x="0" y="151"/>
                    <a:pt x="3" y="154"/>
                    <a:pt x="8" y="154"/>
                  </a:cubicBezTo>
                  <a:cubicBezTo>
                    <a:pt x="29" y="154"/>
                    <a:pt x="87" y="104"/>
                    <a:pt x="113" y="65"/>
                  </a:cubicBezTo>
                  <a:cubicBezTo>
                    <a:pt x="146" y="32"/>
                    <a:pt x="129" y="0"/>
                    <a:pt x="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3"/>
            <p:cNvSpPr/>
            <p:nvPr/>
          </p:nvSpPr>
          <p:spPr>
            <a:xfrm>
              <a:off x="4995975" y="1198975"/>
              <a:ext cx="6475" cy="4975"/>
            </a:xfrm>
            <a:custGeom>
              <a:avLst/>
              <a:gdLst/>
              <a:ahLst/>
              <a:cxnLst/>
              <a:rect l="l" t="t" r="r" b="b"/>
              <a:pathLst>
                <a:path w="259" h="199" extrusionOk="0">
                  <a:moveTo>
                    <a:pt x="196" y="0"/>
                  </a:moveTo>
                  <a:cubicBezTo>
                    <a:pt x="171" y="0"/>
                    <a:pt x="126" y="24"/>
                    <a:pt x="113" y="37"/>
                  </a:cubicBezTo>
                  <a:cubicBezTo>
                    <a:pt x="102" y="48"/>
                    <a:pt x="91" y="60"/>
                    <a:pt x="79" y="60"/>
                  </a:cubicBezTo>
                  <a:cubicBezTo>
                    <a:pt x="74" y="60"/>
                    <a:pt x="70" y="58"/>
                    <a:pt x="65" y="53"/>
                  </a:cubicBezTo>
                  <a:cubicBezTo>
                    <a:pt x="49" y="53"/>
                    <a:pt x="0" y="69"/>
                    <a:pt x="0" y="85"/>
                  </a:cubicBezTo>
                  <a:lnTo>
                    <a:pt x="17" y="102"/>
                  </a:lnTo>
                  <a:cubicBezTo>
                    <a:pt x="65" y="134"/>
                    <a:pt x="113" y="166"/>
                    <a:pt x="178" y="198"/>
                  </a:cubicBezTo>
                  <a:lnTo>
                    <a:pt x="194" y="198"/>
                  </a:lnTo>
                  <a:cubicBezTo>
                    <a:pt x="226" y="198"/>
                    <a:pt x="258" y="182"/>
                    <a:pt x="258" y="150"/>
                  </a:cubicBezTo>
                  <a:lnTo>
                    <a:pt x="258" y="134"/>
                  </a:lnTo>
                  <a:cubicBezTo>
                    <a:pt x="242" y="85"/>
                    <a:pt x="226" y="53"/>
                    <a:pt x="210" y="5"/>
                  </a:cubicBezTo>
                  <a:cubicBezTo>
                    <a:pt x="207" y="2"/>
                    <a:pt x="202" y="0"/>
                    <a:pt x="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3"/>
            <p:cNvSpPr/>
            <p:nvPr/>
          </p:nvSpPr>
          <p:spPr>
            <a:xfrm>
              <a:off x="4629000" y="1195450"/>
              <a:ext cx="4875" cy="5275"/>
            </a:xfrm>
            <a:custGeom>
              <a:avLst/>
              <a:gdLst/>
              <a:ahLst/>
              <a:cxnLst/>
              <a:rect l="l" t="t" r="r" b="b"/>
              <a:pathLst>
                <a:path w="195" h="211" extrusionOk="0">
                  <a:moveTo>
                    <a:pt x="114" y="1"/>
                  </a:moveTo>
                  <a:cubicBezTo>
                    <a:pt x="49" y="1"/>
                    <a:pt x="1" y="17"/>
                    <a:pt x="1" y="49"/>
                  </a:cubicBezTo>
                  <a:cubicBezTo>
                    <a:pt x="1" y="81"/>
                    <a:pt x="98" y="194"/>
                    <a:pt x="146" y="210"/>
                  </a:cubicBezTo>
                  <a:cubicBezTo>
                    <a:pt x="194" y="210"/>
                    <a:pt x="194" y="178"/>
                    <a:pt x="130" y="130"/>
                  </a:cubicBezTo>
                  <a:lnTo>
                    <a:pt x="130" y="97"/>
                  </a:ln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3"/>
            <p:cNvSpPr/>
            <p:nvPr/>
          </p:nvSpPr>
          <p:spPr>
            <a:xfrm>
              <a:off x="5200025" y="1190025"/>
              <a:ext cx="8500" cy="2750"/>
            </a:xfrm>
            <a:custGeom>
              <a:avLst/>
              <a:gdLst/>
              <a:ahLst/>
              <a:cxnLst/>
              <a:rect l="l" t="t" r="r" b="b"/>
              <a:pathLst>
                <a:path w="340" h="110" extrusionOk="0">
                  <a:moveTo>
                    <a:pt x="38" y="0"/>
                  </a:moveTo>
                  <a:cubicBezTo>
                    <a:pt x="27" y="0"/>
                    <a:pt x="19" y="3"/>
                    <a:pt x="17" y="8"/>
                  </a:cubicBezTo>
                  <a:cubicBezTo>
                    <a:pt x="0" y="40"/>
                    <a:pt x="81" y="72"/>
                    <a:pt x="113" y="89"/>
                  </a:cubicBezTo>
                  <a:cubicBezTo>
                    <a:pt x="139" y="89"/>
                    <a:pt x="237" y="109"/>
                    <a:pt x="292" y="109"/>
                  </a:cubicBezTo>
                  <a:cubicBezTo>
                    <a:pt x="306" y="109"/>
                    <a:pt x="317" y="108"/>
                    <a:pt x="323" y="105"/>
                  </a:cubicBezTo>
                  <a:cubicBezTo>
                    <a:pt x="339" y="89"/>
                    <a:pt x="323" y="72"/>
                    <a:pt x="291" y="72"/>
                  </a:cubicBezTo>
                  <a:cubicBezTo>
                    <a:pt x="250" y="59"/>
                    <a:pt x="97" y="0"/>
                    <a:pt x="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3"/>
            <p:cNvSpPr/>
            <p:nvPr/>
          </p:nvSpPr>
          <p:spPr>
            <a:xfrm>
              <a:off x="4304375" y="1234525"/>
              <a:ext cx="8100" cy="4650"/>
            </a:xfrm>
            <a:custGeom>
              <a:avLst/>
              <a:gdLst/>
              <a:ahLst/>
              <a:cxnLst/>
              <a:rect l="l" t="t" r="r" b="b"/>
              <a:pathLst>
                <a:path w="324" h="186" extrusionOk="0">
                  <a:moveTo>
                    <a:pt x="122" y="1"/>
                  </a:moveTo>
                  <a:cubicBezTo>
                    <a:pt x="119" y="1"/>
                    <a:pt x="116" y="1"/>
                    <a:pt x="114" y="2"/>
                  </a:cubicBezTo>
                  <a:cubicBezTo>
                    <a:pt x="81" y="18"/>
                    <a:pt x="33" y="34"/>
                    <a:pt x="1" y="51"/>
                  </a:cubicBezTo>
                  <a:cubicBezTo>
                    <a:pt x="1" y="51"/>
                    <a:pt x="1" y="83"/>
                    <a:pt x="1" y="83"/>
                  </a:cubicBezTo>
                  <a:lnTo>
                    <a:pt x="1" y="99"/>
                  </a:lnTo>
                  <a:cubicBezTo>
                    <a:pt x="17" y="99"/>
                    <a:pt x="65" y="83"/>
                    <a:pt x="114" y="67"/>
                  </a:cubicBezTo>
                  <a:lnTo>
                    <a:pt x="146" y="83"/>
                  </a:lnTo>
                  <a:cubicBezTo>
                    <a:pt x="178" y="99"/>
                    <a:pt x="194" y="131"/>
                    <a:pt x="227" y="164"/>
                  </a:cubicBezTo>
                  <a:lnTo>
                    <a:pt x="243" y="180"/>
                  </a:lnTo>
                  <a:cubicBezTo>
                    <a:pt x="251" y="184"/>
                    <a:pt x="260" y="186"/>
                    <a:pt x="268" y="186"/>
                  </a:cubicBezTo>
                  <a:cubicBezTo>
                    <a:pt x="291" y="186"/>
                    <a:pt x="312" y="171"/>
                    <a:pt x="323" y="147"/>
                  </a:cubicBezTo>
                  <a:lnTo>
                    <a:pt x="323" y="131"/>
                  </a:lnTo>
                  <a:cubicBezTo>
                    <a:pt x="323" y="101"/>
                    <a:pt x="169"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3"/>
            <p:cNvSpPr/>
            <p:nvPr/>
          </p:nvSpPr>
          <p:spPr>
            <a:xfrm>
              <a:off x="4889700" y="1179725"/>
              <a:ext cx="3875" cy="5825"/>
            </a:xfrm>
            <a:custGeom>
              <a:avLst/>
              <a:gdLst/>
              <a:ahLst/>
              <a:cxnLst/>
              <a:rect l="l" t="t" r="r" b="b"/>
              <a:pathLst>
                <a:path w="155" h="233" extrusionOk="0">
                  <a:moveTo>
                    <a:pt x="106" y="0"/>
                  </a:moveTo>
                  <a:cubicBezTo>
                    <a:pt x="90" y="0"/>
                    <a:pt x="41" y="146"/>
                    <a:pt x="9" y="194"/>
                  </a:cubicBezTo>
                  <a:cubicBezTo>
                    <a:pt x="0" y="221"/>
                    <a:pt x="6" y="233"/>
                    <a:pt x="24" y="233"/>
                  </a:cubicBezTo>
                  <a:cubicBezTo>
                    <a:pt x="38" y="233"/>
                    <a:pt x="61" y="225"/>
                    <a:pt x="90" y="210"/>
                  </a:cubicBezTo>
                  <a:cubicBezTo>
                    <a:pt x="154" y="178"/>
                    <a:pt x="138" y="0"/>
                    <a:pt x="1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3"/>
            <p:cNvSpPr/>
            <p:nvPr/>
          </p:nvSpPr>
          <p:spPr>
            <a:xfrm>
              <a:off x="5325425" y="1174075"/>
              <a:ext cx="10125" cy="3650"/>
            </a:xfrm>
            <a:custGeom>
              <a:avLst/>
              <a:gdLst/>
              <a:ahLst/>
              <a:cxnLst/>
              <a:rect l="l" t="t" r="r" b="b"/>
              <a:pathLst>
                <a:path w="405" h="146" extrusionOk="0">
                  <a:moveTo>
                    <a:pt x="114" y="1"/>
                  </a:moveTo>
                  <a:cubicBezTo>
                    <a:pt x="98" y="17"/>
                    <a:pt x="114" y="49"/>
                    <a:pt x="114" y="65"/>
                  </a:cubicBezTo>
                  <a:cubicBezTo>
                    <a:pt x="130" y="65"/>
                    <a:pt x="65" y="97"/>
                    <a:pt x="33" y="114"/>
                  </a:cubicBezTo>
                  <a:cubicBezTo>
                    <a:pt x="1" y="130"/>
                    <a:pt x="33" y="146"/>
                    <a:pt x="114" y="146"/>
                  </a:cubicBezTo>
                  <a:lnTo>
                    <a:pt x="162" y="130"/>
                  </a:lnTo>
                  <a:lnTo>
                    <a:pt x="178" y="130"/>
                  </a:lnTo>
                  <a:cubicBezTo>
                    <a:pt x="186" y="122"/>
                    <a:pt x="199" y="118"/>
                    <a:pt x="213" y="118"/>
                  </a:cubicBezTo>
                  <a:cubicBezTo>
                    <a:pt x="227" y="118"/>
                    <a:pt x="243" y="122"/>
                    <a:pt x="259" y="130"/>
                  </a:cubicBezTo>
                  <a:cubicBezTo>
                    <a:pt x="267" y="138"/>
                    <a:pt x="295" y="142"/>
                    <a:pt x="324" y="142"/>
                  </a:cubicBezTo>
                  <a:cubicBezTo>
                    <a:pt x="352" y="142"/>
                    <a:pt x="380" y="138"/>
                    <a:pt x="388" y="130"/>
                  </a:cubicBezTo>
                  <a:cubicBezTo>
                    <a:pt x="404" y="114"/>
                    <a:pt x="324" y="65"/>
                    <a:pt x="211" y="33"/>
                  </a:cubicBezTo>
                  <a:lnTo>
                    <a:pt x="1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3"/>
            <p:cNvSpPr/>
            <p:nvPr/>
          </p:nvSpPr>
          <p:spPr>
            <a:xfrm>
              <a:off x="5053225" y="1175000"/>
              <a:ext cx="6200" cy="3425"/>
            </a:xfrm>
            <a:custGeom>
              <a:avLst/>
              <a:gdLst/>
              <a:ahLst/>
              <a:cxnLst/>
              <a:rect l="l" t="t" r="r" b="b"/>
              <a:pathLst>
                <a:path w="248" h="137" extrusionOk="0">
                  <a:moveTo>
                    <a:pt x="113" y="1"/>
                  </a:moveTo>
                  <a:cubicBezTo>
                    <a:pt x="66" y="1"/>
                    <a:pt x="21" y="26"/>
                    <a:pt x="1" y="77"/>
                  </a:cubicBezTo>
                  <a:lnTo>
                    <a:pt x="114" y="109"/>
                  </a:lnTo>
                  <a:lnTo>
                    <a:pt x="178" y="125"/>
                  </a:lnTo>
                  <a:cubicBezTo>
                    <a:pt x="187" y="133"/>
                    <a:pt x="195" y="137"/>
                    <a:pt x="202" y="137"/>
                  </a:cubicBezTo>
                  <a:cubicBezTo>
                    <a:pt x="235" y="137"/>
                    <a:pt x="248" y="55"/>
                    <a:pt x="194" y="28"/>
                  </a:cubicBezTo>
                  <a:cubicBezTo>
                    <a:pt x="170" y="10"/>
                    <a:pt x="142"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3"/>
            <p:cNvSpPr/>
            <p:nvPr/>
          </p:nvSpPr>
          <p:spPr>
            <a:xfrm>
              <a:off x="4455600" y="1228525"/>
              <a:ext cx="5675" cy="5325"/>
            </a:xfrm>
            <a:custGeom>
              <a:avLst/>
              <a:gdLst/>
              <a:ahLst/>
              <a:cxnLst/>
              <a:rect l="l" t="t" r="r" b="b"/>
              <a:pathLst>
                <a:path w="227" h="213" extrusionOk="0">
                  <a:moveTo>
                    <a:pt x="114" y="0"/>
                  </a:moveTo>
                  <a:cubicBezTo>
                    <a:pt x="49" y="16"/>
                    <a:pt x="1" y="81"/>
                    <a:pt x="1" y="129"/>
                  </a:cubicBezTo>
                  <a:cubicBezTo>
                    <a:pt x="15" y="158"/>
                    <a:pt x="132" y="213"/>
                    <a:pt x="192" y="213"/>
                  </a:cubicBezTo>
                  <a:cubicBezTo>
                    <a:pt x="199" y="213"/>
                    <a:pt x="205" y="212"/>
                    <a:pt x="210" y="210"/>
                  </a:cubicBezTo>
                  <a:cubicBezTo>
                    <a:pt x="227" y="194"/>
                    <a:pt x="227" y="178"/>
                    <a:pt x="227" y="162"/>
                  </a:cubicBezTo>
                  <a:cubicBezTo>
                    <a:pt x="227" y="162"/>
                    <a:pt x="178" y="129"/>
                    <a:pt x="114" y="113"/>
                  </a:cubicBezTo>
                  <a:lnTo>
                    <a:pt x="162" y="49"/>
                  </a:lnTo>
                  <a:cubicBezTo>
                    <a:pt x="178" y="49"/>
                    <a:pt x="130"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3"/>
            <p:cNvSpPr/>
            <p:nvPr/>
          </p:nvSpPr>
          <p:spPr>
            <a:xfrm>
              <a:off x="5210100" y="1157100"/>
              <a:ext cx="4475" cy="5875"/>
            </a:xfrm>
            <a:custGeom>
              <a:avLst/>
              <a:gdLst/>
              <a:ahLst/>
              <a:cxnLst/>
              <a:rect l="l" t="t" r="r" b="b"/>
              <a:pathLst>
                <a:path w="179" h="235" extrusionOk="0">
                  <a:moveTo>
                    <a:pt x="71" y="0"/>
                  </a:moveTo>
                  <a:cubicBezTo>
                    <a:pt x="31" y="0"/>
                    <a:pt x="17" y="86"/>
                    <a:pt x="17" y="131"/>
                  </a:cubicBezTo>
                  <a:cubicBezTo>
                    <a:pt x="1" y="163"/>
                    <a:pt x="17" y="212"/>
                    <a:pt x="17" y="228"/>
                  </a:cubicBezTo>
                  <a:lnTo>
                    <a:pt x="33" y="228"/>
                  </a:lnTo>
                  <a:cubicBezTo>
                    <a:pt x="38" y="233"/>
                    <a:pt x="45" y="235"/>
                    <a:pt x="53" y="235"/>
                  </a:cubicBezTo>
                  <a:cubicBezTo>
                    <a:pt x="73" y="235"/>
                    <a:pt x="97" y="223"/>
                    <a:pt x="97" y="212"/>
                  </a:cubicBezTo>
                  <a:lnTo>
                    <a:pt x="146" y="163"/>
                  </a:lnTo>
                  <a:cubicBezTo>
                    <a:pt x="178" y="83"/>
                    <a:pt x="178" y="18"/>
                    <a:pt x="146" y="18"/>
                  </a:cubicBezTo>
                  <a:lnTo>
                    <a:pt x="114" y="18"/>
                  </a:lnTo>
                  <a:lnTo>
                    <a:pt x="81" y="2"/>
                  </a:lnTo>
                  <a:cubicBezTo>
                    <a:pt x="78" y="1"/>
                    <a:pt x="74" y="0"/>
                    <a:pt x="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3"/>
            <p:cNvSpPr/>
            <p:nvPr/>
          </p:nvSpPr>
          <p:spPr>
            <a:xfrm>
              <a:off x="5325025" y="1148625"/>
              <a:ext cx="8500" cy="4925"/>
            </a:xfrm>
            <a:custGeom>
              <a:avLst/>
              <a:gdLst/>
              <a:ahLst/>
              <a:cxnLst/>
              <a:rect l="l" t="t" r="r" b="b"/>
              <a:pathLst>
                <a:path w="340" h="197" extrusionOk="0">
                  <a:moveTo>
                    <a:pt x="22" y="1"/>
                  </a:moveTo>
                  <a:cubicBezTo>
                    <a:pt x="20" y="1"/>
                    <a:pt x="18" y="1"/>
                    <a:pt x="17" y="2"/>
                  </a:cubicBezTo>
                  <a:cubicBezTo>
                    <a:pt x="1" y="19"/>
                    <a:pt x="33" y="51"/>
                    <a:pt x="65" y="51"/>
                  </a:cubicBezTo>
                  <a:cubicBezTo>
                    <a:pt x="81" y="67"/>
                    <a:pt x="194" y="196"/>
                    <a:pt x="259" y="196"/>
                  </a:cubicBezTo>
                  <a:cubicBezTo>
                    <a:pt x="340" y="180"/>
                    <a:pt x="340" y="148"/>
                    <a:pt x="259" y="131"/>
                  </a:cubicBezTo>
                  <a:cubicBezTo>
                    <a:pt x="184" y="101"/>
                    <a:pt x="52" y="1"/>
                    <a:pt x="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3"/>
            <p:cNvSpPr/>
            <p:nvPr/>
          </p:nvSpPr>
          <p:spPr>
            <a:xfrm>
              <a:off x="4095650" y="1135125"/>
              <a:ext cx="8350" cy="3800"/>
            </a:xfrm>
            <a:custGeom>
              <a:avLst/>
              <a:gdLst/>
              <a:ahLst/>
              <a:cxnLst/>
              <a:rect l="l" t="t" r="r" b="b"/>
              <a:pathLst>
                <a:path w="334" h="152" extrusionOk="0">
                  <a:moveTo>
                    <a:pt x="59" y="0"/>
                  </a:moveTo>
                  <a:cubicBezTo>
                    <a:pt x="29" y="0"/>
                    <a:pt x="0" y="12"/>
                    <a:pt x="10" y="42"/>
                  </a:cubicBezTo>
                  <a:cubicBezTo>
                    <a:pt x="10" y="59"/>
                    <a:pt x="43" y="91"/>
                    <a:pt x="59" y="91"/>
                  </a:cubicBezTo>
                  <a:cubicBezTo>
                    <a:pt x="91" y="107"/>
                    <a:pt x="139" y="107"/>
                    <a:pt x="156" y="123"/>
                  </a:cubicBezTo>
                  <a:lnTo>
                    <a:pt x="188" y="139"/>
                  </a:lnTo>
                  <a:cubicBezTo>
                    <a:pt x="196" y="147"/>
                    <a:pt x="216" y="151"/>
                    <a:pt x="238" y="151"/>
                  </a:cubicBezTo>
                  <a:cubicBezTo>
                    <a:pt x="260" y="151"/>
                    <a:pt x="285" y="147"/>
                    <a:pt x="301" y="139"/>
                  </a:cubicBezTo>
                  <a:cubicBezTo>
                    <a:pt x="333" y="123"/>
                    <a:pt x="285" y="75"/>
                    <a:pt x="188" y="26"/>
                  </a:cubicBezTo>
                  <a:lnTo>
                    <a:pt x="107" y="10"/>
                  </a:lnTo>
                  <a:cubicBezTo>
                    <a:pt x="95" y="4"/>
                    <a:pt x="77" y="0"/>
                    <a:pt x="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3"/>
            <p:cNvSpPr/>
            <p:nvPr/>
          </p:nvSpPr>
          <p:spPr>
            <a:xfrm>
              <a:off x="5273825" y="1193800"/>
              <a:ext cx="4050" cy="5350"/>
            </a:xfrm>
            <a:custGeom>
              <a:avLst/>
              <a:gdLst/>
              <a:ahLst/>
              <a:cxnLst/>
              <a:rect l="l" t="t" r="r" b="b"/>
              <a:pathLst>
                <a:path w="162" h="214" extrusionOk="0">
                  <a:moveTo>
                    <a:pt x="160" y="0"/>
                  </a:moveTo>
                  <a:cubicBezTo>
                    <a:pt x="147" y="0"/>
                    <a:pt x="62" y="85"/>
                    <a:pt x="32" y="115"/>
                  </a:cubicBezTo>
                  <a:cubicBezTo>
                    <a:pt x="0" y="147"/>
                    <a:pt x="0" y="179"/>
                    <a:pt x="32" y="196"/>
                  </a:cubicBezTo>
                  <a:lnTo>
                    <a:pt x="65" y="212"/>
                  </a:lnTo>
                  <a:lnTo>
                    <a:pt x="97" y="212"/>
                  </a:lnTo>
                  <a:cubicBezTo>
                    <a:pt x="99" y="213"/>
                    <a:pt x="101" y="213"/>
                    <a:pt x="102" y="213"/>
                  </a:cubicBezTo>
                  <a:cubicBezTo>
                    <a:pt x="121" y="213"/>
                    <a:pt x="68" y="114"/>
                    <a:pt x="113" y="99"/>
                  </a:cubicBezTo>
                  <a:cubicBezTo>
                    <a:pt x="145" y="67"/>
                    <a:pt x="162" y="18"/>
                    <a:pt x="162" y="2"/>
                  </a:cubicBezTo>
                  <a:cubicBezTo>
                    <a:pt x="162" y="1"/>
                    <a:pt x="161" y="0"/>
                    <a:pt x="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3"/>
            <p:cNvSpPr/>
            <p:nvPr/>
          </p:nvSpPr>
          <p:spPr>
            <a:xfrm>
              <a:off x="4633950" y="1213450"/>
              <a:ext cx="2275" cy="5500"/>
            </a:xfrm>
            <a:custGeom>
              <a:avLst/>
              <a:gdLst/>
              <a:ahLst/>
              <a:cxnLst/>
              <a:rect l="l" t="t" r="r" b="b"/>
              <a:pathLst>
                <a:path w="91" h="220" extrusionOk="0">
                  <a:moveTo>
                    <a:pt x="29" y="0"/>
                  </a:moveTo>
                  <a:cubicBezTo>
                    <a:pt x="6" y="0"/>
                    <a:pt x="1" y="15"/>
                    <a:pt x="12" y="39"/>
                  </a:cubicBezTo>
                  <a:lnTo>
                    <a:pt x="12" y="71"/>
                  </a:lnTo>
                  <a:cubicBezTo>
                    <a:pt x="29" y="119"/>
                    <a:pt x="12" y="168"/>
                    <a:pt x="29" y="200"/>
                  </a:cubicBezTo>
                  <a:lnTo>
                    <a:pt x="29" y="216"/>
                  </a:lnTo>
                  <a:cubicBezTo>
                    <a:pt x="32" y="218"/>
                    <a:pt x="35" y="219"/>
                    <a:pt x="38" y="219"/>
                  </a:cubicBezTo>
                  <a:cubicBezTo>
                    <a:pt x="79" y="219"/>
                    <a:pt x="91" y="21"/>
                    <a:pt x="61" y="6"/>
                  </a:cubicBezTo>
                  <a:cubicBezTo>
                    <a:pt x="48" y="2"/>
                    <a:pt x="37" y="0"/>
                    <a:pt x="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3"/>
            <p:cNvSpPr/>
            <p:nvPr/>
          </p:nvSpPr>
          <p:spPr>
            <a:xfrm>
              <a:off x="4316475" y="1237550"/>
              <a:ext cx="8100" cy="2950"/>
            </a:xfrm>
            <a:custGeom>
              <a:avLst/>
              <a:gdLst/>
              <a:ahLst/>
              <a:cxnLst/>
              <a:rect l="l" t="t" r="r" b="b"/>
              <a:pathLst>
                <a:path w="324" h="118" extrusionOk="0">
                  <a:moveTo>
                    <a:pt x="21" y="1"/>
                  </a:moveTo>
                  <a:cubicBezTo>
                    <a:pt x="13" y="1"/>
                    <a:pt x="7" y="7"/>
                    <a:pt x="1" y="26"/>
                  </a:cubicBezTo>
                  <a:cubicBezTo>
                    <a:pt x="1" y="43"/>
                    <a:pt x="33" y="75"/>
                    <a:pt x="49" y="75"/>
                  </a:cubicBezTo>
                  <a:lnTo>
                    <a:pt x="130" y="107"/>
                  </a:lnTo>
                  <a:cubicBezTo>
                    <a:pt x="155" y="114"/>
                    <a:pt x="178" y="117"/>
                    <a:pt x="199" y="117"/>
                  </a:cubicBezTo>
                  <a:cubicBezTo>
                    <a:pt x="274" y="117"/>
                    <a:pt x="323" y="77"/>
                    <a:pt x="323" y="26"/>
                  </a:cubicBezTo>
                  <a:lnTo>
                    <a:pt x="323" y="26"/>
                  </a:lnTo>
                  <a:lnTo>
                    <a:pt x="162" y="43"/>
                  </a:lnTo>
                  <a:cubicBezTo>
                    <a:pt x="130" y="43"/>
                    <a:pt x="98" y="43"/>
                    <a:pt x="65" y="26"/>
                  </a:cubicBezTo>
                  <a:cubicBezTo>
                    <a:pt x="46" y="17"/>
                    <a:pt x="32" y="1"/>
                    <a:pt x="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3"/>
            <p:cNvSpPr/>
            <p:nvPr/>
          </p:nvSpPr>
          <p:spPr>
            <a:xfrm>
              <a:off x="4671350" y="1189800"/>
              <a:ext cx="7475" cy="3700"/>
            </a:xfrm>
            <a:custGeom>
              <a:avLst/>
              <a:gdLst/>
              <a:ahLst/>
              <a:cxnLst/>
              <a:rect l="l" t="t" r="r" b="b"/>
              <a:pathLst>
                <a:path w="299" h="148" extrusionOk="0">
                  <a:moveTo>
                    <a:pt x="81" y="1"/>
                  </a:moveTo>
                  <a:cubicBezTo>
                    <a:pt x="33" y="17"/>
                    <a:pt x="0" y="49"/>
                    <a:pt x="17" y="65"/>
                  </a:cubicBezTo>
                  <a:cubicBezTo>
                    <a:pt x="17" y="65"/>
                    <a:pt x="194" y="65"/>
                    <a:pt x="242" y="114"/>
                  </a:cubicBezTo>
                  <a:cubicBezTo>
                    <a:pt x="272" y="134"/>
                    <a:pt x="290" y="147"/>
                    <a:pt x="295" y="147"/>
                  </a:cubicBezTo>
                  <a:cubicBezTo>
                    <a:pt x="298" y="147"/>
                    <a:pt x="297" y="142"/>
                    <a:pt x="291" y="130"/>
                  </a:cubicBezTo>
                  <a:cubicBezTo>
                    <a:pt x="259" y="114"/>
                    <a:pt x="194" y="17"/>
                    <a:pt x="1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3"/>
            <p:cNvSpPr/>
            <p:nvPr/>
          </p:nvSpPr>
          <p:spPr>
            <a:xfrm>
              <a:off x="5034675" y="1189375"/>
              <a:ext cx="2850" cy="7425"/>
            </a:xfrm>
            <a:custGeom>
              <a:avLst/>
              <a:gdLst/>
              <a:ahLst/>
              <a:cxnLst/>
              <a:rect l="l" t="t" r="r" b="b"/>
              <a:pathLst>
                <a:path w="114" h="297" extrusionOk="0">
                  <a:moveTo>
                    <a:pt x="10" y="0"/>
                  </a:moveTo>
                  <a:cubicBezTo>
                    <a:pt x="7" y="0"/>
                    <a:pt x="4" y="1"/>
                    <a:pt x="1" y="2"/>
                  </a:cubicBezTo>
                  <a:lnTo>
                    <a:pt x="65" y="66"/>
                  </a:lnTo>
                  <a:lnTo>
                    <a:pt x="69" y="69"/>
                  </a:lnTo>
                  <a:lnTo>
                    <a:pt x="69" y="69"/>
                  </a:lnTo>
                  <a:cubicBezTo>
                    <a:pt x="56" y="30"/>
                    <a:pt x="36" y="0"/>
                    <a:pt x="10" y="0"/>
                  </a:cubicBezTo>
                  <a:close/>
                  <a:moveTo>
                    <a:pt x="69" y="69"/>
                  </a:moveTo>
                  <a:lnTo>
                    <a:pt x="69" y="69"/>
                  </a:lnTo>
                  <a:cubicBezTo>
                    <a:pt x="75" y="87"/>
                    <a:pt x="80" y="109"/>
                    <a:pt x="83" y="129"/>
                  </a:cubicBezTo>
                  <a:lnTo>
                    <a:pt x="83" y="129"/>
                  </a:lnTo>
                  <a:cubicBezTo>
                    <a:pt x="92" y="117"/>
                    <a:pt x="102" y="107"/>
                    <a:pt x="114" y="98"/>
                  </a:cubicBezTo>
                  <a:lnTo>
                    <a:pt x="69" y="69"/>
                  </a:lnTo>
                  <a:close/>
                  <a:moveTo>
                    <a:pt x="83" y="129"/>
                  </a:moveTo>
                  <a:cubicBezTo>
                    <a:pt x="39" y="184"/>
                    <a:pt x="20" y="265"/>
                    <a:pt x="33" y="292"/>
                  </a:cubicBezTo>
                  <a:cubicBezTo>
                    <a:pt x="33" y="295"/>
                    <a:pt x="34" y="296"/>
                    <a:pt x="36" y="296"/>
                  </a:cubicBezTo>
                  <a:cubicBezTo>
                    <a:pt x="44" y="296"/>
                    <a:pt x="68" y="265"/>
                    <a:pt x="82" y="211"/>
                  </a:cubicBezTo>
                  <a:cubicBezTo>
                    <a:pt x="87" y="191"/>
                    <a:pt x="87" y="160"/>
                    <a:pt x="83" y="1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3"/>
            <p:cNvSpPr/>
            <p:nvPr/>
          </p:nvSpPr>
          <p:spPr>
            <a:xfrm>
              <a:off x="5405275" y="1187375"/>
              <a:ext cx="7700" cy="6550"/>
            </a:xfrm>
            <a:custGeom>
              <a:avLst/>
              <a:gdLst/>
              <a:ahLst/>
              <a:cxnLst/>
              <a:rect l="l" t="t" r="r" b="b"/>
              <a:pathLst>
                <a:path w="308" h="262" extrusionOk="0">
                  <a:moveTo>
                    <a:pt x="49" y="1"/>
                  </a:moveTo>
                  <a:cubicBezTo>
                    <a:pt x="49" y="1"/>
                    <a:pt x="1" y="17"/>
                    <a:pt x="1" y="33"/>
                  </a:cubicBezTo>
                  <a:cubicBezTo>
                    <a:pt x="1" y="49"/>
                    <a:pt x="17" y="82"/>
                    <a:pt x="17" y="98"/>
                  </a:cubicBezTo>
                  <a:lnTo>
                    <a:pt x="65" y="98"/>
                  </a:lnTo>
                  <a:cubicBezTo>
                    <a:pt x="98" y="98"/>
                    <a:pt x="210" y="162"/>
                    <a:pt x="227" y="195"/>
                  </a:cubicBezTo>
                  <a:cubicBezTo>
                    <a:pt x="259" y="227"/>
                    <a:pt x="275" y="259"/>
                    <a:pt x="291" y="259"/>
                  </a:cubicBezTo>
                  <a:cubicBezTo>
                    <a:pt x="293" y="260"/>
                    <a:pt x="294" y="261"/>
                    <a:pt x="295" y="261"/>
                  </a:cubicBezTo>
                  <a:cubicBezTo>
                    <a:pt x="307" y="261"/>
                    <a:pt x="307" y="192"/>
                    <a:pt x="307" y="162"/>
                  </a:cubicBezTo>
                  <a:cubicBezTo>
                    <a:pt x="307" y="130"/>
                    <a:pt x="243" y="82"/>
                    <a:pt x="146" y="33"/>
                  </a:cubicBezTo>
                  <a:lnTo>
                    <a:pt x="4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3"/>
            <p:cNvSpPr/>
            <p:nvPr/>
          </p:nvSpPr>
          <p:spPr>
            <a:xfrm>
              <a:off x="4782700" y="1214875"/>
              <a:ext cx="2800" cy="5150"/>
            </a:xfrm>
            <a:custGeom>
              <a:avLst/>
              <a:gdLst/>
              <a:ahLst/>
              <a:cxnLst/>
              <a:rect l="l" t="t" r="r" b="b"/>
              <a:pathLst>
                <a:path w="112" h="206" extrusionOk="0">
                  <a:moveTo>
                    <a:pt x="24" y="1"/>
                  </a:moveTo>
                  <a:cubicBezTo>
                    <a:pt x="8" y="1"/>
                    <a:pt x="3" y="27"/>
                    <a:pt x="15" y="62"/>
                  </a:cubicBezTo>
                  <a:lnTo>
                    <a:pt x="15" y="111"/>
                  </a:lnTo>
                  <a:lnTo>
                    <a:pt x="15" y="175"/>
                  </a:lnTo>
                  <a:cubicBezTo>
                    <a:pt x="0" y="197"/>
                    <a:pt x="8" y="206"/>
                    <a:pt x="24" y="206"/>
                  </a:cubicBezTo>
                  <a:cubicBezTo>
                    <a:pt x="42" y="206"/>
                    <a:pt x="70" y="193"/>
                    <a:pt x="79" y="175"/>
                  </a:cubicBezTo>
                  <a:cubicBezTo>
                    <a:pt x="111" y="143"/>
                    <a:pt x="79" y="30"/>
                    <a:pt x="47" y="14"/>
                  </a:cubicBezTo>
                  <a:cubicBezTo>
                    <a:pt x="38" y="5"/>
                    <a:pt x="30" y="1"/>
                    <a:pt x="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3"/>
            <p:cNvSpPr/>
            <p:nvPr/>
          </p:nvSpPr>
          <p:spPr>
            <a:xfrm>
              <a:off x="4743525" y="1216125"/>
              <a:ext cx="6475" cy="1125"/>
            </a:xfrm>
            <a:custGeom>
              <a:avLst/>
              <a:gdLst/>
              <a:ahLst/>
              <a:cxnLst/>
              <a:rect l="l" t="t" r="r" b="b"/>
              <a:pathLst>
                <a:path w="259" h="45" extrusionOk="0">
                  <a:moveTo>
                    <a:pt x="144" y="0"/>
                  </a:moveTo>
                  <a:cubicBezTo>
                    <a:pt x="85" y="0"/>
                    <a:pt x="25" y="4"/>
                    <a:pt x="17" y="12"/>
                  </a:cubicBezTo>
                  <a:cubicBezTo>
                    <a:pt x="1" y="28"/>
                    <a:pt x="114" y="45"/>
                    <a:pt x="162" y="45"/>
                  </a:cubicBezTo>
                  <a:cubicBezTo>
                    <a:pt x="227" y="45"/>
                    <a:pt x="259" y="28"/>
                    <a:pt x="259" y="12"/>
                  </a:cubicBezTo>
                  <a:cubicBezTo>
                    <a:pt x="259" y="4"/>
                    <a:pt x="202" y="0"/>
                    <a:pt x="1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3"/>
            <p:cNvSpPr/>
            <p:nvPr/>
          </p:nvSpPr>
          <p:spPr>
            <a:xfrm>
              <a:off x="4701200" y="1214400"/>
              <a:ext cx="6475" cy="4950"/>
            </a:xfrm>
            <a:custGeom>
              <a:avLst/>
              <a:gdLst/>
              <a:ahLst/>
              <a:cxnLst/>
              <a:rect l="l" t="t" r="r" b="b"/>
              <a:pathLst>
                <a:path w="259" h="198" extrusionOk="0">
                  <a:moveTo>
                    <a:pt x="178" y="1"/>
                  </a:moveTo>
                  <a:lnTo>
                    <a:pt x="178" y="17"/>
                  </a:lnTo>
                  <a:lnTo>
                    <a:pt x="161" y="33"/>
                  </a:lnTo>
                  <a:cubicBezTo>
                    <a:pt x="161" y="59"/>
                    <a:pt x="151" y="86"/>
                    <a:pt x="120" y="86"/>
                  </a:cubicBezTo>
                  <a:cubicBezTo>
                    <a:pt x="114" y="86"/>
                    <a:pt x="106" y="84"/>
                    <a:pt x="97" y="81"/>
                  </a:cubicBezTo>
                  <a:lnTo>
                    <a:pt x="81" y="97"/>
                  </a:lnTo>
                  <a:cubicBezTo>
                    <a:pt x="0" y="114"/>
                    <a:pt x="0" y="146"/>
                    <a:pt x="49" y="178"/>
                  </a:cubicBezTo>
                  <a:lnTo>
                    <a:pt x="97" y="194"/>
                  </a:lnTo>
                  <a:cubicBezTo>
                    <a:pt x="103" y="196"/>
                    <a:pt x="110" y="197"/>
                    <a:pt x="117" y="197"/>
                  </a:cubicBezTo>
                  <a:cubicBezTo>
                    <a:pt x="165" y="197"/>
                    <a:pt x="228" y="152"/>
                    <a:pt x="242" y="81"/>
                  </a:cubicBezTo>
                  <a:lnTo>
                    <a:pt x="258" y="33"/>
                  </a:lnTo>
                  <a:lnTo>
                    <a:pt x="258" y="17"/>
                  </a:lnTo>
                  <a:cubicBezTo>
                    <a:pt x="242" y="1"/>
                    <a:pt x="210" y="1"/>
                    <a:pt x="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4109600" y="1177300"/>
              <a:ext cx="6075" cy="4350"/>
            </a:xfrm>
            <a:custGeom>
              <a:avLst/>
              <a:gdLst/>
              <a:ahLst/>
              <a:cxnLst/>
              <a:rect l="l" t="t" r="r" b="b"/>
              <a:pathLst>
                <a:path w="243" h="174" extrusionOk="0">
                  <a:moveTo>
                    <a:pt x="49" y="1"/>
                  </a:moveTo>
                  <a:cubicBezTo>
                    <a:pt x="33" y="17"/>
                    <a:pt x="1" y="17"/>
                    <a:pt x="1" y="17"/>
                  </a:cubicBezTo>
                  <a:lnTo>
                    <a:pt x="1" y="33"/>
                  </a:lnTo>
                  <a:cubicBezTo>
                    <a:pt x="1" y="53"/>
                    <a:pt x="49" y="78"/>
                    <a:pt x="83" y="103"/>
                  </a:cubicBezTo>
                  <a:lnTo>
                    <a:pt x="83" y="103"/>
                  </a:lnTo>
                  <a:cubicBezTo>
                    <a:pt x="82" y="101"/>
                    <a:pt x="82" y="99"/>
                    <a:pt x="82" y="97"/>
                  </a:cubicBezTo>
                  <a:lnTo>
                    <a:pt x="227" y="97"/>
                  </a:lnTo>
                  <a:cubicBezTo>
                    <a:pt x="243" y="65"/>
                    <a:pt x="227" y="17"/>
                    <a:pt x="178" y="17"/>
                  </a:cubicBezTo>
                  <a:cubicBezTo>
                    <a:pt x="160" y="35"/>
                    <a:pt x="144" y="42"/>
                    <a:pt x="130" y="42"/>
                  </a:cubicBezTo>
                  <a:cubicBezTo>
                    <a:pt x="95" y="42"/>
                    <a:pt x="72" y="1"/>
                    <a:pt x="49" y="1"/>
                  </a:cubicBezTo>
                  <a:close/>
                  <a:moveTo>
                    <a:pt x="83" y="103"/>
                  </a:moveTo>
                  <a:lnTo>
                    <a:pt x="83" y="103"/>
                  </a:lnTo>
                  <a:cubicBezTo>
                    <a:pt x="92" y="150"/>
                    <a:pt x="102" y="173"/>
                    <a:pt x="108" y="173"/>
                  </a:cubicBezTo>
                  <a:cubicBezTo>
                    <a:pt x="112" y="173"/>
                    <a:pt x="114" y="164"/>
                    <a:pt x="114" y="146"/>
                  </a:cubicBezTo>
                  <a:cubicBezTo>
                    <a:pt x="120" y="133"/>
                    <a:pt x="104" y="118"/>
                    <a:pt x="83" y="10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4821775" y="1213025"/>
              <a:ext cx="3250" cy="7050"/>
            </a:xfrm>
            <a:custGeom>
              <a:avLst/>
              <a:gdLst/>
              <a:ahLst/>
              <a:cxnLst/>
              <a:rect l="l" t="t" r="r" b="b"/>
              <a:pathLst>
                <a:path w="130" h="282" extrusionOk="0">
                  <a:moveTo>
                    <a:pt x="34" y="1"/>
                  </a:moveTo>
                  <a:cubicBezTo>
                    <a:pt x="27" y="1"/>
                    <a:pt x="21" y="3"/>
                    <a:pt x="16" y="7"/>
                  </a:cubicBezTo>
                  <a:lnTo>
                    <a:pt x="0" y="23"/>
                  </a:lnTo>
                  <a:cubicBezTo>
                    <a:pt x="0" y="40"/>
                    <a:pt x="48" y="217"/>
                    <a:pt x="48" y="282"/>
                  </a:cubicBezTo>
                  <a:cubicBezTo>
                    <a:pt x="48" y="256"/>
                    <a:pt x="48" y="212"/>
                    <a:pt x="48" y="152"/>
                  </a:cubicBezTo>
                  <a:lnTo>
                    <a:pt x="129" y="72"/>
                  </a:lnTo>
                  <a:cubicBezTo>
                    <a:pt x="129" y="72"/>
                    <a:pt x="113" y="40"/>
                    <a:pt x="81" y="23"/>
                  </a:cubicBezTo>
                  <a:cubicBezTo>
                    <a:pt x="69" y="12"/>
                    <a:pt x="50"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4609650" y="1229225"/>
              <a:ext cx="5675" cy="2875"/>
            </a:xfrm>
            <a:custGeom>
              <a:avLst/>
              <a:gdLst/>
              <a:ahLst/>
              <a:cxnLst/>
              <a:rect l="l" t="t" r="r" b="b"/>
              <a:pathLst>
                <a:path w="227" h="115" extrusionOk="0">
                  <a:moveTo>
                    <a:pt x="203" y="0"/>
                  </a:moveTo>
                  <a:cubicBezTo>
                    <a:pt x="155" y="0"/>
                    <a:pt x="52" y="21"/>
                    <a:pt x="1" y="21"/>
                  </a:cubicBezTo>
                  <a:lnTo>
                    <a:pt x="1" y="53"/>
                  </a:lnTo>
                  <a:cubicBezTo>
                    <a:pt x="10" y="101"/>
                    <a:pt x="37" y="114"/>
                    <a:pt x="67" y="114"/>
                  </a:cubicBezTo>
                  <a:cubicBezTo>
                    <a:pt x="87" y="114"/>
                    <a:pt x="110" y="108"/>
                    <a:pt x="130" y="101"/>
                  </a:cubicBezTo>
                  <a:cubicBezTo>
                    <a:pt x="162" y="85"/>
                    <a:pt x="194" y="53"/>
                    <a:pt x="226" y="21"/>
                  </a:cubicBezTo>
                  <a:lnTo>
                    <a:pt x="226" y="5"/>
                  </a:lnTo>
                  <a:cubicBezTo>
                    <a:pt x="223" y="1"/>
                    <a:pt x="215" y="0"/>
                    <a:pt x="2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4795950" y="1203925"/>
              <a:ext cx="5275" cy="4500"/>
            </a:xfrm>
            <a:custGeom>
              <a:avLst/>
              <a:gdLst/>
              <a:ahLst/>
              <a:cxnLst/>
              <a:rect l="l" t="t" r="r" b="b"/>
              <a:pathLst>
                <a:path w="211" h="180" extrusionOk="0">
                  <a:moveTo>
                    <a:pt x="81" y="0"/>
                  </a:moveTo>
                  <a:cubicBezTo>
                    <a:pt x="33" y="49"/>
                    <a:pt x="1" y="97"/>
                    <a:pt x="49" y="97"/>
                  </a:cubicBezTo>
                  <a:cubicBezTo>
                    <a:pt x="78" y="112"/>
                    <a:pt x="148" y="180"/>
                    <a:pt x="172" y="180"/>
                  </a:cubicBezTo>
                  <a:cubicBezTo>
                    <a:pt x="175" y="180"/>
                    <a:pt x="177" y="179"/>
                    <a:pt x="178" y="178"/>
                  </a:cubicBezTo>
                  <a:cubicBezTo>
                    <a:pt x="210" y="162"/>
                    <a:pt x="210" y="129"/>
                    <a:pt x="178" y="97"/>
                  </a:cubicBezTo>
                  <a:lnTo>
                    <a:pt x="146" y="65"/>
                  </a:lnTo>
                  <a:lnTo>
                    <a:pt x="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4510050" y="1227150"/>
              <a:ext cx="7275" cy="5825"/>
            </a:xfrm>
            <a:custGeom>
              <a:avLst/>
              <a:gdLst/>
              <a:ahLst/>
              <a:cxnLst/>
              <a:rect l="l" t="t" r="r" b="b"/>
              <a:pathLst>
                <a:path w="291" h="233" extrusionOk="0">
                  <a:moveTo>
                    <a:pt x="222" y="1"/>
                  </a:moveTo>
                  <a:cubicBezTo>
                    <a:pt x="175" y="1"/>
                    <a:pt x="105" y="19"/>
                    <a:pt x="81" y="55"/>
                  </a:cubicBezTo>
                  <a:lnTo>
                    <a:pt x="16" y="88"/>
                  </a:lnTo>
                  <a:cubicBezTo>
                    <a:pt x="0" y="88"/>
                    <a:pt x="0" y="168"/>
                    <a:pt x="16" y="200"/>
                  </a:cubicBezTo>
                  <a:cubicBezTo>
                    <a:pt x="16" y="217"/>
                    <a:pt x="65" y="233"/>
                    <a:pt x="81" y="233"/>
                  </a:cubicBezTo>
                  <a:cubicBezTo>
                    <a:pt x="145" y="217"/>
                    <a:pt x="97" y="200"/>
                    <a:pt x="81" y="184"/>
                  </a:cubicBezTo>
                  <a:cubicBezTo>
                    <a:pt x="49" y="152"/>
                    <a:pt x="49" y="120"/>
                    <a:pt x="113" y="104"/>
                  </a:cubicBezTo>
                  <a:lnTo>
                    <a:pt x="162" y="88"/>
                  </a:lnTo>
                  <a:cubicBezTo>
                    <a:pt x="242" y="55"/>
                    <a:pt x="291" y="23"/>
                    <a:pt x="258" y="7"/>
                  </a:cubicBezTo>
                  <a:cubicBezTo>
                    <a:pt x="250" y="3"/>
                    <a:pt x="237"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5308900" y="1147975"/>
              <a:ext cx="5675" cy="3250"/>
            </a:xfrm>
            <a:custGeom>
              <a:avLst/>
              <a:gdLst/>
              <a:ahLst/>
              <a:cxnLst/>
              <a:rect l="l" t="t" r="r" b="b"/>
              <a:pathLst>
                <a:path w="227" h="130" extrusionOk="0">
                  <a:moveTo>
                    <a:pt x="111" y="0"/>
                  </a:moveTo>
                  <a:cubicBezTo>
                    <a:pt x="73" y="0"/>
                    <a:pt x="33" y="4"/>
                    <a:pt x="17" y="12"/>
                  </a:cubicBezTo>
                  <a:cubicBezTo>
                    <a:pt x="1" y="28"/>
                    <a:pt x="17" y="93"/>
                    <a:pt x="33" y="125"/>
                  </a:cubicBezTo>
                  <a:cubicBezTo>
                    <a:pt x="36" y="128"/>
                    <a:pt x="41" y="130"/>
                    <a:pt x="46" y="130"/>
                  </a:cubicBezTo>
                  <a:cubicBezTo>
                    <a:pt x="66" y="130"/>
                    <a:pt x="97" y="109"/>
                    <a:pt x="97" y="109"/>
                  </a:cubicBezTo>
                  <a:cubicBezTo>
                    <a:pt x="101" y="105"/>
                    <a:pt x="108" y="104"/>
                    <a:pt x="117" y="104"/>
                  </a:cubicBezTo>
                  <a:cubicBezTo>
                    <a:pt x="132" y="104"/>
                    <a:pt x="154" y="108"/>
                    <a:pt x="172" y="108"/>
                  </a:cubicBezTo>
                  <a:cubicBezTo>
                    <a:pt x="190" y="108"/>
                    <a:pt x="204" y="105"/>
                    <a:pt x="210" y="93"/>
                  </a:cubicBezTo>
                  <a:cubicBezTo>
                    <a:pt x="226" y="77"/>
                    <a:pt x="226" y="28"/>
                    <a:pt x="194" y="12"/>
                  </a:cubicBezTo>
                  <a:cubicBezTo>
                    <a:pt x="186" y="4"/>
                    <a:pt x="150" y="0"/>
                    <a:pt x="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4186625" y="1061275"/>
              <a:ext cx="4675" cy="4450"/>
            </a:xfrm>
            <a:custGeom>
              <a:avLst/>
              <a:gdLst/>
              <a:ahLst/>
              <a:cxnLst/>
              <a:rect l="l" t="t" r="r" b="b"/>
              <a:pathLst>
                <a:path w="187" h="178" extrusionOk="0">
                  <a:moveTo>
                    <a:pt x="182" y="0"/>
                  </a:moveTo>
                  <a:cubicBezTo>
                    <a:pt x="178" y="0"/>
                    <a:pt x="162" y="4"/>
                    <a:pt x="130" y="12"/>
                  </a:cubicBezTo>
                  <a:cubicBezTo>
                    <a:pt x="81" y="12"/>
                    <a:pt x="1" y="141"/>
                    <a:pt x="17" y="157"/>
                  </a:cubicBezTo>
                  <a:cubicBezTo>
                    <a:pt x="25" y="174"/>
                    <a:pt x="41" y="178"/>
                    <a:pt x="57" y="178"/>
                  </a:cubicBezTo>
                  <a:cubicBezTo>
                    <a:pt x="73" y="178"/>
                    <a:pt x="89" y="174"/>
                    <a:pt x="98" y="174"/>
                  </a:cubicBezTo>
                  <a:cubicBezTo>
                    <a:pt x="114" y="157"/>
                    <a:pt x="98" y="125"/>
                    <a:pt x="81" y="109"/>
                  </a:cubicBezTo>
                  <a:cubicBezTo>
                    <a:pt x="81" y="109"/>
                    <a:pt x="130" y="28"/>
                    <a:pt x="162" y="12"/>
                  </a:cubicBezTo>
                  <a:cubicBezTo>
                    <a:pt x="178" y="4"/>
                    <a:pt x="186" y="0"/>
                    <a:pt x="1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a:off x="4581825" y="1221675"/>
              <a:ext cx="8500" cy="3200"/>
            </a:xfrm>
            <a:custGeom>
              <a:avLst/>
              <a:gdLst/>
              <a:ahLst/>
              <a:cxnLst/>
              <a:rect l="l" t="t" r="r" b="b"/>
              <a:pathLst>
                <a:path w="340" h="128" extrusionOk="0">
                  <a:moveTo>
                    <a:pt x="49" y="0"/>
                  </a:moveTo>
                  <a:cubicBezTo>
                    <a:pt x="1" y="16"/>
                    <a:pt x="1" y="65"/>
                    <a:pt x="17" y="97"/>
                  </a:cubicBezTo>
                  <a:lnTo>
                    <a:pt x="33" y="113"/>
                  </a:lnTo>
                  <a:cubicBezTo>
                    <a:pt x="38" y="118"/>
                    <a:pt x="44" y="120"/>
                    <a:pt x="51" y="120"/>
                  </a:cubicBezTo>
                  <a:cubicBezTo>
                    <a:pt x="68" y="120"/>
                    <a:pt x="91" y="108"/>
                    <a:pt x="113" y="97"/>
                  </a:cubicBezTo>
                  <a:lnTo>
                    <a:pt x="194" y="81"/>
                  </a:lnTo>
                  <a:cubicBezTo>
                    <a:pt x="221" y="116"/>
                    <a:pt x="253" y="127"/>
                    <a:pt x="278" y="127"/>
                  </a:cubicBezTo>
                  <a:cubicBezTo>
                    <a:pt x="299" y="127"/>
                    <a:pt x="316" y="120"/>
                    <a:pt x="323" y="113"/>
                  </a:cubicBezTo>
                  <a:cubicBezTo>
                    <a:pt x="339" y="81"/>
                    <a:pt x="307" y="48"/>
                    <a:pt x="242" y="32"/>
                  </a:cubicBezTo>
                  <a:lnTo>
                    <a:pt x="178" y="16"/>
                  </a:lnTo>
                  <a:cubicBezTo>
                    <a:pt x="156" y="16"/>
                    <a:pt x="128" y="38"/>
                    <a:pt x="97" y="38"/>
                  </a:cubicBezTo>
                  <a:cubicBezTo>
                    <a:pt x="81" y="38"/>
                    <a:pt x="65" y="32"/>
                    <a:pt x="49" y="16"/>
                  </a:cubicBezTo>
                  <a:lnTo>
                    <a:pt x="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3"/>
            <p:cNvSpPr/>
            <p:nvPr/>
          </p:nvSpPr>
          <p:spPr>
            <a:xfrm>
              <a:off x="4890725" y="1198275"/>
              <a:ext cx="5500" cy="2375"/>
            </a:xfrm>
            <a:custGeom>
              <a:avLst/>
              <a:gdLst/>
              <a:ahLst/>
              <a:cxnLst/>
              <a:rect l="l" t="t" r="r" b="b"/>
              <a:pathLst>
                <a:path w="220" h="95" extrusionOk="0">
                  <a:moveTo>
                    <a:pt x="113" y="0"/>
                  </a:moveTo>
                  <a:cubicBezTo>
                    <a:pt x="33" y="17"/>
                    <a:pt x="0" y="49"/>
                    <a:pt x="49" y="81"/>
                  </a:cubicBezTo>
                  <a:cubicBezTo>
                    <a:pt x="62" y="88"/>
                    <a:pt x="94" y="94"/>
                    <a:pt x="126" y="94"/>
                  </a:cubicBezTo>
                  <a:cubicBezTo>
                    <a:pt x="173" y="94"/>
                    <a:pt x="220" y="80"/>
                    <a:pt x="210" y="33"/>
                  </a:cubicBezTo>
                  <a:lnTo>
                    <a:pt x="194" y="17"/>
                  </a:lnTo>
                  <a:lnTo>
                    <a:pt x="1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3"/>
            <p:cNvSpPr/>
            <p:nvPr/>
          </p:nvSpPr>
          <p:spPr>
            <a:xfrm>
              <a:off x="5082275" y="1157600"/>
              <a:ext cx="5800" cy="4000"/>
            </a:xfrm>
            <a:custGeom>
              <a:avLst/>
              <a:gdLst/>
              <a:ahLst/>
              <a:cxnLst/>
              <a:rect l="l" t="t" r="r" b="b"/>
              <a:pathLst>
                <a:path w="232" h="160" extrusionOk="0">
                  <a:moveTo>
                    <a:pt x="206" y="0"/>
                  </a:moveTo>
                  <a:cubicBezTo>
                    <a:pt x="174" y="0"/>
                    <a:pt x="113" y="14"/>
                    <a:pt x="81" y="14"/>
                  </a:cubicBezTo>
                  <a:cubicBezTo>
                    <a:pt x="16" y="14"/>
                    <a:pt x="0" y="79"/>
                    <a:pt x="16" y="95"/>
                  </a:cubicBezTo>
                  <a:cubicBezTo>
                    <a:pt x="33" y="111"/>
                    <a:pt x="49" y="127"/>
                    <a:pt x="49" y="143"/>
                  </a:cubicBezTo>
                  <a:cubicBezTo>
                    <a:pt x="49" y="143"/>
                    <a:pt x="113" y="143"/>
                    <a:pt x="145" y="160"/>
                  </a:cubicBezTo>
                  <a:cubicBezTo>
                    <a:pt x="162" y="160"/>
                    <a:pt x="194" y="143"/>
                    <a:pt x="194" y="143"/>
                  </a:cubicBezTo>
                  <a:cubicBezTo>
                    <a:pt x="194" y="127"/>
                    <a:pt x="210" y="111"/>
                    <a:pt x="210" y="79"/>
                  </a:cubicBezTo>
                  <a:lnTo>
                    <a:pt x="226" y="47"/>
                  </a:lnTo>
                  <a:lnTo>
                    <a:pt x="226" y="14"/>
                  </a:lnTo>
                  <a:cubicBezTo>
                    <a:pt x="232" y="4"/>
                    <a:pt x="223" y="0"/>
                    <a:pt x="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3"/>
            <p:cNvSpPr/>
            <p:nvPr/>
          </p:nvSpPr>
          <p:spPr>
            <a:xfrm>
              <a:off x="4508025" y="1169650"/>
              <a:ext cx="8100" cy="4450"/>
            </a:xfrm>
            <a:custGeom>
              <a:avLst/>
              <a:gdLst/>
              <a:ahLst/>
              <a:cxnLst/>
              <a:rect l="l" t="t" r="r" b="b"/>
              <a:pathLst>
                <a:path w="324" h="178" extrusionOk="0">
                  <a:moveTo>
                    <a:pt x="243" y="0"/>
                  </a:moveTo>
                  <a:lnTo>
                    <a:pt x="162" y="16"/>
                  </a:lnTo>
                  <a:cubicBezTo>
                    <a:pt x="65" y="49"/>
                    <a:pt x="1" y="113"/>
                    <a:pt x="33" y="178"/>
                  </a:cubicBezTo>
                  <a:lnTo>
                    <a:pt x="114" y="178"/>
                  </a:lnTo>
                  <a:cubicBezTo>
                    <a:pt x="130" y="178"/>
                    <a:pt x="194" y="162"/>
                    <a:pt x="194" y="162"/>
                  </a:cubicBezTo>
                  <a:cubicBezTo>
                    <a:pt x="178" y="97"/>
                    <a:pt x="243" y="97"/>
                    <a:pt x="291" y="81"/>
                  </a:cubicBezTo>
                  <a:cubicBezTo>
                    <a:pt x="307" y="81"/>
                    <a:pt x="323" y="49"/>
                    <a:pt x="307" y="32"/>
                  </a:cubicBezTo>
                  <a:cubicBezTo>
                    <a:pt x="307" y="16"/>
                    <a:pt x="259" y="0"/>
                    <a:pt x="2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3"/>
            <p:cNvSpPr/>
            <p:nvPr/>
          </p:nvSpPr>
          <p:spPr>
            <a:xfrm>
              <a:off x="4484650" y="1170375"/>
              <a:ext cx="7975" cy="2925"/>
            </a:xfrm>
            <a:custGeom>
              <a:avLst/>
              <a:gdLst/>
              <a:ahLst/>
              <a:cxnLst/>
              <a:rect l="l" t="t" r="r" b="b"/>
              <a:pathLst>
                <a:path w="319" h="117" extrusionOk="0">
                  <a:moveTo>
                    <a:pt x="239" y="0"/>
                  </a:moveTo>
                  <a:cubicBezTo>
                    <a:pt x="230" y="0"/>
                    <a:pt x="220" y="1"/>
                    <a:pt x="210" y="3"/>
                  </a:cubicBezTo>
                  <a:lnTo>
                    <a:pt x="145" y="20"/>
                  </a:lnTo>
                  <a:lnTo>
                    <a:pt x="81" y="36"/>
                  </a:lnTo>
                  <a:cubicBezTo>
                    <a:pt x="0" y="36"/>
                    <a:pt x="16" y="68"/>
                    <a:pt x="97" y="100"/>
                  </a:cubicBezTo>
                  <a:lnTo>
                    <a:pt x="178" y="100"/>
                  </a:lnTo>
                  <a:lnTo>
                    <a:pt x="290" y="116"/>
                  </a:lnTo>
                  <a:cubicBezTo>
                    <a:pt x="319" y="46"/>
                    <a:pt x="298" y="0"/>
                    <a:pt x="2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2" name="Google Shape;1532;p23"/>
          <p:cNvGrpSpPr/>
          <p:nvPr/>
        </p:nvGrpSpPr>
        <p:grpSpPr>
          <a:xfrm>
            <a:off x="7966236" y="4604098"/>
            <a:ext cx="851528" cy="703152"/>
            <a:chOff x="3737800" y="3741000"/>
            <a:chExt cx="475475" cy="392625"/>
          </a:xfrm>
        </p:grpSpPr>
        <p:sp>
          <p:nvSpPr>
            <p:cNvPr id="1533" name="Google Shape;1533;p23"/>
            <p:cNvSpPr/>
            <p:nvPr/>
          </p:nvSpPr>
          <p:spPr>
            <a:xfrm>
              <a:off x="3737800" y="3751450"/>
              <a:ext cx="475475" cy="382175"/>
            </a:xfrm>
            <a:custGeom>
              <a:avLst/>
              <a:gdLst/>
              <a:ahLst/>
              <a:cxnLst/>
              <a:rect l="l" t="t" r="r" b="b"/>
              <a:pathLst>
                <a:path w="19019" h="15287" extrusionOk="0">
                  <a:moveTo>
                    <a:pt x="5969" y="350"/>
                  </a:moveTo>
                  <a:cubicBezTo>
                    <a:pt x="5969" y="366"/>
                    <a:pt x="5985" y="366"/>
                    <a:pt x="5985" y="382"/>
                  </a:cubicBezTo>
                  <a:cubicBezTo>
                    <a:pt x="5985" y="382"/>
                    <a:pt x="5969" y="398"/>
                    <a:pt x="5969" y="414"/>
                  </a:cubicBezTo>
                  <a:cubicBezTo>
                    <a:pt x="5953" y="414"/>
                    <a:pt x="5937" y="398"/>
                    <a:pt x="5937" y="398"/>
                  </a:cubicBezTo>
                  <a:cubicBezTo>
                    <a:pt x="5937" y="382"/>
                    <a:pt x="5953" y="366"/>
                    <a:pt x="5969" y="350"/>
                  </a:cubicBezTo>
                  <a:close/>
                  <a:moveTo>
                    <a:pt x="11421" y="818"/>
                  </a:moveTo>
                  <a:cubicBezTo>
                    <a:pt x="11405" y="850"/>
                    <a:pt x="11389" y="866"/>
                    <a:pt x="11373" y="882"/>
                  </a:cubicBezTo>
                  <a:cubicBezTo>
                    <a:pt x="11324" y="834"/>
                    <a:pt x="11373" y="834"/>
                    <a:pt x="11421" y="818"/>
                  </a:cubicBezTo>
                  <a:close/>
                  <a:moveTo>
                    <a:pt x="8421" y="882"/>
                  </a:moveTo>
                  <a:cubicBezTo>
                    <a:pt x="8437" y="898"/>
                    <a:pt x="8437" y="914"/>
                    <a:pt x="8453" y="914"/>
                  </a:cubicBezTo>
                  <a:cubicBezTo>
                    <a:pt x="8437" y="931"/>
                    <a:pt x="8437" y="931"/>
                    <a:pt x="8421" y="947"/>
                  </a:cubicBezTo>
                  <a:cubicBezTo>
                    <a:pt x="8421" y="931"/>
                    <a:pt x="8405" y="914"/>
                    <a:pt x="8405" y="898"/>
                  </a:cubicBezTo>
                  <a:cubicBezTo>
                    <a:pt x="8405" y="898"/>
                    <a:pt x="8421" y="882"/>
                    <a:pt x="8421" y="882"/>
                  </a:cubicBezTo>
                  <a:close/>
                  <a:moveTo>
                    <a:pt x="5630" y="882"/>
                  </a:moveTo>
                  <a:cubicBezTo>
                    <a:pt x="5630" y="914"/>
                    <a:pt x="5646" y="947"/>
                    <a:pt x="5646" y="979"/>
                  </a:cubicBezTo>
                  <a:cubicBezTo>
                    <a:pt x="5614" y="995"/>
                    <a:pt x="5566" y="995"/>
                    <a:pt x="5517" y="995"/>
                  </a:cubicBezTo>
                  <a:cubicBezTo>
                    <a:pt x="5517" y="963"/>
                    <a:pt x="5501" y="931"/>
                    <a:pt x="5501" y="882"/>
                  </a:cubicBezTo>
                  <a:close/>
                  <a:moveTo>
                    <a:pt x="9743" y="1060"/>
                  </a:moveTo>
                  <a:cubicBezTo>
                    <a:pt x="9760" y="1076"/>
                    <a:pt x="9776" y="1076"/>
                    <a:pt x="9792" y="1092"/>
                  </a:cubicBezTo>
                  <a:cubicBezTo>
                    <a:pt x="9792" y="1092"/>
                    <a:pt x="9776" y="1108"/>
                    <a:pt x="9776" y="1108"/>
                  </a:cubicBezTo>
                  <a:cubicBezTo>
                    <a:pt x="9760" y="1108"/>
                    <a:pt x="9743" y="1092"/>
                    <a:pt x="9727" y="1092"/>
                  </a:cubicBezTo>
                  <a:cubicBezTo>
                    <a:pt x="9727" y="1076"/>
                    <a:pt x="9743" y="1076"/>
                    <a:pt x="9743" y="1060"/>
                  </a:cubicBezTo>
                  <a:close/>
                  <a:moveTo>
                    <a:pt x="13002" y="995"/>
                  </a:moveTo>
                  <a:cubicBezTo>
                    <a:pt x="13034" y="1076"/>
                    <a:pt x="13034" y="1076"/>
                    <a:pt x="12969" y="1108"/>
                  </a:cubicBezTo>
                  <a:cubicBezTo>
                    <a:pt x="12969" y="1076"/>
                    <a:pt x="12921" y="1027"/>
                    <a:pt x="13002" y="995"/>
                  </a:cubicBezTo>
                  <a:close/>
                  <a:moveTo>
                    <a:pt x="12969" y="1108"/>
                  </a:moveTo>
                  <a:cubicBezTo>
                    <a:pt x="12937" y="1151"/>
                    <a:pt x="12926" y="1165"/>
                    <a:pt x="12894" y="1165"/>
                  </a:cubicBezTo>
                  <a:cubicBezTo>
                    <a:pt x="12878" y="1165"/>
                    <a:pt x="12857" y="1162"/>
                    <a:pt x="12824" y="1156"/>
                  </a:cubicBezTo>
                  <a:cubicBezTo>
                    <a:pt x="12846" y="1113"/>
                    <a:pt x="12882" y="1113"/>
                    <a:pt x="12918" y="1113"/>
                  </a:cubicBezTo>
                  <a:cubicBezTo>
                    <a:pt x="12935" y="1113"/>
                    <a:pt x="12953" y="1113"/>
                    <a:pt x="12969" y="1108"/>
                  </a:cubicBezTo>
                  <a:close/>
                  <a:moveTo>
                    <a:pt x="4678" y="1124"/>
                  </a:moveTo>
                  <a:cubicBezTo>
                    <a:pt x="4695" y="1124"/>
                    <a:pt x="4711" y="1140"/>
                    <a:pt x="4727" y="1140"/>
                  </a:cubicBezTo>
                  <a:cubicBezTo>
                    <a:pt x="4727" y="1156"/>
                    <a:pt x="4711" y="1156"/>
                    <a:pt x="4711" y="1173"/>
                  </a:cubicBezTo>
                  <a:cubicBezTo>
                    <a:pt x="4695" y="1156"/>
                    <a:pt x="4678" y="1156"/>
                    <a:pt x="4662" y="1140"/>
                  </a:cubicBezTo>
                  <a:cubicBezTo>
                    <a:pt x="4662" y="1140"/>
                    <a:pt x="4678" y="1124"/>
                    <a:pt x="4678" y="1124"/>
                  </a:cubicBezTo>
                  <a:close/>
                  <a:moveTo>
                    <a:pt x="5066" y="1011"/>
                  </a:moveTo>
                  <a:cubicBezTo>
                    <a:pt x="5098" y="1027"/>
                    <a:pt x="5162" y="1060"/>
                    <a:pt x="5227" y="1092"/>
                  </a:cubicBezTo>
                  <a:lnTo>
                    <a:pt x="5227" y="1156"/>
                  </a:lnTo>
                  <a:cubicBezTo>
                    <a:pt x="5114" y="1205"/>
                    <a:pt x="5017" y="1269"/>
                    <a:pt x="4904" y="1334"/>
                  </a:cubicBezTo>
                  <a:cubicBezTo>
                    <a:pt x="4872" y="1318"/>
                    <a:pt x="4840" y="1302"/>
                    <a:pt x="4808" y="1269"/>
                  </a:cubicBezTo>
                  <a:lnTo>
                    <a:pt x="4808" y="1076"/>
                  </a:lnTo>
                  <a:cubicBezTo>
                    <a:pt x="4872" y="1060"/>
                    <a:pt x="4953" y="1044"/>
                    <a:pt x="5066" y="1011"/>
                  </a:cubicBezTo>
                  <a:close/>
                  <a:moveTo>
                    <a:pt x="12711" y="1302"/>
                  </a:moveTo>
                  <a:cubicBezTo>
                    <a:pt x="12728" y="1302"/>
                    <a:pt x="12728" y="1318"/>
                    <a:pt x="12744" y="1318"/>
                  </a:cubicBezTo>
                  <a:cubicBezTo>
                    <a:pt x="12744" y="1318"/>
                    <a:pt x="12728" y="1334"/>
                    <a:pt x="12728" y="1334"/>
                  </a:cubicBezTo>
                  <a:cubicBezTo>
                    <a:pt x="12711" y="1334"/>
                    <a:pt x="12695" y="1334"/>
                    <a:pt x="12679" y="1318"/>
                  </a:cubicBezTo>
                  <a:cubicBezTo>
                    <a:pt x="12695" y="1318"/>
                    <a:pt x="12695" y="1302"/>
                    <a:pt x="12711" y="1302"/>
                  </a:cubicBezTo>
                  <a:close/>
                  <a:moveTo>
                    <a:pt x="5888" y="1285"/>
                  </a:moveTo>
                  <a:cubicBezTo>
                    <a:pt x="5904" y="1302"/>
                    <a:pt x="5921" y="1302"/>
                    <a:pt x="5921" y="1302"/>
                  </a:cubicBezTo>
                  <a:cubicBezTo>
                    <a:pt x="5904" y="1318"/>
                    <a:pt x="5904" y="1334"/>
                    <a:pt x="5888" y="1350"/>
                  </a:cubicBezTo>
                  <a:cubicBezTo>
                    <a:pt x="5888" y="1334"/>
                    <a:pt x="5872" y="1334"/>
                    <a:pt x="5872" y="1334"/>
                  </a:cubicBezTo>
                  <a:cubicBezTo>
                    <a:pt x="5872" y="1318"/>
                    <a:pt x="5888" y="1302"/>
                    <a:pt x="5888" y="1285"/>
                  </a:cubicBezTo>
                  <a:close/>
                  <a:moveTo>
                    <a:pt x="5598" y="1350"/>
                  </a:moveTo>
                  <a:cubicBezTo>
                    <a:pt x="5614" y="1366"/>
                    <a:pt x="5630" y="1366"/>
                    <a:pt x="5646" y="1382"/>
                  </a:cubicBezTo>
                  <a:cubicBezTo>
                    <a:pt x="5630" y="1382"/>
                    <a:pt x="5630" y="1398"/>
                    <a:pt x="5614" y="1398"/>
                  </a:cubicBezTo>
                  <a:cubicBezTo>
                    <a:pt x="5598" y="1398"/>
                    <a:pt x="5598" y="1382"/>
                    <a:pt x="5582" y="1382"/>
                  </a:cubicBezTo>
                  <a:cubicBezTo>
                    <a:pt x="5582" y="1366"/>
                    <a:pt x="5598" y="1366"/>
                    <a:pt x="5598" y="1350"/>
                  </a:cubicBezTo>
                  <a:close/>
                  <a:moveTo>
                    <a:pt x="3533" y="1334"/>
                  </a:moveTo>
                  <a:lnTo>
                    <a:pt x="3533" y="1334"/>
                  </a:lnTo>
                  <a:cubicBezTo>
                    <a:pt x="3565" y="1350"/>
                    <a:pt x="3582" y="1366"/>
                    <a:pt x="3598" y="1382"/>
                  </a:cubicBezTo>
                  <a:cubicBezTo>
                    <a:pt x="3579" y="1396"/>
                    <a:pt x="3565" y="1402"/>
                    <a:pt x="3556" y="1402"/>
                  </a:cubicBezTo>
                  <a:cubicBezTo>
                    <a:pt x="3533" y="1402"/>
                    <a:pt x="3533" y="1368"/>
                    <a:pt x="3533" y="1334"/>
                  </a:cubicBezTo>
                  <a:close/>
                  <a:moveTo>
                    <a:pt x="4356" y="1285"/>
                  </a:moveTo>
                  <a:cubicBezTo>
                    <a:pt x="4372" y="1318"/>
                    <a:pt x="4372" y="1350"/>
                    <a:pt x="4372" y="1382"/>
                  </a:cubicBezTo>
                  <a:cubicBezTo>
                    <a:pt x="4348" y="1398"/>
                    <a:pt x="4328" y="1406"/>
                    <a:pt x="4307" y="1406"/>
                  </a:cubicBezTo>
                  <a:cubicBezTo>
                    <a:pt x="4287" y="1406"/>
                    <a:pt x="4267" y="1398"/>
                    <a:pt x="4243" y="1382"/>
                  </a:cubicBezTo>
                  <a:cubicBezTo>
                    <a:pt x="4259" y="1334"/>
                    <a:pt x="4307" y="1318"/>
                    <a:pt x="4356" y="1285"/>
                  </a:cubicBezTo>
                  <a:close/>
                  <a:moveTo>
                    <a:pt x="5130" y="1415"/>
                  </a:moveTo>
                  <a:cubicBezTo>
                    <a:pt x="5130" y="1415"/>
                    <a:pt x="5146" y="1431"/>
                    <a:pt x="5146" y="1431"/>
                  </a:cubicBezTo>
                  <a:cubicBezTo>
                    <a:pt x="5130" y="1447"/>
                    <a:pt x="5114" y="1447"/>
                    <a:pt x="5114" y="1463"/>
                  </a:cubicBezTo>
                  <a:cubicBezTo>
                    <a:pt x="5098" y="1447"/>
                    <a:pt x="5098" y="1447"/>
                    <a:pt x="5082" y="1431"/>
                  </a:cubicBezTo>
                  <a:cubicBezTo>
                    <a:pt x="5098" y="1431"/>
                    <a:pt x="5114" y="1415"/>
                    <a:pt x="5130" y="1415"/>
                  </a:cubicBezTo>
                  <a:close/>
                  <a:moveTo>
                    <a:pt x="4808" y="1285"/>
                  </a:moveTo>
                  <a:lnTo>
                    <a:pt x="4808" y="1382"/>
                  </a:lnTo>
                  <a:cubicBezTo>
                    <a:pt x="4718" y="1382"/>
                    <a:pt x="4656" y="1465"/>
                    <a:pt x="4546" y="1465"/>
                  </a:cubicBezTo>
                  <a:cubicBezTo>
                    <a:pt x="4537" y="1465"/>
                    <a:pt x="4527" y="1464"/>
                    <a:pt x="4517" y="1463"/>
                  </a:cubicBezTo>
                  <a:cubicBezTo>
                    <a:pt x="4566" y="1398"/>
                    <a:pt x="4598" y="1334"/>
                    <a:pt x="4630" y="1285"/>
                  </a:cubicBezTo>
                  <a:close/>
                  <a:moveTo>
                    <a:pt x="5429" y="1408"/>
                  </a:moveTo>
                  <a:cubicBezTo>
                    <a:pt x="5456" y="1408"/>
                    <a:pt x="5482" y="1420"/>
                    <a:pt x="5517" y="1447"/>
                  </a:cubicBezTo>
                  <a:cubicBezTo>
                    <a:pt x="5469" y="1463"/>
                    <a:pt x="5420" y="1495"/>
                    <a:pt x="5372" y="1511"/>
                  </a:cubicBezTo>
                  <a:cubicBezTo>
                    <a:pt x="5372" y="1495"/>
                    <a:pt x="5372" y="1463"/>
                    <a:pt x="5356" y="1431"/>
                  </a:cubicBezTo>
                  <a:cubicBezTo>
                    <a:pt x="5385" y="1416"/>
                    <a:pt x="5407" y="1408"/>
                    <a:pt x="5429" y="1408"/>
                  </a:cubicBezTo>
                  <a:close/>
                  <a:moveTo>
                    <a:pt x="3388" y="1463"/>
                  </a:moveTo>
                  <a:lnTo>
                    <a:pt x="3388" y="1463"/>
                  </a:lnTo>
                  <a:cubicBezTo>
                    <a:pt x="3453" y="1479"/>
                    <a:pt x="3517" y="1479"/>
                    <a:pt x="3598" y="1479"/>
                  </a:cubicBezTo>
                  <a:cubicBezTo>
                    <a:pt x="3598" y="1511"/>
                    <a:pt x="3598" y="1527"/>
                    <a:pt x="3598" y="1560"/>
                  </a:cubicBezTo>
                  <a:cubicBezTo>
                    <a:pt x="3582" y="1560"/>
                    <a:pt x="3565" y="1560"/>
                    <a:pt x="3549" y="1576"/>
                  </a:cubicBezTo>
                  <a:cubicBezTo>
                    <a:pt x="3533" y="1495"/>
                    <a:pt x="3388" y="1560"/>
                    <a:pt x="3388" y="1463"/>
                  </a:cubicBezTo>
                  <a:close/>
                  <a:moveTo>
                    <a:pt x="5195" y="1527"/>
                  </a:moveTo>
                  <a:cubicBezTo>
                    <a:pt x="5195" y="1544"/>
                    <a:pt x="5211" y="1544"/>
                    <a:pt x="5211" y="1560"/>
                  </a:cubicBezTo>
                  <a:cubicBezTo>
                    <a:pt x="5211" y="1576"/>
                    <a:pt x="5195" y="1576"/>
                    <a:pt x="5195" y="1576"/>
                  </a:cubicBezTo>
                  <a:cubicBezTo>
                    <a:pt x="5179" y="1576"/>
                    <a:pt x="5162" y="1560"/>
                    <a:pt x="5162" y="1544"/>
                  </a:cubicBezTo>
                  <a:cubicBezTo>
                    <a:pt x="5162" y="1544"/>
                    <a:pt x="5179" y="1527"/>
                    <a:pt x="5195" y="1527"/>
                  </a:cubicBezTo>
                  <a:close/>
                  <a:moveTo>
                    <a:pt x="4943" y="1407"/>
                  </a:moveTo>
                  <a:cubicBezTo>
                    <a:pt x="4955" y="1407"/>
                    <a:pt x="4969" y="1409"/>
                    <a:pt x="4985" y="1415"/>
                  </a:cubicBezTo>
                  <a:cubicBezTo>
                    <a:pt x="5033" y="1463"/>
                    <a:pt x="5001" y="1511"/>
                    <a:pt x="5017" y="1560"/>
                  </a:cubicBezTo>
                  <a:cubicBezTo>
                    <a:pt x="4977" y="1584"/>
                    <a:pt x="4941" y="1596"/>
                    <a:pt x="4906" y="1596"/>
                  </a:cubicBezTo>
                  <a:cubicBezTo>
                    <a:pt x="4872" y="1596"/>
                    <a:pt x="4840" y="1584"/>
                    <a:pt x="4808" y="1560"/>
                  </a:cubicBezTo>
                  <a:lnTo>
                    <a:pt x="4808" y="1495"/>
                  </a:lnTo>
                  <a:cubicBezTo>
                    <a:pt x="4848" y="1468"/>
                    <a:pt x="4877" y="1407"/>
                    <a:pt x="4943" y="1407"/>
                  </a:cubicBezTo>
                  <a:close/>
                  <a:moveTo>
                    <a:pt x="4082" y="1640"/>
                  </a:moveTo>
                  <a:cubicBezTo>
                    <a:pt x="4098" y="1673"/>
                    <a:pt x="4098" y="1705"/>
                    <a:pt x="4098" y="1753"/>
                  </a:cubicBezTo>
                  <a:lnTo>
                    <a:pt x="3969" y="1753"/>
                  </a:lnTo>
                  <a:cubicBezTo>
                    <a:pt x="3969" y="1705"/>
                    <a:pt x="4017" y="1673"/>
                    <a:pt x="4082" y="1640"/>
                  </a:cubicBezTo>
                  <a:close/>
                  <a:moveTo>
                    <a:pt x="13631" y="1705"/>
                  </a:moveTo>
                  <a:cubicBezTo>
                    <a:pt x="13631" y="1705"/>
                    <a:pt x="13647" y="1721"/>
                    <a:pt x="13647" y="1737"/>
                  </a:cubicBezTo>
                  <a:cubicBezTo>
                    <a:pt x="13647" y="1737"/>
                    <a:pt x="13631" y="1753"/>
                    <a:pt x="13631" y="1753"/>
                  </a:cubicBezTo>
                  <a:lnTo>
                    <a:pt x="13534" y="1753"/>
                  </a:lnTo>
                  <a:cubicBezTo>
                    <a:pt x="13534" y="1737"/>
                    <a:pt x="13534" y="1721"/>
                    <a:pt x="13534" y="1705"/>
                  </a:cubicBezTo>
                  <a:close/>
                  <a:moveTo>
                    <a:pt x="3953" y="1758"/>
                  </a:moveTo>
                  <a:cubicBezTo>
                    <a:pt x="3951" y="1787"/>
                    <a:pt x="3936" y="1802"/>
                    <a:pt x="3920" y="1802"/>
                  </a:cubicBezTo>
                  <a:cubicBezTo>
                    <a:pt x="3877" y="1759"/>
                    <a:pt x="3911" y="1767"/>
                    <a:pt x="3953" y="1758"/>
                  </a:cubicBezTo>
                  <a:close/>
                  <a:moveTo>
                    <a:pt x="6243" y="1818"/>
                  </a:moveTo>
                  <a:cubicBezTo>
                    <a:pt x="6259" y="1834"/>
                    <a:pt x="6259" y="1834"/>
                    <a:pt x="6275" y="1850"/>
                  </a:cubicBezTo>
                  <a:cubicBezTo>
                    <a:pt x="6259" y="1866"/>
                    <a:pt x="6243" y="1866"/>
                    <a:pt x="6243" y="1866"/>
                  </a:cubicBezTo>
                  <a:cubicBezTo>
                    <a:pt x="6243" y="1866"/>
                    <a:pt x="6227" y="1850"/>
                    <a:pt x="6227" y="1834"/>
                  </a:cubicBezTo>
                  <a:cubicBezTo>
                    <a:pt x="6227" y="1834"/>
                    <a:pt x="6243" y="1818"/>
                    <a:pt x="6243" y="1818"/>
                  </a:cubicBezTo>
                  <a:close/>
                  <a:moveTo>
                    <a:pt x="4356" y="1753"/>
                  </a:moveTo>
                  <a:cubicBezTo>
                    <a:pt x="4372" y="1786"/>
                    <a:pt x="4404" y="1802"/>
                    <a:pt x="4453" y="1850"/>
                  </a:cubicBezTo>
                  <a:cubicBezTo>
                    <a:pt x="4404" y="1866"/>
                    <a:pt x="4356" y="1882"/>
                    <a:pt x="4340" y="1898"/>
                  </a:cubicBezTo>
                  <a:cubicBezTo>
                    <a:pt x="4324" y="1882"/>
                    <a:pt x="4275" y="1866"/>
                    <a:pt x="4243" y="1850"/>
                  </a:cubicBezTo>
                  <a:cubicBezTo>
                    <a:pt x="4227" y="1753"/>
                    <a:pt x="4275" y="1753"/>
                    <a:pt x="4356" y="1753"/>
                  </a:cubicBezTo>
                  <a:close/>
                  <a:moveTo>
                    <a:pt x="6227" y="1947"/>
                  </a:moveTo>
                  <a:cubicBezTo>
                    <a:pt x="6243" y="1947"/>
                    <a:pt x="6259" y="1947"/>
                    <a:pt x="6275" y="1963"/>
                  </a:cubicBezTo>
                  <a:cubicBezTo>
                    <a:pt x="6275" y="1963"/>
                    <a:pt x="6259" y="1979"/>
                    <a:pt x="6259" y="1979"/>
                  </a:cubicBezTo>
                  <a:cubicBezTo>
                    <a:pt x="6243" y="1979"/>
                    <a:pt x="6227" y="1963"/>
                    <a:pt x="6211" y="1963"/>
                  </a:cubicBezTo>
                  <a:cubicBezTo>
                    <a:pt x="6211" y="1947"/>
                    <a:pt x="6227" y="1947"/>
                    <a:pt x="6227" y="1947"/>
                  </a:cubicBezTo>
                  <a:close/>
                  <a:moveTo>
                    <a:pt x="3501" y="2044"/>
                  </a:moveTo>
                  <a:cubicBezTo>
                    <a:pt x="3501" y="2060"/>
                    <a:pt x="3517" y="2060"/>
                    <a:pt x="3517" y="2060"/>
                  </a:cubicBezTo>
                  <a:cubicBezTo>
                    <a:pt x="3517" y="2076"/>
                    <a:pt x="3501" y="2092"/>
                    <a:pt x="3501" y="2108"/>
                  </a:cubicBezTo>
                  <a:cubicBezTo>
                    <a:pt x="3485" y="2108"/>
                    <a:pt x="3485" y="2092"/>
                    <a:pt x="3469" y="2092"/>
                  </a:cubicBezTo>
                  <a:lnTo>
                    <a:pt x="3501" y="2044"/>
                  </a:lnTo>
                  <a:close/>
                  <a:moveTo>
                    <a:pt x="4340" y="2173"/>
                  </a:moveTo>
                  <a:cubicBezTo>
                    <a:pt x="4356" y="2173"/>
                    <a:pt x="4356" y="2189"/>
                    <a:pt x="4372" y="2205"/>
                  </a:cubicBezTo>
                  <a:cubicBezTo>
                    <a:pt x="4372" y="2205"/>
                    <a:pt x="4356" y="2221"/>
                    <a:pt x="4340" y="2221"/>
                  </a:cubicBezTo>
                  <a:cubicBezTo>
                    <a:pt x="4340" y="2205"/>
                    <a:pt x="4324" y="2205"/>
                    <a:pt x="4324" y="2189"/>
                  </a:cubicBezTo>
                  <a:cubicBezTo>
                    <a:pt x="4324" y="2173"/>
                    <a:pt x="4340" y="2173"/>
                    <a:pt x="4340" y="2173"/>
                  </a:cubicBezTo>
                  <a:close/>
                  <a:moveTo>
                    <a:pt x="5550" y="1995"/>
                  </a:moveTo>
                  <a:cubicBezTo>
                    <a:pt x="5566" y="2011"/>
                    <a:pt x="5582" y="2044"/>
                    <a:pt x="5566" y="2060"/>
                  </a:cubicBezTo>
                  <a:cubicBezTo>
                    <a:pt x="5550" y="2124"/>
                    <a:pt x="5501" y="2173"/>
                    <a:pt x="5469" y="2221"/>
                  </a:cubicBezTo>
                  <a:cubicBezTo>
                    <a:pt x="5437" y="2221"/>
                    <a:pt x="5404" y="2221"/>
                    <a:pt x="5372" y="2205"/>
                  </a:cubicBezTo>
                  <a:cubicBezTo>
                    <a:pt x="5420" y="2124"/>
                    <a:pt x="5437" y="2044"/>
                    <a:pt x="5550" y="1995"/>
                  </a:cubicBezTo>
                  <a:close/>
                  <a:moveTo>
                    <a:pt x="3727" y="2189"/>
                  </a:moveTo>
                  <a:cubicBezTo>
                    <a:pt x="3743" y="2189"/>
                    <a:pt x="3775" y="2221"/>
                    <a:pt x="3807" y="2253"/>
                  </a:cubicBezTo>
                  <a:cubicBezTo>
                    <a:pt x="3759" y="2302"/>
                    <a:pt x="3646" y="2253"/>
                    <a:pt x="3662" y="2398"/>
                  </a:cubicBezTo>
                  <a:cubicBezTo>
                    <a:pt x="3630" y="2318"/>
                    <a:pt x="3614" y="2302"/>
                    <a:pt x="3582" y="2253"/>
                  </a:cubicBezTo>
                  <a:cubicBezTo>
                    <a:pt x="3630" y="2237"/>
                    <a:pt x="3678" y="2205"/>
                    <a:pt x="3727" y="2189"/>
                  </a:cubicBezTo>
                  <a:close/>
                  <a:moveTo>
                    <a:pt x="15437" y="2447"/>
                  </a:moveTo>
                  <a:cubicBezTo>
                    <a:pt x="15421" y="2479"/>
                    <a:pt x="15405" y="2495"/>
                    <a:pt x="15389" y="2511"/>
                  </a:cubicBezTo>
                  <a:cubicBezTo>
                    <a:pt x="15341" y="2463"/>
                    <a:pt x="15389" y="2463"/>
                    <a:pt x="15437" y="2447"/>
                  </a:cubicBezTo>
                  <a:close/>
                  <a:moveTo>
                    <a:pt x="16688" y="4024"/>
                  </a:moveTo>
                  <a:cubicBezTo>
                    <a:pt x="16712" y="4024"/>
                    <a:pt x="16736" y="4036"/>
                    <a:pt x="16760" y="4060"/>
                  </a:cubicBezTo>
                  <a:cubicBezTo>
                    <a:pt x="16736" y="4084"/>
                    <a:pt x="16712" y="4096"/>
                    <a:pt x="16688" y="4096"/>
                  </a:cubicBezTo>
                  <a:cubicBezTo>
                    <a:pt x="16663" y="4096"/>
                    <a:pt x="16639" y="4084"/>
                    <a:pt x="16615" y="4060"/>
                  </a:cubicBezTo>
                  <a:cubicBezTo>
                    <a:pt x="16639" y="4036"/>
                    <a:pt x="16663" y="4024"/>
                    <a:pt x="16688" y="4024"/>
                  </a:cubicBezTo>
                  <a:close/>
                  <a:moveTo>
                    <a:pt x="1388" y="6108"/>
                  </a:moveTo>
                  <a:cubicBezTo>
                    <a:pt x="1452" y="6205"/>
                    <a:pt x="1404" y="6286"/>
                    <a:pt x="1436" y="6383"/>
                  </a:cubicBezTo>
                  <a:cubicBezTo>
                    <a:pt x="1356" y="6302"/>
                    <a:pt x="1356" y="6302"/>
                    <a:pt x="1388" y="6108"/>
                  </a:cubicBezTo>
                  <a:close/>
                  <a:moveTo>
                    <a:pt x="17631" y="6205"/>
                  </a:moveTo>
                  <a:lnTo>
                    <a:pt x="17631" y="6205"/>
                  </a:lnTo>
                  <a:cubicBezTo>
                    <a:pt x="17680" y="6237"/>
                    <a:pt x="17680" y="6237"/>
                    <a:pt x="17647" y="6383"/>
                  </a:cubicBezTo>
                  <a:cubicBezTo>
                    <a:pt x="17599" y="6302"/>
                    <a:pt x="17599" y="6254"/>
                    <a:pt x="17631" y="6205"/>
                  </a:cubicBezTo>
                  <a:close/>
                  <a:moveTo>
                    <a:pt x="1194" y="6834"/>
                  </a:moveTo>
                  <a:cubicBezTo>
                    <a:pt x="1194" y="6850"/>
                    <a:pt x="1194" y="6867"/>
                    <a:pt x="1210" y="6883"/>
                  </a:cubicBezTo>
                  <a:lnTo>
                    <a:pt x="1114" y="6883"/>
                  </a:lnTo>
                  <a:cubicBezTo>
                    <a:pt x="1098" y="6883"/>
                    <a:pt x="1081" y="6867"/>
                    <a:pt x="1081" y="6850"/>
                  </a:cubicBezTo>
                  <a:cubicBezTo>
                    <a:pt x="1081" y="6850"/>
                    <a:pt x="1098" y="6834"/>
                    <a:pt x="1114" y="6834"/>
                  </a:cubicBezTo>
                  <a:close/>
                  <a:moveTo>
                    <a:pt x="4275" y="6834"/>
                  </a:moveTo>
                  <a:cubicBezTo>
                    <a:pt x="4275" y="6834"/>
                    <a:pt x="4291" y="6850"/>
                    <a:pt x="4291" y="6850"/>
                  </a:cubicBezTo>
                  <a:cubicBezTo>
                    <a:pt x="4291" y="6867"/>
                    <a:pt x="4275" y="6883"/>
                    <a:pt x="4275" y="6883"/>
                  </a:cubicBezTo>
                  <a:cubicBezTo>
                    <a:pt x="4259" y="6883"/>
                    <a:pt x="4259" y="6883"/>
                    <a:pt x="4243" y="6867"/>
                  </a:cubicBezTo>
                  <a:cubicBezTo>
                    <a:pt x="4259" y="6850"/>
                    <a:pt x="4259" y="6850"/>
                    <a:pt x="4275" y="6834"/>
                  </a:cubicBezTo>
                  <a:close/>
                  <a:moveTo>
                    <a:pt x="18196" y="6834"/>
                  </a:moveTo>
                  <a:cubicBezTo>
                    <a:pt x="18260" y="6867"/>
                    <a:pt x="18260" y="6915"/>
                    <a:pt x="18196" y="6947"/>
                  </a:cubicBezTo>
                  <a:cubicBezTo>
                    <a:pt x="18147" y="6915"/>
                    <a:pt x="18147" y="6867"/>
                    <a:pt x="18196" y="6834"/>
                  </a:cubicBezTo>
                  <a:close/>
                  <a:moveTo>
                    <a:pt x="18067" y="7012"/>
                  </a:moveTo>
                  <a:cubicBezTo>
                    <a:pt x="18067" y="7012"/>
                    <a:pt x="18083" y="7028"/>
                    <a:pt x="18083" y="7028"/>
                  </a:cubicBezTo>
                  <a:cubicBezTo>
                    <a:pt x="18083" y="7044"/>
                    <a:pt x="18067" y="7060"/>
                    <a:pt x="18067" y="7060"/>
                  </a:cubicBezTo>
                  <a:cubicBezTo>
                    <a:pt x="18051" y="7060"/>
                    <a:pt x="18051" y="7060"/>
                    <a:pt x="18034" y="7044"/>
                  </a:cubicBezTo>
                  <a:lnTo>
                    <a:pt x="18067" y="7012"/>
                  </a:lnTo>
                  <a:close/>
                  <a:moveTo>
                    <a:pt x="678" y="7060"/>
                  </a:moveTo>
                  <a:cubicBezTo>
                    <a:pt x="694" y="7076"/>
                    <a:pt x="694" y="7092"/>
                    <a:pt x="710" y="7109"/>
                  </a:cubicBezTo>
                  <a:cubicBezTo>
                    <a:pt x="694" y="7109"/>
                    <a:pt x="694" y="7125"/>
                    <a:pt x="678" y="7125"/>
                  </a:cubicBezTo>
                  <a:cubicBezTo>
                    <a:pt x="678" y="7109"/>
                    <a:pt x="662" y="7092"/>
                    <a:pt x="662" y="7092"/>
                  </a:cubicBezTo>
                  <a:cubicBezTo>
                    <a:pt x="662" y="7076"/>
                    <a:pt x="678" y="7076"/>
                    <a:pt x="678" y="7060"/>
                  </a:cubicBezTo>
                  <a:close/>
                  <a:moveTo>
                    <a:pt x="1033" y="7012"/>
                  </a:moveTo>
                  <a:cubicBezTo>
                    <a:pt x="1081" y="7044"/>
                    <a:pt x="1081" y="7092"/>
                    <a:pt x="1033" y="7125"/>
                  </a:cubicBezTo>
                  <a:cubicBezTo>
                    <a:pt x="985" y="7092"/>
                    <a:pt x="985" y="7044"/>
                    <a:pt x="1033" y="7012"/>
                  </a:cubicBezTo>
                  <a:close/>
                  <a:moveTo>
                    <a:pt x="404" y="7302"/>
                  </a:moveTo>
                  <a:cubicBezTo>
                    <a:pt x="420" y="7318"/>
                    <a:pt x="420" y="7318"/>
                    <a:pt x="436" y="7334"/>
                  </a:cubicBezTo>
                  <a:cubicBezTo>
                    <a:pt x="420" y="7350"/>
                    <a:pt x="404" y="7350"/>
                    <a:pt x="404" y="7350"/>
                  </a:cubicBezTo>
                  <a:cubicBezTo>
                    <a:pt x="404" y="7350"/>
                    <a:pt x="388" y="7334"/>
                    <a:pt x="388" y="7318"/>
                  </a:cubicBezTo>
                  <a:cubicBezTo>
                    <a:pt x="388" y="7318"/>
                    <a:pt x="404" y="7302"/>
                    <a:pt x="404" y="7302"/>
                  </a:cubicBezTo>
                  <a:close/>
                  <a:moveTo>
                    <a:pt x="1049" y="7238"/>
                  </a:moveTo>
                  <a:cubicBezTo>
                    <a:pt x="1065" y="7270"/>
                    <a:pt x="1065" y="7302"/>
                    <a:pt x="1081" y="7350"/>
                  </a:cubicBezTo>
                  <a:lnTo>
                    <a:pt x="952" y="7350"/>
                  </a:lnTo>
                  <a:cubicBezTo>
                    <a:pt x="936" y="7318"/>
                    <a:pt x="936" y="7302"/>
                    <a:pt x="920" y="7254"/>
                  </a:cubicBezTo>
                  <a:cubicBezTo>
                    <a:pt x="968" y="7254"/>
                    <a:pt x="1001" y="7238"/>
                    <a:pt x="1049" y="7238"/>
                  </a:cubicBezTo>
                  <a:close/>
                  <a:moveTo>
                    <a:pt x="10679" y="7302"/>
                  </a:moveTo>
                  <a:cubicBezTo>
                    <a:pt x="10727" y="7350"/>
                    <a:pt x="10679" y="7350"/>
                    <a:pt x="10614" y="7367"/>
                  </a:cubicBezTo>
                  <a:cubicBezTo>
                    <a:pt x="10631" y="7383"/>
                    <a:pt x="10614" y="7399"/>
                    <a:pt x="10598" y="7415"/>
                  </a:cubicBezTo>
                  <a:cubicBezTo>
                    <a:pt x="10550" y="7367"/>
                    <a:pt x="10598" y="7367"/>
                    <a:pt x="10663" y="7350"/>
                  </a:cubicBezTo>
                  <a:cubicBezTo>
                    <a:pt x="10647" y="7334"/>
                    <a:pt x="10663" y="7318"/>
                    <a:pt x="10679" y="7302"/>
                  </a:cubicBezTo>
                  <a:close/>
                  <a:moveTo>
                    <a:pt x="17857" y="7528"/>
                  </a:moveTo>
                  <a:cubicBezTo>
                    <a:pt x="17857" y="7544"/>
                    <a:pt x="17873" y="7544"/>
                    <a:pt x="17873" y="7560"/>
                  </a:cubicBezTo>
                  <a:cubicBezTo>
                    <a:pt x="17873" y="7560"/>
                    <a:pt x="17857" y="7576"/>
                    <a:pt x="17857" y="7592"/>
                  </a:cubicBezTo>
                  <a:cubicBezTo>
                    <a:pt x="17841" y="7576"/>
                    <a:pt x="17825" y="7576"/>
                    <a:pt x="17825" y="7576"/>
                  </a:cubicBezTo>
                  <a:cubicBezTo>
                    <a:pt x="17841" y="7560"/>
                    <a:pt x="17841" y="7544"/>
                    <a:pt x="17857" y="7528"/>
                  </a:cubicBezTo>
                  <a:close/>
                  <a:moveTo>
                    <a:pt x="7292" y="7544"/>
                  </a:moveTo>
                  <a:cubicBezTo>
                    <a:pt x="7388" y="7576"/>
                    <a:pt x="7292" y="7641"/>
                    <a:pt x="7292" y="7705"/>
                  </a:cubicBezTo>
                  <a:cubicBezTo>
                    <a:pt x="7275" y="7673"/>
                    <a:pt x="7243" y="7641"/>
                    <a:pt x="7227" y="7592"/>
                  </a:cubicBezTo>
                  <a:cubicBezTo>
                    <a:pt x="7227" y="7592"/>
                    <a:pt x="7259" y="7560"/>
                    <a:pt x="7292" y="7544"/>
                  </a:cubicBezTo>
                  <a:close/>
                  <a:moveTo>
                    <a:pt x="18351" y="7718"/>
                  </a:moveTo>
                  <a:cubicBezTo>
                    <a:pt x="18374" y="7718"/>
                    <a:pt x="18378" y="7752"/>
                    <a:pt x="18389" y="7786"/>
                  </a:cubicBezTo>
                  <a:lnTo>
                    <a:pt x="18389" y="7786"/>
                  </a:lnTo>
                  <a:cubicBezTo>
                    <a:pt x="18384" y="7781"/>
                    <a:pt x="18379" y="7776"/>
                    <a:pt x="18373" y="7770"/>
                  </a:cubicBezTo>
                  <a:cubicBezTo>
                    <a:pt x="18357" y="7754"/>
                    <a:pt x="18341" y="7738"/>
                    <a:pt x="18309" y="7738"/>
                  </a:cubicBezTo>
                  <a:cubicBezTo>
                    <a:pt x="18328" y="7723"/>
                    <a:pt x="18341" y="7718"/>
                    <a:pt x="18351" y="7718"/>
                  </a:cubicBezTo>
                  <a:close/>
                  <a:moveTo>
                    <a:pt x="18461" y="7764"/>
                  </a:moveTo>
                  <a:cubicBezTo>
                    <a:pt x="18482" y="7764"/>
                    <a:pt x="18504" y="7773"/>
                    <a:pt x="18518" y="7802"/>
                  </a:cubicBezTo>
                  <a:cubicBezTo>
                    <a:pt x="18483" y="7808"/>
                    <a:pt x="18460" y="7812"/>
                    <a:pt x="18444" y="7812"/>
                  </a:cubicBezTo>
                  <a:cubicBezTo>
                    <a:pt x="18421" y="7812"/>
                    <a:pt x="18409" y="7805"/>
                    <a:pt x="18389" y="7786"/>
                  </a:cubicBezTo>
                  <a:lnTo>
                    <a:pt x="18389" y="7786"/>
                  </a:lnTo>
                  <a:cubicBezTo>
                    <a:pt x="18407" y="7777"/>
                    <a:pt x="18434" y="7764"/>
                    <a:pt x="18461" y="7764"/>
                  </a:cubicBezTo>
                  <a:close/>
                  <a:moveTo>
                    <a:pt x="17599" y="7883"/>
                  </a:moveTo>
                  <a:cubicBezTo>
                    <a:pt x="17599" y="7915"/>
                    <a:pt x="17599" y="7947"/>
                    <a:pt x="17599" y="7963"/>
                  </a:cubicBezTo>
                  <a:cubicBezTo>
                    <a:pt x="17599" y="7980"/>
                    <a:pt x="17567" y="7980"/>
                    <a:pt x="17551" y="7996"/>
                  </a:cubicBezTo>
                  <a:cubicBezTo>
                    <a:pt x="17551" y="7996"/>
                    <a:pt x="17534" y="7980"/>
                    <a:pt x="17534" y="7963"/>
                  </a:cubicBezTo>
                  <a:cubicBezTo>
                    <a:pt x="17534" y="7947"/>
                    <a:pt x="17551" y="7915"/>
                    <a:pt x="17551" y="7899"/>
                  </a:cubicBezTo>
                  <a:cubicBezTo>
                    <a:pt x="17567" y="7899"/>
                    <a:pt x="17583" y="7883"/>
                    <a:pt x="17599" y="7883"/>
                  </a:cubicBezTo>
                  <a:close/>
                  <a:moveTo>
                    <a:pt x="4660" y="8000"/>
                  </a:moveTo>
                  <a:cubicBezTo>
                    <a:pt x="4645" y="8028"/>
                    <a:pt x="4629" y="8029"/>
                    <a:pt x="4614" y="8044"/>
                  </a:cubicBezTo>
                  <a:cubicBezTo>
                    <a:pt x="4572" y="8002"/>
                    <a:pt x="4616" y="8009"/>
                    <a:pt x="4660" y="8000"/>
                  </a:cubicBezTo>
                  <a:close/>
                  <a:moveTo>
                    <a:pt x="17357" y="7818"/>
                  </a:moveTo>
                  <a:cubicBezTo>
                    <a:pt x="17389" y="7851"/>
                    <a:pt x="17421" y="7867"/>
                    <a:pt x="17454" y="7899"/>
                  </a:cubicBezTo>
                  <a:lnTo>
                    <a:pt x="17454" y="8076"/>
                  </a:lnTo>
                  <a:cubicBezTo>
                    <a:pt x="17486" y="8109"/>
                    <a:pt x="17502" y="8125"/>
                    <a:pt x="17534" y="8141"/>
                  </a:cubicBezTo>
                  <a:lnTo>
                    <a:pt x="17534" y="8334"/>
                  </a:lnTo>
                  <a:cubicBezTo>
                    <a:pt x="17522" y="8341"/>
                    <a:pt x="17512" y="8343"/>
                    <a:pt x="17503" y="8343"/>
                  </a:cubicBezTo>
                  <a:cubicBezTo>
                    <a:pt x="17467" y="8343"/>
                    <a:pt x="17457" y="8299"/>
                    <a:pt x="17405" y="8286"/>
                  </a:cubicBezTo>
                  <a:lnTo>
                    <a:pt x="17341" y="8286"/>
                  </a:lnTo>
                  <a:cubicBezTo>
                    <a:pt x="17325" y="8141"/>
                    <a:pt x="17325" y="7996"/>
                    <a:pt x="17325" y="7851"/>
                  </a:cubicBezTo>
                  <a:cubicBezTo>
                    <a:pt x="17325" y="7851"/>
                    <a:pt x="17341" y="7834"/>
                    <a:pt x="17357" y="7818"/>
                  </a:cubicBezTo>
                  <a:close/>
                  <a:moveTo>
                    <a:pt x="17322" y="8291"/>
                  </a:moveTo>
                  <a:lnTo>
                    <a:pt x="17322" y="8291"/>
                  </a:lnTo>
                  <a:cubicBezTo>
                    <a:pt x="17307" y="8320"/>
                    <a:pt x="17292" y="8335"/>
                    <a:pt x="17276" y="8351"/>
                  </a:cubicBezTo>
                  <a:cubicBezTo>
                    <a:pt x="17234" y="8294"/>
                    <a:pt x="17278" y="8299"/>
                    <a:pt x="17322" y="8291"/>
                  </a:cubicBezTo>
                  <a:close/>
                  <a:moveTo>
                    <a:pt x="17667" y="8403"/>
                  </a:moveTo>
                  <a:cubicBezTo>
                    <a:pt x="17688" y="8403"/>
                    <a:pt x="17712" y="8415"/>
                    <a:pt x="17744" y="8431"/>
                  </a:cubicBezTo>
                  <a:cubicBezTo>
                    <a:pt x="17717" y="8458"/>
                    <a:pt x="17691" y="8470"/>
                    <a:pt x="17667" y="8470"/>
                  </a:cubicBezTo>
                  <a:cubicBezTo>
                    <a:pt x="17647" y="8470"/>
                    <a:pt x="17630" y="8462"/>
                    <a:pt x="17615" y="8447"/>
                  </a:cubicBezTo>
                  <a:cubicBezTo>
                    <a:pt x="17631" y="8415"/>
                    <a:pt x="17647" y="8403"/>
                    <a:pt x="17667" y="8403"/>
                  </a:cubicBezTo>
                  <a:close/>
                  <a:moveTo>
                    <a:pt x="18793" y="8754"/>
                  </a:moveTo>
                  <a:lnTo>
                    <a:pt x="18793" y="8754"/>
                  </a:lnTo>
                  <a:cubicBezTo>
                    <a:pt x="18825" y="8770"/>
                    <a:pt x="18841" y="8786"/>
                    <a:pt x="18873" y="8786"/>
                  </a:cubicBezTo>
                  <a:cubicBezTo>
                    <a:pt x="18854" y="8801"/>
                    <a:pt x="18840" y="8807"/>
                    <a:pt x="18830" y="8807"/>
                  </a:cubicBezTo>
                  <a:cubicBezTo>
                    <a:pt x="18807" y="8807"/>
                    <a:pt x="18804" y="8776"/>
                    <a:pt x="18793" y="8754"/>
                  </a:cubicBezTo>
                  <a:close/>
                  <a:moveTo>
                    <a:pt x="9760" y="8754"/>
                  </a:moveTo>
                  <a:cubicBezTo>
                    <a:pt x="9776" y="8770"/>
                    <a:pt x="9776" y="8770"/>
                    <a:pt x="9792" y="8770"/>
                  </a:cubicBezTo>
                  <a:cubicBezTo>
                    <a:pt x="9776" y="8786"/>
                    <a:pt x="9776" y="8802"/>
                    <a:pt x="9760" y="8818"/>
                  </a:cubicBezTo>
                  <a:cubicBezTo>
                    <a:pt x="9760" y="8802"/>
                    <a:pt x="9743" y="8802"/>
                    <a:pt x="9743" y="8802"/>
                  </a:cubicBezTo>
                  <a:cubicBezTo>
                    <a:pt x="9743" y="8786"/>
                    <a:pt x="9760" y="8770"/>
                    <a:pt x="9760" y="8754"/>
                  </a:cubicBezTo>
                  <a:close/>
                  <a:moveTo>
                    <a:pt x="17567" y="8641"/>
                  </a:moveTo>
                  <a:cubicBezTo>
                    <a:pt x="17615" y="8641"/>
                    <a:pt x="17631" y="8641"/>
                    <a:pt x="17663" y="8657"/>
                  </a:cubicBezTo>
                  <a:cubicBezTo>
                    <a:pt x="17663" y="8689"/>
                    <a:pt x="17680" y="8722"/>
                    <a:pt x="17680" y="8754"/>
                  </a:cubicBezTo>
                  <a:cubicBezTo>
                    <a:pt x="17696" y="8770"/>
                    <a:pt x="17712" y="8786"/>
                    <a:pt x="17744" y="8786"/>
                  </a:cubicBezTo>
                  <a:cubicBezTo>
                    <a:pt x="17725" y="8800"/>
                    <a:pt x="17712" y="8806"/>
                    <a:pt x="17702" y="8806"/>
                  </a:cubicBezTo>
                  <a:cubicBezTo>
                    <a:pt x="17678" y="8806"/>
                    <a:pt x="17675" y="8772"/>
                    <a:pt x="17663" y="8738"/>
                  </a:cubicBezTo>
                  <a:cubicBezTo>
                    <a:pt x="17615" y="8786"/>
                    <a:pt x="17567" y="8802"/>
                    <a:pt x="17486" y="8834"/>
                  </a:cubicBezTo>
                  <a:cubicBezTo>
                    <a:pt x="17486" y="8786"/>
                    <a:pt x="17470" y="8770"/>
                    <a:pt x="17454" y="8738"/>
                  </a:cubicBezTo>
                  <a:cubicBezTo>
                    <a:pt x="17502" y="8705"/>
                    <a:pt x="17534" y="8657"/>
                    <a:pt x="17567" y="8641"/>
                  </a:cubicBezTo>
                  <a:close/>
                  <a:moveTo>
                    <a:pt x="11518" y="7883"/>
                  </a:moveTo>
                  <a:cubicBezTo>
                    <a:pt x="11566" y="7931"/>
                    <a:pt x="11631" y="7963"/>
                    <a:pt x="11695" y="8012"/>
                  </a:cubicBezTo>
                  <a:cubicBezTo>
                    <a:pt x="11744" y="7980"/>
                    <a:pt x="11776" y="7963"/>
                    <a:pt x="11808" y="7947"/>
                  </a:cubicBezTo>
                  <a:cubicBezTo>
                    <a:pt x="11856" y="7980"/>
                    <a:pt x="11824" y="8028"/>
                    <a:pt x="11840" y="8076"/>
                  </a:cubicBezTo>
                  <a:cubicBezTo>
                    <a:pt x="11808" y="8092"/>
                    <a:pt x="11792" y="8125"/>
                    <a:pt x="11776" y="8141"/>
                  </a:cubicBezTo>
                  <a:lnTo>
                    <a:pt x="11776" y="8254"/>
                  </a:lnTo>
                  <a:cubicBezTo>
                    <a:pt x="11727" y="8318"/>
                    <a:pt x="11615" y="8351"/>
                    <a:pt x="11615" y="8447"/>
                  </a:cubicBezTo>
                  <a:cubicBezTo>
                    <a:pt x="11566" y="8463"/>
                    <a:pt x="11550" y="8528"/>
                    <a:pt x="11485" y="8528"/>
                  </a:cubicBezTo>
                  <a:cubicBezTo>
                    <a:pt x="11432" y="8528"/>
                    <a:pt x="11400" y="8584"/>
                    <a:pt x="11345" y="8584"/>
                  </a:cubicBezTo>
                  <a:cubicBezTo>
                    <a:pt x="11334" y="8584"/>
                    <a:pt x="11322" y="8582"/>
                    <a:pt x="11308" y="8576"/>
                  </a:cubicBezTo>
                  <a:cubicBezTo>
                    <a:pt x="11244" y="8641"/>
                    <a:pt x="11179" y="8689"/>
                    <a:pt x="11114" y="8754"/>
                  </a:cubicBezTo>
                  <a:cubicBezTo>
                    <a:pt x="11099" y="8760"/>
                    <a:pt x="11083" y="8762"/>
                    <a:pt x="11066" y="8762"/>
                  </a:cubicBezTo>
                  <a:cubicBezTo>
                    <a:pt x="11037" y="8762"/>
                    <a:pt x="11008" y="8756"/>
                    <a:pt x="10982" y="8756"/>
                  </a:cubicBezTo>
                  <a:cubicBezTo>
                    <a:pt x="10948" y="8756"/>
                    <a:pt x="10920" y="8767"/>
                    <a:pt x="10905" y="8818"/>
                  </a:cubicBezTo>
                  <a:lnTo>
                    <a:pt x="10760" y="8818"/>
                  </a:lnTo>
                  <a:cubicBezTo>
                    <a:pt x="10727" y="8834"/>
                    <a:pt x="10695" y="8851"/>
                    <a:pt x="10679" y="8867"/>
                  </a:cubicBezTo>
                  <a:lnTo>
                    <a:pt x="10324" y="8867"/>
                  </a:lnTo>
                  <a:cubicBezTo>
                    <a:pt x="10308" y="8899"/>
                    <a:pt x="10276" y="8915"/>
                    <a:pt x="10260" y="8931"/>
                  </a:cubicBezTo>
                  <a:cubicBezTo>
                    <a:pt x="10248" y="8934"/>
                    <a:pt x="10237" y="8936"/>
                    <a:pt x="10227" y="8936"/>
                  </a:cubicBezTo>
                  <a:cubicBezTo>
                    <a:pt x="10183" y="8936"/>
                    <a:pt x="10157" y="8909"/>
                    <a:pt x="10131" y="8883"/>
                  </a:cubicBezTo>
                  <a:cubicBezTo>
                    <a:pt x="10098" y="8867"/>
                    <a:pt x="10050" y="8867"/>
                    <a:pt x="10001" y="8851"/>
                  </a:cubicBezTo>
                  <a:cubicBezTo>
                    <a:pt x="10037" y="8815"/>
                    <a:pt x="10075" y="8808"/>
                    <a:pt x="10114" y="8808"/>
                  </a:cubicBezTo>
                  <a:cubicBezTo>
                    <a:pt x="10143" y="8808"/>
                    <a:pt x="10172" y="8812"/>
                    <a:pt x="10200" y="8812"/>
                  </a:cubicBezTo>
                  <a:cubicBezTo>
                    <a:pt x="10221" y="8812"/>
                    <a:pt x="10240" y="8810"/>
                    <a:pt x="10260" y="8802"/>
                  </a:cubicBezTo>
                  <a:cubicBezTo>
                    <a:pt x="10308" y="8770"/>
                    <a:pt x="10276" y="8738"/>
                    <a:pt x="10292" y="8705"/>
                  </a:cubicBezTo>
                  <a:cubicBezTo>
                    <a:pt x="10211" y="8657"/>
                    <a:pt x="10211" y="8657"/>
                    <a:pt x="10243" y="8593"/>
                  </a:cubicBezTo>
                  <a:lnTo>
                    <a:pt x="10243" y="8593"/>
                  </a:lnTo>
                  <a:cubicBezTo>
                    <a:pt x="10324" y="8609"/>
                    <a:pt x="10276" y="8657"/>
                    <a:pt x="10292" y="8705"/>
                  </a:cubicBezTo>
                  <a:lnTo>
                    <a:pt x="10469" y="8705"/>
                  </a:lnTo>
                  <a:cubicBezTo>
                    <a:pt x="10534" y="8657"/>
                    <a:pt x="10453" y="8641"/>
                    <a:pt x="10437" y="8625"/>
                  </a:cubicBezTo>
                  <a:lnTo>
                    <a:pt x="10437" y="8480"/>
                  </a:lnTo>
                  <a:cubicBezTo>
                    <a:pt x="10453" y="8480"/>
                    <a:pt x="10469" y="8463"/>
                    <a:pt x="10469" y="8463"/>
                  </a:cubicBezTo>
                  <a:cubicBezTo>
                    <a:pt x="10485" y="8512"/>
                    <a:pt x="10518" y="8544"/>
                    <a:pt x="10534" y="8576"/>
                  </a:cubicBezTo>
                  <a:cubicBezTo>
                    <a:pt x="10614" y="8512"/>
                    <a:pt x="10534" y="8415"/>
                    <a:pt x="10614" y="8334"/>
                  </a:cubicBezTo>
                  <a:cubicBezTo>
                    <a:pt x="10647" y="8383"/>
                    <a:pt x="10679" y="8415"/>
                    <a:pt x="10711" y="8447"/>
                  </a:cubicBezTo>
                  <a:lnTo>
                    <a:pt x="10711" y="8560"/>
                  </a:lnTo>
                  <a:cubicBezTo>
                    <a:pt x="10735" y="8576"/>
                    <a:pt x="10756" y="8584"/>
                    <a:pt x="10778" y="8584"/>
                  </a:cubicBezTo>
                  <a:cubicBezTo>
                    <a:pt x="10800" y="8584"/>
                    <a:pt x="10824" y="8576"/>
                    <a:pt x="10856" y="8560"/>
                  </a:cubicBezTo>
                  <a:cubicBezTo>
                    <a:pt x="10824" y="8544"/>
                    <a:pt x="10808" y="8528"/>
                    <a:pt x="10792" y="8496"/>
                  </a:cubicBezTo>
                  <a:lnTo>
                    <a:pt x="10792" y="8238"/>
                  </a:lnTo>
                  <a:cubicBezTo>
                    <a:pt x="10873" y="8238"/>
                    <a:pt x="10840" y="8286"/>
                    <a:pt x="10873" y="8334"/>
                  </a:cubicBezTo>
                  <a:cubicBezTo>
                    <a:pt x="10921" y="8351"/>
                    <a:pt x="11002" y="8383"/>
                    <a:pt x="11082" y="8415"/>
                  </a:cubicBezTo>
                  <a:cubicBezTo>
                    <a:pt x="11098" y="8399"/>
                    <a:pt x="11114" y="8367"/>
                    <a:pt x="11131" y="8351"/>
                  </a:cubicBezTo>
                  <a:cubicBezTo>
                    <a:pt x="11082" y="8351"/>
                    <a:pt x="11066" y="8334"/>
                    <a:pt x="11066" y="8286"/>
                  </a:cubicBezTo>
                  <a:cubicBezTo>
                    <a:pt x="11057" y="8288"/>
                    <a:pt x="11049" y="8289"/>
                    <a:pt x="11042" y="8289"/>
                  </a:cubicBezTo>
                  <a:cubicBezTo>
                    <a:pt x="10998" y="8289"/>
                    <a:pt x="10988" y="8249"/>
                    <a:pt x="11002" y="8222"/>
                  </a:cubicBezTo>
                  <a:cubicBezTo>
                    <a:pt x="11002" y="8189"/>
                    <a:pt x="11018" y="8173"/>
                    <a:pt x="11066" y="8173"/>
                  </a:cubicBezTo>
                  <a:cubicBezTo>
                    <a:pt x="11066" y="8157"/>
                    <a:pt x="11082" y="8141"/>
                    <a:pt x="11082" y="8125"/>
                  </a:cubicBezTo>
                  <a:lnTo>
                    <a:pt x="11244" y="8125"/>
                  </a:lnTo>
                  <a:cubicBezTo>
                    <a:pt x="11276" y="8157"/>
                    <a:pt x="11308" y="8205"/>
                    <a:pt x="11356" y="8254"/>
                  </a:cubicBezTo>
                  <a:cubicBezTo>
                    <a:pt x="11405" y="8205"/>
                    <a:pt x="11437" y="8173"/>
                    <a:pt x="11469" y="8141"/>
                  </a:cubicBezTo>
                  <a:cubicBezTo>
                    <a:pt x="11453" y="8125"/>
                    <a:pt x="11437" y="8109"/>
                    <a:pt x="11421" y="8092"/>
                  </a:cubicBezTo>
                  <a:cubicBezTo>
                    <a:pt x="11437" y="8060"/>
                    <a:pt x="11469" y="8044"/>
                    <a:pt x="11485" y="8028"/>
                  </a:cubicBezTo>
                  <a:cubicBezTo>
                    <a:pt x="11502" y="7980"/>
                    <a:pt x="11453" y="7931"/>
                    <a:pt x="11518" y="7883"/>
                  </a:cubicBezTo>
                  <a:close/>
                  <a:moveTo>
                    <a:pt x="17357" y="8867"/>
                  </a:moveTo>
                  <a:lnTo>
                    <a:pt x="17357" y="8867"/>
                  </a:lnTo>
                  <a:cubicBezTo>
                    <a:pt x="17405" y="8915"/>
                    <a:pt x="17405" y="8947"/>
                    <a:pt x="17373" y="8980"/>
                  </a:cubicBezTo>
                  <a:cubicBezTo>
                    <a:pt x="17292" y="8964"/>
                    <a:pt x="17309" y="8915"/>
                    <a:pt x="17357" y="8867"/>
                  </a:cubicBezTo>
                  <a:close/>
                  <a:moveTo>
                    <a:pt x="17567" y="8851"/>
                  </a:moveTo>
                  <a:lnTo>
                    <a:pt x="17567" y="8851"/>
                  </a:lnTo>
                  <a:cubicBezTo>
                    <a:pt x="17615" y="8931"/>
                    <a:pt x="17615" y="8980"/>
                    <a:pt x="17583" y="9044"/>
                  </a:cubicBezTo>
                  <a:cubicBezTo>
                    <a:pt x="17534" y="8996"/>
                    <a:pt x="17534" y="8996"/>
                    <a:pt x="17567" y="8851"/>
                  </a:cubicBezTo>
                  <a:close/>
                  <a:moveTo>
                    <a:pt x="2727" y="8980"/>
                  </a:moveTo>
                  <a:lnTo>
                    <a:pt x="2727" y="8980"/>
                  </a:lnTo>
                  <a:cubicBezTo>
                    <a:pt x="2775" y="9060"/>
                    <a:pt x="2775" y="9109"/>
                    <a:pt x="2743" y="9157"/>
                  </a:cubicBezTo>
                  <a:cubicBezTo>
                    <a:pt x="2694" y="9109"/>
                    <a:pt x="2694" y="9109"/>
                    <a:pt x="2727" y="8980"/>
                  </a:cubicBezTo>
                  <a:close/>
                  <a:moveTo>
                    <a:pt x="18664" y="9222"/>
                  </a:moveTo>
                  <a:cubicBezTo>
                    <a:pt x="18647" y="9238"/>
                    <a:pt x="18631" y="9254"/>
                    <a:pt x="18615" y="9270"/>
                  </a:cubicBezTo>
                  <a:cubicBezTo>
                    <a:pt x="18567" y="9222"/>
                    <a:pt x="18631" y="9238"/>
                    <a:pt x="18664" y="9222"/>
                  </a:cubicBezTo>
                  <a:close/>
                  <a:moveTo>
                    <a:pt x="17541" y="9101"/>
                  </a:moveTo>
                  <a:cubicBezTo>
                    <a:pt x="17553" y="9101"/>
                    <a:pt x="17567" y="9104"/>
                    <a:pt x="17583" y="9109"/>
                  </a:cubicBezTo>
                  <a:cubicBezTo>
                    <a:pt x="17631" y="9157"/>
                    <a:pt x="17599" y="9205"/>
                    <a:pt x="17615" y="9270"/>
                  </a:cubicBezTo>
                  <a:cubicBezTo>
                    <a:pt x="17590" y="9279"/>
                    <a:pt x="17569" y="9283"/>
                    <a:pt x="17550" y="9283"/>
                  </a:cubicBezTo>
                  <a:cubicBezTo>
                    <a:pt x="17472" y="9283"/>
                    <a:pt x="17441" y="9215"/>
                    <a:pt x="17389" y="9189"/>
                  </a:cubicBezTo>
                  <a:cubicBezTo>
                    <a:pt x="17443" y="9162"/>
                    <a:pt x="17475" y="9101"/>
                    <a:pt x="17541" y="9101"/>
                  </a:cubicBezTo>
                  <a:close/>
                  <a:moveTo>
                    <a:pt x="4904" y="5899"/>
                  </a:moveTo>
                  <a:cubicBezTo>
                    <a:pt x="4904" y="5899"/>
                    <a:pt x="4920" y="5915"/>
                    <a:pt x="4920" y="5915"/>
                  </a:cubicBezTo>
                  <a:cubicBezTo>
                    <a:pt x="4937" y="6092"/>
                    <a:pt x="4937" y="6270"/>
                    <a:pt x="4953" y="6463"/>
                  </a:cubicBezTo>
                  <a:cubicBezTo>
                    <a:pt x="4985" y="6479"/>
                    <a:pt x="5049" y="6512"/>
                    <a:pt x="5098" y="6528"/>
                  </a:cubicBezTo>
                  <a:cubicBezTo>
                    <a:pt x="5033" y="6657"/>
                    <a:pt x="5146" y="6721"/>
                    <a:pt x="5162" y="6802"/>
                  </a:cubicBezTo>
                  <a:cubicBezTo>
                    <a:pt x="5195" y="6818"/>
                    <a:pt x="5243" y="6834"/>
                    <a:pt x="5308" y="6867"/>
                  </a:cubicBezTo>
                  <a:cubicBezTo>
                    <a:pt x="5275" y="6915"/>
                    <a:pt x="5243" y="6963"/>
                    <a:pt x="5211" y="7012"/>
                  </a:cubicBezTo>
                  <a:cubicBezTo>
                    <a:pt x="5243" y="7044"/>
                    <a:pt x="5275" y="7076"/>
                    <a:pt x="5291" y="7109"/>
                  </a:cubicBezTo>
                  <a:cubicBezTo>
                    <a:pt x="5291" y="7141"/>
                    <a:pt x="5291" y="7189"/>
                    <a:pt x="5291" y="7221"/>
                  </a:cubicBezTo>
                  <a:cubicBezTo>
                    <a:pt x="5291" y="7238"/>
                    <a:pt x="5291" y="7270"/>
                    <a:pt x="5308" y="7270"/>
                  </a:cubicBezTo>
                  <a:cubicBezTo>
                    <a:pt x="5404" y="7318"/>
                    <a:pt x="5324" y="7415"/>
                    <a:pt x="5404" y="7480"/>
                  </a:cubicBezTo>
                  <a:cubicBezTo>
                    <a:pt x="5453" y="7512"/>
                    <a:pt x="5437" y="7592"/>
                    <a:pt x="5501" y="7609"/>
                  </a:cubicBezTo>
                  <a:cubicBezTo>
                    <a:pt x="5485" y="7673"/>
                    <a:pt x="5533" y="7705"/>
                    <a:pt x="5582" y="7738"/>
                  </a:cubicBezTo>
                  <a:cubicBezTo>
                    <a:pt x="5550" y="7802"/>
                    <a:pt x="5662" y="7834"/>
                    <a:pt x="5646" y="7883"/>
                  </a:cubicBezTo>
                  <a:cubicBezTo>
                    <a:pt x="5630" y="7947"/>
                    <a:pt x="5695" y="7996"/>
                    <a:pt x="5711" y="8044"/>
                  </a:cubicBezTo>
                  <a:cubicBezTo>
                    <a:pt x="5727" y="8109"/>
                    <a:pt x="5743" y="8157"/>
                    <a:pt x="5775" y="8222"/>
                  </a:cubicBezTo>
                  <a:cubicBezTo>
                    <a:pt x="5808" y="8270"/>
                    <a:pt x="5791" y="8318"/>
                    <a:pt x="5840" y="8367"/>
                  </a:cubicBezTo>
                  <a:cubicBezTo>
                    <a:pt x="5872" y="8415"/>
                    <a:pt x="5856" y="8480"/>
                    <a:pt x="5856" y="8544"/>
                  </a:cubicBezTo>
                  <a:cubicBezTo>
                    <a:pt x="5872" y="8576"/>
                    <a:pt x="5904" y="8609"/>
                    <a:pt x="5921" y="8641"/>
                  </a:cubicBezTo>
                  <a:cubicBezTo>
                    <a:pt x="5953" y="8689"/>
                    <a:pt x="5985" y="8738"/>
                    <a:pt x="6017" y="8786"/>
                  </a:cubicBezTo>
                  <a:cubicBezTo>
                    <a:pt x="5969" y="8802"/>
                    <a:pt x="5937" y="8818"/>
                    <a:pt x="5904" y="8818"/>
                  </a:cubicBezTo>
                  <a:cubicBezTo>
                    <a:pt x="5840" y="8754"/>
                    <a:pt x="5775" y="8689"/>
                    <a:pt x="5727" y="8641"/>
                  </a:cubicBezTo>
                  <a:lnTo>
                    <a:pt x="5582" y="8641"/>
                  </a:lnTo>
                  <a:cubicBezTo>
                    <a:pt x="5582" y="8673"/>
                    <a:pt x="5550" y="8705"/>
                    <a:pt x="5501" y="8705"/>
                  </a:cubicBezTo>
                  <a:cubicBezTo>
                    <a:pt x="5501" y="8738"/>
                    <a:pt x="5517" y="8754"/>
                    <a:pt x="5566" y="8754"/>
                  </a:cubicBezTo>
                  <a:cubicBezTo>
                    <a:pt x="5679" y="8802"/>
                    <a:pt x="5791" y="8834"/>
                    <a:pt x="5872" y="8915"/>
                  </a:cubicBezTo>
                  <a:cubicBezTo>
                    <a:pt x="5969" y="9012"/>
                    <a:pt x="6130" y="9028"/>
                    <a:pt x="6195" y="9141"/>
                  </a:cubicBezTo>
                  <a:cubicBezTo>
                    <a:pt x="6211" y="9189"/>
                    <a:pt x="6243" y="9222"/>
                    <a:pt x="6275" y="9254"/>
                  </a:cubicBezTo>
                  <a:cubicBezTo>
                    <a:pt x="6251" y="9278"/>
                    <a:pt x="6223" y="9282"/>
                    <a:pt x="6193" y="9282"/>
                  </a:cubicBezTo>
                  <a:cubicBezTo>
                    <a:pt x="6178" y="9282"/>
                    <a:pt x="6162" y="9281"/>
                    <a:pt x="6146" y="9281"/>
                  </a:cubicBezTo>
                  <a:cubicBezTo>
                    <a:pt x="6130" y="9281"/>
                    <a:pt x="6114" y="9282"/>
                    <a:pt x="6098" y="9286"/>
                  </a:cubicBezTo>
                  <a:cubicBezTo>
                    <a:pt x="6082" y="9270"/>
                    <a:pt x="6050" y="9238"/>
                    <a:pt x="6033" y="9222"/>
                  </a:cubicBezTo>
                  <a:lnTo>
                    <a:pt x="5888" y="9222"/>
                  </a:lnTo>
                  <a:cubicBezTo>
                    <a:pt x="5791" y="9141"/>
                    <a:pt x="5711" y="9076"/>
                    <a:pt x="5614" y="8996"/>
                  </a:cubicBezTo>
                  <a:lnTo>
                    <a:pt x="5485" y="8996"/>
                  </a:lnTo>
                  <a:cubicBezTo>
                    <a:pt x="5356" y="8883"/>
                    <a:pt x="5227" y="8770"/>
                    <a:pt x="5082" y="8657"/>
                  </a:cubicBezTo>
                  <a:cubicBezTo>
                    <a:pt x="5114" y="8609"/>
                    <a:pt x="5033" y="8593"/>
                    <a:pt x="5017" y="8544"/>
                  </a:cubicBezTo>
                  <a:cubicBezTo>
                    <a:pt x="5033" y="8528"/>
                    <a:pt x="5066" y="8512"/>
                    <a:pt x="5082" y="8480"/>
                  </a:cubicBezTo>
                  <a:cubicBezTo>
                    <a:pt x="5033" y="8480"/>
                    <a:pt x="5001" y="8463"/>
                    <a:pt x="4969" y="8463"/>
                  </a:cubicBezTo>
                  <a:cubicBezTo>
                    <a:pt x="4904" y="8399"/>
                    <a:pt x="4953" y="8367"/>
                    <a:pt x="5001" y="8334"/>
                  </a:cubicBezTo>
                  <a:cubicBezTo>
                    <a:pt x="5017" y="8254"/>
                    <a:pt x="5033" y="8189"/>
                    <a:pt x="4985" y="8125"/>
                  </a:cubicBezTo>
                  <a:lnTo>
                    <a:pt x="4904" y="8125"/>
                  </a:lnTo>
                  <a:cubicBezTo>
                    <a:pt x="4824" y="8205"/>
                    <a:pt x="4920" y="8318"/>
                    <a:pt x="4840" y="8399"/>
                  </a:cubicBezTo>
                  <a:cubicBezTo>
                    <a:pt x="4775" y="8399"/>
                    <a:pt x="4808" y="8351"/>
                    <a:pt x="4791" y="8318"/>
                  </a:cubicBezTo>
                  <a:cubicBezTo>
                    <a:pt x="4775" y="8302"/>
                    <a:pt x="4759" y="8286"/>
                    <a:pt x="4727" y="8254"/>
                  </a:cubicBezTo>
                  <a:cubicBezTo>
                    <a:pt x="4759" y="8238"/>
                    <a:pt x="4775" y="8222"/>
                    <a:pt x="4791" y="8205"/>
                  </a:cubicBezTo>
                  <a:lnTo>
                    <a:pt x="4791" y="8028"/>
                  </a:lnTo>
                  <a:cubicBezTo>
                    <a:pt x="4775" y="8004"/>
                    <a:pt x="4755" y="8000"/>
                    <a:pt x="4733" y="8000"/>
                  </a:cubicBezTo>
                  <a:cubicBezTo>
                    <a:pt x="4722" y="8000"/>
                    <a:pt x="4710" y="8001"/>
                    <a:pt x="4698" y="8001"/>
                  </a:cubicBezTo>
                  <a:cubicBezTo>
                    <a:pt x="4689" y="8001"/>
                    <a:pt x="4680" y="8000"/>
                    <a:pt x="4671" y="7998"/>
                  </a:cubicBezTo>
                  <a:lnTo>
                    <a:pt x="4671" y="7998"/>
                  </a:lnTo>
                  <a:cubicBezTo>
                    <a:pt x="4673" y="7997"/>
                    <a:pt x="4676" y="7997"/>
                    <a:pt x="4678" y="7996"/>
                  </a:cubicBezTo>
                  <a:cubicBezTo>
                    <a:pt x="4678" y="7963"/>
                    <a:pt x="4695" y="7931"/>
                    <a:pt x="4727" y="7899"/>
                  </a:cubicBezTo>
                  <a:cubicBezTo>
                    <a:pt x="4695" y="7899"/>
                    <a:pt x="4646" y="7883"/>
                    <a:pt x="4614" y="7867"/>
                  </a:cubicBezTo>
                  <a:cubicBezTo>
                    <a:pt x="4566" y="7818"/>
                    <a:pt x="4598" y="7786"/>
                    <a:pt x="4630" y="7754"/>
                  </a:cubicBezTo>
                  <a:cubicBezTo>
                    <a:pt x="4646" y="7738"/>
                    <a:pt x="4646" y="7721"/>
                    <a:pt x="4662" y="7705"/>
                  </a:cubicBezTo>
                  <a:cubicBezTo>
                    <a:pt x="4582" y="7689"/>
                    <a:pt x="4533" y="7657"/>
                    <a:pt x="4517" y="7592"/>
                  </a:cubicBezTo>
                  <a:cubicBezTo>
                    <a:pt x="4501" y="7512"/>
                    <a:pt x="4420" y="7480"/>
                    <a:pt x="4307" y="7463"/>
                  </a:cubicBezTo>
                  <a:cubicBezTo>
                    <a:pt x="4291" y="7383"/>
                    <a:pt x="4307" y="7302"/>
                    <a:pt x="4307" y="7238"/>
                  </a:cubicBezTo>
                  <a:cubicBezTo>
                    <a:pt x="4340" y="7173"/>
                    <a:pt x="4372" y="7141"/>
                    <a:pt x="4404" y="7076"/>
                  </a:cubicBezTo>
                  <a:cubicBezTo>
                    <a:pt x="4420" y="7076"/>
                    <a:pt x="4469" y="7060"/>
                    <a:pt x="4501" y="7044"/>
                  </a:cubicBezTo>
                  <a:cubicBezTo>
                    <a:pt x="4533" y="6979"/>
                    <a:pt x="4549" y="6915"/>
                    <a:pt x="4437" y="6850"/>
                  </a:cubicBezTo>
                  <a:cubicBezTo>
                    <a:pt x="4501" y="6818"/>
                    <a:pt x="4549" y="6802"/>
                    <a:pt x="4614" y="6770"/>
                  </a:cubicBezTo>
                  <a:cubicBezTo>
                    <a:pt x="4566" y="6721"/>
                    <a:pt x="4549" y="6705"/>
                    <a:pt x="4501" y="6673"/>
                  </a:cubicBezTo>
                  <a:cubicBezTo>
                    <a:pt x="4549" y="6608"/>
                    <a:pt x="4598" y="6528"/>
                    <a:pt x="4646" y="6447"/>
                  </a:cubicBezTo>
                  <a:cubicBezTo>
                    <a:pt x="4566" y="6415"/>
                    <a:pt x="4598" y="6350"/>
                    <a:pt x="4582" y="6286"/>
                  </a:cubicBezTo>
                  <a:cubicBezTo>
                    <a:pt x="4630" y="6237"/>
                    <a:pt x="4711" y="6189"/>
                    <a:pt x="4727" y="6141"/>
                  </a:cubicBezTo>
                  <a:cubicBezTo>
                    <a:pt x="4743" y="6060"/>
                    <a:pt x="4840" y="6044"/>
                    <a:pt x="4872" y="5979"/>
                  </a:cubicBezTo>
                  <a:cubicBezTo>
                    <a:pt x="4840" y="5963"/>
                    <a:pt x="4824" y="5947"/>
                    <a:pt x="4791" y="5915"/>
                  </a:cubicBezTo>
                  <a:cubicBezTo>
                    <a:pt x="4840" y="5915"/>
                    <a:pt x="4872" y="5899"/>
                    <a:pt x="4904" y="5899"/>
                  </a:cubicBezTo>
                  <a:close/>
                  <a:moveTo>
                    <a:pt x="6308" y="9351"/>
                  </a:moveTo>
                  <a:cubicBezTo>
                    <a:pt x="6324" y="9351"/>
                    <a:pt x="6340" y="9367"/>
                    <a:pt x="6356" y="9367"/>
                  </a:cubicBezTo>
                  <a:cubicBezTo>
                    <a:pt x="6340" y="9383"/>
                    <a:pt x="6340" y="9383"/>
                    <a:pt x="6324" y="9383"/>
                  </a:cubicBezTo>
                  <a:cubicBezTo>
                    <a:pt x="6308" y="9383"/>
                    <a:pt x="6292" y="9383"/>
                    <a:pt x="6275" y="9367"/>
                  </a:cubicBezTo>
                  <a:cubicBezTo>
                    <a:pt x="6292" y="9367"/>
                    <a:pt x="6292" y="9351"/>
                    <a:pt x="6308" y="9351"/>
                  </a:cubicBezTo>
                  <a:close/>
                  <a:moveTo>
                    <a:pt x="10889" y="9464"/>
                  </a:moveTo>
                  <a:cubicBezTo>
                    <a:pt x="10889" y="9464"/>
                    <a:pt x="10905" y="9480"/>
                    <a:pt x="10905" y="9496"/>
                  </a:cubicBezTo>
                  <a:cubicBezTo>
                    <a:pt x="10905" y="9496"/>
                    <a:pt x="10889" y="9512"/>
                    <a:pt x="10889" y="9512"/>
                  </a:cubicBezTo>
                  <a:cubicBezTo>
                    <a:pt x="10873" y="9496"/>
                    <a:pt x="10873" y="9496"/>
                    <a:pt x="10856" y="9480"/>
                  </a:cubicBezTo>
                  <a:cubicBezTo>
                    <a:pt x="10856" y="9464"/>
                    <a:pt x="10873" y="9464"/>
                    <a:pt x="10889" y="9464"/>
                  </a:cubicBezTo>
                  <a:close/>
                  <a:moveTo>
                    <a:pt x="2840" y="9641"/>
                  </a:moveTo>
                  <a:cubicBezTo>
                    <a:pt x="2872" y="9641"/>
                    <a:pt x="2872" y="9641"/>
                    <a:pt x="2969" y="9722"/>
                  </a:cubicBezTo>
                  <a:cubicBezTo>
                    <a:pt x="2936" y="9770"/>
                    <a:pt x="2904" y="9818"/>
                    <a:pt x="2856" y="9867"/>
                  </a:cubicBezTo>
                  <a:cubicBezTo>
                    <a:pt x="2823" y="9786"/>
                    <a:pt x="2823" y="9722"/>
                    <a:pt x="2840" y="9641"/>
                  </a:cubicBezTo>
                  <a:close/>
                  <a:moveTo>
                    <a:pt x="17357" y="10270"/>
                  </a:moveTo>
                  <a:cubicBezTo>
                    <a:pt x="17373" y="10286"/>
                    <a:pt x="17373" y="10302"/>
                    <a:pt x="17373" y="10318"/>
                  </a:cubicBezTo>
                  <a:cubicBezTo>
                    <a:pt x="17389" y="10318"/>
                    <a:pt x="17373" y="10318"/>
                    <a:pt x="17357" y="10335"/>
                  </a:cubicBezTo>
                  <a:cubicBezTo>
                    <a:pt x="17357" y="10318"/>
                    <a:pt x="17341" y="10302"/>
                    <a:pt x="17341" y="10286"/>
                  </a:cubicBezTo>
                  <a:cubicBezTo>
                    <a:pt x="17341" y="10286"/>
                    <a:pt x="17357" y="10286"/>
                    <a:pt x="17357" y="10270"/>
                  </a:cubicBezTo>
                  <a:close/>
                  <a:moveTo>
                    <a:pt x="17292" y="10399"/>
                  </a:moveTo>
                  <a:cubicBezTo>
                    <a:pt x="17309" y="10399"/>
                    <a:pt x="17325" y="10415"/>
                    <a:pt x="17325" y="10415"/>
                  </a:cubicBezTo>
                  <a:cubicBezTo>
                    <a:pt x="17325" y="10448"/>
                    <a:pt x="17309" y="10464"/>
                    <a:pt x="17309" y="10496"/>
                  </a:cubicBezTo>
                  <a:lnTo>
                    <a:pt x="17260" y="10496"/>
                  </a:lnTo>
                  <a:cubicBezTo>
                    <a:pt x="17260" y="10480"/>
                    <a:pt x="17260" y="10448"/>
                    <a:pt x="17260" y="10415"/>
                  </a:cubicBezTo>
                  <a:cubicBezTo>
                    <a:pt x="17260" y="10415"/>
                    <a:pt x="17276" y="10399"/>
                    <a:pt x="17292" y="10399"/>
                  </a:cubicBezTo>
                  <a:close/>
                  <a:moveTo>
                    <a:pt x="1817" y="10395"/>
                  </a:moveTo>
                  <a:cubicBezTo>
                    <a:pt x="1841" y="10395"/>
                    <a:pt x="1844" y="10429"/>
                    <a:pt x="1856" y="10464"/>
                  </a:cubicBezTo>
                  <a:cubicBezTo>
                    <a:pt x="1872" y="10464"/>
                    <a:pt x="1888" y="10464"/>
                    <a:pt x="1904" y="10480"/>
                  </a:cubicBezTo>
                  <a:cubicBezTo>
                    <a:pt x="1890" y="10494"/>
                    <a:pt x="1880" y="10500"/>
                    <a:pt x="1872" y="10500"/>
                  </a:cubicBezTo>
                  <a:cubicBezTo>
                    <a:pt x="1854" y="10500"/>
                    <a:pt x="1851" y="10466"/>
                    <a:pt x="1840" y="10431"/>
                  </a:cubicBezTo>
                  <a:cubicBezTo>
                    <a:pt x="1835" y="10436"/>
                    <a:pt x="1830" y="10438"/>
                    <a:pt x="1825" y="10438"/>
                  </a:cubicBezTo>
                  <a:cubicBezTo>
                    <a:pt x="1813" y="10438"/>
                    <a:pt x="1798" y="10427"/>
                    <a:pt x="1775" y="10415"/>
                  </a:cubicBezTo>
                  <a:cubicBezTo>
                    <a:pt x="1794" y="10401"/>
                    <a:pt x="1807" y="10395"/>
                    <a:pt x="1817" y="10395"/>
                  </a:cubicBezTo>
                  <a:close/>
                  <a:moveTo>
                    <a:pt x="1323" y="10448"/>
                  </a:moveTo>
                  <a:cubicBezTo>
                    <a:pt x="1323" y="10464"/>
                    <a:pt x="1339" y="10480"/>
                    <a:pt x="1339" y="10496"/>
                  </a:cubicBezTo>
                  <a:cubicBezTo>
                    <a:pt x="1339" y="10496"/>
                    <a:pt x="1323" y="10496"/>
                    <a:pt x="1323" y="10512"/>
                  </a:cubicBezTo>
                  <a:cubicBezTo>
                    <a:pt x="1307" y="10496"/>
                    <a:pt x="1307" y="10480"/>
                    <a:pt x="1291" y="10464"/>
                  </a:cubicBezTo>
                  <a:cubicBezTo>
                    <a:pt x="1307" y="10464"/>
                    <a:pt x="1307" y="10448"/>
                    <a:pt x="1323" y="10448"/>
                  </a:cubicBezTo>
                  <a:close/>
                  <a:moveTo>
                    <a:pt x="17163" y="9867"/>
                  </a:moveTo>
                  <a:cubicBezTo>
                    <a:pt x="17180" y="9899"/>
                    <a:pt x="17212" y="9931"/>
                    <a:pt x="17244" y="9996"/>
                  </a:cubicBezTo>
                  <a:lnTo>
                    <a:pt x="17244" y="10077"/>
                  </a:lnTo>
                  <a:cubicBezTo>
                    <a:pt x="17212" y="10141"/>
                    <a:pt x="17131" y="10157"/>
                    <a:pt x="17050" y="10173"/>
                  </a:cubicBezTo>
                  <a:lnTo>
                    <a:pt x="17050" y="10335"/>
                  </a:lnTo>
                  <a:cubicBezTo>
                    <a:pt x="17002" y="10399"/>
                    <a:pt x="16970" y="10448"/>
                    <a:pt x="16938" y="10512"/>
                  </a:cubicBezTo>
                  <a:cubicBezTo>
                    <a:pt x="16873" y="10480"/>
                    <a:pt x="16905" y="10415"/>
                    <a:pt x="16905" y="10383"/>
                  </a:cubicBezTo>
                  <a:cubicBezTo>
                    <a:pt x="16921" y="10351"/>
                    <a:pt x="16954" y="10318"/>
                    <a:pt x="16986" y="10286"/>
                  </a:cubicBezTo>
                  <a:cubicBezTo>
                    <a:pt x="16954" y="10238"/>
                    <a:pt x="16921" y="10206"/>
                    <a:pt x="16905" y="10173"/>
                  </a:cubicBezTo>
                  <a:cubicBezTo>
                    <a:pt x="16954" y="10060"/>
                    <a:pt x="17002" y="9947"/>
                    <a:pt x="17163" y="9867"/>
                  </a:cubicBezTo>
                  <a:close/>
                  <a:moveTo>
                    <a:pt x="1643" y="10619"/>
                  </a:moveTo>
                  <a:cubicBezTo>
                    <a:pt x="1662" y="10619"/>
                    <a:pt x="1680" y="10627"/>
                    <a:pt x="1694" y="10641"/>
                  </a:cubicBezTo>
                  <a:cubicBezTo>
                    <a:pt x="1678" y="10673"/>
                    <a:pt x="1662" y="10685"/>
                    <a:pt x="1642" y="10685"/>
                  </a:cubicBezTo>
                  <a:cubicBezTo>
                    <a:pt x="1622" y="10685"/>
                    <a:pt x="1598" y="10673"/>
                    <a:pt x="1565" y="10657"/>
                  </a:cubicBezTo>
                  <a:cubicBezTo>
                    <a:pt x="1592" y="10631"/>
                    <a:pt x="1619" y="10619"/>
                    <a:pt x="1643" y="10619"/>
                  </a:cubicBezTo>
                  <a:close/>
                  <a:moveTo>
                    <a:pt x="2081" y="10867"/>
                  </a:moveTo>
                  <a:lnTo>
                    <a:pt x="2081" y="10867"/>
                  </a:lnTo>
                  <a:cubicBezTo>
                    <a:pt x="2162" y="10883"/>
                    <a:pt x="2130" y="10931"/>
                    <a:pt x="2098" y="10980"/>
                  </a:cubicBezTo>
                  <a:cubicBezTo>
                    <a:pt x="2049" y="10931"/>
                    <a:pt x="2049" y="10899"/>
                    <a:pt x="2081" y="10867"/>
                  </a:cubicBezTo>
                  <a:close/>
                  <a:moveTo>
                    <a:pt x="14115" y="10915"/>
                  </a:moveTo>
                  <a:cubicBezTo>
                    <a:pt x="14131" y="10915"/>
                    <a:pt x="14131" y="10931"/>
                    <a:pt x="14147" y="10931"/>
                  </a:cubicBezTo>
                  <a:cubicBezTo>
                    <a:pt x="14147" y="10948"/>
                    <a:pt x="14131" y="10964"/>
                    <a:pt x="14115" y="10980"/>
                  </a:cubicBezTo>
                  <a:cubicBezTo>
                    <a:pt x="14115" y="10964"/>
                    <a:pt x="14099" y="10964"/>
                    <a:pt x="14099" y="10948"/>
                  </a:cubicBezTo>
                  <a:cubicBezTo>
                    <a:pt x="14099" y="10948"/>
                    <a:pt x="14115" y="10931"/>
                    <a:pt x="14115" y="10915"/>
                  </a:cubicBezTo>
                  <a:close/>
                  <a:moveTo>
                    <a:pt x="1452" y="10980"/>
                  </a:moveTo>
                  <a:cubicBezTo>
                    <a:pt x="1469" y="10996"/>
                    <a:pt x="1485" y="10996"/>
                    <a:pt x="1501" y="10996"/>
                  </a:cubicBezTo>
                  <a:cubicBezTo>
                    <a:pt x="1485" y="11012"/>
                    <a:pt x="1485" y="11012"/>
                    <a:pt x="1469" y="11028"/>
                  </a:cubicBezTo>
                  <a:cubicBezTo>
                    <a:pt x="1452" y="11012"/>
                    <a:pt x="1436" y="11012"/>
                    <a:pt x="1420" y="10996"/>
                  </a:cubicBezTo>
                  <a:cubicBezTo>
                    <a:pt x="1436" y="10996"/>
                    <a:pt x="1436" y="10980"/>
                    <a:pt x="1452" y="10980"/>
                  </a:cubicBezTo>
                  <a:close/>
                  <a:moveTo>
                    <a:pt x="14002" y="10980"/>
                  </a:moveTo>
                  <a:cubicBezTo>
                    <a:pt x="14002" y="11012"/>
                    <a:pt x="14018" y="11028"/>
                    <a:pt x="14018" y="11060"/>
                  </a:cubicBezTo>
                  <a:cubicBezTo>
                    <a:pt x="14018" y="11060"/>
                    <a:pt x="13986" y="11077"/>
                    <a:pt x="13970" y="11077"/>
                  </a:cubicBezTo>
                  <a:cubicBezTo>
                    <a:pt x="13970" y="11077"/>
                    <a:pt x="13953" y="11060"/>
                    <a:pt x="13953" y="11060"/>
                  </a:cubicBezTo>
                  <a:cubicBezTo>
                    <a:pt x="13953" y="11028"/>
                    <a:pt x="13953" y="11012"/>
                    <a:pt x="13953" y="10980"/>
                  </a:cubicBezTo>
                  <a:close/>
                  <a:moveTo>
                    <a:pt x="1178" y="11093"/>
                  </a:moveTo>
                  <a:lnTo>
                    <a:pt x="1178" y="11093"/>
                  </a:lnTo>
                  <a:cubicBezTo>
                    <a:pt x="1227" y="11141"/>
                    <a:pt x="1227" y="11173"/>
                    <a:pt x="1194" y="11206"/>
                  </a:cubicBezTo>
                  <a:cubicBezTo>
                    <a:pt x="1114" y="11173"/>
                    <a:pt x="1130" y="11141"/>
                    <a:pt x="1178" y="11093"/>
                  </a:cubicBezTo>
                  <a:close/>
                  <a:moveTo>
                    <a:pt x="7696" y="11211"/>
                  </a:moveTo>
                  <a:cubicBezTo>
                    <a:pt x="7762" y="11211"/>
                    <a:pt x="7801" y="11275"/>
                    <a:pt x="7880" y="11275"/>
                  </a:cubicBezTo>
                  <a:cubicBezTo>
                    <a:pt x="7893" y="11275"/>
                    <a:pt x="7906" y="11274"/>
                    <a:pt x="7921" y="11270"/>
                  </a:cubicBezTo>
                  <a:lnTo>
                    <a:pt x="7921" y="11270"/>
                  </a:lnTo>
                  <a:cubicBezTo>
                    <a:pt x="7856" y="11335"/>
                    <a:pt x="7824" y="11351"/>
                    <a:pt x="7792" y="11383"/>
                  </a:cubicBezTo>
                  <a:cubicBezTo>
                    <a:pt x="7727" y="11335"/>
                    <a:pt x="7679" y="11286"/>
                    <a:pt x="7614" y="11238"/>
                  </a:cubicBezTo>
                  <a:cubicBezTo>
                    <a:pt x="7630" y="11222"/>
                    <a:pt x="7630" y="11222"/>
                    <a:pt x="7646" y="11222"/>
                  </a:cubicBezTo>
                  <a:cubicBezTo>
                    <a:pt x="7665" y="11214"/>
                    <a:pt x="7681" y="11211"/>
                    <a:pt x="7696" y="11211"/>
                  </a:cubicBezTo>
                  <a:close/>
                  <a:moveTo>
                    <a:pt x="8123" y="11328"/>
                  </a:moveTo>
                  <a:cubicBezTo>
                    <a:pt x="8152" y="11328"/>
                    <a:pt x="8196" y="11336"/>
                    <a:pt x="8276" y="11351"/>
                  </a:cubicBezTo>
                  <a:cubicBezTo>
                    <a:pt x="8222" y="11377"/>
                    <a:pt x="8179" y="11389"/>
                    <a:pt x="8140" y="11389"/>
                  </a:cubicBezTo>
                  <a:cubicBezTo>
                    <a:pt x="8108" y="11389"/>
                    <a:pt x="8079" y="11381"/>
                    <a:pt x="8050" y="11367"/>
                  </a:cubicBezTo>
                  <a:cubicBezTo>
                    <a:pt x="8076" y="11340"/>
                    <a:pt x="8088" y="11328"/>
                    <a:pt x="8123" y="11328"/>
                  </a:cubicBezTo>
                  <a:close/>
                  <a:moveTo>
                    <a:pt x="10087" y="11377"/>
                  </a:moveTo>
                  <a:cubicBezTo>
                    <a:pt x="10106" y="11377"/>
                    <a:pt x="10125" y="11385"/>
                    <a:pt x="10147" y="11399"/>
                  </a:cubicBezTo>
                  <a:cubicBezTo>
                    <a:pt x="10131" y="11431"/>
                    <a:pt x="10110" y="11444"/>
                    <a:pt x="10086" y="11444"/>
                  </a:cubicBezTo>
                  <a:cubicBezTo>
                    <a:pt x="10062" y="11444"/>
                    <a:pt x="10034" y="11431"/>
                    <a:pt x="10001" y="11415"/>
                  </a:cubicBezTo>
                  <a:cubicBezTo>
                    <a:pt x="10037" y="11389"/>
                    <a:pt x="10063" y="11377"/>
                    <a:pt x="10087" y="11377"/>
                  </a:cubicBezTo>
                  <a:close/>
                  <a:moveTo>
                    <a:pt x="9501" y="11431"/>
                  </a:moveTo>
                  <a:cubicBezTo>
                    <a:pt x="9501" y="11464"/>
                    <a:pt x="9518" y="11512"/>
                    <a:pt x="9518" y="11528"/>
                  </a:cubicBezTo>
                  <a:cubicBezTo>
                    <a:pt x="9470" y="11547"/>
                    <a:pt x="9429" y="11555"/>
                    <a:pt x="9389" y="11555"/>
                  </a:cubicBezTo>
                  <a:cubicBezTo>
                    <a:pt x="9361" y="11555"/>
                    <a:pt x="9335" y="11551"/>
                    <a:pt x="9308" y="11544"/>
                  </a:cubicBezTo>
                  <a:cubicBezTo>
                    <a:pt x="9308" y="11480"/>
                    <a:pt x="9372" y="11512"/>
                    <a:pt x="9453" y="11464"/>
                  </a:cubicBezTo>
                  <a:lnTo>
                    <a:pt x="9453" y="11464"/>
                  </a:lnTo>
                  <a:cubicBezTo>
                    <a:pt x="9449" y="11468"/>
                    <a:pt x="9447" y="11470"/>
                    <a:pt x="9447" y="11470"/>
                  </a:cubicBezTo>
                  <a:cubicBezTo>
                    <a:pt x="9448" y="11470"/>
                    <a:pt x="9466" y="11455"/>
                    <a:pt x="9501" y="11431"/>
                  </a:cubicBezTo>
                  <a:close/>
                  <a:moveTo>
                    <a:pt x="8776" y="11383"/>
                  </a:moveTo>
                  <a:cubicBezTo>
                    <a:pt x="8808" y="11431"/>
                    <a:pt x="8840" y="11480"/>
                    <a:pt x="8872" y="11544"/>
                  </a:cubicBezTo>
                  <a:cubicBezTo>
                    <a:pt x="8856" y="11544"/>
                    <a:pt x="8856" y="11561"/>
                    <a:pt x="8840" y="11561"/>
                  </a:cubicBezTo>
                  <a:lnTo>
                    <a:pt x="8501" y="11561"/>
                  </a:lnTo>
                  <a:cubicBezTo>
                    <a:pt x="8469" y="11544"/>
                    <a:pt x="8453" y="11512"/>
                    <a:pt x="8421" y="11496"/>
                  </a:cubicBezTo>
                  <a:cubicBezTo>
                    <a:pt x="8415" y="11494"/>
                    <a:pt x="8409" y="11493"/>
                    <a:pt x="8402" y="11493"/>
                  </a:cubicBezTo>
                  <a:cubicBezTo>
                    <a:pt x="8376" y="11493"/>
                    <a:pt x="8345" y="11505"/>
                    <a:pt x="8317" y="11505"/>
                  </a:cubicBezTo>
                  <a:cubicBezTo>
                    <a:pt x="8294" y="11505"/>
                    <a:pt x="8273" y="11496"/>
                    <a:pt x="8259" y="11464"/>
                  </a:cubicBezTo>
                  <a:cubicBezTo>
                    <a:pt x="8276" y="11448"/>
                    <a:pt x="8276" y="11448"/>
                    <a:pt x="8292" y="11448"/>
                  </a:cubicBezTo>
                  <a:lnTo>
                    <a:pt x="8695" y="11448"/>
                  </a:lnTo>
                  <a:cubicBezTo>
                    <a:pt x="8727" y="11415"/>
                    <a:pt x="8743" y="11399"/>
                    <a:pt x="8776" y="11383"/>
                  </a:cubicBezTo>
                  <a:close/>
                  <a:moveTo>
                    <a:pt x="9090" y="11492"/>
                  </a:moveTo>
                  <a:cubicBezTo>
                    <a:pt x="9114" y="11492"/>
                    <a:pt x="9139" y="11504"/>
                    <a:pt x="9163" y="11528"/>
                  </a:cubicBezTo>
                  <a:cubicBezTo>
                    <a:pt x="9139" y="11552"/>
                    <a:pt x="9114" y="11565"/>
                    <a:pt x="9090" y="11565"/>
                  </a:cubicBezTo>
                  <a:cubicBezTo>
                    <a:pt x="9066" y="11565"/>
                    <a:pt x="9042" y="11552"/>
                    <a:pt x="9018" y="11528"/>
                  </a:cubicBezTo>
                  <a:cubicBezTo>
                    <a:pt x="9042" y="11504"/>
                    <a:pt x="9066" y="11492"/>
                    <a:pt x="9090" y="11492"/>
                  </a:cubicBezTo>
                  <a:close/>
                  <a:moveTo>
                    <a:pt x="4630" y="11673"/>
                  </a:moveTo>
                  <a:cubicBezTo>
                    <a:pt x="4630" y="11673"/>
                    <a:pt x="4646" y="11690"/>
                    <a:pt x="4646" y="11690"/>
                  </a:cubicBezTo>
                  <a:cubicBezTo>
                    <a:pt x="4646" y="11706"/>
                    <a:pt x="4630" y="11722"/>
                    <a:pt x="4630" y="11738"/>
                  </a:cubicBezTo>
                  <a:cubicBezTo>
                    <a:pt x="4614" y="11722"/>
                    <a:pt x="4614" y="11722"/>
                    <a:pt x="4598" y="11706"/>
                  </a:cubicBezTo>
                  <a:cubicBezTo>
                    <a:pt x="4614" y="11706"/>
                    <a:pt x="4614" y="11690"/>
                    <a:pt x="4630" y="11673"/>
                  </a:cubicBezTo>
                  <a:close/>
                  <a:moveTo>
                    <a:pt x="6050" y="11464"/>
                  </a:moveTo>
                  <a:cubicBezTo>
                    <a:pt x="6098" y="11496"/>
                    <a:pt x="6050" y="11544"/>
                    <a:pt x="6066" y="11577"/>
                  </a:cubicBezTo>
                  <a:cubicBezTo>
                    <a:pt x="6050" y="11641"/>
                    <a:pt x="5921" y="11593"/>
                    <a:pt x="5921" y="11673"/>
                  </a:cubicBezTo>
                  <a:cubicBezTo>
                    <a:pt x="5933" y="11676"/>
                    <a:pt x="5946" y="11677"/>
                    <a:pt x="5959" y="11677"/>
                  </a:cubicBezTo>
                  <a:cubicBezTo>
                    <a:pt x="5992" y="11677"/>
                    <a:pt x="6023" y="11671"/>
                    <a:pt x="6052" y="11671"/>
                  </a:cubicBezTo>
                  <a:cubicBezTo>
                    <a:pt x="6082" y="11671"/>
                    <a:pt x="6109" y="11678"/>
                    <a:pt x="6130" y="11706"/>
                  </a:cubicBezTo>
                  <a:cubicBezTo>
                    <a:pt x="6106" y="11730"/>
                    <a:pt x="6082" y="11738"/>
                    <a:pt x="6056" y="11738"/>
                  </a:cubicBezTo>
                  <a:cubicBezTo>
                    <a:pt x="6029" y="11738"/>
                    <a:pt x="6001" y="11730"/>
                    <a:pt x="5969" y="11722"/>
                  </a:cubicBezTo>
                  <a:cubicBezTo>
                    <a:pt x="5953" y="11722"/>
                    <a:pt x="5937" y="11706"/>
                    <a:pt x="5904" y="11673"/>
                  </a:cubicBezTo>
                  <a:lnTo>
                    <a:pt x="5808" y="11673"/>
                  </a:lnTo>
                  <a:cubicBezTo>
                    <a:pt x="5888" y="11593"/>
                    <a:pt x="5969" y="11528"/>
                    <a:pt x="6050" y="11464"/>
                  </a:cubicBezTo>
                  <a:close/>
                  <a:moveTo>
                    <a:pt x="3930" y="11686"/>
                  </a:moveTo>
                  <a:cubicBezTo>
                    <a:pt x="3954" y="11686"/>
                    <a:pt x="3957" y="11720"/>
                    <a:pt x="3969" y="11754"/>
                  </a:cubicBezTo>
                  <a:cubicBezTo>
                    <a:pt x="3973" y="11749"/>
                    <a:pt x="3978" y="11747"/>
                    <a:pt x="3983" y="11747"/>
                  </a:cubicBezTo>
                  <a:cubicBezTo>
                    <a:pt x="3994" y="11747"/>
                    <a:pt x="4006" y="11759"/>
                    <a:pt x="4017" y="11770"/>
                  </a:cubicBezTo>
                  <a:cubicBezTo>
                    <a:pt x="4002" y="11778"/>
                    <a:pt x="3991" y="11781"/>
                    <a:pt x="3984" y="11781"/>
                  </a:cubicBezTo>
                  <a:cubicBezTo>
                    <a:pt x="3958" y="11781"/>
                    <a:pt x="3965" y="11747"/>
                    <a:pt x="3953" y="11722"/>
                  </a:cubicBezTo>
                  <a:cubicBezTo>
                    <a:pt x="3936" y="11722"/>
                    <a:pt x="3904" y="11706"/>
                    <a:pt x="3888" y="11706"/>
                  </a:cubicBezTo>
                  <a:cubicBezTo>
                    <a:pt x="3907" y="11692"/>
                    <a:pt x="3920" y="11686"/>
                    <a:pt x="3930" y="11686"/>
                  </a:cubicBezTo>
                  <a:close/>
                  <a:moveTo>
                    <a:pt x="1598" y="11851"/>
                  </a:moveTo>
                  <a:cubicBezTo>
                    <a:pt x="1598" y="11867"/>
                    <a:pt x="1614" y="11867"/>
                    <a:pt x="1630" y="11883"/>
                  </a:cubicBezTo>
                  <a:cubicBezTo>
                    <a:pt x="1630" y="11883"/>
                    <a:pt x="1614" y="11899"/>
                    <a:pt x="1614" y="11899"/>
                  </a:cubicBezTo>
                  <a:cubicBezTo>
                    <a:pt x="1598" y="11899"/>
                    <a:pt x="1581" y="11883"/>
                    <a:pt x="1565" y="11883"/>
                  </a:cubicBezTo>
                  <a:cubicBezTo>
                    <a:pt x="1565" y="11867"/>
                    <a:pt x="1581" y="11867"/>
                    <a:pt x="1598" y="11851"/>
                  </a:cubicBezTo>
                  <a:close/>
                  <a:moveTo>
                    <a:pt x="2791" y="12028"/>
                  </a:moveTo>
                  <a:cubicBezTo>
                    <a:pt x="2807" y="12044"/>
                    <a:pt x="2807" y="12044"/>
                    <a:pt x="2823" y="12061"/>
                  </a:cubicBezTo>
                  <a:cubicBezTo>
                    <a:pt x="2823" y="12061"/>
                    <a:pt x="2807" y="12061"/>
                    <a:pt x="2807" y="12077"/>
                  </a:cubicBezTo>
                  <a:cubicBezTo>
                    <a:pt x="2791" y="12061"/>
                    <a:pt x="2775" y="12061"/>
                    <a:pt x="2759" y="12061"/>
                  </a:cubicBezTo>
                  <a:cubicBezTo>
                    <a:pt x="2775" y="12044"/>
                    <a:pt x="2775" y="12028"/>
                    <a:pt x="2791" y="12028"/>
                  </a:cubicBezTo>
                  <a:close/>
                  <a:moveTo>
                    <a:pt x="8017" y="12028"/>
                  </a:moveTo>
                  <a:cubicBezTo>
                    <a:pt x="8034" y="12044"/>
                    <a:pt x="8034" y="12061"/>
                    <a:pt x="8034" y="12077"/>
                  </a:cubicBezTo>
                  <a:lnTo>
                    <a:pt x="7937" y="12077"/>
                  </a:lnTo>
                  <a:cubicBezTo>
                    <a:pt x="7921" y="12077"/>
                    <a:pt x="7921" y="12061"/>
                    <a:pt x="7905" y="12044"/>
                  </a:cubicBezTo>
                  <a:cubicBezTo>
                    <a:pt x="7905" y="12044"/>
                    <a:pt x="7921" y="12028"/>
                    <a:pt x="7937" y="12028"/>
                  </a:cubicBezTo>
                  <a:close/>
                  <a:moveTo>
                    <a:pt x="13986" y="11157"/>
                  </a:moveTo>
                  <a:cubicBezTo>
                    <a:pt x="14018" y="11173"/>
                    <a:pt x="14050" y="11206"/>
                    <a:pt x="14082" y="11238"/>
                  </a:cubicBezTo>
                  <a:cubicBezTo>
                    <a:pt x="14066" y="11254"/>
                    <a:pt x="14050" y="11270"/>
                    <a:pt x="14018" y="11286"/>
                  </a:cubicBezTo>
                  <a:cubicBezTo>
                    <a:pt x="14034" y="11302"/>
                    <a:pt x="14066" y="11335"/>
                    <a:pt x="14082" y="11351"/>
                  </a:cubicBezTo>
                  <a:cubicBezTo>
                    <a:pt x="14050" y="11383"/>
                    <a:pt x="14018" y="11399"/>
                    <a:pt x="13986" y="11431"/>
                  </a:cubicBezTo>
                  <a:cubicBezTo>
                    <a:pt x="13952" y="11431"/>
                    <a:pt x="13925" y="11383"/>
                    <a:pt x="13879" y="11383"/>
                  </a:cubicBezTo>
                  <a:cubicBezTo>
                    <a:pt x="13860" y="11383"/>
                    <a:pt x="13837" y="11392"/>
                    <a:pt x="13808" y="11415"/>
                  </a:cubicBezTo>
                  <a:cubicBezTo>
                    <a:pt x="13808" y="11464"/>
                    <a:pt x="13808" y="11528"/>
                    <a:pt x="13792" y="11593"/>
                  </a:cubicBezTo>
                  <a:cubicBezTo>
                    <a:pt x="13760" y="11625"/>
                    <a:pt x="13711" y="11657"/>
                    <a:pt x="13663" y="11706"/>
                  </a:cubicBezTo>
                  <a:lnTo>
                    <a:pt x="13663" y="11899"/>
                  </a:lnTo>
                  <a:cubicBezTo>
                    <a:pt x="13599" y="11899"/>
                    <a:pt x="13534" y="11915"/>
                    <a:pt x="13486" y="11915"/>
                  </a:cubicBezTo>
                  <a:cubicBezTo>
                    <a:pt x="13405" y="11948"/>
                    <a:pt x="13389" y="12012"/>
                    <a:pt x="13357" y="12077"/>
                  </a:cubicBezTo>
                  <a:lnTo>
                    <a:pt x="13131" y="12077"/>
                  </a:lnTo>
                  <a:cubicBezTo>
                    <a:pt x="13099" y="12061"/>
                    <a:pt x="13099" y="12044"/>
                    <a:pt x="13131" y="12028"/>
                  </a:cubicBezTo>
                  <a:cubicBezTo>
                    <a:pt x="13195" y="11996"/>
                    <a:pt x="13163" y="11932"/>
                    <a:pt x="13228" y="11883"/>
                  </a:cubicBezTo>
                  <a:cubicBezTo>
                    <a:pt x="13260" y="11851"/>
                    <a:pt x="13244" y="11786"/>
                    <a:pt x="13260" y="11722"/>
                  </a:cubicBezTo>
                  <a:cubicBezTo>
                    <a:pt x="13308" y="11754"/>
                    <a:pt x="13324" y="11770"/>
                    <a:pt x="13357" y="11786"/>
                  </a:cubicBezTo>
                  <a:cubicBezTo>
                    <a:pt x="13389" y="11754"/>
                    <a:pt x="13421" y="11738"/>
                    <a:pt x="13453" y="11706"/>
                  </a:cubicBezTo>
                  <a:cubicBezTo>
                    <a:pt x="13421" y="11690"/>
                    <a:pt x="13405" y="11657"/>
                    <a:pt x="13389" y="11641"/>
                  </a:cubicBezTo>
                  <a:cubicBezTo>
                    <a:pt x="13453" y="11561"/>
                    <a:pt x="13582" y="11512"/>
                    <a:pt x="13615" y="11399"/>
                  </a:cubicBezTo>
                  <a:cubicBezTo>
                    <a:pt x="13615" y="11383"/>
                    <a:pt x="13647" y="11351"/>
                    <a:pt x="13679" y="11335"/>
                  </a:cubicBezTo>
                  <a:cubicBezTo>
                    <a:pt x="13824" y="11319"/>
                    <a:pt x="13889" y="11222"/>
                    <a:pt x="13986" y="11157"/>
                  </a:cubicBezTo>
                  <a:close/>
                  <a:moveTo>
                    <a:pt x="6679" y="11802"/>
                  </a:moveTo>
                  <a:lnTo>
                    <a:pt x="6679" y="11802"/>
                  </a:lnTo>
                  <a:cubicBezTo>
                    <a:pt x="6695" y="11867"/>
                    <a:pt x="6695" y="11867"/>
                    <a:pt x="6630" y="11915"/>
                  </a:cubicBezTo>
                  <a:cubicBezTo>
                    <a:pt x="6614" y="11964"/>
                    <a:pt x="6792" y="11996"/>
                    <a:pt x="6663" y="12093"/>
                  </a:cubicBezTo>
                  <a:cubicBezTo>
                    <a:pt x="6614" y="12044"/>
                    <a:pt x="6582" y="11996"/>
                    <a:pt x="6550" y="11964"/>
                  </a:cubicBezTo>
                  <a:lnTo>
                    <a:pt x="6372" y="11964"/>
                  </a:lnTo>
                  <a:cubicBezTo>
                    <a:pt x="6356" y="11932"/>
                    <a:pt x="6356" y="11899"/>
                    <a:pt x="6340" y="11867"/>
                  </a:cubicBezTo>
                  <a:cubicBezTo>
                    <a:pt x="6388" y="11851"/>
                    <a:pt x="6421" y="11851"/>
                    <a:pt x="6453" y="11851"/>
                  </a:cubicBezTo>
                  <a:cubicBezTo>
                    <a:pt x="6469" y="11867"/>
                    <a:pt x="6501" y="11883"/>
                    <a:pt x="6533" y="11915"/>
                  </a:cubicBezTo>
                  <a:lnTo>
                    <a:pt x="6630" y="11915"/>
                  </a:lnTo>
                  <a:cubicBezTo>
                    <a:pt x="6646" y="11867"/>
                    <a:pt x="6598" y="11819"/>
                    <a:pt x="6679" y="11802"/>
                  </a:cubicBezTo>
                  <a:close/>
                  <a:moveTo>
                    <a:pt x="3791" y="12093"/>
                  </a:moveTo>
                  <a:cubicBezTo>
                    <a:pt x="3791" y="12093"/>
                    <a:pt x="3807" y="12109"/>
                    <a:pt x="3824" y="12109"/>
                  </a:cubicBezTo>
                  <a:cubicBezTo>
                    <a:pt x="3807" y="12125"/>
                    <a:pt x="3791" y="12125"/>
                    <a:pt x="3775" y="12125"/>
                  </a:cubicBezTo>
                  <a:cubicBezTo>
                    <a:pt x="3759" y="12125"/>
                    <a:pt x="3759" y="12125"/>
                    <a:pt x="3743" y="12109"/>
                  </a:cubicBezTo>
                  <a:cubicBezTo>
                    <a:pt x="3759" y="12109"/>
                    <a:pt x="3775" y="12093"/>
                    <a:pt x="3791" y="12093"/>
                  </a:cubicBezTo>
                  <a:close/>
                  <a:moveTo>
                    <a:pt x="13131" y="12141"/>
                  </a:moveTo>
                  <a:cubicBezTo>
                    <a:pt x="13163" y="12141"/>
                    <a:pt x="13195" y="12141"/>
                    <a:pt x="13228" y="12157"/>
                  </a:cubicBezTo>
                  <a:cubicBezTo>
                    <a:pt x="13228" y="12157"/>
                    <a:pt x="13228" y="12173"/>
                    <a:pt x="13228" y="12190"/>
                  </a:cubicBezTo>
                  <a:cubicBezTo>
                    <a:pt x="13206" y="12190"/>
                    <a:pt x="13185" y="12197"/>
                    <a:pt x="13168" y="12197"/>
                  </a:cubicBezTo>
                  <a:cubicBezTo>
                    <a:pt x="13159" y="12197"/>
                    <a:pt x="13152" y="12195"/>
                    <a:pt x="13147" y="12190"/>
                  </a:cubicBezTo>
                  <a:cubicBezTo>
                    <a:pt x="13131" y="12190"/>
                    <a:pt x="13115" y="12173"/>
                    <a:pt x="13115" y="12157"/>
                  </a:cubicBezTo>
                  <a:cubicBezTo>
                    <a:pt x="13115" y="12157"/>
                    <a:pt x="13131" y="12141"/>
                    <a:pt x="13131" y="12141"/>
                  </a:cubicBezTo>
                  <a:close/>
                  <a:moveTo>
                    <a:pt x="1888" y="12206"/>
                  </a:moveTo>
                  <a:cubicBezTo>
                    <a:pt x="1904" y="12206"/>
                    <a:pt x="1904" y="12222"/>
                    <a:pt x="1920" y="12222"/>
                  </a:cubicBezTo>
                  <a:cubicBezTo>
                    <a:pt x="1904" y="12238"/>
                    <a:pt x="1888" y="12238"/>
                    <a:pt x="1872" y="12254"/>
                  </a:cubicBezTo>
                  <a:cubicBezTo>
                    <a:pt x="1856" y="12238"/>
                    <a:pt x="1856" y="12238"/>
                    <a:pt x="1840" y="12222"/>
                  </a:cubicBezTo>
                  <a:cubicBezTo>
                    <a:pt x="1856" y="12222"/>
                    <a:pt x="1872" y="12206"/>
                    <a:pt x="1888" y="12206"/>
                  </a:cubicBezTo>
                  <a:close/>
                  <a:moveTo>
                    <a:pt x="3711" y="12206"/>
                  </a:moveTo>
                  <a:cubicBezTo>
                    <a:pt x="3711" y="12206"/>
                    <a:pt x="3727" y="12222"/>
                    <a:pt x="3727" y="12238"/>
                  </a:cubicBezTo>
                  <a:cubicBezTo>
                    <a:pt x="3727" y="12238"/>
                    <a:pt x="3711" y="12254"/>
                    <a:pt x="3711" y="12254"/>
                  </a:cubicBezTo>
                  <a:cubicBezTo>
                    <a:pt x="3695" y="12238"/>
                    <a:pt x="3695" y="12238"/>
                    <a:pt x="3695" y="12222"/>
                  </a:cubicBezTo>
                  <a:cubicBezTo>
                    <a:pt x="3695" y="12206"/>
                    <a:pt x="3695" y="12206"/>
                    <a:pt x="3711" y="12206"/>
                  </a:cubicBezTo>
                  <a:close/>
                  <a:moveTo>
                    <a:pt x="8711" y="12206"/>
                  </a:moveTo>
                  <a:cubicBezTo>
                    <a:pt x="8711" y="12206"/>
                    <a:pt x="8727" y="12222"/>
                    <a:pt x="8727" y="12238"/>
                  </a:cubicBezTo>
                  <a:cubicBezTo>
                    <a:pt x="8727" y="12238"/>
                    <a:pt x="8711" y="12254"/>
                    <a:pt x="8711" y="12254"/>
                  </a:cubicBezTo>
                  <a:cubicBezTo>
                    <a:pt x="8695" y="12238"/>
                    <a:pt x="8695" y="12238"/>
                    <a:pt x="8679" y="12222"/>
                  </a:cubicBezTo>
                  <a:cubicBezTo>
                    <a:pt x="8679" y="12206"/>
                    <a:pt x="8695" y="12206"/>
                    <a:pt x="8711" y="12206"/>
                  </a:cubicBezTo>
                  <a:close/>
                  <a:moveTo>
                    <a:pt x="12921" y="12270"/>
                  </a:moveTo>
                  <a:cubicBezTo>
                    <a:pt x="12937" y="12270"/>
                    <a:pt x="12953" y="12286"/>
                    <a:pt x="12969" y="12286"/>
                  </a:cubicBezTo>
                  <a:cubicBezTo>
                    <a:pt x="12953" y="12286"/>
                    <a:pt x="12953" y="12303"/>
                    <a:pt x="12937" y="12303"/>
                  </a:cubicBezTo>
                  <a:cubicBezTo>
                    <a:pt x="12921" y="12303"/>
                    <a:pt x="12905" y="12286"/>
                    <a:pt x="12889" y="12286"/>
                  </a:cubicBezTo>
                  <a:cubicBezTo>
                    <a:pt x="12905" y="12286"/>
                    <a:pt x="12905" y="12270"/>
                    <a:pt x="12921" y="12270"/>
                  </a:cubicBezTo>
                  <a:close/>
                  <a:moveTo>
                    <a:pt x="2840" y="12141"/>
                  </a:moveTo>
                  <a:cubicBezTo>
                    <a:pt x="2920" y="12157"/>
                    <a:pt x="2936" y="12206"/>
                    <a:pt x="2969" y="12222"/>
                  </a:cubicBezTo>
                  <a:cubicBezTo>
                    <a:pt x="3017" y="12254"/>
                    <a:pt x="3065" y="12270"/>
                    <a:pt x="3114" y="12286"/>
                  </a:cubicBezTo>
                  <a:lnTo>
                    <a:pt x="3114" y="12367"/>
                  </a:lnTo>
                  <a:lnTo>
                    <a:pt x="2920" y="12367"/>
                  </a:lnTo>
                  <a:cubicBezTo>
                    <a:pt x="2904" y="12335"/>
                    <a:pt x="2920" y="12319"/>
                    <a:pt x="2904" y="12286"/>
                  </a:cubicBezTo>
                  <a:cubicBezTo>
                    <a:pt x="2888" y="12270"/>
                    <a:pt x="2840" y="12254"/>
                    <a:pt x="2840" y="12222"/>
                  </a:cubicBezTo>
                  <a:cubicBezTo>
                    <a:pt x="2823" y="12206"/>
                    <a:pt x="2840" y="12173"/>
                    <a:pt x="2840" y="12141"/>
                  </a:cubicBezTo>
                  <a:close/>
                  <a:moveTo>
                    <a:pt x="3211" y="12319"/>
                  </a:moveTo>
                  <a:cubicBezTo>
                    <a:pt x="3227" y="12319"/>
                    <a:pt x="3227" y="12335"/>
                    <a:pt x="3243" y="12335"/>
                  </a:cubicBezTo>
                  <a:cubicBezTo>
                    <a:pt x="3227" y="12351"/>
                    <a:pt x="3227" y="12367"/>
                    <a:pt x="3211" y="12367"/>
                  </a:cubicBezTo>
                  <a:cubicBezTo>
                    <a:pt x="3211" y="12367"/>
                    <a:pt x="3194" y="12367"/>
                    <a:pt x="3194" y="12351"/>
                  </a:cubicBezTo>
                  <a:cubicBezTo>
                    <a:pt x="3194" y="12335"/>
                    <a:pt x="3211" y="12335"/>
                    <a:pt x="3211" y="12319"/>
                  </a:cubicBezTo>
                  <a:close/>
                  <a:moveTo>
                    <a:pt x="11969" y="12551"/>
                  </a:moveTo>
                  <a:cubicBezTo>
                    <a:pt x="11967" y="12579"/>
                    <a:pt x="11952" y="12594"/>
                    <a:pt x="11937" y="12609"/>
                  </a:cubicBezTo>
                  <a:cubicBezTo>
                    <a:pt x="11897" y="12556"/>
                    <a:pt x="11923" y="12557"/>
                    <a:pt x="11969" y="12551"/>
                  </a:cubicBezTo>
                  <a:close/>
                  <a:moveTo>
                    <a:pt x="4033" y="12383"/>
                  </a:moveTo>
                  <a:cubicBezTo>
                    <a:pt x="4066" y="12383"/>
                    <a:pt x="4082" y="12383"/>
                    <a:pt x="4098" y="12399"/>
                  </a:cubicBezTo>
                  <a:cubicBezTo>
                    <a:pt x="4130" y="12448"/>
                    <a:pt x="4211" y="12432"/>
                    <a:pt x="4259" y="12480"/>
                  </a:cubicBezTo>
                  <a:cubicBezTo>
                    <a:pt x="4291" y="12528"/>
                    <a:pt x="4356" y="12561"/>
                    <a:pt x="4388" y="12593"/>
                  </a:cubicBezTo>
                  <a:cubicBezTo>
                    <a:pt x="4453" y="12609"/>
                    <a:pt x="4469" y="12657"/>
                    <a:pt x="4517" y="12690"/>
                  </a:cubicBezTo>
                  <a:cubicBezTo>
                    <a:pt x="4517" y="12722"/>
                    <a:pt x="4517" y="12738"/>
                    <a:pt x="4517" y="12770"/>
                  </a:cubicBezTo>
                  <a:cubicBezTo>
                    <a:pt x="4437" y="12770"/>
                    <a:pt x="4420" y="12722"/>
                    <a:pt x="4372" y="12690"/>
                  </a:cubicBezTo>
                  <a:lnTo>
                    <a:pt x="4372" y="12609"/>
                  </a:lnTo>
                  <a:cubicBezTo>
                    <a:pt x="4324" y="12625"/>
                    <a:pt x="4291" y="12641"/>
                    <a:pt x="4227" y="12674"/>
                  </a:cubicBezTo>
                  <a:cubicBezTo>
                    <a:pt x="4195" y="12657"/>
                    <a:pt x="4162" y="12625"/>
                    <a:pt x="4130" y="12609"/>
                  </a:cubicBezTo>
                  <a:cubicBezTo>
                    <a:pt x="4098" y="12625"/>
                    <a:pt x="4082" y="12641"/>
                    <a:pt x="4049" y="12674"/>
                  </a:cubicBezTo>
                  <a:cubicBezTo>
                    <a:pt x="4033" y="12657"/>
                    <a:pt x="4017" y="12657"/>
                    <a:pt x="3985" y="12657"/>
                  </a:cubicBezTo>
                  <a:cubicBezTo>
                    <a:pt x="3936" y="12625"/>
                    <a:pt x="3936" y="12609"/>
                    <a:pt x="4017" y="12528"/>
                  </a:cubicBezTo>
                  <a:cubicBezTo>
                    <a:pt x="4033" y="12480"/>
                    <a:pt x="4033" y="12432"/>
                    <a:pt x="4033" y="12383"/>
                  </a:cubicBezTo>
                  <a:close/>
                  <a:moveTo>
                    <a:pt x="3565" y="12609"/>
                  </a:moveTo>
                  <a:lnTo>
                    <a:pt x="3565" y="12609"/>
                  </a:lnTo>
                  <a:cubicBezTo>
                    <a:pt x="3614" y="12657"/>
                    <a:pt x="3614" y="12657"/>
                    <a:pt x="3582" y="12803"/>
                  </a:cubicBezTo>
                  <a:cubicBezTo>
                    <a:pt x="3517" y="12722"/>
                    <a:pt x="3517" y="12674"/>
                    <a:pt x="3565" y="12609"/>
                  </a:cubicBezTo>
                  <a:close/>
                  <a:moveTo>
                    <a:pt x="3395" y="12725"/>
                  </a:moveTo>
                  <a:cubicBezTo>
                    <a:pt x="3412" y="12725"/>
                    <a:pt x="3431" y="12729"/>
                    <a:pt x="3453" y="12738"/>
                  </a:cubicBezTo>
                  <a:cubicBezTo>
                    <a:pt x="3453" y="12754"/>
                    <a:pt x="3469" y="12786"/>
                    <a:pt x="3469" y="12819"/>
                  </a:cubicBezTo>
                  <a:cubicBezTo>
                    <a:pt x="3404" y="12835"/>
                    <a:pt x="3340" y="12867"/>
                    <a:pt x="3259" y="12899"/>
                  </a:cubicBezTo>
                  <a:cubicBezTo>
                    <a:pt x="3259" y="12867"/>
                    <a:pt x="3259" y="12835"/>
                    <a:pt x="3243" y="12819"/>
                  </a:cubicBezTo>
                  <a:cubicBezTo>
                    <a:pt x="3295" y="12793"/>
                    <a:pt x="3326" y="12725"/>
                    <a:pt x="3395" y="12725"/>
                  </a:cubicBezTo>
                  <a:close/>
                  <a:moveTo>
                    <a:pt x="2549" y="12843"/>
                  </a:moveTo>
                  <a:cubicBezTo>
                    <a:pt x="2569" y="12843"/>
                    <a:pt x="2590" y="12851"/>
                    <a:pt x="2614" y="12867"/>
                  </a:cubicBezTo>
                  <a:cubicBezTo>
                    <a:pt x="2590" y="12891"/>
                    <a:pt x="2569" y="12903"/>
                    <a:pt x="2549" y="12903"/>
                  </a:cubicBezTo>
                  <a:cubicBezTo>
                    <a:pt x="2529" y="12903"/>
                    <a:pt x="2509" y="12891"/>
                    <a:pt x="2485" y="12867"/>
                  </a:cubicBezTo>
                  <a:cubicBezTo>
                    <a:pt x="2509" y="12851"/>
                    <a:pt x="2529" y="12843"/>
                    <a:pt x="2549" y="12843"/>
                  </a:cubicBezTo>
                  <a:close/>
                  <a:moveTo>
                    <a:pt x="13050" y="11335"/>
                  </a:moveTo>
                  <a:cubicBezTo>
                    <a:pt x="13115" y="11351"/>
                    <a:pt x="13179" y="11383"/>
                    <a:pt x="13244" y="11415"/>
                  </a:cubicBezTo>
                  <a:cubicBezTo>
                    <a:pt x="13195" y="11464"/>
                    <a:pt x="13131" y="11496"/>
                    <a:pt x="13050" y="11512"/>
                  </a:cubicBezTo>
                  <a:cubicBezTo>
                    <a:pt x="13050" y="11577"/>
                    <a:pt x="13131" y="11593"/>
                    <a:pt x="13147" y="11641"/>
                  </a:cubicBezTo>
                  <a:cubicBezTo>
                    <a:pt x="13002" y="11722"/>
                    <a:pt x="13002" y="11722"/>
                    <a:pt x="12937" y="11851"/>
                  </a:cubicBezTo>
                  <a:lnTo>
                    <a:pt x="12792" y="11851"/>
                  </a:lnTo>
                  <a:cubicBezTo>
                    <a:pt x="12760" y="11867"/>
                    <a:pt x="12728" y="11899"/>
                    <a:pt x="12695" y="11915"/>
                  </a:cubicBezTo>
                  <a:cubicBezTo>
                    <a:pt x="12679" y="12028"/>
                    <a:pt x="12679" y="12028"/>
                    <a:pt x="12744" y="12125"/>
                  </a:cubicBezTo>
                  <a:cubicBezTo>
                    <a:pt x="12719" y="12141"/>
                    <a:pt x="12691" y="12141"/>
                    <a:pt x="12659" y="12141"/>
                  </a:cubicBezTo>
                  <a:cubicBezTo>
                    <a:pt x="12627" y="12141"/>
                    <a:pt x="12590" y="12141"/>
                    <a:pt x="12550" y="12157"/>
                  </a:cubicBezTo>
                  <a:cubicBezTo>
                    <a:pt x="12550" y="12157"/>
                    <a:pt x="12518" y="12173"/>
                    <a:pt x="12502" y="12190"/>
                  </a:cubicBezTo>
                  <a:cubicBezTo>
                    <a:pt x="12486" y="12173"/>
                    <a:pt x="12469" y="12173"/>
                    <a:pt x="12453" y="12157"/>
                  </a:cubicBezTo>
                  <a:cubicBezTo>
                    <a:pt x="12437" y="12157"/>
                    <a:pt x="12405" y="12157"/>
                    <a:pt x="12405" y="12173"/>
                  </a:cubicBezTo>
                  <a:cubicBezTo>
                    <a:pt x="12405" y="12206"/>
                    <a:pt x="12389" y="12238"/>
                    <a:pt x="12357" y="12270"/>
                  </a:cubicBezTo>
                  <a:cubicBezTo>
                    <a:pt x="12276" y="12303"/>
                    <a:pt x="12276" y="12383"/>
                    <a:pt x="12227" y="12432"/>
                  </a:cubicBezTo>
                  <a:lnTo>
                    <a:pt x="12147" y="12432"/>
                  </a:lnTo>
                  <a:cubicBezTo>
                    <a:pt x="12131" y="12464"/>
                    <a:pt x="12115" y="12512"/>
                    <a:pt x="12082" y="12544"/>
                  </a:cubicBezTo>
                  <a:lnTo>
                    <a:pt x="12002" y="12544"/>
                  </a:lnTo>
                  <a:cubicBezTo>
                    <a:pt x="11969" y="12528"/>
                    <a:pt x="11953" y="12512"/>
                    <a:pt x="11953" y="12496"/>
                  </a:cubicBezTo>
                  <a:lnTo>
                    <a:pt x="11711" y="12496"/>
                  </a:lnTo>
                  <a:cubicBezTo>
                    <a:pt x="11695" y="12528"/>
                    <a:pt x="11695" y="12561"/>
                    <a:pt x="11679" y="12593"/>
                  </a:cubicBezTo>
                  <a:cubicBezTo>
                    <a:pt x="11667" y="12605"/>
                    <a:pt x="11651" y="12608"/>
                    <a:pt x="11630" y="12608"/>
                  </a:cubicBezTo>
                  <a:cubicBezTo>
                    <a:pt x="11607" y="12608"/>
                    <a:pt x="11580" y="12604"/>
                    <a:pt x="11546" y="12604"/>
                  </a:cubicBezTo>
                  <a:cubicBezTo>
                    <a:pt x="11528" y="12604"/>
                    <a:pt x="11507" y="12605"/>
                    <a:pt x="11485" y="12609"/>
                  </a:cubicBezTo>
                  <a:cubicBezTo>
                    <a:pt x="11437" y="12657"/>
                    <a:pt x="11389" y="12722"/>
                    <a:pt x="11308" y="12803"/>
                  </a:cubicBezTo>
                  <a:cubicBezTo>
                    <a:pt x="11276" y="12738"/>
                    <a:pt x="11260" y="12706"/>
                    <a:pt x="11244" y="12674"/>
                  </a:cubicBezTo>
                  <a:lnTo>
                    <a:pt x="11082" y="12674"/>
                  </a:lnTo>
                  <a:cubicBezTo>
                    <a:pt x="11066" y="12706"/>
                    <a:pt x="11050" y="12738"/>
                    <a:pt x="11034" y="12786"/>
                  </a:cubicBezTo>
                  <a:cubicBezTo>
                    <a:pt x="11002" y="12770"/>
                    <a:pt x="10985" y="12754"/>
                    <a:pt x="10953" y="12722"/>
                  </a:cubicBezTo>
                  <a:cubicBezTo>
                    <a:pt x="10905" y="12770"/>
                    <a:pt x="10856" y="12803"/>
                    <a:pt x="10808" y="12835"/>
                  </a:cubicBezTo>
                  <a:lnTo>
                    <a:pt x="10598" y="12835"/>
                  </a:lnTo>
                  <a:cubicBezTo>
                    <a:pt x="10582" y="12851"/>
                    <a:pt x="10566" y="12867"/>
                    <a:pt x="10550" y="12883"/>
                  </a:cubicBezTo>
                  <a:cubicBezTo>
                    <a:pt x="10534" y="12883"/>
                    <a:pt x="10518" y="12899"/>
                    <a:pt x="10485" y="12899"/>
                  </a:cubicBezTo>
                  <a:lnTo>
                    <a:pt x="9340" y="12899"/>
                  </a:lnTo>
                  <a:cubicBezTo>
                    <a:pt x="9308" y="12883"/>
                    <a:pt x="9292" y="12867"/>
                    <a:pt x="9276" y="12851"/>
                  </a:cubicBezTo>
                  <a:lnTo>
                    <a:pt x="8840" y="12851"/>
                  </a:lnTo>
                  <a:cubicBezTo>
                    <a:pt x="8824" y="12867"/>
                    <a:pt x="8808" y="12883"/>
                    <a:pt x="8759" y="12915"/>
                  </a:cubicBezTo>
                  <a:cubicBezTo>
                    <a:pt x="8743" y="12851"/>
                    <a:pt x="8711" y="12803"/>
                    <a:pt x="8695" y="12786"/>
                  </a:cubicBezTo>
                  <a:lnTo>
                    <a:pt x="8501" y="12786"/>
                  </a:lnTo>
                  <a:cubicBezTo>
                    <a:pt x="8469" y="12770"/>
                    <a:pt x="8453" y="12738"/>
                    <a:pt x="8421" y="12722"/>
                  </a:cubicBezTo>
                  <a:cubicBezTo>
                    <a:pt x="8405" y="12738"/>
                    <a:pt x="8372" y="12770"/>
                    <a:pt x="8356" y="12786"/>
                  </a:cubicBezTo>
                  <a:cubicBezTo>
                    <a:pt x="8349" y="12788"/>
                    <a:pt x="8342" y="12788"/>
                    <a:pt x="8335" y="12788"/>
                  </a:cubicBezTo>
                  <a:cubicBezTo>
                    <a:pt x="8261" y="12788"/>
                    <a:pt x="8226" y="12720"/>
                    <a:pt x="8152" y="12720"/>
                  </a:cubicBezTo>
                  <a:cubicBezTo>
                    <a:pt x="8145" y="12720"/>
                    <a:pt x="8138" y="12721"/>
                    <a:pt x="8130" y="12722"/>
                  </a:cubicBezTo>
                  <a:cubicBezTo>
                    <a:pt x="8066" y="12722"/>
                    <a:pt x="8001" y="12690"/>
                    <a:pt x="7937" y="12657"/>
                  </a:cubicBezTo>
                  <a:cubicBezTo>
                    <a:pt x="7921" y="12690"/>
                    <a:pt x="7888" y="12706"/>
                    <a:pt x="7872" y="12722"/>
                  </a:cubicBezTo>
                  <a:cubicBezTo>
                    <a:pt x="7776" y="12657"/>
                    <a:pt x="7663" y="12641"/>
                    <a:pt x="7598" y="12561"/>
                  </a:cubicBezTo>
                  <a:cubicBezTo>
                    <a:pt x="7501" y="12544"/>
                    <a:pt x="7421" y="12496"/>
                    <a:pt x="7340" y="12464"/>
                  </a:cubicBezTo>
                  <a:cubicBezTo>
                    <a:pt x="7324" y="12464"/>
                    <a:pt x="7340" y="12448"/>
                    <a:pt x="7340" y="12432"/>
                  </a:cubicBezTo>
                  <a:lnTo>
                    <a:pt x="7146" y="12432"/>
                  </a:lnTo>
                  <a:cubicBezTo>
                    <a:pt x="7130" y="12399"/>
                    <a:pt x="7130" y="12367"/>
                    <a:pt x="7098" y="12319"/>
                  </a:cubicBezTo>
                  <a:lnTo>
                    <a:pt x="7017" y="12319"/>
                  </a:lnTo>
                  <a:cubicBezTo>
                    <a:pt x="6985" y="12303"/>
                    <a:pt x="6969" y="12286"/>
                    <a:pt x="6937" y="12254"/>
                  </a:cubicBezTo>
                  <a:cubicBezTo>
                    <a:pt x="6904" y="12303"/>
                    <a:pt x="6856" y="12335"/>
                    <a:pt x="6792" y="12383"/>
                  </a:cubicBezTo>
                  <a:cubicBezTo>
                    <a:pt x="6759" y="12351"/>
                    <a:pt x="6727" y="12319"/>
                    <a:pt x="6695" y="12286"/>
                  </a:cubicBezTo>
                  <a:cubicBezTo>
                    <a:pt x="6743" y="12270"/>
                    <a:pt x="6792" y="12254"/>
                    <a:pt x="6824" y="12238"/>
                  </a:cubicBezTo>
                  <a:cubicBezTo>
                    <a:pt x="6792" y="12173"/>
                    <a:pt x="6743" y="12125"/>
                    <a:pt x="6792" y="12028"/>
                  </a:cubicBezTo>
                  <a:cubicBezTo>
                    <a:pt x="6808" y="12028"/>
                    <a:pt x="6840" y="12028"/>
                    <a:pt x="6888" y="12012"/>
                  </a:cubicBezTo>
                  <a:cubicBezTo>
                    <a:pt x="6904" y="11980"/>
                    <a:pt x="6921" y="11948"/>
                    <a:pt x="6969" y="11883"/>
                  </a:cubicBezTo>
                  <a:cubicBezTo>
                    <a:pt x="6969" y="11964"/>
                    <a:pt x="6985" y="12012"/>
                    <a:pt x="7001" y="12077"/>
                  </a:cubicBezTo>
                  <a:cubicBezTo>
                    <a:pt x="7066" y="12061"/>
                    <a:pt x="7098" y="11996"/>
                    <a:pt x="7146" y="11964"/>
                  </a:cubicBezTo>
                  <a:lnTo>
                    <a:pt x="7243" y="11964"/>
                  </a:lnTo>
                  <a:cubicBezTo>
                    <a:pt x="7340" y="11996"/>
                    <a:pt x="7421" y="12028"/>
                    <a:pt x="7534" y="12077"/>
                  </a:cubicBezTo>
                  <a:lnTo>
                    <a:pt x="7646" y="12077"/>
                  </a:lnTo>
                  <a:cubicBezTo>
                    <a:pt x="7679" y="12109"/>
                    <a:pt x="7695" y="12125"/>
                    <a:pt x="7727" y="12141"/>
                  </a:cubicBezTo>
                  <a:lnTo>
                    <a:pt x="7856" y="12141"/>
                  </a:lnTo>
                  <a:cubicBezTo>
                    <a:pt x="7888" y="12157"/>
                    <a:pt x="7905" y="12173"/>
                    <a:pt x="7937" y="12190"/>
                  </a:cubicBezTo>
                  <a:cubicBezTo>
                    <a:pt x="7953" y="12173"/>
                    <a:pt x="7969" y="12173"/>
                    <a:pt x="7985" y="12157"/>
                  </a:cubicBezTo>
                  <a:cubicBezTo>
                    <a:pt x="8066" y="12173"/>
                    <a:pt x="8130" y="12206"/>
                    <a:pt x="8211" y="12238"/>
                  </a:cubicBezTo>
                  <a:cubicBezTo>
                    <a:pt x="8242" y="12228"/>
                    <a:pt x="8279" y="12198"/>
                    <a:pt x="8322" y="12198"/>
                  </a:cubicBezTo>
                  <a:cubicBezTo>
                    <a:pt x="8347" y="12198"/>
                    <a:pt x="8375" y="12208"/>
                    <a:pt x="8405" y="12238"/>
                  </a:cubicBezTo>
                  <a:cubicBezTo>
                    <a:pt x="8437" y="12270"/>
                    <a:pt x="8534" y="12254"/>
                    <a:pt x="8566" y="12319"/>
                  </a:cubicBezTo>
                  <a:lnTo>
                    <a:pt x="8953" y="12319"/>
                  </a:lnTo>
                  <a:cubicBezTo>
                    <a:pt x="8969" y="12254"/>
                    <a:pt x="9018" y="12222"/>
                    <a:pt x="9098" y="12190"/>
                  </a:cubicBezTo>
                  <a:cubicBezTo>
                    <a:pt x="9130" y="12206"/>
                    <a:pt x="9163" y="12238"/>
                    <a:pt x="9195" y="12254"/>
                  </a:cubicBezTo>
                  <a:cubicBezTo>
                    <a:pt x="9227" y="12238"/>
                    <a:pt x="9243" y="12222"/>
                    <a:pt x="9276" y="12206"/>
                  </a:cubicBezTo>
                  <a:lnTo>
                    <a:pt x="9405" y="12206"/>
                  </a:lnTo>
                  <a:cubicBezTo>
                    <a:pt x="9437" y="12222"/>
                    <a:pt x="9469" y="12254"/>
                    <a:pt x="9518" y="12286"/>
                  </a:cubicBezTo>
                  <a:cubicBezTo>
                    <a:pt x="9485" y="12303"/>
                    <a:pt x="9469" y="12319"/>
                    <a:pt x="9437" y="12351"/>
                  </a:cubicBezTo>
                  <a:cubicBezTo>
                    <a:pt x="9501" y="12367"/>
                    <a:pt x="9566" y="12399"/>
                    <a:pt x="9647" y="12432"/>
                  </a:cubicBezTo>
                  <a:cubicBezTo>
                    <a:pt x="9647" y="12367"/>
                    <a:pt x="9663" y="12335"/>
                    <a:pt x="9663" y="12286"/>
                  </a:cubicBezTo>
                  <a:cubicBezTo>
                    <a:pt x="9695" y="12254"/>
                    <a:pt x="9727" y="12222"/>
                    <a:pt x="9760" y="12190"/>
                  </a:cubicBezTo>
                  <a:cubicBezTo>
                    <a:pt x="9824" y="12254"/>
                    <a:pt x="9856" y="12303"/>
                    <a:pt x="9905" y="12367"/>
                  </a:cubicBezTo>
                  <a:cubicBezTo>
                    <a:pt x="9953" y="12335"/>
                    <a:pt x="9921" y="12270"/>
                    <a:pt x="9937" y="12238"/>
                  </a:cubicBezTo>
                  <a:cubicBezTo>
                    <a:pt x="9953" y="12222"/>
                    <a:pt x="9969" y="12206"/>
                    <a:pt x="9985" y="12206"/>
                  </a:cubicBezTo>
                  <a:cubicBezTo>
                    <a:pt x="10018" y="12200"/>
                    <a:pt x="10050" y="12199"/>
                    <a:pt x="10082" y="12199"/>
                  </a:cubicBezTo>
                  <a:cubicBezTo>
                    <a:pt x="10145" y="12199"/>
                    <a:pt x="10206" y="12206"/>
                    <a:pt x="10260" y="12206"/>
                  </a:cubicBezTo>
                  <a:cubicBezTo>
                    <a:pt x="10292" y="12157"/>
                    <a:pt x="10324" y="12141"/>
                    <a:pt x="10372" y="12093"/>
                  </a:cubicBezTo>
                  <a:cubicBezTo>
                    <a:pt x="10340" y="12061"/>
                    <a:pt x="10324" y="12028"/>
                    <a:pt x="10308" y="11996"/>
                  </a:cubicBezTo>
                  <a:cubicBezTo>
                    <a:pt x="10340" y="11964"/>
                    <a:pt x="10356" y="11932"/>
                    <a:pt x="10389" y="11915"/>
                  </a:cubicBezTo>
                  <a:lnTo>
                    <a:pt x="10469" y="11915"/>
                  </a:lnTo>
                  <a:cubicBezTo>
                    <a:pt x="10518" y="11948"/>
                    <a:pt x="10485" y="11996"/>
                    <a:pt x="10518" y="12061"/>
                  </a:cubicBezTo>
                  <a:cubicBezTo>
                    <a:pt x="10534" y="12077"/>
                    <a:pt x="10582" y="12109"/>
                    <a:pt x="10631" y="12157"/>
                  </a:cubicBezTo>
                  <a:cubicBezTo>
                    <a:pt x="10663" y="12125"/>
                    <a:pt x="10695" y="12109"/>
                    <a:pt x="10743" y="12093"/>
                  </a:cubicBezTo>
                  <a:cubicBezTo>
                    <a:pt x="10763" y="12085"/>
                    <a:pt x="10783" y="12083"/>
                    <a:pt x="10803" y="12083"/>
                  </a:cubicBezTo>
                  <a:cubicBezTo>
                    <a:pt x="10831" y="12083"/>
                    <a:pt x="10860" y="12087"/>
                    <a:pt x="10889" y="12087"/>
                  </a:cubicBezTo>
                  <a:cubicBezTo>
                    <a:pt x="10928" y="12087"/>
                    <a:pt x="10966" y="12080"/>
                    <a:pt x="11002" y="12044"/>
                  </a:cubicBezTo>
                  <a:cubicBezTo>
                    <a:pt x="11066" y="11996"/>
                    <a:pt x="11195" y="12061"/>
                    <a:pt x="11227" y="11964"/>
                  </a:cubicBezTo>
                  <a:cubicBezTo>
                    <a:pt x="11250" y="11964"/>
                    <a:pt x="11275" y="11965"/>
                    <a:pt x="11299" y="11965"/>
                  </a:cubicBezTo>
                  <a:cubicBezTo>
                    <a:pt x="11359" y="11965"/>
                    <a:pt x="11419" y="11957"/>
                    <a:pt x="11453" y="11899"/>
                  </a:cubicBezTo>
                  <a:cubicBezTo>
                    <a:pt x="11462" y="11901"/>
                    <a:pt x="11470" y="11901"/>
                    <a:pt x="11477" y="11901"/>
                  </a:cubicBezTo>
                  <a:cubicBezTo>
                    <a:pt x="11569" y="11901"/>
                    <a:pt x="11588" y="11817"/>
                    <a:pt x="11663" y="11802"/>
                  </a:cubicBezTo>
                  <a:cubicBezTo>
                    <a:pt x="11679" y="11819"/>
                    <a:pt x="11695" y="11819"/>
                    <a:pt x="11727" y="11851"/>
                  </a:cubicBezTo>
                  <a:cubicBezTo>
                    <a:pt x="11744" y="11835"/>
                    <a:pt x="11760" y="11802"/>
                    <a:pt x="11792" y="11802"/>
                  </a:cubicBezTo>
                  <a:cubicBezTo>
                    <a:pt x="11816" y="11794"/>
                    <a:pt x="11840" y="11794"/>
                    <a:pt x="11865" y="11794"/>
                  </a:cubicBezTo>
                  <a:cubicBezTo>
                    <a:pt x="11889" y="11794"/>
                    <a:pt x="11913" y="11794"/>
                    <a:pt x="11937" y="11786"/>
                  </a:cubicBezTo>
                  <a:cubicBezTo>
                    <a:pt x="11953" y="11786"/>
                    <a:pt x="11986" y="11754"/>
                    <a:pt x="12018" y="11738"/>
                  </a:cubicBezTo>
                  <a:lnTo>
                    <a:pt x="12179" y="11738"/>
                  </a:lnTo>
                  <a:cubicBezTo>
                    <a:pt x="12227" y="11673"/>
                    <a:pt x="12292" y="11609"/>
                    <a:pt x="12340" y="11577"/>
                  </a:cubicBezTo>
                  <a:cubicBezTo>
                    <a:pt x="12366" y="11565"/>
                    <a:pt x="12387" y="11561"/>
                    <a:pt x="12405" y="11561"/>
                  </a:cubicBezTo>
                  <a:cubicBezTo>
                    <a:pt x="12462" y="11561"/>
                    <a:pt x="12481" y="11609"/>
                    <a:pt x="12518" y="11609"/>
                  </a:cubicBezTo>
                  <a:lnTo>
                    <a:pt x="12582" y="11609"/>
                  </a:lnTo>
                  <a:cubicBezTo>
                    <a:pt x="12647" y="11544"/>
                    <a:pt x="12711" y="11496"/>
                    <a:pt x="12792" y="11448"/>
                  </a:cubicBezTo>
                  <a:lnTo>
                    <a:pt x="12921" y="11448"/>
                  </a:lnTo>
                  <a:cubicBezTo>
                    <a:pt x="12969" y="11399"/>
                    <a:pt x="13002" y="11367"/>
                    <a:pt x="13050" y="11335"/>
                  </a:cubicBezTo>
                  <a:close/>
                  <a:moveTo>
                    <a:pt x="3678" y="12891"/>
                  </a:moveTo>
                  <a:cubicBezTo>
                    <a:pt x="3699" y="12891"/>
                    <a:pt x="3719" y="12899"/>
                    <a:pt x="3743" y="12915"/>
                  </a:cubicBezTo>
                  <a:cubicBezTo>
                    <a:pt x="3695" y="12964"/>
                    <a:pt x="3678" y="13028"/>
                    <a:pt x="3646" y="13077"/>
                  </a:cubicBezTo>
                  <a:cubicBezTo>
                    <a:pt x="3582" y="13028"/>
                    <a:pt x="3614" y="12964"/>
                    <a:pt x="3614" y="12915"/>
                  </a:cubicBezTo>
                  <a:cubicBezTo>
                    <a:pt x="3638" y="12899"/>
                    <a:pt x="3658" y="12891"/>
                    <a:pt x="3678" y="12891"/>
                  </a:cubicBezTo>
                  <a:close/>
                  <a:moveTo>
                    <a:pt x="6179" y="14545"/>
                  </a:moveTo>
                  <a:cubicBezTo>
                    <a:pt x="6195" y="14545"/>
                    <a:pt x="6195" y="14561"/>
                    <a:pt x="6211" y="14561"/>
                  </a:cubicBezTo>
                  <a:cubicBezTo>
                    <a:pt x="6195" y="14561"/>
                    <a:pt x="6179" y="14577"/>
                    <a:pt x="6162" y="14577"/>
                  </a:cubicBezTo>
                  <a:cubicBezTo>
                    <a:pt x="6162" y="14577"/>
                    <a:pt x="6146" y="14561"/>
                    <a:pt x="6130" y="14561"/>
                  </a:cubicBezTo>
                  <a:cubicBezTo>
                    <a:pt x="6146" y="14561"/>
                    <a:pt x="6162" y="14545"/>
                    <a:pt x="6179" y="14545"/>
                  </a:cubicBezTo>
                  <a:close/>
                  <a:moveTo>
                    <a:pt x="6308" y="14529"/>
                  </a:moveTo>
                  <a:cubicBezTo>
                    <a:pt x="6340" y="14529"/>
                    <a:pt x="6372" y="14545"/>
                    <a:pt x="6404" y="14545"/>
                  </a:cubicBezTo>
                  <a:cubicBezTo>
                    <a:pt x="6404" y="14561"/>
                    <a:pt x="6404" y="14561"/>
                    <a:pt x="6404" y="14577"/>
                  </a:cubicBezTo>
                  <a:cubicBezTo>
                    <a:pt x="6372" y="14577"/>
                    <a:pt x="6340" y="14593"/>
                    <a:pt x="6324" y="14593"/>
                  </a:cubicBezTo>
                  <a:cubicBezTo>
                    <a:pt x="6308" y="14593"/>
                    <a:pt x="6292" y="14561"/>
                    <a:pt x="6292" y="14545"/>
                  </a:cubicBezTo>
                  <a:cubicBezTo>
                    <a:pt x="6292" y="14545"/>
                    <a:pt x="6308" y="14529"/>
                    <a:pt x="6308" y="14529"/>
                  </a:cubicBezTo>
                  <a:close/>
                  <a:moveTo>
                    <a:pt x="7265" y="1"/>
                  </a:moveTo>
                  <a:cubicBezTo>
                    <a:pt x="7222" y="1"/>
                    <a:pt x="7187" y="35"/>
                    <a:pt x="7163" y="60"/>
                  </a:cubicBezTo>
                  <a:cubicBezTo>
                    <a:pt x="7122" y="60"/>
                    <a:pt x="7082" y="64"/>
                    <a:pt x="7042" y="64"/>
                  </a:cubicBezTo>
                  <a:cubicBezTo>
                    <a:pt x="7001" y="64"/>
                    <a:pt x="6961" y="60"/>
                    <a:pt x="6921" y="43"/>
                  </a:cubicBezTo>
                  <a:cubicBezTo>
                    <a:pt x="6904" y="43"/>
                    <a:pt x="6888" y="27"/>
                    <a:pt x="6872" y="11"/>
                  </a:cubicBezTo>
                  <a:cubicBezTo>
                    <a:pt x="6856" y="27"/>
                    <a:pt x="6824" y="43"/>
                    <a:pt x="6792" y="76"/>
                  </a:cubicBezTo>
                  <a:lnTo>
                    <a:pt x="6598" y="76"/>
                  </a:lnTo>
                  <a:cubicBezTo>
                    <a:pt x="6533" y="124"/>
                    <a:pt x="6533" y="221"/>
                    <a:pt x="6437" y="237"/>
                  </a:cubicBezTo>
                  <a:lnTo>
                    <a:pt x="6308" y="237"/>
                  </a:lnTo>
                  <a:cubicBezTo>
                    <a:pt x="6292" y="205"/>
                    <a:pt x="6275" y="156"/>
                    <a:pt x="6243" y="108"/>
                  </a:cubicBezTo>
                  <a:cubicBezTo>
                    <a:pt x="6195" y="156"/>
                    <a:pt x="6162" y="205"/>
                    <a:pt x="6130" y="237"/>
                  </a:cubicBezTo>
                  <a:lnTo>
                    <a:pt x="5824" y="237"/>
                  </a:lnTo>
                  <a:cubicBezTo>
                    <a:pt x="5791" y="221"/>
                    <a:pt x="5775" y="205"/>
                    <a:pt x="5743" y="189"/>
                  </a:cubicBezTo>
                  <a:cubicBezTo>
                    <a:pt x="5727" y="221"/>
                    <a:pt x="5711" y="253"/>
                    <a:pt x="5695" y="302"/>
                  </a:cubicBezTo>
                  <a:lnTo>
                    <a:pt x="5420" y="302"/>
                  </a:lnTo>
                  <a:cubicBezTo>
                    <a:pt x="5356" y="334"/>
                    <a:pt x="5324" y="366"/>
                    <a:pt x="5291" y="382"/>
                  </a:cubicBezTo>
                  <a:lnTo>
                    <a:pt x="5291" y="511"/>
                  </a:lnTo>
                  <a:cubicBezTo>
                    <a:pt x="5227" y="527"/>
                    <a:pt x="5179" y="560"/>
                    <a:pt x="5098" y="592"/>
                  </a:cubicBezTo>
                  <a:lnTo>
                    <a:pt x="4775" y="592"/>
                  </a:lnTo>
                  <a:cubicBezTo>
                    <a:pt x="4711" y="656"/>
                    <a:pt x="4566" y="640"/>
                    <a:pt x="4517" y="737"/>
                  </a:cubicBezTo>
                  <a:cubicBezTo>
                    <a:pt x="4582" y="802"/>
                    <a:pt x="4582" y="802"/>
                    <a:pt x="4566" y="866"/>
                  </a:cubicBezTo>
                  <a:cubicBezTo>
                    <a:pt x="4529" y="873"/>
                    <a:pt x="4493" y="881"/>
                    <a:pt x="4460" y="881"/>
                  </a:cubicBezTo>
                  <a:cubicBezTo>
                    <a:pt x="4419" y="881"/>
                    <a:pt x="4383" y="869"/>
                    <a:pt x="4356" y="834"/>
                  </a:cubicBezTo>
                  <a:cubicBezTo>
                    <a:pt x="4314" y="848"/>
                    <a:pt x="4285" y="885"/>
                    <a:pt x="4236" y="885"/>
                  </a:cubicBezTo>
                  <a:cubicBezTo>
                    <a:pt x="4228" y="885"/>
                    <a:pt x="4220" y="884"/>
                    <a:pt x="4211" y="882"/>
                  </a:cubicBezTo>
                  <a:cubicBezTo>
                    <a:pt x="4146" y="931"/>
                    <a:pt x="4098" y="979"/>
                    <a:pt x="4033" y="1027"/>
                  </a:cubicBezTo>
                  <a:cubicBezTo>
                    <a:pt x="4033" y="1060"/>
                    <a:pt x="4114" y="1060"/>
                    <a:pt x="4098" y="1108"/>
                  </a:cubicBezTo>
                  <a:lnTo>
                    <a:pt x="4195" y="1108"/>
                  </a:lnTo>
                  <a:cubicBezTo>
                    <a:pt x="4259" y="1140"/>
                    <a:pt x="4259" y="1189"/>
                    <a:pt x="4211" y="1221"/>
                  </a:cubicBezTo>
                  <a:cubicBezTo>
                    <a:pt x="4162" y="1205"/>
                    <a:pt x="4114" y="1173"/>
                    <a:pt x="4098" y="1108"/>
                  </a:cubicBezTo>
                  <a:lnTo>
                    <a:pt x="3920" y="1108"/>
                  </a:lnTo>
                  <a:cubicBezTo>
                    <a:pt x="3904" y="1140"/>
                    <a:pt x="3872" y="1156"/>
                    <a:pt x="3840" y="1173"/>
                  </a:cubicBezTo>
                  <a:lnTo>
                    <a:pt x="3711" y="1173"/>
                  </a:lnTo>
                  <a:cubicBezTo>
                    <a:pt x="3662" y="1237"/>
                    <a:pt x="3549" y="1269"/>
                    <a:pt x="3533" y="1334"/>
                  </a:cubicBezTo>
                  <a:cubicBezTo>
                    <a:pt x="3485" y="1350"/>
                    <a:pt x="3453" y="1350"/>
                    <a:pt x="3388" y="1350"/>
                  </a:cubicBezTo>
                  <a:cubicBezTo>
                    <a:pt x="3388" y="1398"/>
                    <a:pt x="3388" y="1431"/>
                    <a:pt x="3388" y="1463"/>
                  </a:cubicBezTo>
                  <a:cubicBezTo>
                    <a:pt x="3291" y="1511"/>
                    <a:pt x="3194" y="1527"/>
                    <a:pt x="3114" y="1608"/>
                  </a:cubicBezTo>
                  <a:cubicBezTo>
                    <a:pt x="3114" y="1640"/>
                    <a:pt x="3114" y="1689"/>
                    <a:pt x="3114" y="1721"/>
                  </a:cubicBezTo>
                  <a:cubicBezTo>
                    <a:pt x="3098" y="1769"/>
                    <a:pt x="3130" y="1818"/>
                    <a:pt x="3098" y="1866"/>
                  </a:cubicBezTo>
                  <a:cubicBezTo>
                    <a:pt x="3049" y="1866"/>
                    <a:pt x="3017" y="1882"/>
                    <a:pt x="2985" y="1898"/>
                  </a:cubicBezTo>
                  <a:cubicBezTo>
                    <a:pt x="2953" y="1947"/>
                    <a:pt x="3001" y="1995"/>
                    <a:pt x="2953" y="2044"/>
                  </a:cubicBezTo>
                  <a:cubicBezTo>
                    <a:pt x="2888" y="2044"/>
                    <a:pt x="2840" y="2060"/>
                    <a:pt x="2791" y="2060"/>
                  </a:cubicBezTo>
                  <a:cubicBezTo>
                    <a:pt x="2727" y="2189"/>
                    <a:pt x="2727" y="2189"/>
                    <a:pt x="2630" y="2221"/>
                  </a:cubicBezTo>
                  <a:cubicBezTo>
                    <a:pt x="2549" y="2237"/>
                    <a:pt x="2517" y="2286"/>
                    <a:pt x="2469" y="2334"/>
                  </a:cubicBezTo>
                  <a:lnTo>
                    <a:pt x="2469" y="2495"/>
                  </a:lnTo>
                  <a:cubicBezTo>
                    <a:pt x="2420" y="2528"/>
                    <a:pt x="2388" y="2560"/>
                    <a:pt x="2340" y="2592"/>
                  </a:cubicBezTo>
                  <a:cubicBezTo>
                    <a:pt x="2340" y="2640"/>
                    <a:pt x="2340" y="2689"/>
                    <a:pt x="2323" y="2721"/>
                  </a:cubicBezTo>
                  <a:cubicBezTo>
                    <a:pt x="2307" y="2753"/>
                    <a:pt x="2291" y="2769"/>
                    <a:pt x="2275" y="2786"/>
                  </a:cubicBezTo>
                  <a:lnTo>
                    <a:pt x="2275" y="2899"/>
                  </a:lnTo>
                  <a:cubicBezTo>
                    <a:pt x="2194" y="2947"/>
                    <a:pt x="2146" y="3028"/>
                    <a:pt x="2033" y="3044"/>
                  </a:cubicBezTo>
                  <a:cubicBezTo>
                    <a:pt x="2001" y="3044"/>
                    <a:pt x="1952" y="3173"/>
                    <a:pt x="1952" y="3221"/>
                  </a:cubicBezTo>
                  <a:lnTo>
                    <a:pt x="2049" y="3221"/>
                  </a:lnTo>
                  <a:cubicBezTo>
                    <a:pt x="2065" y="3189"/>
                    <a:pt x="2081" y="3173"/>
                    <a:pt x="2098" y="3157"/>
                  </a:cubicBezTo>
                  <a:lnTo>
                    <a:pt x="2098" y="3157"/>
                  </a:lnTo>
                  <a:cubicBezTo>
                    <a:pt x="2146" y="3221"/>
                    <a:pt x="2098" y="3205"/>
                    <a:pt x="2049" y="3221"/>
                  </a:cubicBezTo>
                  <a:cubicBezTo>
                    <a:pt x="2049" y="3270"/>
                    <a:pt x="2081" y="3334"/>
                    <a:pt x="2033" y="3382"/>
                  </a:cubicBezTo>
                  <a:lnTo>
                    <a:pt x="1985" y="3382"/>
                  </a:lnTo>
                  <a:cubicBezTo>
                    <a:pt x="1920" y="3350"/>
                    <a:pt x="1872" y="3302"/>
                    <a:pt x="1823" y="3253"/>
                  </a:cubicBezTo>
                  <a:cubicBezTo>
                    <a:pt x="1775" y="3302"/>
                    <a:pt x="1743" y="3334"/>
                    <a:pt x="1710" y="3366"/>
                  </a:cubicBezTo>
                  <a:cubicBezTo>
                    <a:pt x="1710" y="3399"/>
                    <a:pt x="1694" y="3447"/>
                    <a:pt x="1694" y="3495"/>
                  </a:cubicBezTo>
                  <a:cubicBezTo>
                    <a:pt x="1646" y="3511"/>
                    <a:pt x="1614" y="3511"/>
                    <a:pt x="1565" y="3528"/>
                  </a:cubicBezTo>
                  <a:cubicBezTo>
                    <a:pt x="1565" y="3576"/>
                    <a:pt x="1565" y="3624"/>
                    <a:pt x="1565" y="3673"/>
                  </a:cubicBezTo>
                  <a:cubicBezTo>
                    <a:pt x="1404" y="3721"/>
                    <a:pt x="1404" y="3721"/>
                    <a:pt x="1356" y="3802"/>
                  </a:cubicBezTo>
                  <a:cubicBezTo>
                    <a:pt x="1291" y="3899"/>
                    <a:pt x="1227" y="3995"/>
                    <a:pt x="1178" y="4092"/>
                  </a:cubicBezTo>
                  <a:cubicBezTo>
                    <a:pt x="1162" y="4124"/>
                    <a:pt x="1146" y="4157"/>
                    <a:pt x="1130" y="4189"/>
                  </a:cubicBezTo>
                  <a:cubicBezTo>
                    <a:pt x="1081" y="4237"/>
                    <a:pt x="1049" y="4253"/>
                    <a:pt x="1001" y="4302"/>
                  </a:cubicBezTo>
                  <a:lnTo>
                    <a:pt x="1001" y="4383"/>
                  </a:lnTo>
                  <a:cubicBezTo>
                    <a:pt x="952" y="4479"/>
                    <a:pt x="920" y="4560"/>
                    <a:pt x="856" y="4624"/>
                  </a:cubicBezTo>
                  <a:cubicBezTo>
                    <a:pt x="807" y="4689"/>
                    <a:pt x="791" y="4754"/>
                    <a:pt x="775" y="4834"/>
                  </a:cubicBezTo>
                  <a:cubicBezTo>
                    <a:pt x="662" y="4883"/>
                    <a:pt x="775" y="5012"/>
                    <a:pt x="646" y="5044"/>
                  </a:cubicBezTo>
                  <a:cubicBezTo>
                    <a:pt x="646" y="5092"/>
                    <a:pt x="646" y="5141"/>
                    <a:pt x="646" y="5173"/>
                  </a:cubicBezTo>
                  <a:cubicBezTo>
                    <a:pt x="614" y="5205"/>
                    <a:pt x="597" y="5221"/>
                    <a:pt x="581" y="5221"/>
                  </a:cubicBezTo>
                  <a:lnTo>
                    <a:pt x="581" y="5431"/>
                  </a:lnTo>
                  <a:cubicBezTo>
                    <a:pt x="646" y="5431"/>
                    <a:pt x="662" y="5366"/>
                    <a:pt x="710" y="5350"/>
                  </a:cubicBezTo>
                  <a:lnTo>
                    <a:pt x="710" y="5092"/>
                  </a:lnTo>
                  <a:cubicBezTo>
                    <a:pt x="791" y="5044"/>
                    <a:pt x="872" y="4995"/>
                    <a:pt x="936" y="4947"/>
                  </a:cubicBezTo>
                  <a:cubicBezTo>
                    <a:pt x="936" y="4899"/>
                    <a:pt x="920" y="4866"/>
                    <a:pt x="936" y="4850"/>
                  </a:cubicBezTo>
                  <a:cubicBezTo>
                    <a:pt x="952" y="4786"/>
                    <a:pt x="1001" y="4754"/>
                    <a:pt x="1017" y="4689"/>
                  </a:cubicBezTo>
                  <a:cubicBezTo>
                    <a:pt x="1033" y="4641"/>
                    <a:pt x="1098" y="4592"/>
                    <a:pt x="1130" y="4528"/>
                  </a:cubicBezTo>
                  <a:cubicBezTo>
                    <a:pt x="1162" y="4479"/>
                    <a:pt x="1130" y="4431"/>
                    <a:pt x="1178" y="4366"/>
                  </a:cubicBezTo>
                  <a:cubicBezTo>
                    <a:pt x="1243" y="4318"/>
                    <a:pt x="1275" y="4237"/>
                    <a:pt x="1307" y="4157"/>
                  </a:cubicBezTo>
                  <a:cubicBezTo>
                    <a:pt x="1356" y="4076"/>
                    <a:pt x="1404" y="4012"/>
                    <a:pt x="1485" y="3947"/>
                  </a:cubicBezTo>
                  <a:cubicBezTo>
                    <a:pt x="1469" y="3882"/>
                    <a:pt x="1549" y="3866"/>
                    <a:pt x="1565" y="3802"/>
                  </a:cubicBezTo>
                  <a:cubicBezTo>
                    <a:pt x="1598" y="3753"/>
                    <a:pt x="1630" y="3689"/>
                    <a:pt x="1662" y="3641"/>
                  </a:cubicBezTo>
                  <a:cubicBezTo>
                    <a:pt x="1694" y="3592"/>
                    <a:pt x="1775" y="3576"/>
                    <a:pt x="1775" y="3495"/>
                  </a:cubicBezTo>
                  <a:cubicBezTo>
                    <a:pt x="1775" y="3447"/>
                    <a:pt x="1823" y="3447"/>
                    <a:pt x="1888" y="3447"/>
                  </a:cubicBezTo>
                  <a:cubicBezTo>
                    <a:pt x="1936" y="3495"/>
                    <a:pt x="1985" y="3544"/>
                    <a:pt x="2049" y="3592"/>
                  </a:cubicBezTo>
                  <a:cubicBezTo>
                    <a:pt x="1969" y="3624"/>
                    <a:pt x="1888" y="3657"/>
                    <a:pt x="1840" y="3721"/>
                  </a:cubicBezTo>
                  <a:cubicBezTo>
                    <a:pt x="1840" y="3786"/>
                    <a:pt x="1872" y="3850"/>
                    <a:pt x="1823" y="3915"/>
                  </a:cubicBezTo>
                  <a:cubicBezTo>
                    <a:pt x="1759" y="3915"/>
                    <a:pt x="1710" y="3915"/>
                    <a:pt x="1646" y="3931"/>
                  </a:cubicBezTo>
                  <a:cubicBezTo>
                    <a:pt x="1646" y="4076"/>
                    <a:pt x="1533" y="4189"/>
                    <a:pt x="1452" y="4334"/>
                  </a:cubicBezTo>
                  <a:cubicBezTo>
                    <a:pt x="1437" y="4329"/>
                    <a:pt x="1423" y="4327"/>
                    <a:pt x="1411" y="4327"/>
                  </a:cubicBezTo>
                  <a:cubicBezTo>
                    <a:pt x="1349" y="4327"/>
                    <a:pt x="1332" y="4385"/>
                    <a:pt x="1291" y="4399"/>
                  </a:cubicBezTo>
                  <a:cubicBezTo>
                    <a:pt x="1259" y="4479"/>
                    <a:pt x="1307" y="4544"/>
                    <a:pt x="1259" y="4608"/>
                  </a:cubicBezTo>
                  <a:cubicBezTo>
                    <a:pt x="1227" y="4608"/>
                    <a:pt x="1194" y="4624"/>
                    <a:pt x="1162" y="4624"/>
                  </a:cubicBezTo>
                  <a:cubicBezTo>
                    <a:pt x="1146" y="4673"/>
                    <a:pt x="1130" y="4737"/>
                    <a:pt x="1065" y="4770"/>
                  </a:cubicBezTo>
                  <a:lnTo>
                    <a:pt x="1065" y="4947"/>
                  </a:lnTo>
                  <a:cubicBezTo>
                    <a:pt x="1017" y="4979"/>
                    <a:pt x="952" y="5012"/>
                    <a:pt x="952" y="5044"/>
                  </a:cubicBezTo>
                  <a:cubicBezTo>
                    <a:pt x="936" y="5108"/>
                    <a:pt x="872" y="5141"/>
                    <a:pt x="856" y="5189"/>
                  </a:cubicBezTo>
                  <a:cubicBezTo>
                    <a:pt x="856" y="5221"/>
                    <a:pt x="856" y="5254"/>
                    <a:pt x="856" y="5286"/>
                  </a:cubicBezTo>
                  <a:cubicBezTo>
                    <a:pt x="839" y="5302"/>
                    <a:pt x="823" y="5318"/>
                    <a:pt x="791" y="5350"/>
                  </a:cubicBezTo>
                  <a:cubicBezTo>
                    <a:pt x="791" y="5431"/>
                    <a:pt x="807" y="5512"/>
                    <a:pt x="791" y="5576"/>
                  </a:cubicBezTo>
                  <a:cubicBezTo>
                    <a:pt x="759" y="5608"/>
                    <a:pt x="743" y="5625"/>
                    <a:pt x="727" y="5641"/>
                  </a:cubicBezTo>
                  <a:lnTo>
                    <a:pt x="727" y="5770"/>
                  </a:lnTo>
                  <a:cubicBezTo>
                    <a:pt x="678" y="5802"/>
                    <a:pt x="614" y="5834"/>
                    <a:pt x="581" y="5866"/>
                  </a:cubicBezTo>
                  <a:lnTo>
                    <a:pt x="581" y="6108"/>
                  </a:lnTo>
                  <a:cubicBezTo>
                    <a:pt x="549" y="6125"/>
                    <a:pt x="533" y="6141"/>
                    <a:pt x="517" y="6157"/>
                  </a:cubicBezTo>
                  <a:cubicBezTo>
                    <a:pt x="533" y="6173"/>
                    <a:pt x="549" y="6189"/>
                    <a:pt x="581" y="6221"/>
                  </a:cubicBezTo>
                  <a:cubicBezTo>
                    <a:pt x="549" y="6237"/>
                    <a:pt x="533" y="6254"/>
                    <a:pt x="517" y="6286"/>
                  </a:cubicBezTo>
                  <a:cubicBezTo>
                    <a:pt x="501" y="6318"/>
                    <a:pt x="533" y="6383"/>
                    <a:pt x="485" y="6415"/>
                  </a:cubicBezTo>
                  <a:cubicBezTo>
                    <a:pt x="420" y="6447"/>
                    <a:pt x="436" y="6512"/>
                    <a:pt x="388" y="6560"/>
                  </a:cubicBezTo>
                  <a:cubicBezTo>
                    <a:pt x="356" y="6592"/>
                    <a:pt x="356" y="6657"/>
                    <a:pt x="356" y="6721"/>
                  </a:cubicBezTo>
                  <a:cubicBezTo>
                    <a:pt x="307" y="6689"/>
                    <a:pt x="291" y="6673"/>
                    <a:pt x="259" y="6657"/>
                  </a:cubicBezTo>
                  <a:cubicBezTo>
                    <a:pt x="248" y="6661"/>
                    <a:pt x="236" y="6662"/>
                    <a:pt x="224" y="6662"/>
                  </a:cubicBezTo>
                  <a:cubicBezTo>
                    <a:pt x="202" y="6662"/>
                    <a:pt x="179" y="6658"/>
                    <a:pt x="156" y="6658"/>
                  </a:cubicBezTo>
                  <a:cubicBezTo>
                    <a:pt x="135" y="6658"/>
                    <a:pt x="115" y="6661"/>
                    <a:pt x="97" y="6673"/>
                  </a:cubicBezTo>
                  <a:cubicBezTo>
                    <a:pt x="97" y="6689"/>
                    <a:pt x="97" y="6721"/>
                    <a:pt x="81" y="6738"/>
                  </a:cubicBezTo>
                  <a:cubicBezTo>
                    <a:pt x="130" y="6818"/>
                    <a:pt x="226" y="6818"/>
                    <a:pt x="291" y="6867"/>
                  </a:cubicBezTo>
                  <a:cubicBezTo>
                    <a:pt x="275" y="6883"/>
                    <a:pt x="259" y="6899"/>
                    <a:pt x="226" y="6915"/>
                  </a:cubicBezTo>
                  <a:cubicBezTo>
                    <a:pt x="259" y="6947"/>
                    <a:pt x="275" y="6963"/>
                    <a:pt x="307" y="6996"/>
                  </a:cubicBezTo>
                  <a:cubicBezTo>
                    <a:pt x="291" y="7012"/>
                    <a:pt x="291" y="7044"/>
                    <a:pt x="275" y="7060"/>
                  </a:cubicBezTo>
                  <a:cubicBezTo>
                    <a:pt x="232" y="7060"/>
                    <a:pt x="214" y="7009"/>
                    <a:pt x="177" y="7009"/>
                  </a:cubicBezTo>
                  <a:cubicBezTo>
                    <a:pt x="172" y="7009"/>
                    <a:pt x="167" y="7010"/>
                    <a:pt x="162" y="7012"/>
                  </a:cubicBezTo>
                  <a:lnTo>
                    <a:pt x="162" y="7157"/>
                  </a:lnTo>
                  <a:cubicBezTo>
                    <a:pt x="130" y="7173"/>
                    <a:pt x="114" y="7189"/>
                    <a:pt x="81" y="7221"/>
                  </a:cubicBezTo>
                  <a:cubicBezTo>
                    <a:pt x="81" y="7238"/>
                    <a:pt x="97" y="7270"/>
                    <a:pt x="97" y="7286"/>
                  </a:cubicBezTo>
                  <a:cubicBezTo>
                    <a:pt x="119" y="7297"/>
                    <a:pt x="144" y="7299"/>
                    <a:pt x="169" y="7299"/>
                  </a:cubicBezTo>
                  <a:cubicBezTo>
                    <a:pt x="182" y="7299"/>
                    <a:pt x="194" y="7298"/>
                    <a:pt x="206" y="7298"/>
                  </a:cubicBezTo>
                  <a:cubicBezTo>
                    <a:pt x="243" y="7298"/>
                    <a:pt x="275" y="7302"/>
                    <a:pt x="291" y="7334"/>
                  </a:cubicBezTo>
                  <a:cubicBezTo>
                    <a:pt x="226" y="7367"/>
                    <a:pt x="194" y="7463"/>
                    <a:pt x="81" y="7480"/>
                  </a:cubicBezTo>
                  <a:lnTo>
                    <a:pt x="81" y="7560"/>
                  </a:lnTo>
                  <a:cubicBezTo>
                    <a:pt x="65" y="7576"/>
                    <a:pt x="49" y="7609"/>
                    <a:pt x="17" y="7625"/>
                  </a:cubicBezTo>
                  <a:cubicBezTo>
                    <a:pt x="49" y="7641"/>
                    <a:pt x="65" y="7657"/>
                    <a:pt x="81" y="7673"/>
                  </a:cubicBezTo>
                  <a:cubicBezTo>
                    <a:pt x="49" y="7705"/>
                    <a:pt x="33" y="7721"/>
                    <a:pt x="1" y="7754"/>
                  </a:cubicBezTo>
                  <a:cubicBezTo>
                    <a:pt x="49" y="7834"/>
                    <a:pt x="97" y="7899"/>
                    <a:pt x="162" y="7996"/>
                  </a:cubicBezTo>
                  <a:lnTo>
                    <a:pt x="162" y="8254"/>
                  </a:lnTo>
                  <a:cubicBezTo>
                    <a:pt x="130" y="8286"/>
                    <a:pt x="114" y="8302"/>
                    <a:pt x="81" y="8318"/>
                  </a:cubicBezTo>
                  <a:lnTo>
                    <a:pt x="81" y="8431"/>
                  </a:lnTo>
                  <a:cubicBezTo>
                    <a:pt x="114" y="8463"/>
                    <a:pt x="130" y="8480"/>
                    <a:pt x="162" y="8496"/>
                  </a:cubicBezTo>
                  <a:lnTo>
                    <a:pt x="162" y="8609"/>
                  </a:lnTo>
                  <a:cubicBezTo>
                    <a:pt x="130" y="8641"/>
                    <a:pt x="114" y="8657"/>
                    <a:pt x="97" y="8673"/>
                  </a:cubicBezTo>
                  <a:cubicBezTo>
                    <a:pt x="97" y="8802"/>
                    <a:pt x="97" y="8915"/>
                    <a:pt x="97" y="9028"/>
                  </a:cubicBezTo>
                  <a:cubicBezTo>
                    <a:pt x="97" y="9028"/>
                    <a:pt x="114" y="9044"/>
                    <a:pt x="114" y="9044"/>
                  </a:cubicBezTo>
                  <a:cubicBezTo>
                    <a:pt x="146" y="9044"/>
                    <a:pt x="178" y="9060"/>
                    <a:pt x="226" y="9060"/>
                  </a:cubicBezTo>
                  <a:lnTo>
                    <a:pt x="226" y="9254"/>
                  </a:lnTo>
                  <a:cubicBezTo>
                    <a:pt x="259" y="9286"/>
                    <a:pt x="275" y="9302"/>
                    <a:pt x="275" y="9302"/>
                  </a:cubicBezTo>
                  <a:cubicBezTo>
                    <a:pt x="259" y="9351"/>
                    <a:pt x="226" y="9383"/>
                    <a:pt x="226" y="9415"/>
                  </a:cubicBezTo>
                  <a:cubicBezTo>
                    <a:pt x="259" y="9480"/>
                    <a:pt x="356" y="9496"/>
                    <a:pt x="372" y="9593"/>
                  </a:cubicBezTo>
                  <a:cubicBezTo>
                    <a:pt x="323" y="9641"/>
                    <a:pt x="275" y="9689"/>
                    <a:pt x="226" y="9738"/>
                  </a:cubicBezTo>
                  <a:cubicBezTo>
                    <a:pt x="226" y="9754"/>
                    <a:pt x="243" y="9786"/>
                    <a:pt x="259" y="9802"/>
                  </a:cubicBezTo>
                  <a:cubicBezTo>
                    <a:pt x="291" y="9802"/>
                    <a:pt x="323" y="9818"/>
                    <a:pt x="356" y="9818"/>
                  </a:cubicBezTo>
                  <a:cubicBezTo>
                    <a:pt x="372" y="9883"/>
                    <a:pt x="339" y="9964"/>
                    <a:pt x="436" y="10012"/>
                  </a:cubicBezTo>
                  <a:lnTo>
                    <a:pt x="436" y="10173"/>
                  </a:lnTo>
                  <a:cubicBezTo>
                    <a:pt x="468" y="10206"/>
                    <a:pt x="485" y="10222"/>
                    <a:pt x="501" y="10238"/>
                  </a:cubicBezTo>
                  <a:cubicBezTo>
                    <a:pt x="485" y="10270"/>
                    <a:pt x="468" y="10286"/>
                    <a:pt x="436" y="10302"/>
                  </a:cubicBezTo>
                  <a:lnTo>
                    <a:pt x="436" y="10367"/>
                  </a:lnTo>
                  <a:cubicBezTo>
                    <a:pt x="485" y="10383"/>
                    <a:pt x="533" y="10399"/>
                    <a:pt x="597" y="10431"/>
                  </a:cubicBezTo>
                  <a:cubicBezTo>
                    <a:pt x="565" y="10480"/>
                    <a:pt x="533" y="10528"/>
                    <a:pt x="485" y="10593"/>
                  </a:cubicBezTo>
                  <a:cubicBezTo>
                    <a:pt x="549" y="10625"/>
                    <a:pt x="614" y="10657"/>
                    <a:pt x="662" y="10689"/>
                  </a:cubicBezTo>
                  <a:lnTo>
                    <a:pt x="662" y="10948"/>
                  </a:lnTo>
                  <a:cubicBezTo>
                    <a:pt x="710" y="11012"/>
                    <a:pt x="791" y="11044"/>
                    <a:pt x="807" y="11125"/>
                  </a:cubicBezTo>
                  <a:cubicBezTo>
                    <a:pt x="807" y="11173"/>
                    <a:pt x="936" y="11190"/>
                    <a:pt x="936" y="11286"/>
                  </a:cubicBezTo>
                  <a:cubicBezTo>
                    <a:pt x="920" y="11319"/>
                    <a:pt x="839" y="11351"/>
                    <a:pt x="872" y="11431"/>
                  </a:cubicBezTo>
                  <a:cubicBezTo>
                    <a:pt x="936" y="11464"/>
                    <a:pt x="1017" y="11528"/>
                    <a:pt x="1065" y="11561"/>
                  </a:cubicBezTo>
                  <a:lnTo>
                    <a:pt x="1065" y="11673"/>
                  </a:lnTo>
                  <a:cubicBezTo>
                    <a:pt x="1162" y="11883"/>
                    <a:pt x="1356" y="11980"/>
                    <a:pt x="1501" y="12109"/>
                  </a:cubicBezTo>
                  <a:lnTo>
                    <a:pt x="1501" y="12173"/>
                  </a:lnTo>
                  <a:cubicBezTo>
                    <a:pt x="1549" y="12190"/>
                    <a:pt x="1598" y="12206"/>
                    <a:pt x="1630" y="12222"/>
                  </a:cubicBezTo>
                  <a:cubicBezTo>
                    <a:pt x="1646" y="12270"/>
                    <a:pt x="1646" y="12286"/>
                    <a:pt x="1662" y="12319"/>
                  </a:cubicBezTo>
                  <a:lnTo>
                    <a:pt x="1710" y="12319"/>
                  </a:lnTo>
                  <a:cubicBezTo>
                    <a:pt x="1775" y="12351"/>
                    <a:pt x="1823" y="12383"/>
                    <a:pt x="1840" y="12383"/>
                  </a:cubicBezTo>
                  <a:cubicBezTo>
                    <a:pt x="1840" y="12464"/>
                    <a:pt x="1856" y="12496"/>
                    <a:pt x="1856" y="12528"/>
                  </a:cubicBezTo>
                  <a:cubicBezTo>
                    <a:pt x="1920" y="12593"/>
                    <a:pt x="2001" y="12641"/>
                    <a:pt x="2001" y="12706"/>
                  </a:cubicBezTo>
                  <a:cubicBezTo>
                    <a:pt x="2049" y="12722"/>
                    <a:pt x="2065" y="12722"/>
                    <a:pt x="2114" y="12738"/>
                  </a:cubicBezTo>
                  <a:cubicBezTo>
                    <a:pt x="2146" y="12770"/>
                    <a:pt x="2130" y="12819"/>
                    <a:pt x="2178" y="12867"/>
                  </a:cubicBezTo>
                  <a:cubicBezTo>
                    <a:pt x="2211" y="12883"/>
                    <a:pt x="2194" y="12948"/>
                    <a:pt x="2211" y="12996"/>
                  </a:cubicBezTo>
                  <a:cubicBezTo>
                    <a:pt x="2307" y="13077"/>
                    <a:pt x="2404" y="13157"/>
                    <a:pt x="2549" y="13222"/>
                  </a:cubicBezTo>
                  <a:cubicBezTo>
                    <a:pt x="2590" y="13246"/>
                    <a:pt x="2634" y="13246"/>
                    <a:pt x="2678" y="13246"/>
                  </a:cubicBezTo>
                  <a:cubicBezTo>
                    <a:pt x="2723" y="13246"/>
                    <a:pt x="2767" y="13246"/>
                    <a:pt x="2807" y="13270"/>
                  </a:cubicBezTo>
                  <a:cubicBezTo>
                    <a:pt x="2840" y="13367"/>
                    <a:pt x="2904" y="13432"/>
                    <a:pt x="3033" y="13432"/>
                  </a:cubicBezTo>
                  <a:cubicBezTo>
                    <a:pt x="3049" y="13480"/>
                    <a:pt x="3049" y="13512"/>
                    <a:pt x="3065" y="13545"/>
                  </a:cubicBezTo>
                  <a:cubicBezTo>
                    <a:pt x="3114" y="13512"/>
                    <a:pt x="3146" y="13496"/>
                    <a:pt x="3178" y="13480"/>
                  </a:cubicBezTo>
                  <a:cubicBezTo>
                    <a:pt x="3275" y="13512"/>
                    <a:pt x="3324" y="13577"/>
                    <a:pt x="3388" y="13625"/>
                  </a:cubicBezTo>
                  <a:cubicBezTo>
                    <a:pt x="3372" y="13657"/>
                    <a:pt x="3356" y="13674"/>
                    <a:pt x="3324" y="13690"/>
                  </a:cubicBezTo>
                  <a:cubicBezTo>
                    <a:pt x="3372" y="13706"/>
                    <a:pt x="3404" y="13722"/>
                    <a:pt x="3453" y="13738"/>
                  </a:cubicBezTo>
                  <a:cubicBezTo>
                    <a:pt x="3469" y="13803"/>
                    <a:pt x="3501" y="13867"/>
                    <a:pt x="3614" y="13899"/>
                  </a:cubicBezTo>
                  <a:cubicBezTo>
                    <a:pt x="3695" y="13916"/>
                    <a:pt x="3775" y="13964"/>
                    <a:pt x="3856" y="13996"/>
                  </a:cubicBezTo>
                  <a:cubicBezTo>
                    <a:pt x="3904" y="13980"/>
                    <a:pt x="3936" y="13964"/>
                    <a:pt x="3985" y="13932"/>
                  </a:cubicBezTo>
                  <a:cubicBezTo>
                    <a:pt x="4066" y="14012"/>
                    <a:pt x="4130" y="14077"/>
                    <a:pt x="4146" y="14093"/>
                  </a:cubicBezTo>
                  <a:cubicBezTo>
                    <a:pt x="4275" y="14141"/>
                    <a:pt x="4340" y="14158"/>
                    <a:pt x="4388" y="14190"/>
                  </a:cubicBezTo>
                  <a:cubicBezTo>
                    <a:pt x="4453" y="14222"/>
                    <a:pt x="4517" y="14270"/>
                    <a:pt x="4582" y="14303"/>
                  </a:cubicBezTo>
                  <a:lnTo>
                    <a:pt x="4775" y="14303"/>
                  </a:lnTo>
                  <a:cubicBezTo>
                    <a:pt x="4824" y="14351"/>
                    <a:pt x="4872" y="14383"/>
                    <a:pt x="4920" y="14432"/>
                  </a:cubicBezTo>
                  <a:cubicBezTo>
                    <a:pt x="4969" y="14416"/>
                    <a:pt x="5001" y="14383"/>
                    <a:pt x="5049" y="14367"/>
                  </a:cubicBezTo>
                  <a:cubicBezTo>
                    <a:pt x="5098" y="14399"/>
                    <a:pt x="5162" y="14416"/>
                    <a:pt x="5227" y="14448"/>
                  </a:cubicBezTo>
                  <a:lnTo>
                    <a:pt x="5227" y="14512"/>
                  </a:lnTo>
                  <a:cubicBezTo>
                    <a:pt x="5291" y="14529"/>
                    <a:pt x="5356" y="14561"/>
                    <a:pt x="5404" y="14577"/>
                  </a:cubicBezTo>
                  <a:cubicBezTo>
                    <a:pt x="5437" y="14561"/>
                    <a:pt x="5453" y="14545"/>
                    <a:pt x="5485" y="14529"/>
                  </a:cubicBezTo>
                  <a:cubicBezTo>
                    <a:pt x="5550" y="14593"/>
                    <a:pt x="5614" y="14658"/>
                    <a:pt x="5646" y="14690"/>
                  </a:cubicBezTo>
                  <a:cubicBezTo>
                    <a:pt x="5727" y="14706"/>
                    <a:pt x="5759" y="14722"/>
                    <a:pt x="5791" y="14722"/>
                  </a:cubicBezTo>
                  <a:lnTo>
                    <a:pt x="5791" y="14803"/>
                  </a:lnTo>
                  <a:cubicBezTo>
                    <a:pt x="5808" y="14803"/>
                    <a:pt x="5840" y="14819"/>
                    <a:pt x="5872" y="14835"/>
                  </a:cubicBezTo>
                  <a:cubicBezTo>
                    <a:pt x="5937" y="14787"/>
                    <a:pt x="6001" y="14738"/>
                    <a:pt x="6066" y="14690"/>
                  </a:cubicBezTo>
                  <a:cubicBezTo>
                    <a:pt x="6098" y="14722"/>
                    <a:pt x="6146" y="14738"/>
                    <a:pt x="6179" y="14770"/>
                  </a:cubicBezTo>
                  <a:lnTo>
                    <a:pt x="6275" y="14770"/>
                  </a:lnTo>
                  <a:cubicBezTo>
                    <a:pt x="6292" y="14706"/>
                    <a:pt x="6340" y="14674"/>
                    <a:pt x="6404" y="14641"/>
                  </a:cubicBezTo>
                  <a:cubicBezTo>
                    <a:pt x="6437" y="14658"/>
                    <a:pt x="6469" y="14658"/>
                    <a:pt x="6485" y="14674"/>
                  </a:cubicBezTo>
                  <a:cubicBezTo>
                    <a:pt x="6469" y="14706"/>
                    <a:pt x="6437" y="14738"/>
                    <a:pt x="6421" y="14770"/>
                  </a:cubicBezTo>
                  <a:cubicBezTo>
                    <a:pt x="6533" y="14787"/>
                    <a:pt x="6550" y="14883"/>
                    <a:pt x="6614" y="14948"/>
                  </a:cubicBezTo>
                  <a:cubicBezTo>
                    <a:pt x="6725" y="14905"/>
                    <a:pt x="6777" y="14885"/>
                    <a:pt x="6818" y="14885"/>
                  </a:cubicBezTo>
                  <a:cubicBezTo>
                    <a:pt x="6855" y="14885"/>
                    <a:pt x="6883" y="14901"/>
                    <a:pt x="6937" y="14932"/>
                  </a:cubicBezTo>
                  <a:cubicBezTo>
                    <a:pt x="6969" y="14916"/>
                    <a:pt x="7001" y="14900"/>
                    <a:pt x="7034" y="14883"/>
                  </a:cubicBezTo>
                  <a:cubicBezTo>
                    <a:pt x="7308" y="14996"/>
                    <a:pt x="7308" y="14996"/>
                    <a:pt x="7437" y="14996"/>
                  </a:cubicBezTo>
                  <a:cubicBezTo>
                    <a:pt x="7461" y="14984"/>
                    <a:pt x="7476" y="14946"/>
                    <a:pt x="7501" y="14946"/>
                  </a:cubicBezTo>
                  <a:cubicBezTo>
                    <a:pt x="7510" y="14946"/>
                    <a:pt x="7521" y="14951"/>
                    <a:pt x="7534" y="14964"/>
                  </a:cubicBezTo>
                  <a:cubicBezTo>
                    <a:pt x="7550" y="14996"/>
                    <a:pt x="7550" y="15029"/>
                    <a:pt x="7566" y="15061"/>
                  </a:cubicBezTo>
                  <a:lnTo>
                    <a:pt x="7905" y="15061"/>
                  </a:lnTo>
                  <a:cubicBezTo>
                    <a:pt x="8001" y="15109"/>
                    <a:pt x="8082" y="15141"/>
                    <a:pt x="8163" y="15174"/>
                  </a:cubicBezTo>
                  <a:lnTo>
                    <a:pt x="8356" y="15174"/>
                  </a:lnTo>
                  <a:cubicBezTo>
                    <a:pt x="8372" y="15158"/>
                    <a:pt x="8405" y="15141"/>
                    <a:pt x="8421" y="15125"/>
                  </a:cubicBezTo>
                  <a:lnTo>
                    <a:pt x="8566" y="15125"/>
                  </a:lnTo>
                  <a:cubicBezTo>
                    <a:pt x="8598" y="15141"/>
                    <a:pt x="8614" y="15158"/>
                    <a:pt x="8647" y="15174"/>
                  </a:cubicBezTo>
                  <a:lnTo>
                    <a:pt x="8985" y="15174"/>
                  </a:lnTo>
                  <a:cubicBezTo>
                    <a:pt x="9001" y="15190"/>
                    <a:pt x="9018" y="15206"/>
                    <a:pt x="9050" y="15222"/>
                  </a:cubicBezTo>
                  <a:cubicBezTo>
                    <a:pt x="9130" y="15190"/>
                    <a:pt x="9227" y="15141"/>
                    <a:pt x="9324" y="15109"/>
                  </a:cubicBezTo>
                  <a:cubicBezTo>
                    <a:pt x="9372" y="15174"/>
                    <a:pt x="9405" y="15254"/>
                    <a:pt x="9485" y="15287"/>
                  </a:cubicBezTo>
                  <a:cubicBezTo>
                    <a:pt x="9501" y="15271"/>
                    <a:pt x="9534" y="15254"/>
                    <a:pt x="9566" y="15238"/>
                  </a:cubicBezTo>
                  <a:lnTo>
                    <a:pt x="10018" y="15238"/>
                  </a:lnTo>
                  <a:cubicBezTo>
                    <a:pt x="10114" y="15190"/>
                    <a:pt x="10195" y="15158"/>
                    <a:pt x="10260" y="15125"/>
                  </a:cubicBezTo>
                  <a:cubicBezTo>
                    <a:pt x="10276" y="15158"/>
                    <a:pt x="10292" y="15190"/>
                    <a:pt x="10308" y="15238"/>
                  </a:cubicBezTo>
                  <a:cubicBezTo>
                    <a:pt x="10372" y="15141"/>
                    <a:pt x="10437" y="15061"/>
                    <a:pt x="10550" y="14996"/>
                  </a:cubicBezTo>
                  <a:cubicBezTo>
                    <a:pt x="10566" y="15029"/>
                    <a:pt x="10566" y="15061"/>
                    <a:pt x="10582" y="15093"/>
                  </a:cubicBezTo>
                  <a:cubicBezTo>
                    <a:pt x="10660" y="15106"/>
                    <a:pt x="10727" y="15171"/>
                    <a:pt x="10826" y="15171"/>
                  </a:cubicBezTo>
                  <a:cubicBezTo>
                    <a:pt x="10850" y="15171"/>
                    <a:pt x="10876" y="15167"/>
                    <a:pt x="10905" y="15158"/>
                  </a:cubicBezTo>
                  <a:cubicBezTo>
                    <a:pt x="10921" y="15141"/>
                    <a:pt x="10937" y="15141"/>
                    <a:pt x="10953" y="15125"/>
                  </a:cubicBezTo>
                  <a:cubicBezTo>
                    <a:pt x="11026" y="15117"/>
                    <a:pt x="11098" y="15117"/>
                    <a:pt x="11173" y="15117"/>
                  </a:cubicBezTo>
                  <a:cubicBezTo>
                    <a:pt x="11248" y="15117"/>
                    <a:pt x="11324" y="15117"/>
                    <a:pt x="11405" y="15109"/>
                  </a:cubicBezTo>
                  <a:cubicBezTo>
                    <a:pt x="11437" y="15077"/>
                    <a:pt x="11485" y="15029"/>
                    <a:pt x="11518" y="14996"/>
                  </a:cubicBezTo>
                  <a:lnTo>
                    <a:pt x="11663" y="14996"/>
                  </a:lnTo>
                  <a:cubicBezTo>
                    <a:pt x="11695" y="14980"/>
                    <a:pt x="11711" y="14964"/>
                    <a:pt x="11744" y="14932"/>
                  </a:cubicBezTo>
                  <a:cubicBezTo>
                    <a:pt x="11751" y="14930"/>
                    <a:pt x="11759" y="14929"/>
                    <a:pt x="11768" y="14929"/>
                  </a:cubicBezTo>
                  <a:cubicBezTo>
                    <a:pt x="11806" y="14929"/>
                    <a:pt x="11851" y="14945"/>
                    <a:pt x="11893" y="14945"/>
                  </a:cubicBezTo>
                  <a:cubicBezTo>
                    <a:pt x="11920" y="14945"/>
                    <a:pt x="11947" y="14938"/>
                    <a:pt x="11969" y="14916"/>
                  </a:cubicBezTo>
                  <a:cubicBezTo>
                    <a:pt x="11905" y="14883"/>
                    <a:pt x="11856" y="14867"/>
                    <a:pt x="11792" y="14835"/>
                  </a:cubicBezTo>
                  <a:cubicBezTo>
                    <a:pt x="11760" y="14851"/>
                    <a:pt x="11744" y="14867"/>
                    <a:pt x="11727" y="14883"/>
                  </a:cubicBezTo>
                  <a:cubicBezTo>
                    <a:pt x="11695" y="14867"/>
                    <a:pt x="11679" y="14819"/>
                    <a:pt x="11631" y="14819"/>
                  </a:cubicBezTo>
                  <a:cubicBezTo>
                    <a:pt x="11631" y="14867"/>
                    <a:pt x="11615" y="14900"/>
                    <a:pt x="11615" y="14932"/>
                  </a:cubicBezTo>
                  <a:cubicBezTo>
                    <a:pt x="11582" y="14940"/>
                    <a:pt x="11550" y="14948"/>
                    <a:pt x="11516" y="14948"/>
                  </a:cubicBezTo>
                  <a:cubicBezTo>
                    <a:pt x="11481" y="14948"/>
                    <a:pt x="11445" y="14940"/>
                    <a:pt x="11405" y="14916"/>
                  </a:cubicBezTo>
                  <a:cubicBezTo>
                    <a:pt x="11453" y="14883"/>
                    <a:pt x="11502" y="14867"/>
                    <a:pt x="11566" y="14819"/>
                  </a:cubicBezTo>
                  <a:lnTo>
                    <a:pt x="11631" y="14819"/>
                  </a:lnTo>
                  <a:cubicBezTo>
                    <a:pt x="11615" y="14787"/>
                    <a:pt x="11647" y="14770"/>
                    <a:pt x="11679" y="14770"/>
                  </a:cubicBezTo>
                  <a:lnTo>
                    <a:pt x="12050" y="14770"/>
                  </a:lnTo>
                  <a:cubicBezTo>
                    <a:pt x="12050" y="14744"/>
                    <a:pt x="12050" y="14718"/>
                    <a:pt x="12076" y="14718"/>
                  </a:cubicBezTo>
                  <a:cubicBezTo>
                    <a:pt x="12082" y="14718"/>
                    <a:pt x="12090" y="14719"/>
                    <a:pt x="12098" y="14722"/>
                  </a:cubicBezTo>
                  <a:cubicBezTo>
                    <a:pt x="12098" y="14722"/>
                    <a:pt x="12115" y="14754"/>
                    <a:pt x="12115" y="14770"/>
                  </a:cubicBezTo>
                  <a:lnTo>
                    <a:pt x="12260" y="14770"/>
                  </a:lnTo>
                  <a:cubicBezTo>
                    <a:pt x="12276" y="14770"/>
                    <a:pt x="12292" y="14754"/>
                    <a:pt x="12324" y="14738"/>
                  </a:cubicBezTo>
                  <a:cubicBezTo>
                    <a:pt x="12324" y="14706"/>
                    <a:pt x="12340" y="14674"/>
                    <a:pt x="12357" y="14641"/>
                  </a:cubicBezTo>
                  <a:lnTo>
                    <a:pt x="12550" y="14641"/>
                  </a:lnTo>
                  <a:cubicBezTo>
                    <a:pt x="12647" y="14609"/>
                    <a:pt x="12728" y="14577"/>
                    <a:pt x="12792" y="14545"/>
                  </a:cubicBezTo>
                  <a:lnTo>
                    <a:pt x="12840" y="14577"/>
                  </a:lnTo>
                  <a:cubicBezTo>
                    <a:pt x="12937" y="14529"/>
                    <a:pt x="13066" y="14512"/>
                    <a:pt x="13131" y="14416"/>
                  </a:cubicBezTo>
                  <a:cubicBezTo>
                    <a:pt x="13179" y="14448"/>
                    <a:pt x="13211" y="14464"/>
                    <a:pt x="13260" y="14496"/>
                  </a:cubicBezTo>
                  <a:cubicBezTo>
                    <a:pt x="13308" y="14448"/>
                    <a:pt x="13357" y="14399"/>
                    <a:pt x="13421" y="14351"/>
                  </a:cubicBezTo>
                  <a:lnTo>
                    <a:pt x="13695" y="14351"/>
                  </a:lnTo>
                  <a:cubicBezTo>
                    <a:pt x="13760" y="14319"/>
                    <a:pt x="13792" y="14270"/>
                    <a:pt x="13841" y="14238"/>
                  </a:cubicBezTo>
                  <a:cubicBezTo>
                    <a:pt x="13873" y="14238"/>
                    <a:pt x="13912" y="14245"/>
                    <a:pt x="13940" y="14245"/>
                  </a:cubicBezTo>
                  <a:cubicBezTo>
                    <a:pt x="13953" y="14245"/>
                    <a:pt x="13964" y="14244"/>
                    <a:pt x="13970" y="14238"/>
                  </a:cubicBezTo>
                  <a:cubicBezTo>
                    <a:pt x="14034" y="14174"/>
                    <a:pt x="14115" y="14190"/>
                    <a:pt x="14179" y="14141"/>
                  </a:cubicBezTo>
                  <a:cubicBezTo>
                    <a:pt x="14244" y="14077"/>
                    <a:pt x="14324" y="13996"/>
                    <a:pt x="14437" y="13980"/>
                  </a:cubicBezTo>
                  <a:cubicBezTo>
                    <a:pt x="14534" y="13948"/>
                    <a:pt x="14599" y="13899"/>
                    <a:pt x="14663" y="13851"/>
                  </a:cubicBezTo>
                  <a:cubicBezTo>
                    <a:pt x="14749" y="13822"/>
                    <a:pt x="14836" y="13768"/>
                    <a:pt x="14956" y="13768"/>
                  </a:cubicBezTo>
                  <a:cubicBezTo>
                    <a:pt x="14971" y="13768"/>
                    <a:pt x="14986" y="13769"/>
                    <a:pt x="15002" y="13770"/>
                  </a:cubicBezTo>
                  <a:cubicBezTo>
                    <a:pt x="15034" y="13738"/>
                    <a:pt x="15066" y="13690"/>
                    <a:pt x="15099" y="13657"/>
                  </a:cubicBezTo>
                  <a:lnTo>
                    <a:pt x="15260" y="13657"/>
                  </a:lnTo>
                  <a:cubicBezTo>
                    <a:pt x="15325" y="13577"/>
                    <a:pt x="15421" y="13545"/>
                    <a:pt x="15502" y="13496"/>
                  </a:cubicBezTo>
                  <a:cubicBezTo>
                    <a:pt x="15583" y="13464"/>
                    <a:pt x="15647" y="13399"/>
                    <a:pt x="15696" y="13335"/>
                  </a:cubicBezTo>
                  <a:cubicBezTo>
                    <a:pt x="15760" y="13254"/>
                    <a:pt x="15889" y="13270"/>
                    <a:pt x="15954" y="13190"/>
                  </a:cubicBezTo>
                  <a:cubicBezTo>
                    <a:pt x="16002" y="13125"/>
                    <a:pt x="16131" y="13141"/>
                    <a:pt x="16196" y="13045"/>
                  </a:cubicBezTo>
                  <a:cubicBezTo>
                    <a:pt x="16244" y="12980"/>
                    <a:pt x="16325" y="12964"/>
                    <a:pt x="16405" y="12932"/>
                  </a:cubicBezTo>
                  <a:cubicBezTo>
                    <a:pt x="16502" y="12883"/>
                    <a:pt x="16534" y="12786"/>
                    <a:pt x="16663" y="12786"/>
                  </a:cubicBezTo>
                  <a:cubicBezTo>
                    <a:pt x="16712" y="12738"/>
                    <a:pt x="16776" y="12690"/>
                    <a:pt x="16825" y="12641"/>
                  </a:cubicBezTo>
                  <a:cubicBezTo>
                    <a:pt x="16873" y="12593"/>
                    <a:pt x="16954" y="12561"/>
                    <a:pt x="16970" y="12512"/>
                  </a:cubicBezTo>
                  <a:cubicBezTo>
                    <a:pt x="16986" y="12432"/>
                    <a:pt x="17050" y="12399"/>
                    <a:pt x="17099" y="12351"/>
                  </a:cubicBezTo>
                  <a:cubicBezTo>
                    <a:pt x="17147" y="12303"/>
                    <a:pt x="17228" y="12270"/>
                    <a:pt x="17244" y="12222"/>
                  </a:cubicBezTo>
                  <a:cubicBezTo>
                    <a:pt x="17260" y="12173"/>
                    <a:pt x="17260" y="12125"/>
                    <a:pt x="17260" y="12093"/>
                  </a:cubicBezTo>
                  <a:cubicBezTo>
                    <a:pt x="17341" y="12077"/>
                    <a:pt x="17405" y="12077"/>
                    <a:pt x="17470" y="12061"/>
                  </a:cubicBezTo>
                  <a:lnTo>
                    <a:pt x="17470" y="11996"/>
                  </a:lnTo>
                  <a:cubicBezTo>
                    <a:pt x="17551" y="11932"/>
                    <a:pt x="17631" y="11851"/>
                    <a:pt x="17712" y="11786"/>
                  </a:cubicBezTo>
                  <a:lnTo>
                    <a:pt x="17792" y="11786"/>
                  </a:lnTo>
                  <a:cubicBezTo>
                    <a:pt x="17809" y="11754"/>
                    <a:pt x="17809" y="11722"/>
                    <a:pt x="17841" y="11690"/>
                  </a:cubicBezTo>
                  <a:cubicBezTo>
                    <a:pt x="17873" y="11657"/>
                    <a:pt x="17922" y="11625"/>
                    <a:pt x="17954" y="11577"/>
                  </a:cubicBezTo>
                  <a:cubicBezTo>
                    <a:pt x="17932" y="11561"/>
                    <a:pt x="17913" y="11553"/>
                    <a:pt x="17893" y="11553"/>
                  </a:cubicBezTo>
                  <a:cubicBezTo>
                    <a:pt x="17855" y="11553"/>
                    <a:pt x="17819" y="11582"/>
                    <a:pt x="17776" y="11625"/>
                  </a:cubicBezTo>
                  <a:cubicBezTo>
                    <a:pt x="17744" y="11593"/>
                    <a:pt x="17696" y="11561"/>
                    <a:pt x="17663" y="11528"/>
                  </a:cubicBezTo>
                  <a:cubicBezTo>
                    <a:pt x="17680" y="11480"/>
                    <a:pt x="17696" y="11464"/>
                    <a:pt x="17696" y="11448"/>
                  </a:cubicBezTo>
                  <a:cubicBezTo>
                    <a:pt x="17712" y="11444"/>
                    <a:pt x="17728" y="11443"/>
                    <a:pt x="17744" y="11443"/>
                  </a:cubicBezTo>
                  <a:cubicBezTo>
                    <a:pt x="17760" y="11443"/>
                    <a:pt x="17776" y="11444"/>
                    <a:pt x="17792" y="11444"/>
                  </a:cubicBezTo>
                  <a:cubicBezTo>
                    <a:pt x="17825" y="11444"/>
                    <a:pt x="17857" y="11440"/>
                    <a:pt x="17889" y="11415"/>
                  </a:cubicBezTo>
                  <a:lnTo>
                    <a:pt x="17889" y="11173"/>
                  </a:lnTo>
                  <a:cubicBezTo>
                    <a:pt x="17922" y="11157"/>
                    <a:pt x="17938" y="11141"/>
                    <a:pt x="17954" y="11125"/>
                  </a:cubicBezTo>
                  <a:cubicBezTo>
                    <a:pt x="17889" y="11060"/>
                    <a:pt x="17889" y="11060"/>
                    <a:pt x="17905" y="10980"/>
                  </a:cubicBezTo>
                  <a:lnTo>
                    <a:pt x="18147" y="10980"/>
                  </a:lnTo>
                  <a:cubicBezTo>
                    <a:pt x="18180" y="10899"/>
                    <a:pt x="18212" y="10851"/>
                    <a:pt x="18260" y="10802"/>
                  </a:cubicBezTo>
                  <a:cubicBezTo>
                    <a:pt x="18325" y="10754"/>
                    <a:pt x="18341" y="10673"/>
                    <a:pt x="18389" y="10609"/>
                  </a:cubicBezTo>
                  <a:cubicBezTo>
                    <a:pt x="18373" y="10593"/>
                    <a:pt x="18357" y="10577"/>
                    <a:pt x="18341" y="10577"/>
                  </a:cubicBezTo>
                  <a:cubicBezTo>
                    <a:pt x="18325" y="10593"/>
                    <a:pt x="18293" y="10609"/>
                    <a:pt x="18276" y="10625"/>
                  </a:cubicBezTo>
                  <a:cubicBezTo>
                    <a:pt x="18228" y="10593"/>
                    <a:pt x="18196" y="10560"/>
                    <a:pt x="18163" y="10544"/>
                  </a:cubicBezTo>
                  <a:lnTo>
                    <a:pt x="18163" y="10480"/>
                  </a:lnTo>
                  <a:cubicBezTo>
                    <a:pt x="18260" y="10431"/>
                    <a:pt x="18357" y="10399"/>
                    <a:pt x="18454" y="10367"/>
                  </a:cubicBezTo>
                  <a:cubicBezTo>
                    <a:pt x="18405" y="10318"/>
                    <a:pt x="18357" y="10286"/>
                    <a:pt x="18309" y="10254"/>
                  </a:cubicBezTo>
                  <a:cubicBezTo>
                    <a:pt x="18341" y="10222"/>
                    <a:pt x="18357" y="10206"/>
                    <a:pt x="18373" y="10189"/>
                  </a:cubicBezTo>
                  <a:lnTo>
                    <a:pt x="18373" y="10012"/>
                  </a:lnTo>
                  <a:cubicBezTo>
                    <a:pt x="18422" y="9980"/>
                    <a:pt x="18438" y="9947"/>
                    <a:pt x="18502" y="9931"/>
                  </a:cubicBezTo>
                  <a:cubicBezTo>
                    <a:pt x="18534" y="9964"/>
                    <a:pt x="18518" y="10012"/>
                    <a:pt x="18518" y="10044"/>
                  </a:cubicBezTo>
                  <a:cubicBezTo>
                    <a:pt x="18518" y="10067"/>
                    <a:pt x="18518" y="10090"/>
                    <a:pt x="18541" y="10090"/>
                  </a:cubicBezTo>
                  <a:cubicBezTo>
                    <a:pt x="18551" y="10090"/>
                    <a:pt x="18564" y="10086"/>
                    <a:pt x="18583" y="10077"/>
                  </a:cubicBezTo>
                  <a:cubicBezTo>
                    <a:pt x="18583" y="9867"/>
                    <a:pt x="18583" y="9657"/>
                    <a:pt x="18599" y="9447"/>
                  </a:cubicBezTo>
                  <a:cubicBezTo>
                    <a:pt x="18599" y="9431"/>
                    <a:pt x="18615" y="9415"/>
                    <a:pt x="18615" y="9399"/>
                  </a:cubicBezTo>
                  <a:cubicBezTo>
                    <a:pt x="18647" y="9399"/>
                    <a:pt x="18680" y="9399"/>
                    <a:pt x="18728" y="9383"/>
                  </a:cubicBezTo>
                  <a:cubicBezTo>
                    <a:pt x="18728" y="9335"/>
                    <a:pt x="18728" y="9286"/>
                    <a:pt x="18712" y="9238"/>
                  </a:cubicBezTo>
                  <a:cubicBezTo>
                    <a:pt x="18712" y="9238"/>
                    <a:pt x="18680" y="9238"/>
                    <a:pt x="18664" y="9222"/>
                  </a:cubicBezTo>
                  <a:cubicBezTo>
                    <a:pt x="18664" y="9157"/>
                    <a:pt x="18728" y="9157"/>
                    <a:pt x="18760" y="9109"/>
                  </a:cubicBezTo>
                  <a:cubicBezTo>
                    <a:pt x="18809" y="9109"/>
                    <a:pt x="18873" y="9109"/>
                    <a:pt x="18938" y="9093"/>
                  </a:cubicBezTo>
                  <a:cubicBezTo>
                    <a:pt x="18938" y="9060"/>
                    <a:pt x="18938" y="9044"/>
                    <a:pt x="18938" y="9012"/>
                  </a:cubicBezTo>
                  <a:cubicBezTo>
                    <a:pt x="18905" y="8996"/>
                    <a:pt x="18857" y="8980"/>
                    <a:pt x="18793" y="8964"/>
                  </a:cubicBezTo>
                  <a:cubicBezTo>
                    <a:pt x="18841" y="8931"/>
                    <a:pt x="18873" y="8899"/>
                    <a:pt x="18905" y="8867"/>
                  </a:cubicBezTo>
                  <a:cubicBezTo>
                    <a:pt x="18938" y="8834"/>
                    <a:pt x="19002" y="8818"/>
                    <a:pt x="19018" y="8754"/>
                  </a:cubicBezTo>
                  <a:cubicBezTo>
                    <a:pt x="19018" y="8722"/>
                    <a:pt x="19002" y="8689"/>
                    <a:pt x="19002" y="8641"/>
                  </a:cubicBezTo>
                  <a:cubicBezTo>
                    <a:pt x="18922" y="8673"/>
                    <a:pt x="18857" y="8705"/>
                    <a:pt x="18809" y="8722"/>
                  </a:cubicBezTo>
                  <a:cubicBezTo>
                    <a:pt x="18793" y="8738"/>
                    <a:pt x="18809" y="8754"/>
                    <a:pt x="18793" y="8754"/>
                  </a:cubicBezTo>
                  <a:cubicBezTo>
                    <a:pt x="18760" y="8754"/>
                    <a:pt x="18728" y="8758"/>
                    <a:pt x="18694" y="8758"/>
                  </a:cubicBezTo>
                  <a:cubicBezTo>
                    <a:pt x="18659" y="8758"/>
                    <a:pt x="18623" y="8754"/>
                    <a:pt x="18583" y="8738"/>
                  </a:cubicBezTo>
                  <a:cubicBezTo>
                    <a:pt x="18680" y="8689"/>
                    <a:pt x="18776" y="8657"/>
                    <a:pt x="18873" y="8609"/>
                  </a:cubicBezTo>
                  <a:cubicBezTo>
                    <a:pt x="18873" y="8593"/>
                    <a:pt x="18873" y="8576"/>
                    <a:pt x="18873" y="8560"/>
                  </a:cubicBezTo>
                  <a:cubicBezTo>
                    <a:pt x="18809" y="8528"/>
                    <a:pt x="18744" y="8496"/>
                    <a:pt x="18680" y="8480"/>
                  </a:cubicBezTo>
                  <a:cubicBezTo>
                    <a:pt x="18664" y="8528"/>
                    <a:pt x="18647" y="8576"/>
                    <a:pt x="18647" y="8641"/>
                  </a:cubicBezTo>
                  <a:lnTo>
                    <a:pt x="18470" y="8641"/>
                  </a:lnTo>
                  <a:cubicBezTo>
                    <a:pt x="18405" y="8722"/>
                    <a:pt x="18502" y="8802"/>
                    <a:pt x="18422" y="8867"/>
                  </a:cubicBezTo>
                  <a:cubicBezTo>
                    <a:pt x="18389" y="8818"/>
                    <a:pt x="18357" y="8770"/>
                    <a:pt x="18325" y="8722"/>
                  </a:cubicBezTo>
                  <a:cubicBezTo>
                    <a:pt x="18341" y="8705"/>
                    <a:pt x="18357" y="8689"/>
                    <a:pt x="18373" y="8673"/>
                  </a:cubicBezTo>
                  <a:lnTo>
                    <a:pt x="18373" y="8560"/>
                  </a:lnTo>
                  <a:cubicBezTo>
                    <a:pt x="18357" y="8544"/>
                    <a:pt x="18341" y="8512"/>
                    <a:pt x="18309" y="8496"/>
                  </a:cubicBezTo>
                  <a:lnTo>
                    <a:pt x="18309" y="8383"/>
                  </a:lnTo>
                  <a:cubicBezTo>
                    <a:pt x="18325" y="8367"/>
                    <a:pt x="18357" y="8334"/>
                    <a:pt x="18373" y="8318"/>
                  </a:cubicBezTo>
                  <a:cubicBezTo>
                    <a:pt x="18389" y="8270"/>
                    <a:pt x="18357" y="8222"/>
                    <a:pt x="18405" y="8189"/>
                  </a:cubicBezTo>
                  <a:cubicBezTo>
                    <a:pt x="18405" y="8184"/>
                    <a:pt x="18407" y="8182"/>
                    <a:pt x="18410" y="8182"/>
                  </a:cubicBezTo>
                  <a:cubicBezTo>
                    <a:pt x="18416" y="8182"/>
                    <a:pt x="18427" y="8189"/>
                    <a:pt x="18438" y="8189"/>
                  </a:cubicBezTo>
                  <a:cubicBezTo>
                    <a:pt x="18438" y="8238"/>
                    <a:pt x="18454" y="8286"/>
                    <a:pt x="18470" y="8351"/>
                  </a:cubicBezTo>
                  <a:lnTo>
                    <a:pt x="18615" y="8351"/>
                  </a:lnTo>
                  <a:cubicBezTo>
                    <a:pt x="18647" y="8367"/>
                    <a:pt x="18664" y="8383"/>
                    <a:pt x="18696" y="8415"/>
                  </a:cubicBezTo>
                  <a:cubicBezTo>
                    <a:pt x="18728" y="8383"/>
                    <a:pt x="18760" y="8351"/>
                    <a:pt x="18793" y="8318"/>
                  </a:cubicBezTo>
                  <a:cubicBezTo>
                    <a:pt x="18744" y="8270"/>
                    <a:pt x="18712" y="8205"/>
                    <a:pt x="18664" y="8125"/>
                  </a:cubicBezTo>
                  <a:lnTo>
                    <a:pt x="18664" y="7689"/>
                  </a:lnTo>
                  <a:cubicBezTo>
                    <a:pt x="18696" y="7657"/>
                    <a:pt x="18712" y="7625"/>
                    <a:pt x="18728" y="7609"/>
                  </a:cubicBezTo>
                  <a:cubicBezTo>
                    <a:pt x="18728" y="7528"/>
                    <a:pt x="18664" y="7512"/>
                    <a:pt x="18631" y="7480"/>
                  </a:cubicBezTo>
                  <a:cubicBezTo>
                    <a:pt x="18567" y="7480"/>
                    <a:pt x="18518" y="7463"/>
                    <a:pt x="18454" y="7463"/>
                  </a:cubicBezTo>
                  <a:lnTo>
                    <a:pt x="18454" y="7221"/>
                  </a:lnTo>
                  <a:cubicBezTo>
                    <a:pt x="18422" y="7189"/>
                    <a:pt x="18405" y="7173"/>
                    <a:pt x="18389" y="7141"/>
                  </a:cubicBezTo>
                  <a:cubicBezTo>
                    <a:pt x="18405" y="7125"/>
                    <a:pt x="18422" y="7109"/>
                    <a:pt x="18438" y="7092"/>
                  </a:cubicBezTo>
                  <a:cubicBezTo>
                    <a:pt x="18422" y="7076"/>
                    <a:pt x="18405" y="7060"/>
                    <a:pt x="18389" y="7044"/>
                  </a:cubicBezTo>
                  <a:cubicBezTo>
                    <a:pt x="18405" y="7012"/>
                    <a:pt x="18422" y="6996"/>
                    <a:pt x="18454" y="6963"/>
                  </a:cubicBezTo>
                  <a:cubicBezTo>
                    <a:pt x="18405" y="6931"/>
                    <a:pt x="18357" y="6899"/>
                    <a:pt x="18309" y="6867"/>
                  </a:cubicBezTo>
                  <a:lnTo>
                    <a:pt x="18309" y="6738"/>
                  </a:lnTo>
                  <a:cubicBezTo>
                    <a:pt x="18341" y="6721"/>
                    <a:pt x="18357" y="6705"/>
                    <a:pt x="18373" y="6689"/>
                  </a:cubicBezTo>
                  <a:cubicBezTo>
                    <a:pt x="18341" y="6657"/>
                    <a:pt x="18325" y="6641"/>
                    <a:pt x="18309" y="6608"/>
                  </a:cubicBezTo>
                  <a:cubicBezTo>
                    <a:pt x="18389" y="6608"/>
                    <a:pt x="18454" y="6592"/>
                    <a:pt x="18518" y="6592"/>
                  </a:cubicBezTo>
                  <a:cubicBezTo>
                    <a:pt x="18470" y="6512"/>
                    <a:pt x="18422" y="6447"/>
                    <a:pt x="18373" y="6383"/>
                  </a:cubicBezTo>
                  <a:lnTo>
                    <a:pt x="18373" y="6173"/>
                  </a:lnTo>
                  <a:cubicBezTo>
                    <a:pt x="18357" y="6157"/>
                    <a:pt x="18293" y="6141"/>
                    <a:pt x="18228" y="6108"/>
                  </a:cubicBezTo>
                  <a:cubicBezTo>
                    <a:pt x="18267" y="6079"/>
                    <a:pt x="18300" y="6074"/>
                    <a:pt x="18327" y="6074"/>
                  </a:cubicBezTo>
                  <a:cubicBezTo>
                    <a:pt x="18345" y="6074"/>
                    <a:pt x="18360" y="6076"/>
                    <a:pt x="18373" y="6076"/>
                  </a:cubicBezTo>
                  <a:cubicBezTo>
                    <a:pt x="18389" y="5996"/>
                    <a:pt x="18293" y="6028"/>
                    <a:pt x="18260" y="6012"/>
                  </a:cubicBezTo>
                  <a:cubicBezTo>
                    <a:pt x="18228" y="5947"/>
                    <a:pt x="18196" y="5883"/>
                    <a:pt x="18163" y="5818"/>
                  </a:cubicBezTo>
                  <a:cubicBezTo>
                    <a:pt x="18244" y="5770"/>
                    <a:pt x="18293" y="5689"/>
                    <a:pt x="18212" y="5608"/>
                  </a:cubicBezTo>
                  <a:cubicBezTo>
                    <a:pt x="18163" y="5608"/>
                    <a:pt x="18131" y="5608"/>
                    <a:pt x="18099" y="5592"/>
                  </a:cubicBezTo>
                  <a:lnTo>
                    <a:pt x="18099" y="5399"/>
                  </a:lnTo>
                  <a:cubicBezTo>
                    <a:pt x="18034" y="5366"/>
                    <a:pt x="18002" y="5318"/>
                    <a:pt x="17954" y="5286"/>
                  </a:cubicBezTo>
                  <a:cubicBezTo>
                    <a:pt x="17954" y="5237"/>
                    <a:pt x="17954" y="5205"/>
                    <a:pt x="17954" y="5157"/>
                  </a:cubicBezTo>
                  <a:cubicBezTo>
                    <a:pt x="17889" y="5141"/>
                    <a:pt x="17857" y="5125"/>
                    <a:pt x="17809" y="5125"/>
                  </a:cubicBezTo>
                  <a:lnTo>
                    <a:pt x="17809" y="4995"/>
                  </a:lnTo>
                  <a:cubicBezTo>
                    <a:pt x="17615" y="4850"/>
                    <a:pt x="17567" y="4608"/>
                    <a:pt x="17421" y="4447"/>
                  </a:cubicBezTo>
                  <a:cubicBezTo>
                    <a:pt x="17389" y="4431"/>
                    <a:pt x="17357" y="4431"/>
                    <a:pt x="17325" y="4415"/>
                  </a:cubicBezTo>
                  <a:lnTo>
                    <a:pt x="17325" y="4286"/>
                  </a:lnTo>
                  <a:cubicBezTo>
                    <a:pt x="17196" y="4221"/>
                    <a:pt x="17163" y="4076"/>
                    <a:pt x="17034" y="3995"/>
                  </a:cubicBezTo>
                  <a:cubicBezTo>
                    <a:pt x="17050" y="3866"/>
                    <a:pt x="16921" y="3882"/>
                    <a:pt x="16841" y="3834"/>
                  </a:cubicBezTo>
                  <a:cubicBezTo>
                    <a:pt x="16841" y="3818"/>
                    <a:pt x="16825" y="3802"/>
                    <a:pt x="16825" y="3753"/>
                  </a:cubicBezTo>
                  <a:cubicBezTo>
                    <a:pt x="16760" y="3705"/>
                    <a:pt x="16679" y="3657"/>
                    <a:pt x="16615" y="3608"/>
                  </a:cubicBezTo>
                  <a:lnTo>
                    <a:pt x="16615" y="3479"/>
                  </a:lnTo>
                  <a:cubicBezTo>
                    <a:pt x="16502" y="3350"/>
                    <a:pt x="16325" y="3286"/>
                    <a:pt x="16244" y="3108"/>
                  </a:cubicBezTo>
                  <a:cubicBezTo>
                    <a:pt x="16163" y="3060"/>
                    <a:pt x="16115" y="2963"/>
                    <a:pt x="15986" y="2931"/>
                  </a:cubicBezTo>
                  <a:cubicBezTo>
                    <a:pt x="15955" y="2961"/>
                    <a:pt x="15944" y="2973"/>
                    <a:pt x="15919" y="2973"/>
                  </a:cubicBezTo>
                  <a:cubicBezTo>
                    <a:pt x="15905" y="2973"/>
                    <a:pt x="15886" y="2969"/>
                    <a:pt x="15857" y="2963"/>
                  </a:cubicBezTo>
                  <a:cubicBezTo>
                    <a:pt x="15865" y="2931"/>
                    <a:pt x="15885" y="2923"/>
                    <a:pt x="15909" y="2923"/>
                  </a:cubicBezTo>
                  <a:cubicBezTo>
                    <a:pt x="15933" y="2923"/>
                    <a:pt x="15962" y="2931"/>
                    <a:pt x="15986" y="2931"/>
                  </a:cubicBezTo>
                  <a:cubicBezTo>
                    <a:pt x="15905" y="2802"/>
                    <a:pt x="15776" y="2737"/>
                    <a:pt x="15663" y="2640"/>
                  </a:cubicBezTo>
                  <a:cubicBezTo>
                    <a:pt x="15615" y="2576"/>
                    <a:pt x="15550" y="2528"/>
                    <a:pt x="15534" y="2463"/>
                  </a:cubicBezTo>
                  <a:cubicBezTo>
                    <a:pt x="15486" y="2463"/>
                    <a:pt x="15454" y="2463"/>
                    <a:pt x="15437" y="2447"/>
                  </a:cubicBezTo>
                  <a:cubicBezTo>
                    <a:pt x="15421" y="2398"/>
                    <a:pt x="15357" y="2382"/>
                    <a:pt x="15325" y="2350"/>
                  </a:cubicBezTo>
                  <a:lnTo>
                    <a:pt x="15179" y="2350"/>
                  </a:lnTo>
                  <a:cubicBezTo>
                    <a:pt x="15131" y="2302"/>
                    <a:pt x="15083" y="2269"/>
                    <a:pt x="15034" y="2221"/>
                  </a:cubicBezTo>
                  <a:cubicBezTo>
                    <a:pt x="15010" y="2221"/>
                    <a:pt x="14982" y="2225"/>
                    <a:pt x="14954" y="2225"/>
                  </a:cubicBezTo>
                  <a:cubicBezTo>
                    <a:pt x="14925" y="2225"/>
                    <a:pt x="14897" y="2221"/>
                    <a:pt x="14873" y="2205"/>
                  </a:cubicBezTo>
                  <a:cubicBezTo>
                    <a:pt x="14857" y="2157"/>
                    <a:pt x="14857" y="2108"/>
                    <a:pt x="14841" y="2060"/>
                  </a:cubicBezTo>
                  <a:cubicBezTo>
                    <a:pt x="14776" y="2060"/>
                    <a:pt x="14712" y="2044"/>
                    <a:pt x="14663" y="2044"/>
                  </a:cubicBezTo>
                  <a:cubicBezTo>
                    <a:pt x="14647" y="1995"/>
                    <a:pt x="14647" y="1963"/>
                    <a:pt x="14631" y="1947"/>
                  </a:cubicBezTo>
                  <a:cubicBezTo>
                    <a:pt x="14583" y="1931"/>
                    <a:pt x="14550" y="1915"/>
                    <a:pt x="14502" y="1915"/>
                  </a:cubicBezTo>
                  <a:lnTo>
                    <a:pt x="14502" y="1834"/>
                  </a:lnTo>
                  <a:cubicBezTo>
                    <a:pt x="14470" y="1834"/>
                    <a:pt x="14421" y="1818"/>
                    <a:pt x="14389" y="1802"/>
                  </a:cubicBezTo>
                  <a:cubicBezTo>
                    <a:pt x="14341" y="1769"/>
                    <a:pt x="14308" y="1737"/>
                    <a:pt x="14260" y="1705"/>
                  </a:cubicBezTo>
                  <a:cubicBezTo>
                    <a:pt x="14244" y="1721"/>
                    <a:pt x="14212" y="1737"/>
                    <a:pt x="14195" y="1753"/>
                  </a:cubicBezTo>
                  <a:cubicBezTo>
                    <a:pt x="14163" y="1737"/>
                    <a:pt x="14131" y="1721"/>
                    <a:pt x="14115" y="1689"/>
                  </a:cubicBezTo>
                  <a:cubicBezTo>
                    <a:pt x="14085" y="1645"/>
                    <a:pt x="14083" y="1574"/>
                    <a:pt x="13997" y="1574"/>
                  </a:cubicBezTo>
                  <a:cubicBezTo>
                    <a:pt x="13989" y="1574"/>
                    <a:pt x="13980" y="1574"/>
                    <a:pt x="13970" y="1576"/>
                  </a:cubicBezTo>
                  <a:cubicBezTo>
                    <a:pt x="13937" y="1544"/>
                    <a:pt x="13889" y="1511"/>
                    <a:pt x="13873" y="1463"/>
                  </a:cubicBezTo>
                  <a:cubicBezTo>
                    <a:pt x="13857" y="1415"/>
                    <a:pt x="13808" y="1382"/>
                    <a:pt x="13776" y="1350"/>
                  </a:cubicBezTo>
                  <a:cubicBezTo>
                    <a:pt x="13744" y="1366"/>
                    <a:pt x="13728" y="1382"/>
                    <a:pt x="13695" y="1415"/>
                  </a:cubicBezTo>
                  <a:lnTo>
                    <a:pt x="13566" y="1415"/>
                  </a:lnTo>
                  <a:cubicBezTo>
                    <a:pt x="13534" y="1382"/>
                    <a:pt x="13502" y="1366"/>
                    <a:pt x="13486" y="1350"/>
                  </a:cubicBezTo>
                  <a:cubicBezTo>
                    <a:pt x="13453" y="1382"/>
                    <a:pt x="13421" y="1415"/>
                    <a:pt x="13389" y="1431"/>
                  </a:cubicBezTo>
                  <a:lnTo>
                    <a:pt x="13389" y="1560"/>
                  </a:lnTo>
                  <a:cubicBezTo>
                    <a:pt x="13405" y="1576"/>
                    <a:pt x="13437" y="1592"/>
                    <a:pt x="13453" y="1624"/>
                  </a:cubicBezTo>
                  <a:cubicBezTo>
                    <a:pt x="13453" y="1640"/>
                    <a:pt x="13437" y="1673"/>
                    <a:pt x="13421" y="1705"/>
                  </a:cubicBezTo>
                  <a:cubicBezTo>
                    <a:pt x="13389" y="1673"/>
                    <a:pt x="13373" y="1656"/>
                    <a:pt x="13340" y="1640"/>
                  </a:cubicBezTo>
                  <a:lnTo>
                    <a:pt x="13131" y="1640"/>
                  </a:lnTo>
                  <a:cubicBezTo>
                    <a:pt x="13099" y="1608"/>
                    <a:pt x="13066" y="1592"/>
                    <a:pt x="13034" y="1544"/>
                  </a:cubicBezTo>
                  <a:cubicBezTo>
                    <a:pt x="13066" y="1511"/>
                    <a:pt x="13099" y="1479"/>
                    <a:pt x="13115" y="1463"/>
                  </a:cubicBezTo>
                  <a:lnTo>
                    <a:pt x="13324" y="1463"/>
                  </a:lnTo>
                  <a:cubicBezTo>
                    <a:pt x="13260" y="1382"/>
                    <a:pt x="13357" y="1366"/>
                    <a:pt x="13389" y="1318"/>
                  </a:cubicBezTo>
                  <a:cubicBezTo>
                    <a:pt x="13373" y="1269"/>
                    <a:pt x="13405" y="1221"/>
                    <a:pt x="13340" y="1173"/>
                  </a:cubicBezTo>
                  <a:cubicBezTo>
                    <a:pt x="13324" y="1221"/>
                    <a:pt x="13308" y="1253"/>
                    <a:pt x="13276" y="1302"/>
                  </a:cubicBezTo>
                  <a:cubicBezTo>
                    <a:pt x="13228" y="1237"/>
                    <a:pt x="13163" y="1189"/>
                    <a:pt x="13115" y="1156"/>
                  </a:cubicBezTo>
                  <a:cubicBezTo>
                    <a:pt x="13115" y="1108"/>
                    <a:pt x="13179" y="1108"/>
                    <a:pt x="13179" y="1060"/>
                  </a:cubicBezTo>
                  <a:cubicBezTo>
                    <a:pt x="13163" y="995"/>
                    <a:pt x="13099" y="979"/>
                    <a:pt x="13066" y="947"/>
                  </a:cubicBezTo>
                  <a:cubicBezTo>
                    <a:pt x="13018" y="947"/>
                    <a:pt x="12953" y="947"/>
                    <a:pt x="12905" y="931"/>
                  </a:cubicBezTo>
                  <a:cubicBezTo>
                    <a:pt x="12889" y="898"/>
                    <a:pt x="12873" y="850"/>
                    <a:pt x="12857" y="818"/>
                  </a:cubicBezTo>
                  <a:lnTo>
                    <a:pt x="12744" y="818"/>
                  </a:lnTo>
                  <a:cubicBezTo>
                    <a:pt x="12744" y="834"/>
                    <a:pt x="12744" y="866"/>
                    <a:pt x="12728" y="866"/>
                  </a:cubicBezTo>
                  <a:cubicBezTo>
                    <a:pt x="12679" y="898"/>
                    <a:pt x="12615" y="914"/>
                    <a:pt x="12566" y="931"/>
                  </a:cubicBezTo>
                  <a:cubicBezTo>
                    <a:pt x="12534" y="818"/>
                    <a:pt x="12437" y="753"/>
                    <a:pt x="12324" y="705"/>
                  </a:cubicBezTo>
                  <a:lnTo>
                    <a:pt x="12324" y="705"/>
                  </a:lnTo>
                  <a:cubicBezTo>
                    <a:pt x="12340" y="737"/>
                    <a:pt x="12308" y="753"/>
                    <a:pt x="12276" y="769"/>
                  </a:cubicBezTo>
                  <a:cubicBezTo>
                    <a:pt x="12244" y="769"/>
                    <a:pt x="12211" y="785"/>
                    <a:pt x="12195" y="785"/>
                  </a:cubicBezTo>
                  <a:lnTo>
                    <a:pt x="12195" y="914"/>
                  </a:lnTo>
                  <a:cubicBezTo>
                    <a:pt x="12227" y="931"/>
                    <a:pt x="12276" y="947"/>
                    <a:pt x="12324" y="963"/>
                  </a:cubicBezTo>
                  <a:cubicBezTo>
                    <a:pt x="12295" y="992"/>
                    <a:pt x="12260" y="998"/>
                    <a:pt x="12227" y="998"/>
                  </a:cubicBezTo>
                  <a:cubicBezTo>
                    <a:pt x="12204" y="998"/>
                    <a:pt x="12182" y="995"/>
                    <a:pt x="12163" y="995"/>
                  </a:cubicBezTo>
                  <a:lnTo>
                    <a:pt x="12002" y="995"/>
                  </a:lnTo>
                  <a:cubicBezTo>
                    <a:pt x="11937" y="898"/>
                    <a:pt x="11808" y="898"/>
                    <a:pt x="11727" y="818"/>
                  </a:cubicBezTo>
                  <a:lnTo>
                    <a:pt x="11421" y="818"/>
                  </a:lnTo>
                  <a:cubicBezTo>
                    <a:pt x="11421" y="785"/>
                    <a:pt x="11389" y="769"/>
                    <a:pt x="11356" y="769"/>
                  </a:cubicBezTo>
                  <a:cubicBezTo>
                    <a:pt x="11292" y="769"/>
                    <a:pt x="11211" y="769"/>
                    <a:pt x="11179" y="721"/>
                  </a:cubicBezTo>
                  <a:cubicBezTo>
                    <a:pt x="11137" y="735"/>
                    <a:pt x="11108" y="773"/>
                    <a:pt x="11059" y="773"/>
                  </a:cubicBezTo>
                  <a:cubicBezTo>
                    <a:pt x="11051" y="773"/>
                    <a:pt x="11043" y="772"/>
                    <a:pt x="11034" y="769"/>
                  </a:cubicBezTo>
                  <a:cubicBezTo>
                    <a:pt x="11002" y="753"/>
                    <a:pt x="10985" y="721"/>
                    <a:pt x="10953" y="705"/>
                  </a:cubicBezTo>
                  <a:lnTo>
                    <a:pt x="10824" y="705"/>
                  </a:lnTo>
                  <a:cubicBezTo>
                    <a:pt x="10792" y="689"/>
                    <a:pt x="10760" y="673"/>
                    <a:pt x="10743" y="640"/>
                  </a:cubicBezTo>
                  <a:lnTo>
                    <a:pt x="10598" y="640"/>
                  </a:lnTo>
                  <a:cubicBezTo>
                    <a:pt x="10566" y="624"/>
                    <a:pt x="10550" y="608"/>
                    <a:pt x="10518" y="592"/>
                  </a:cubicBezTo>
                  <a:lnTo>
                    <a:pt x="10324" y="592"/>
                  </a:lnTo>
                  <a:cubicBezTo>
                    <a:pt x="10276" y="543"/>
                    <a:pt x="10227" y="511"/>
                    <a:pt x="10195" y="479"/>
                  </a:cubicBezTo>
                  <a:cubicBezTo>
                    <a:pt x="10131" y="479"/>
                    <a:pt x="10082" y="479"/>
                    <a:pt x="10018" y="463"/>
                  </a:cubicBezTo>
                  <a:cubicBezTo>
                    <a:pt x="10018" y="463"/>
                    <a:pt x="10066" y="318"/>
                    <a:pt x="10066" y="318"/>
                  </a:cubicBezTo>
                  <a:cubicBezTo>
                    <a:pt x="10001" y="302"/>
                    <a:pt x="9937" y="302"/>
                    <a:pt x="9872" y="285"/>
                  </a:cubicBezTo>
                  <a:cubicBezTo>
                    <a:pt x="9872" y="253"/>
                    <a:pt x="9856" y="221"/>
                    <a:pt x="9856" y="189"/>
                  </a:cubicBezTo>
                  <a:cubicBezTo>
                    <a:pt x="9792" y="181"/>
                    <a:pt x="9727" y="181"/>
                    <a:pt x="9663" y="181"/>
                  </a:cubicBezTo>
                  <a:cubicBezTo>
                    <a:pt x="9598" y="181"/>
                    <a:pt x="9534" y="181"/>
                    <a:pt x="9469" y="172"/>
                  </a:cubicBezTo>
                  <a:cubicBezTo>
                    <a:pt x="9430" y="133"/>
                    <a:pt x="9385" y="112"/>
                    <a:pt x="9338" y="112"/>
                  </a:cubicBezTo>
                  <a:cubicBezTo>
                    <a:pt x="9307" y="112"/>
                    <a:pt x="9275" y="121"/>
                    <a:pt x="9243" y="140"/>
                  </a:cubicBezTo>
                  <a:cubicBezTo>
                    <a:pt x="9292" y="221"/>
                    <a:pt x="9340" y="302"/>
                    <a:pt x="9389" y="382"/>
                  </a:cubicBezTo>
                  <a:cubicBezTo>
                    <a:pt x="9340" y="398"/>
                    <a:pt x="9292" y="431"/>
                    <a:pt x="9243" y="463"/>
                  </a:cubicBezTo>
                  <a:cubicBezTo>
                    <a:pt x="9243" y="414"/>
                    <a:pt x="9227" y="366"/>
                    <a:pt x="9211" y="318"/>
                  </a:cubicBezTo>
                  <a:cubicBezTo>
                    <a:pt x="9147" y="302"/>
                    <a:pt x="9082" y="285"/>
                    <a:pt x="9034" y="285"/>
                  </a:cubicBezTo>
                  <a:cubicBezTo>
                    <a:pt x="9001" y="221"/>
                    <a:pt x="9050" y="172"/>
                    <a:pt x="9001" y="124"/>
                  </a:cubicBezTo>
                  <a:lnTo>
                    <a:pt x="8889" y="189"/>
                  </a:lnTo>
                  <a:cubicBezTo>
                    <a:pt x="8808" y="156"/>
                    <a:pt x="8711" y="108"/>
                    <a:pt x="8614" y="76"/>
                  </a:cubicBezTo>
                  <a:cubicBezTo>
                    <a:pt x="8596" y="76"/>
                    <a:pt x="8567" y="65"/>
                    <a:pt x="8536" y="65"/>
                  </a:cubicBezTo>
                  <a:cubicBezTo>
                    <a:pt x="8514" y="65"/>
                    <a:pt x="8490" y="71"/>
                    <a:pt x="8469" y="92"/>
                  </a:cubicBezTo>
                  <a:cubicBezTo>
                    <a:pt x="8453" y="124"/>
                    <a:pt x="8437" y="156"/>
                    <a:pt x="8421" y="205"/>
                  </a:cubicBezTo>
                  <a:cubicBezTo>
                    <a:pt x="8356" y="140"/>
                    <a:pt x="8324" y="92"/>
                    <a:pt x="8292" y="60"/>
                  </a:cubicBezTo>
                  <a:cubicBezTo>
                    <a:pt x="8227" y="60"/>
                    <a:pt x="8179" y="76"/>
                    <a:pt x="8130" y="76"/>
                  </a:cubicBezTo>
                  <a:cubicBezTo>
                    <a:pt x="8114" y="108"/>
                    <a:pt x="8098" y="140"/>
                    <a:pt x="8082" y="172"/>
                  </a:cubicBezTo>
                  <a:cubicBezTo>
                    <a:pt x="8050" y="172"/>
                    <a:pt x="8017" y="189"/>
                    <a:pt x="8017" y="189"/>
                  </a:cubicBezTo>
                  <a:cubicBezTo>
                    <a:pt x="7969" y="124"/>
                    <a:pt x="7872" y="124"/>
                    <a:pt x="7808" y="92"/>
                  </a:cubicBezTo>
                  <a:cubicBezTo>
                    <a:pt x="7742" y="52"/>
                    <a:pt x="7666" y="2"/>
                    <a:pt x="7570" y="2"/>
                  </a:cubicBezTo>
                  <a:cubicBezTo>
                    <a:pt x="7548" y="2"/>
                    <a:pt x="7525" y="5"/>
                    <a:pt x="7501" y="11"/>
                  </a:cubicBezTo>
                  <a:cubicBezTo>
                    <a:pt x="7453" y="43"/>
                    <a:pt x="7421" y="108"/>
                    <a:pt x="7356" y="108"/>
                  </a:cubicBezTo>
                  <a:cubicBezTo>
                    <a:pt x="7340" y="76"/>
                    <a:pt x="7324" y="43"/>
                    <a:pt x="7308" y="11"/>
                  </a:cubicBezTo>
                  <a:cubicBezTo>
                    <a:pt x="7293" y="4"/>
                    <a:pt x="7279" y="1"/>
                    <a:pt x="72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3"/>
            <p:cNvSpPr/>
            <p:nvPr/>
          </p:nvSpPr>
          <p:spPr>
            <a:xfrm>
              <a:off x="3894675" y="3742850"/>
              <a:ext cx="33500" cy="8900"/>
            </a:xfrm>
            <a:custGeom>
              <a:avLst/>
              <a:gdLst/>
              <a:ahLst/>
              <a:cxnLst/>
              <a:rect l="l" t="t" r="r" b="b"/>
              <a:pathLst>
                <a:path w="1340" h="356" extrusionOk="0">
                  <a:moveTo>
                    <a:pt x="1017" y="0"/>
                  </a:moveTo>
                  <a:cubicBezTo>
                    <a:pt x="1000" y="16"/>
                    <a:pt x="968" y="49"/>
                    <a:pt x="952" y="65"/>
                  </a:cubicBezTo>
                  <a:lnTo>
                    <a:pt x="678" y="65"/>
                  </a:lnTo>
                  <a:cubicBezTo>
                    <a:pt x="646" y="81"/>
                    <a:pt x="613" y="97"/>
                    <a:pt x="597" y="113"/>
                  </a:cubicBezTo>
                  <a:cubicBezTo>
                    <a:pt x="554" y="113"/>
                    <a:pt x="511" y="106"/>
                    <a:pt x="473" y="106"/>
                  </a:cubicBezTo>
                  <a:cubicBezTo>
                    <a:pt x="454" y="106"/>
                    <a:pt x="436" y="108"/>
                    <a:pt x="420" y="113"/>
                  </a:cubicBezTo>
                  <a:cubicBezTo>
                    <a:pt x="291" y="178"/>
                    <a:pt x="129" y="178"/>
                    <a:pt x="0" y="258"/>
                  </a:cubicBezTo>
                  <a:cubicBezTo>
                    <a:pt x="33" y="291"/>
                    <a:pt x="65" y="323"/>
                    <a:pt x="113" y="355"/>
                  </a:cubicBezTo>
                  <a:cubicBezTo>
                    <a:pt x="162" y="307"/>
                    <a:pt x="210" y="275"/>
                    <a:pt x="258" y="226"/>
                  </a:cubicBezTo>
                  <a:lnTo>
                    <a:pt x="388" y="226"/>
                  </a:lnTo>
                  <a:cubicBezTo>
                    <a:pt x="420" y="210"/>
                    <a:pt x="468" y="178"/>
                    <a:pt x="500" y="162"/>
                  </a:cubicBezTo>
                  <a:cubicBezTo>
                    <a:pt x="549" y="194"/>
                    <a:pt x="581" y="210"/>
                    <a:pt x="613" y="226"/>
                  </a:cubicBezTo>
                  <a:cubicBezTo>
                    <a:pt x="635" y="237"/>
                    <a:pt x="654" y="241"/>
                    <a:pt x="671" y="241"/>
                  </a:cubicBezTo>
                  <a:cubicBezTo>
                    <a:pt x="734" y="241"/>
                    <a:pt x="780" y="187"/>
                    <a:pt x="855" y="162"/>
                  </a:cubicBezTo>
                  <a:lnTo>
                    <a:pt x="1323" y="162"/>
                  </a:lnTo>
                  <a:cubicBezTo>
                    <a:pt x="1323" y="162"/>
                    <a:pt x="1339" y="145"/>
                    <a:pt x="1339" y="145"/>
                  </a:cubicBezTo>
                  <a:lnTo>
                    <a:pt x="1339" y="81"/>
                  </a:lnTo>
                  <a:cubicBezTo>
                    <a:pt x="1291" y="49"/>
                    <a:pt x="1259" y="16"/>
                    <a:pt x="1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3"/>
            <p:cNvSpPr/>
            <p:nvPr/>
          </p:nvSpPr>
          <p:spPr>
            <a:xfrm>
              <a:off x="3940250" y="3741000"/>
              <a:ext cx="21800" cy="6300"/>
            </a:xfrm>
            <a:custGeom>
              <a:avLst/>
              <a:gdLst/>
              <a:ahLst/>
              <a:cxnLst/>
              <a:rect l="l" t="t" r="r" b="b"/>
              <a:pathLst>
                <a:path w="872" h="252" extrusionOk="0">
                  <a:moveTo>
                    <a:pt x="684" y="1"/>
                  </a:moveTo>
                  <a:cubicBezTo>
                    <a:pt x="610" y="1"/>
                    <a:pt x="565" y="48"/>
                    <a:pt x="500" y="74"/>
                  </a:cubicBezTo>
                  <a:lnTo>
                    <a:pt x="242" y="74"/>
                  </a:lnTo>
                  <a:cubicBezTo>
                    <a:pt x="226" y="90"/>
                    <a:pt x="210" y="107"/>
                    <a:pt x="194" y="123"/>
                  </a:cubicBezTo>
                  <a:cubicBezTo>
                    <a:pt x="161" y="107"/>
                    <a:pt x="145" y="90"/>
                    <a:pt x="113" y="74"/>
                  </a:cubicBezTo>
                  <a:cubicBezTo>
                    <a:pt x="81" y="107"/>
                    <a:pt x="32" y="123"/>
                    <a:pt x="0" y="155"/>
                  </a:cubicBezTo>
                  <a:cubicBezTo>
                    <a:pt x="32" y="171"/>
                    <a:pt x="32" y="187"/>
                    <a:pt x="49" y="187"/>
                  </a:cubicBezTo>
                  <a:lnTo>
                    <a:pt x="468" y="187"/>
                  </a:lnTo>
                  <a:cubicBezTo>
                    <a:pt x="484" y="203"/>
                    <a:pt x="516" y="236"/>
                    <a:pt x="532" y="252"/>
                  </a:cubicBezTo>
                  <a:lnTo>
                    <a:pt x="742" y="252"/>
                  </a:lnTo>
                  <a:cubicBezTo>
                    <a:pt x="791" y="203"/>
                    <a:pt x="871" y="187"/>
                    <a:pt x="855" y="90"/>
                  </a:cubicBezTo>
                  <a:cubicBezTo>
                    <a:pt x="823" y="74"/>
                    <a:pt x="791" y="42"/>
                    <a:pt x="742" y="10"/>
                  </a:cubicBezTo>
                  <a:cubicBezTo>
                    <a:pt x="721" y="4"/>
                    <a:pt x="701" y="1"/>
                    <a:pt x="6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3"/>
            <p:cNvSpPr/>
            <p:nvPr/>
          </p:nvSpPr>
          <p:spPr>
            <a:xfrm>
              <a:off x="3744250" y="3887200"/>
              <a:ext cx="8100" cy="17375"/>
            </a:xfrm>
            <a:custGeom>
              <a:avLst/>
              <a:gdLst/>
              <a:ahLst/>
              <a:cxnLst/>
              <a:rect l="l" t="t" r="r" b="b"/>
              <a:pathLst>
                <a:path w="324" h="695" extrusionOk="0">
                  <a:moveTo>
                    <a:pt x="291" y="1"/>
                  </a:moveTo>
                  <a:cubicBezTo>
                    <a:pt x="243" y="114"/>
                    <a:pt x="210" y="243"/>
                    <a:pt x="114" y="340"/>
                  </a:cubicBezTo>
                  <a:lnTo>
                    <a:pt x="114" y="485"/>
                  </a:lnTo>
                  <a:cubicBezTo>
                    <a:pt x="98" y="517"/>
                    <a:pt x="65" y="533"/>
                    <a:pt x="49" y="549"/>
                  </a:cubicBezTo>
                  <a:cubicBezTo>
                    <a:pt x="65" y="598"/>
                    <a:pt x="1" y="662"/>
                    <a:pt x="81" y="695"/>
                  </a:cubicBezTo>
                  <a:cubicBezTo>
                    <a:pt x="114" y="646"/>
                    <a:pt x="146" y="598"/>
                    <a:pt x="178" y="533"/>
                  </a:cubicBezTo>
                  <a:lnTo>
                    <a:pt x="178" y="436"/>
                  </a:lnTo>
                  <a:cubicBezTo>
                    <a:pt x="227" y="404"/>
                    <a:pt x="275" y="356"/>
                    <a:pt x="323" y="340"/>
                  </a:cubicBezTo>
                  <a:lnTo>
                    <a:pt x="3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3"/>
            <p:cNvSpPr/>
            <p:nvPr/>
          </p:nvSpPr>
          <p:spPr>
            <a:xfrm>
              <a:off x="3927750" y="3741225"/>
              <a:ext cx="11300" cy="6075"/>
            </a:xfrm>
            <a:custGeom>
              <a:avLst/>
              <a:gdLst/>
              <a:ahLst/>
              <a:cxnLst/>
              <a:rect l="l" t="t" r="r" b="b"/>
              <a:pathLst>
                <a:path w="452" h="243" extrusionOk="0">
                  <a:moveTo>
                    <a:pt x="226" y="1"/>
                  </a:moveTo>
                  <a:cubicBezTo>
                    <a:pt x="145" y="33"/>
                    <a:pt x="81" y="65"/>
                    <a:pt x="16" y="98"/>
                  </a:cubicBezTo>
                  <a:cubicBezTo>
                    <a:pt x="0" y="146"/>
                    <a:pt x="65" y="114"/>
                    <a:pt x="81" y="146"/>
                  </a:cubicBezTo>
                  <a:cubicBezTo>
                    <a:pt x="81" y="178"/>
                    <a:pt x="97" y="210"/>
                    <a:pt x="113" y="243"/>
                  </a:cubicBezTo>
                  <a:lnTo>
                    <a:pt x="339" y="243"/>
                  </a:lnTo>
                  <a:cubicBezTo>
                    <a:pt x="371" y="194"/>
                    <a:pt x="452" y="178"/>
                    <a:pt x="436" y="98"/>
                  </a:cubicBezTo>
                  <a:cubicBezTo>
                    <a:pt x="371" y="65"/>
                    <a:pt x="290" y="33"/>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3"/>
            <p:cNvSpPr/>
            <p:nvPr/>
          </p:nvSpPr>
          <p:spPr>
            <a:xfrm>
              <a:off x="3982975" y="3745675"/>
              <a:ext cx="6500" cy="7275"/>
            </a:xfrm>
            <a:custGeom>
              <a:avLst/>
              <a:gdLst/>
              <a:ahLst/>
              <a:cxnLst/>
              <a:rect l="l" t="t" r="r" b="b"/>
              <a:pathLst>
                <a:path w="260" h="291" extrusionOk="0">
                  <a:moveTo>
                    <a:pt x="162" y="0"/>
                  </a:moveTo>
                  <a:cubicBezTo>
                    <a:pt x="150" y="4"/>
                    <a:pt x="137" y="5"/>
                    <a:pt x="123" y="5"/>
                  </a:cubicBezTo>
                  <a:cubicBezTo>
                    <a:pt x="110" y="5"/>
                    <a:pt x="96" y="4"/>
                    <a:pt x="82" y="4"/>
                  </a:cubicBezTo>
                  <a:cubicBezTo>
                    <a:pt x="53" y="4"/>
                    <a:pt x="25" y="8"/>
                    <a:pt x="1" y="32"/>
                  </a:cubicBezTo>
                  <a:cubicBezTo>
                    <a:pt x="17" y="49"/>
                    <a:pt x="33" y="65"/>
                    <a:pt x="49" y="97"/>
                  </a:cubicBezTo>
                  <a:cubicBezTo>
                    <a:pt x="82" y="145"/>
                    <a:pt x="17" y="226"/>
                    <a:pt x="98" y="291"/>
                  </a:cubicBezTo>
                  <a:cubicBezTo>
                    <a:pt x="130" y="258"/>
                    <a:pt x="162" y="242"/>
                    <a:pt x="162" y="242"/>
                  </a:cubicBezTo>
                  <a:cubicBezTo>
                    <a:pt x="211" y="162"/>
                    <a:pt x="243" y="129"/>
                    <a:pt x="259" y="81"/>
                  </a:cubicBezTo>
                  <a:cubicBezTo>
                    <a:pt x="227" y="65"/>
                    <a:pt x="194" y="32"/>
                    <a:pt x="1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3"/>
            <p:cNvSpPr/>
            <p:nvPr/>
          </p:nvSpPr>
          <p:spPr>
            <a:xfrm>
              <a:off x="4202350" y="3923500"/>
              <a:ext cx="5675" cy="7525"/>
            </a:xfrm>
            <a:custGeom>
              <a:avLst/>
              <a:gdLst/>
              <a:ahLst/>
              <a:cxnLst/>
              <a:rect l="l" t="t" r="r" b="b"/>
              <a:pathLst>
                <a:path w="227" h="301" extrusionOk="0">
                  <a:moveTo>
                    <a:pt x="1" y="1"/>
                  </a:moveTo>
                  <a:cubicBezTo>
                    <a:pt x="1" y="49"/>
                    <a:pt x="1" y="97"/>
                    <a:pt x="1" y="162"/>
                  </a:cubicBezTo>
                  <a:cubicBezTo>
                    <a:pt x="17" y="162"/>
                    <a:pt x="49" y="178"/>
                    <a:pt x="49" y="194"/>
                  </a:cubicBezTo>
                  <a:cubicBezTo>
                    <a:pt x="82" y="227"/>
                    <a:pt x="82" y="259"/>
                    <a:pt x="98" y="291"/>
                  </a:cubicBezTo>
                  <a:cubicBezTo>
                    <a:pt x="115" y="297"/>
                    <a:pt x="133" y="301"/>
                    <a:pt x="150" y="301"/>
                  </a:cubicBezTo>
                  <a:cubicBezTo>
                    <a:pt x="179" y="301"/>
                    <a:pt x="206" y="289"/>
                    <a:pt x="227" y="259"/>
                  </a:cubicBezTo>
                  <a:cubicBezTo>
                    <a:pt x="211" y="243"/>
                    <a:pt x="211" y="210"/>
                    <a:pt x="178" y="194"/>
                  </a:cubicBezTo>
                  <a:cubicBezTo>
                    <a:pt x="146" y="162"/>
                    <a:pt x="146" y="114"/>
                    <a:pt x="146" y="81"/>
                  </a:cubicBezTo>
                  <a:cubicBezTo>
                    <a:pt x="146" y="49"/>
                    <a:pt x="130" y="33"/>
                    <a:pt x="1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3"/>
            <p:cNvSpPr/>
            <p:nvPr/>
          </p:nvSpPr>
          <p:spPr>
            <a:xfrm>
              <a:off x="4011225" y="3760600"/>
              <a:ext cx="8475" cy="5650"/>
            </a:xfrm>
            <a:custGeom>
              <a:avLst/>
              <a:gdLst/>
              <a:ahLst/>
              <a:cxnLst/>
              <a:rect l="l" t="t" r="r" b="b"/>
              <a:pathLst>
                <a:path w="339" h="226" extrusionOk="0">
                  <a:moveTo>
                    <a:pt x="81" y="0"/>
                  </a:moveTo>
                  <a:cubicBezTo>
                    <a:pt x="48" y="48"/>
                    <a:pt x="16" y="97"/>
                    <a:pt x="0" y="145"/>
                  </a:cubicBezTo>
                  <a:cubicBezTo>
                    <a:pt x="24" y="161"/>
                    <a:pt x="48" y="165"/>
                    <a:pt x="75" y="165"/>
                  </a:cubicBezTo>
                  <a:cubicBezTo>
                    <a:pt x="101" y="165"/>
                    <a:pt x="129" y="161"/>
                    <a:pt x="161" y="161"/>
                  </a:cubicBezTo>
                  <a:cubicBezTo>
                    <a:pt x="177" y="177"/>
                    <a:pt x="210" y="210"/>
                    <a:pt x="226" y="226"/>
                  </a:cubicBezTo>
                  <a:cubicBezTo>
                    <a:pt x="274" y="194"/>
                    <a:pt x="307" y="161"/>
                    <a:pt x="339" y="145"/>
                  </a:cubicBezTo>
                  <a:cubicBezTo>
                    <a:pt x="274" y="65"/>
                    <a:pt x="177" y="32"/>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3"/>
            <p:cNvSpPr/>
            <p:nvPr/>
          </p:nvSpPr>
          <p:spPr>
            <a:xfrm>
              <a:off x="3972500" y="3744450"/>
              <a:ext cx="6875" cy="4325"/>
            </a:xfrm>
            <a:custGeom>
              <a:avLst/>
              <a:gdLst/>
              <a:ahLst/>
              <a:cxnLst/>
              <a:rect l="l" t="t" r="r" b="b"/>
              <a:pathLst>
                <a:path w="275" h="173" extrusionOk="0">
                  <a:moveTo>
                    <a:pt x="81" y="1"/>
                  </a:moveTo>
                  <a:cubicBezTo>
                    <a:pt x="49" y="49"/>
                    <a:pt x="33" y="98"/>
                    <a:pt x="1" y="162"/>
                  </a:cubicBezTo>
                  <a:cubicBezTo>
                    <a:pt x="34" y="169"/>
                    <a:pt x="70" y="173"/>
                    <a:pt x="108" y="173"/>
                  </a:cubicBezTo>
                  <a:cubicBezTo>
                    <a:pt x="161" y="173"/>
                    <a:pt x="218" y="165"/>
                    <a:pt x="275" y="146"/>
                  </a:cubicBezTo>
                  <a:cubicBezTo>
                    <a:pt x="210" y="98"/>
                    <a:pt x="146"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3"/>
            <p:cNvSpPr/>
            <p:nvPr/>
          </p:nvSpPr>
          <p:spPr>
            <a:xfrm>
              <a:off x="4001525" y="3750100"/>
              <a:ext cx="6075" cy="4475"/>
            </a:xfrm>
            <a:custGeom>
              <a:avLst/>
              <a:gdLst/>
              <a:ahLst/>
              <a:cxnLst/>
              <a:rect l="l" t="t" r="r" b="b"/>
              <a:pathLst>
                <a:path w="243" h="179" extrusionOk="0">
                  <a:moveTo>
                    <a:pt x="162" y="1"/>
                  </a:moveTo>
                  <a:cubicBezTo>
                    <a:pt x="98" y="33"/>
                    <a:pt x="49" y="65"/>
                    <a:pt x="1" y="81"/>
                  </a:cubicBezTo>
                  <a:cubicBezTo>
                    <a:pt x="33" y="130"/>
                    <a:pt x="33" y="162"/>
                    <a:pt x="49" y="178"/>
                  </a:cubicBezTo>
                  <a:lnTo>
                    <a:pt x="98" y="178"/>
                  </a:lnTo>
                  <a:cubicBezTo>
                    <a:pt x="162" y="146"/>
                    <a:pt x="211" y="114"/>
                    <a:pt x="243" y="97"/>
                  </a:cubicBezTo>
                  <a:cubicBezTo>
                    <a:pt x="227" y="49"/>
                    <a:pt x="211" y="17"/>
                    <a:pt x="2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3"/>
            <p:cNvSpPr/>
            <p:nvPr/>
          </p:nvSpPr>
          <p:spPr>
            <a:xfrm>
              <a:off x="4001525" y="3761000"/>
              <a:ext cx="4475" cy="3250"/>
            </a:xfrm>
            <a:custGeom>
              <a:avLst/>
              <a:gdLst/>
              <a:ahLst/>
              <a:cxnLst/>
              <a:rect l="l" t="t" r="r" b="b"/>
              <a:pathLst>
                <a:path w="179" h="130" extrusionOk="0">
                  <a:moveTo>
                    <a:pt x="146" y="0"/>
                  </a:moveTo>
                  <a:cubicBezTo>
                    <a:pt x="98" y="16"/>
                    <a:pt x="49" y="49"/>
                    <a:pt x="1" y="65"/>
                  </a:cubicBezTo>
                  <a:cubicBezTo>
                    <a:pt x="33" y="97"/>
                    <a:pt x="33" y="129"/>
                    <a:pt x="33" y="129"/>
                  </a:cubicBezTo>
                  <a:cubicBezTo>
                    <a:pt x="82" y="97"/>
                    <a:pt x="130" y="81"/>
                    <a:pt x="178" y="65"/>
                  </a:cubicBezTo>
                  <a:cubicBezTo>
                    <a:pt x="162" y="16"/>
                    <a:pt x="146" y="0"/>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3"/>
            <p:cNvSpPr/>
            <p:nvPr/>
          </p:nvSpPr>
          <p:spPr>
            <a:xfrm>
              <a:off x="4204375" y="3932275"/>
              <a:ext cx="3650" cy="3350"/>
            </a:xfrm>
            <a:custGeom>
              <a:avLst/>
              <a:gdLst/>
              <a:ahLst/>
              <a:cxnLst/>
              <a:rect l="l" t="t" r="r" b="b"/>
              <a:pathLst>
                <a:path w="146" h="134" extrusionOk="0">
                  <a:moveTo>
                    <a:pt x="73" y="1"/>
                  </a:moveTo>
                  <a:cubicBezTo>
                    <a:pt x="49" y="1"/>
                    <a:pt x="25" y="13"/>
                    <a:pt x="1" y="37"/>
                  </a:cubicBezTo>
                  <a:cubicBezTo>
                    <a:pt x="1" y="69"/>
                    <a:pt x="1" y="85"/>
                    <a:pt x="17" y="134"/>
                  </a:cubicBezTo>
                  <a:cubicBezTo>
                    <a:pt x="65" y="117"/>
                    <a:pt x="97" y="117"/>
                    <a:pt x="146" y="101"/>
                  </a:cubicBezTo>
                  <a:lnTo>
                    <a:pt x="146" y="37"/>
                  </a:lnTo>
                  <a:cubicBezTo>
                    <a:pt x="121"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3"/>
            <p:cNvSpPr/>
            <p:nvPr/>
          </p:nvSpPr>
          <p:spPr>
            <a:xfrm>
              <a:off x="3991450" y="3757775"/>
              <a:ext cx="4050" cy="4050"/>
            </a:xfrm>
            <a:custGeom>
              <a:avLst/>
              <a:gdLst/>
              <a:ahLst/>
              <a:cxnLst/>
              <a:rect l="l" t="t" r="r" b="b"/>
              <a:pathLst>
                <a:path w="162" h="162" extrusionOk="0">
                  <a:moveTo>
                    <a:pt x="114" y="0"/>
                  </a:moveTo>
                  <a:cubicBezTo>
                    <a:pt x="65" y="0"/>
                    <a:pt x="81" y="49"/>
                    <a:pt x="65" y="81"/>
                  </a:cubicBezTo>
                  <a:cubicBezTo>
                    <a:pt x="1" y="129"/>
                    <a:pt x="1" y="129"/>
                    <a:pt x="33" y="161"/>
                  </a:cubicBezTo>
                  <a:lnTo>
                    <a:pt x="162" y="161"/>
                  </a:lnTo>
                  <a:cubicBezTo>
                    <a:pt x="130" y="81"/>
                    <a:pt x="162" y="32"/>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3"/>
            <p:cNvSpPr/>
            <p:nvPr/>
          </p:nvSpPr>
          <p:spPr>
            <a:xfrm>
              <a:off x="4042675" y="3766225"/>
              <a:ext cx="3250" cy="2850"/>
            </a:xfrm>
            <a:custGeom>
              <a:avLst/>
              <a:gdLst/>
              <a:ahLst/>
              <a:cxnLst/>
              <a:rect l="l" t="t" r="r" b="b"/>
              <a:pathLst>
                <a:path w="130" h="114" extrusionOk="0">
                  <a:moveTo>
                    <a:pt x="0" y="1"/>
                  </a:moveTo>
                  <a:cubicBezTo>
                    <a:pt x="32" y="65"/>
                    <a:pt x="65" y="114"/>
                    <a:pt x="129" y="114"/>
                  </a:cubicBezTo>
                  <a:cubicBezTo>
                    <a:pt x="129" y="82"/>
                    <a:pt x="129" y="49"/>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3"/>
            <p:cNvSpPr/>
            <p:nvPr/>
          </p:nvSpPr>
          <p:spPr>
            <a:xfrm>
              <a:off x="4197125" y="3897300"/>
              <a:ext cx="2025" cy="3250"/>
            </a:xfrm>
            <a:custGeom>
              <a:avLst/>
              <a:gdLst/>
              <a:ahLst/>
              <a:cxnLst/>
              <a:rect l="l" t="t" r="r" b="b"/>
              <a:pathLst>
                <a:path w="81" h="130" extrusionOk="0">
                  <a:moveTo>
                    <a:pt x="0" y="0"/>
                  </a:moveTo>
                  <a:cubicBezTo>
                    <a:pt x="0" y="32"/>
                    <a:pt x="0" y="65"/>
                    <a:pt x="16" y="81"/>
                  </a:cubicBezTo>
                  <a:cubicBezTo>
                    <a:pt x="16" y="97"/>
                    <a:pt x="49" y="113"/>
                    <a:pt x="81" y="129"/>
                  </a:cubicBezTo>
                  <a:cubicBezTo>
                    <a:pt x="81" y="97"/>
                    <a:pt x="81" y="65"/>
                    <a:pt x="81" y="49"/>
                  </a:cubicBezTo>
                  <a:cubicBezTo>
                    <a:pt x="65" y="32"/>
                    <a:pt x="32" y="16"/>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3"/>
            <p:cNvSpPr/>
            <p:nvPr/>
          </p:nvSpPr>
          <p:spPr>
            <a:xfrm>
              <a:off x="4197125" y="3903275"/>
              <a:ext cx="3650" cy="1425"/>
            </a:xfrm>
            <a:custGeom>
              <a:avLst/>
              <a:gdLst/>
              <a:ahLst/>
              <a:cxnLst/>
              <a:rect l="l" t="t" r="r" b="b"/>
              <a:pathLst>
                <a:path w="146" h="57" extrusionOk="0">
                  <a:moveTo>
                    <a:pt x="89" y="1"/>
                  </a:moveTo>
                  <a:cubicBezTo>
                    <a:pt x="68" y="1"/>
                    <a:pt x="46" y="7"/>
                    <a:pt x="24" y="7"/>
                  </a:cubicBezTo>
                  <a:cubicBezTo>
                    <a:pt x="16" y="7"/>
                    <a:pt x="8" y="6"/>
                    <a:pt x="0" y="3"/>
                  </a:cubicBezTo>
                  <a:lnTo>
                    <a:pt x="0" y="3"/>
                  </a:lnTo>
                  <a:cubicBezTo>
                    <a:pt x="29" y="41"/>
                    <a:pt x="40" y="57"/>
                    <a:pt x="65" y="57"/>
                  </a:cubicBezTo>
                  <a:cubicBezTo>
                    <a:pt x="82" y="57"/>
                    <a:pt x="105" y="49"/>
                    <a:pt x="145" y="35"/>
                  </a:cubicBezTo>
                  <a:cubicBezTo>
                    <a:pt x="131" y="8"/>
                    <a:pt x="111"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3"/>
            <p:cNvSpPr/>
            <p:nvPr/>
          </p:nvSpPr>
          <p:spPr>
            <a:xfrm>
              <a:off x="3743450" y="3909400"/>
              <a:ext cx="1650" cy="2425"/>
            </a:xfrm>
            <a:custGeom>
              <a:avLst/>
              <a:gdLst/>
              <a:ahLst/>
              <a:cxnLst/>
              <a:rect l="l" t="t" r="r" b="b"/>
              <a:pathLst>
                <a:path w="66" h="97" extrusionOk="0">
                  <a:moveTo>
                    <a:pt x="17" y="0"/>
                  </a:moveTo>
                  <a:cubicBezTo>
                    <a:pt x="17" y="32"/>
                    <a:pt x="0" y="49"/>
                    <a:pt x="0" y="81"/>
                  </a:cubicBezTo>
                  <a:cubicBezTo>
                    <a:pt x="0" y="81"/>
                    <a:pt x="17" y="97"/>
                    <a:pt x="33" y="97"/>
                  </a:cubicBezTo>
                  <a:cubicBezTo>
                    <a:pt x="49" y="97"/>
                    <a:pt x="65" y="81"/>
                    <a:pt x="65" y="81"/>
                  </a:cubicBezTo>
                  <a:cubicBezTo>
                    <a:pt x="65" y="49"/>
                    <a:pt x="65" y="16"/>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3"/>
            <p:cNvSpPr/>
            <p:nvPr/>
          </p:nvSpPr>
          <p:spPr>
            <a:xfrm>
              <a:off x="3739825" y="3923900"/>
              <a:ext cx="2850" cy="2850"/>
            </a:xfrm>
            <a:custGeom>
              <a:avLst/>
              <a:gdLst/>
              <a:ahLst/>
              <a:cxnLst/>
              <a:rect l="l" t="t" r="r" b="b"/>
              <a:pathLst>
                <a:path w="114" h="114" extrusionOk="0">
                  <a:moveTo>
                    <a:pt x="33" y="1"/>
                  </a:moveTo>
                  <a:cubicBezTo>
                    <a:pt x="0" y="81"/>
                    <a:pt x="0" y="81"/>
                    <a:pt x="81" y="114"/>
                  </a:cubicBezTo>
                  <a:cubicBezTo>
                    <a:pt x="65" y="65"/>
                    <a:pt x="113"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3"/>
            <p:cNvSpPr/>
            <p:nvPr/>
          </p:nvSpPr>
          <p:spPr>
            <a:xfrm>
              <a:off x="4208000" y="3938425"/>
              <a:ext cx="3250" cy="1225"/>
            </a:xfrm>
            <a:custGeom>
              <a:avLst/>
              <a:gdLst/>
              <a:ahLst/>
              <a:cxnLst/>
              <a:rect l="l" t="t" r="r" b="b"/>
              <a:pathLst>
                <a:path w="130" h="49" extrusionOk="0">
                  <a:moveTo>
                    <a:pt x="1" y="1"/>
                  </a:moveTo>
                  <a:cubicBezTo>
                    <a:pt x="1" y="17"/>
                    <a:pt x="1" y="33"/>
                    <a:pt x="1" y="49"/>
                  </a:cubicBezTo>
                  <a:lnTo>
                    <a:pt x="97" y="49"/>
                  </a:lnTo>
                  <a:cubicBezTo>
                    <a:pt x="114" y="49"/>
                    <a:pt x="130" y="33"/>
                    <a:pt x="114" y="33"/>
                  </a:cubicBezTo>
                  <a:cubicBezTo>
                    <a:pt x="114" y="17"/>
                    <a:pt x="114" y="1"/>
                    <a:pt x="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3"/>
            <p:cNvSpPr/>
            <p:nvPr/>
          </p:nvSpPr>
          <p:spPr>
            <a:xfrm>
              <a:off x="3889425" y="3750000"/>
              <a:ext cx="3650" cy="1550"/>
            </a:xfrm>
            <a:custGeom>
              <a:avLst/>
              <a:gdLst/>
              <a:ahLst/>
              <a:cxnLst/>
              <a:rect l="l" t="t" r="r" b="b"/>
              <a:pathLst>
                <a:path w="146" h="62" extrusionOk="0">
                  <a:moveTo>
                    <a:pt x="73" y="1"/>
                  </a:moveTo>
                  <a:cubicBezTo>
                    <a:pt x="49" y="1"/>
                    <a:pt x="25" y="13"/>
                    <a:pt x="1" y="37"/>
                  </a:cubicBezTo>
                  <a:cubicBezTo>
                    <a:pt x="25" y="53"/>
                    <a:pt x="49" y="61"/>
                    <a:pt x="73" y="61"/>
                  </a:cubicBezTo>
                  <a:cubicBezTo>
                    <a:pt x="97" y="61"/>
                    <a:pt x="122" y="53"/>
                    <a:pt x="146" y="37"/>
                  </a:cubicBezTo>
                  <a:cubicBezTo>
                    <a:pt x="122" y="13"/>
                    <a:pt x="97" y="1"/>
                    <a:pt x="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3"/>
            <p:cNvSpPr/>
            <p:nvPr/>
          </p:nvSpPr>
          <p:spPr>
            <a:xfrm>
              <a:off x="4008800" y="3757350"/>
              <a:ext cx="2450" cy="2850"/>
            </a:xfrm>
            <a:custGeom>
              <a:avLst/>
              <a:gdLst/>
              <a:ahLst/>
              <a:cxnLst/>
              <a:rect l="l" t="t" r="r" b="b"/>
              <a:pathLst>
                <a:path w="98" h="114" extrusionOk="0">
                  <a:moveTo>
                    <a:pt x="81" y="1"/>
                  </a:moveTo>
                  <a:cubicBezTo>
                    <a:pt x="65" y="17"/>
                    <a:pt x="16" y="17"/>
                    <a:pt x="16" y="49"/>
                  </a:cubicBezTo>
                  <a:cubicBezTo>
                    <a:pt x="0" y="66"/>
                    <a:pt x="16" y="98"/>
                    <a:pt x="16" y="114"/>
                  </a:cubicBezTo>
                  <a:cubicBezTo>
                    <a:pt x="33" y="114"/>
                    <a:pt x="65" y="98"/>
                    <a:pt x="81" y="82"/>
                  </a:cubicBezTo>
                  <a:cubicBezTo>
                    <a:pt x="97" y="66"/>
                    <a:pt x="81" y="33"/>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3"/>
            <p:cNvSpPr/>
            <p:nvPr/>
          </p:nvSpPr>
          <p:spPr>
            <a:xfrm>
              <a:off x="4007175" y="3760175"/>
              <a:ext cx="2850" cy="2850"/>
            </a:xfrm>
            <a:custGeom>
              <a:avLst/>
              <a:gdLst/>
              <a:ahLst/>
              <a:cxnLst/>
              <a:rect l="l" t="t" r="r" b="b"/>
              <a:pathLst>
                <a:path w="114" h="114" extrusionOk="0">
                  <a:moveTo>
                    <a:pt x="81" y="1"/>
                  </a:moveTo>
                  <a:lnTo>
                    <a:pt x="81" y="1"/>
                  </a:lnTo>
                  <a:cubicBezTo>
                    <a:pt x="1" y="49"/>
                    <a:pt x="1" y="49"/>
                    <a:pt x="33" y="114"/>
                  </a:cubicBezTo>
                  <a:cubicBezTo>
                    <a:pt x="114" y="98"/>
                    <a:pt x="65"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3"/>
            <p:cNvSpPr/>
            <p:nvPr/>
          </p:nvSpPr>
          <p:spPr>
            <a:xfrm>
              <a:off x="4028550" y="3766225"/>
              <a:ext cx="1650" cy="2625"/>
            </a:xfrm>
            <a:custGeom>
              <a:avLst/>
              <a:gdLst/>
              <a:ahLst/>
              <a:cxnLst/>
              <a:rect l="l" t="t" r="r" b="b"/>
              <a:pathLst>
                <a:path w="66" h="105" extrusionOk="0">
                  <a:moveTo>
                    <a:pt x="1" y="1"/>
                  </a:moveTo>
                  <a:cubicBezTo>
                    <a:pt x="1" y="33"/>
                    <a:pt x="1" y="65"/>
                    <a:pt x="1" y="82"/>
                  </a:cubicBezTo>
                  <a:cubicBezTo>
                    <a:pt x="1" y="93"/>
                    <a:pt x="9" y="104"/>
                    <a:pt x="13" y="104"/>
                  </a:cubicBezTo>
                  <a:cubicBezTo>
                    <a:pt x="15" y="104"/>
                    <a:pt x="17" y="102"/>
                    <a:pt x="17" y="98"/>
                  </a:cubicBezTo>
                  <a:cubicBezTo>
                    <a:pt x="33" y="98"/>
                    <a:pt x="65" y="98"/>
                    <a:pt x="65" y="82"/>
                  </a:cubicBezTo>
                  <a:cubicBezTo>
                    <a:pt x="65" y="65"/>
                    <a:pt x="49"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3"/>
            <p:cNvSpPr/>
            <p:nvPr/>
          </p:nvSpPr>
          <p:spPr>
            <a:xfrm>
              <a:off x="4030975" y="3766225"/>
              <a:ext cx="3250" cy="2850"/>
            </a:xfrm>
            <a:custGeom>
              <a:avLst/>
              <a:gdLst/>
              <a:ahLst/>
              <a:cxnLst/>
              <a:rect l="l" t="t" r="r" b="b"/>
              <a:pathLst>
                <a:path w="130" h="114" extrusionOk="0">
                  <a:moveTo>
                    <a:pt x="81" y="1"/>
                  </a:moveTo>
                  <a:cubicBezTo>
                    <a:pt x="33" y="49"/>
                    <a:pt x="0" y="82"/>
                    <a:pt x="81" y="114"/>
                  </a:cubicBezTo>
                  <a:cubicBezTo>
                    <a:pt x="129" y="82"/>
                    <a:pt x="113" y="49"/>
                    <a:pt x="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3"/>
            <p:cNvSpPr/>
            <p:nvPr/>
          </p:nvSpPr>
          <p:spPr>
            <a:xfrm>
              <a:off x="4039050" y="3770675"/>
              <a:ext cx="1625" cy="2450"/>
            </a:xfrm>
            <a:custGeom>
              <a:avLst/>
              <a:gdLst/>
              <a:ahLst/>
              <a:cxnLst/>
              <a:rect l="l" t="t" r="r" b="b"/>
              <a:pathLst>
                <a:path w="65" h="98" extrusionOk="0">
                  <a:moveTo>
                    <a:pt x="48" y="0"/>
                  </a:moveTo>
                  <a:cubicBezTo>
                    <a:pt x="32" y="16"/>
                    <a:pt x="0" y="16"/>
                    <a:pt x="0" y="33"/>
                  </a:cubicBezTo>
                  <a:cubicBezTo>
                    <a:pt x="0" y="49"/>
                    <a:pt x="0" y="81"/>
                    <a:pt x="16" y="97"/>
                  </a:cubicBezTo>
                  <a:lnTo>
                    <a:pt x="48" y="97"/>
                  </a:lnTo>
                  <a:cubicBezTo>
                    <a:pt x="65" y="81"/>
                    <a:pt x="65" y="49"/>
                    <a:pt x="65" y="33"/>
                  </a:cubicBezTo>
                  <a:cubicBezTo>
                    <a:pt x="65" y="16"/>
                    <a:pt x="48" y="0"/>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3"/>
            <p:cNvSpPr/>
            <p:nvPr/>
          </p:nvSpPr>
          <p:spPr>
            <a:xfrm>
              <a:off x="4189850" y="4028750"/>
              <a:ext cx="2450" cy="2850"/>
            </a:xfrm>
            <a:custGeom>
              <a:avLst/>
              <a:gdLst/>
              <a:ahLst/>
              <a:cxnLst/>
              <a:rect l="l" t="t" r="r" b="b"/>
              <a:pathLst>
                <a:path w="98" h="114" extrusionOk="0">
                  <a:moveTo>
                    <a:pt x="49" y="1"/>
                  </a:moveTo>
                  <a:cubicBezTo>
                    <a:pt x="1" y="33"/>
                    <a:pt x="1" y="81"/>
                    <a:pt x="49" y="114"/>
                  </a:cubicBezTo>
                  <a:cubicBezTo>
                    <a:pt x="98" y="81"/>
                    <a:pt x="98" y="33"/>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3"/>
            <p:cNvSpPr/>
            <p:nvPr/>
          </p:nvSpPr>
          <p:spPr>
            <a:xfrm>
              <a:off x="3894675" y="4120700"/>
              <a:ext cx="3650" cy="1375"/>
            </a:xfrm>
            <a:custGeom>
              <a:avLst/>
              <a:gdLst/>
              <a:ahLst/>
              <a:cxnLst/>
              <a:rect l="l" t="t" r="r" b="b"/>
              <a:pathLst>
                <a:path w="146" h="55" extrusionOk="0">
                  <a:moveTo>
                    <a:pt x="0" y="0"/>
                  </a:moveTo>
                  <a:cubicBezTo>
                    <a:pt x="0" y="33"/>
                    <a:pt x="17" y="49"/>
                    <a:pt x="49" y="49"/>
                  </a:cubicBezTo>
                  <a:cubicBezTo>
                    <a:pt x="61" y="53"/>
                    <a:pt x="73" y="55"/>
                    <a:pt x="84" y="55"/>
                  </a:cubicBezTo>
                  <a:cubicBezTo>
                    <a:pt x="118" y="55"/>
                    <a:pt x="146" y="37"/>
                    <a:pt x="1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3"/>
            <p:cNvSpPr/>
            <p:nvPr/>
          </p:nvSpPr>
          <p:spPr>
            <a:xfrm>
              <a:off x="3966850" y="3744450"/>
              <a:ext cx="1650" cy="1250"/>
            </a:xfrm>
            <a:custGeom>
              <a:avLst/>
              <a:gdLst/>
              <a:ahLst/>
              <a:cxnLst/>
              <a:rect l="l" t="t" r="r" b="b"/>
              <a:pathLst>
                <a:path w="66" h="50" extrusionOk="0">
                  <a:moveTo>
                    <a:pt x="17" y="1"/>
                  </a:moveTo>
                  <a:cubicBezTo>
                    <a:pt x="17" y="1"/>
                    <a:pt x="1" y="17"/>
                    <a:pt x="1" y="17"/>
                  </a:cubicBezTo>
                  <a:cubicBezTo>
                    <a:pt x="17" y="33"/>
                    <a:pt x="33" y="33"/>
                    <a:pt x="49" y="49"/>
                  </a:cubicBezTo>
                  <a:cubicBezTo>
                    <a:pt x="49" y="33"/>
                    <a:pt x="65" y="33"/>
                    <a:pt x="65" y="17"/>
                  </a:cubicBezTo>
                  <a:cubicBezTo>
                    <a:pt x="49" y="17"/>
                    <a:pt x="33" y="1"/>
                    <a:pt x="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3"/>
            <p:cNvSpPr/>
            <p:nvPr/>
          </p:nvSpPr>
          <p:spPr>
            <a:xfrm>
              <a:off x="4012025" y="3754550"/>
              <a:ext cx="2850" cy="1625"/>
            </a:xfrm>
            <a:custGeom>
              <a:avLst/>
              <a:gdLst/>
              <a:ahLst/>
              <a:cxnLst/>
              <a:rect l="l" t="t" r="r" b="b"/>
              <a:pathLst>
                <a:path w="114" h="65" extrusionOk="0">
                  <a:moveTo>
                    <a:pt x="65" y="0"/>
                  </a:moveTo>
                  <a:lnTo>
                    <a:pt x="65" y="0"/>
                  </a:lnTo>
                  <a:cubicBezTo>
                    <a:pt x="49" y="16"/>
                    <a:pt x="33" y="32"/>
                    <a:pt x="0" y="65"/>
                  </a:cubicBezTo>
                  <a:cubicBezTo>
                    <a:pt x="65" y="48"/>
                    <a:pt x="113" y="48"/>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3"/>
            <p:cNvSpPr/>
            <p:nvPr/>
          </p:nvSpPr>
          <p:spPr>
            <a:xfrm>
              <a:off x="4010800" y="3756050"/>
              <a:ext cx="2050" cy="1325"/>
            </a:xfrm>
            <a:custGeom>
              <a:avLst/>
              <a:gdLst/>
              <a:ahLst/>
              <a:cxnLst/>
              <a:rect l="l" t="t" r="r" b="b"/>
              <a:pathLst>
                <a:path w="82" h="53" extrusionOk="0">
                  <a:moveTo>
                    <a:pt x="42" y="0"/>
                  </a:moveTo>
                  <a:cubicBezTo>
                    <a:pt x="12" y="0"/>
                    <a:pt x="1" y="27"/>
                    <a:pt x="1" y="53"/>
                  </a:cubicBezTo>
                  <a:cubicBezTo>
                    <a:pt x="49" y="53"/>
                    <a:pt x="82" y="37"/>
                    <a:pt x="65" y="5"/>
                  </a:cubicBezTo>
                  <a:cubicBezTo>
                    <a:pt x="57" y="2"/>
                    <a:pt x="49" y="0"/>
                    <a:pt x="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3"/>
            <p:cNvSpPr/>
            <p:nvPr/>
          </p:nvSpPr>
          <p:spPr>
            <a:xfrm>
              <a:off x="4021300" y="3763400"/>
              <a:ext cx="2025" cy="1250"/>
            </a:xfrm>
            <a:custGeom>
              <a:avLst/>
              <a:gdLst/>
              <a:ahLst/>
              <a:cxnLst/>
              <a:rect l="l" t="t" r="r" b="b"/>
              <a:pathLst>
                <a:path w="81" h="50" extrusionOk="0">
                  <a:moveTo>
                    <a:pt x="49" y="1"/>
                  </a:moveTo>
                  <a:cubicBezTo>
                    <a:pt x="33" y="17"/>
                    <a:pt x="16" y="17"/>
                    <a:pt x="0" y="17"/>
                  </a:cubicBezTo>
                  <a:cubicBezTo>
                    <a:pt x="16" y="33"/>
                    <a:pt x="16" y="33"/>
                    <a:pt x="33" y="49"/>
                  </a:cubicBezTo>
                  <a:cubicBezTo>
                    <a:pt x="49" y="33"/>
                    <a:pt x="65" y="33"/>
                    <a:pt x="81" y="17"/>
                  </a:cubicBezTo>
                  <a:cubicBezTo>
                    <a:pt x="65"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3"/>
            <p:cNvSpPr/>
            <p:nvPr/>
          </p:nvSpPr>
          <p:spPr>
            <a:xfrm>
              <a:off x="4037425" y="3764625"/>
              <a:ext cx="1225" cy="1625"/>
            </a:xfrm>
            <a:custGeom>
              <a:avLst/>
              <a:gdLst/>
              <a:ahLst/>
              <a:cxnLst/>
              <a:rect l="l" t="t" r="r" b="b"/>
              <a:pathLst>
                <a:path w="49" h="65" extrusionOk="0">
                  <a:moveTo>
                    <a:pt x="33" y="0"/>
                  </a:moveTo>
                  <a:cubicBezTo>
                    <a:pt x="17" y="16"/>
                    <a:pt x="17" y="33"/>
                    <a:pt x="1" y="49"/>
                  </a:cubicBezTo>
                  <a:cubicBezTo>
                    <a:pt x="17" y="49"/>
                    <a:pt x="17" y="49"/>
                    <a:pt x="33" y="65"/>
                  </a:cubicBezTo>
                  <a:cubicBezTo>
                    <a:pt x="33" y="49"/>
                    <a:pt x="49" y="33"/>
                    <a:pt x="49" y="16"/>
                  </a:cubicBezTo>
                  <a:cubicBezTo>
                    <a:pt x="49" y="16"/>
                    <a:pt x="33" y="16"/>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3"/>
            <p:cNvSpPr/>
            <p:nvPr/>
          </p:nvSpPr>
          <p:spPr>
            <a:xfrm>
              <a:off x="4054775" y="3770800"/>
              <a:ext cx="2025" cy="1500"/>
            </a:xfrm>
            <a:custGeom>
              <a:avLst/>
              <a:gdLst/>
              <a:ahLst/>
              <a:cxnLst/>
              <a:rect l="l" t="t" r="r" b="b"/>
              <a:pathLst>
                <a:path w="81" h="60" extrusionOk="0">
                  <a:moveTo>
                    <a:pt x="36" y="1"/>
                  </a:moveTo>
                  <a:cubicBezTo>
                    <a:pt x="27" y="1"/>
                    <a:pt x="15" y="4"/>
                    <a:pt x="0" y="11"/>
                  </a:cubicBezTo>
                  <a:cubicBezTo>
                    <a:pt x="32" y="28"/>
                    <a:pt x="49" y="44"/>
                    <a:pt x="81" y="60"/>
                  </a:cubicBezTo>
                  <a:cubicBezTo>
                    <a:pt x="68"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3"/>
            <p:cNvSpPr/>
            <p:nvPr/>
          </p:nvSpPr>
          <p:spPr>
            <a:xfrm>
              <a:off x="3780550" y="3843650"/>
              <a:ext cx="1625" cy="1000"/>
            </a:xfrm>
            <a:custGeom>
              <a:avLst/>
              <a:gdLst/>
              <a:ahLst/>
              <a:cxnLst/>
              <a:rect l="l" t="t" r="r" b="b"/>
              <a:pathLst>
                <a:path w="65" h="40" extrusionOk="0">
                  <a:moveTo>
                    <a:pt x="33" y="1"/>
                  </a:moveTo>
                  <a:cubicBezTo>
                    <a:pt x="33" y="1"/>
                    <a:pt x="17" y="17"/>
                    <a:pt x="0" y="17"/>
                  </a:cubicBezTo>
                  <a:cubicBezTo>
                    <a:pt x="0" y="28"/>
                    <a:pt x="9" y="40"/>
                    <a:pt x="13" y="40"/>
                  </a:cubicBezTo>
                  <a:cubicBezTo>
                    <a:pt x="15" y="40"/>
                    <a:pt x="17" y="38"/>
                    <a:pt x="17" y="33"/>
                  </a:cubicBezTo>
                  <a:cubicBezTo>
                    <a:pt x="33" y="33"/>
                    <a:pt x="49" y="33"/>
                    <a:pt x="65" y="17"/>
                  </a:cubicBezTo>
                  <a:cubicBezTo>
                    <a:pt x="65" y="17"/>
                    <a:pt x="49" y="17"/>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3"/>
            <p:cNvSpPr/>
            <p:nvPr/>
          </p:nvSpPr>
          <p:spPr>
            <a:xfrm>
              <a:off x="4195500" y="3896225"/>
              <a:ext cx="2050" cy="1500"/>
            </a:xfrm>
            <a:custGeom>
              <a:avLst/>
              <a:gdLst/>
              <a:ahLst/>
              <a:cxnLst/>
              <a:rect l="l" t="t" r="r" b="b"/>
              <a:pathLst>
                <a:path w="82" h="60" extrusionOk="0">
                  <a:moveTo>
                    <a:pt x="36" y="0"/>
                  </a:moveTo>
                  <a:cubicBezTo>
                    <a:pt x="27" y="0"/>
                    <a:pt x="16" y="3"/>
                    <a:pt x="1" y="11"/>
                  </a:cubicBezTo>
                  <a:cubicBezTo>
                    <a:pt x="33" y="27"/>
                    <a:pt x="49" y="43"/>
                    <a:pt x="81" y="59"/>
                  </a:cubicBezTo>
                  <a:cubicBezTo>
                    <a:pt x="69" y="35"/>
                    <a:pt x="66" y="0"/>
                    <a:pt x="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3"/>
            <p:cNvSpPr/>
            <p:nvPr/>
          </p:nvSpPr>
          <p:spPr>
            <a:xfrm>
              <a:off x="4198725" y="3900125"/>
              <a:ext cx="2050" cy="1500"/>
            </a:xfrm>
            <a:custGeom>
              <a:avLst/>
              <a:gdLst/>
              <a:ahLst/>
              <a:cxnLst/>
              <a:rect l="l" t="t" r="r" b="b"/>
              <a:pathLst>
                <a:path w="82" h="60" extrusionOk="0">
                  <a:moveTo>
                    <a:pt x="1" y="0"/>
                  </a:moveTo>
                  <a:cubicBezTo>
                    <a:pt x="13" y="25"/>
                    <a:pt x="16" y="59"/>
                    <a:pt x="46" y="59"/>
                  </a:cubicBezTo>
                  <a:cubicBezTo>
                    <a:pt x="55" y="59"/>
                    <a:pt x="66" y="56"/>
                    <a:pt x="81" y="49"/>
                  </a:cubicBezTo>
                  <a:cubicBezTo>
                    <a:pt x="49" y="32"/>
                    <a:pt x="33" y="1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3"/>
            <p:cNvSpPr/>
            <p:nvPr/>
          </p:nvSpPr>
          <p:spPr>
            <a:xfrm>
              <a:off x="4200750" y="3906575"/>
              <a:ext cx="1625" cy="825"/>
            </a:xfrm>
            <a:custGeom>
              <a:avLst/>
              <a:gdLst/>
              <a:ahLst/>
              <a:cxnLst/>
              <a:rect l="l" t="t" r="r" b="b"/>
              <a:pathLst>
                <a:path w="65" h="33" extrusionOk="0">
                  <a:moveTo>
                    <a:pt x="49" y="0"/>
                  </a:moveTo>
                  <a:cubicBezTo>
                    <a:pt x="33" y="0"/>
                    <a:pt x="16" y="0"/>
                    <a:pt x="0" y="16"/>
                  </a:cubicBezTo>
                  <a:cubicBezTo>
                    <a:pt x="16" y="16"/>
                    <a:pt x="16" y="32"/>
                    <a:pt x="33" y="32"/>
                  </a:cubicBezTo>
                  <a:cubicBezTo>
                    <a:pt x="49" y="32"/>
                    <a:pt x="49" y="16"/>
                    <a:pt x="65" y="16"/>
                  </a:cubicBezTo>
                  <a:cubicBezTo>
                    <a:pt x="65" y="0"/>
                    <a:pt x="49"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3"/>
            <p:cNvSpPr/>
            <p:nvPr/>
          </p:nvSpPr>
          <p:spPr>
            <a:xfrm>
              <a:off x="4199125" y="3919475"/>
              <a:ext cx="1650" cy="1225"/>
            </a:xfrm>
            <a:custGeom>
              <a:avLst/>
              <a:gdLst/>
              <a:ahLst/>
              <a:cxnLst/>
              <a:rect l="l" t="t" r="r" b="b"/>
              <a:pathLst>
                <a:path w="66" h="49" extrusionOk="0">
                  <a:moveTo>
                    <a:pt x="17" y="0"/>
                  </a:moveTo>
                  <a:cubicBezTo>
                    <a:pt x="17" y="0"/>
                    <a:pt x="1" y="17"/>
                    <a:pt x="1" y="17"/>
                  </a:cubicBezTo>
                  <a:cubicBezTo>
                    <a:pt x="17" y="33"/>
                    <a:pt x="33" y="33"/>
                    <a:pt x="49" y="49"/>
                  </a:cubicBezTo>
                  <a:cubicBezTo>
                    <a:pt x="49" y="33"/>
                    <a:pt x="65" y="33"/>
                    <a:pt x="65" y="17"/>
                  </a:cubicBezTo>
                  <a:cubicBezTo>
                    <a:pt x="49" y="17"/>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3"/>
            <p:cNvSpPr/>
            <p:nvPr/>
          </p:nvSpPr>
          <p:spPr>
            <a:xfrm>
              <a:off x="4200750" y="3922425"/>
              <a:ext cx="2025" cy="1500"/>
            </a:xfrm>
            <a:custGeom>
              <a:avLst/>
              <a:gdLst/>
              <a:ahLst/>
              <a:cxnLst/>
              <a:rect l="l" t="t" r="r" b="b"/>
              <a:pathLst>
                <a:path w="81" h="60" extrusionOk="0">
                  <a:moveTo>
                    <a:pt x="36" y="1"/>
                  </a:moveTo>
                  <a:cubicBezTo>
                    <a:pt x="27" y="1"/>
                    <a:pt x="15" y="4"/>
                    <a:pt x="0" y="11"/>
                  </a:cubicBezTo>
                  <a:cubicBezTo>
                    <a:pt x="33" y="28"/>
                    <a:pt x="49" y="44"/>
                    <a:pt x="81" y="60"/>
                  </a:cubicBezTo>
                  <a:cubicBezTo>
                    <a:pt x="69" y="35"/>
                    <a:pt x="66"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3"/>
            <p:cNvSpPr/>
            <p:nvPr/>
          </p:nvSpPr>
          <p:spPr>
            <a:xfrm>
              <a:off x="3738200" y="3937125"/>
              <a:ext cx="2050" cy="1725"/>
            </a:xfrm>
            <a:custGeom>
              <a:avLst/>
              <a:gdLst/>
              <a:ahLst/>
              <a:cxnLst/>
              <a:rect l="l" t="t" r="r" b="b"/>
              <a:pathLst>
                <a:path w="82" h="69" extrusionOk="0">
                  <a:moveTo>
                    <a:pt x="43" y="0"/>
                  </a:moveTo>
                  <a:cubicBezTo>
                    <a:pt x="33" y="0"/>
                    <a:pt x="20" y="6"/>
                    <a:pt x="1" y="20"/>
                  </a:cubicBezTo>
                  <a:cubicBezTo>
                    <a:pt x="33" y="20"/>
                    <a:pt x="49" y="36"/>
                    <a:pt x="81" y="69"/>
                  </a:cubicBezTo>
                  <a:cubicBezTo>
                    <a:pt x="70" y="34"/>
                    <a:pt x="67" y="0"/>
                    <a:pt x="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3"/>
            <p:cNvSpPr/>
            <p:nvPr/>
          </p:nvSpPr>
          <p:spPr>
            <a:xfrm>
              <a:off x="4208000" y="3956175"/>
              <a:ext cx="1650" cy="825"/>
            </a:xfrm>
            <a:custGeom>
              <a:avLst/>
              <a:gdLst/>
              <a:ahLst/>
              <a:cxnLst/>
              <a:rect l="l" t="t" r="r" b="b"/>
              <a:pathLst>
                <a:path w="66" h="33" extrusionOk="0">
                  <a:moveTo>
                    <a:pt x="17" y="0"/>
                  </a:moveTo>
                  <a:cubicBezTo>
                    <a:pt x="17" y="0"/>
                    <a:pt x="1" y="0"/>
                    <a:pt x="1" y="16"/>
                  </a:cubicBezTo>
                  <a:cubicBezTo>
                    <a:pt x="1" y="16"/>
                    <a:pt x="17" y="33"/>
                    <a:pt x="33" y="33"/>
                  </a:cubicBezTo>
                  <a:cubicBezTo>
                    <a:pt x="49" y="33"/>
                    <a:pt x="49" y="16"/>
                    <a:pt x="65" y="16"/>
                  </a:cubicBezTo>
                  <a:cubicBezTo>
                    <a:pt x="49" y="0"/>
                    <a:pt x="33" y="0"/>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3"/>
            <p:cNvSpPr/>
            <p:nvPr/>
          </p:nvSpPr>
          <p:spPr>
            <a:xfrm>
              <a:off x="4209225" y="3981975"/>
              <a:ext cx="2425" cy="1650"/>
            </a:xfrm>
            <a:custGeom>
              <a:avLst/>
              <a:gdLst/>
              <a:ahLst/>
              <a:cxnLst/>
              <a:rect l="l" t="t" r="r" b="b"/>
              <a:pathLst>
                <a:path w="97" h="66" extrusionOk="0">
                  <a:moveTo>
                    <a:pt x="48" y="1"/>
                  </a:moveTo>
                  <a:cubicBezTo>
                    <a:pt x="32" y="17"/>
                    <a:pt x="16" y="33"/>
                    <a:pt x="0" y="65"/>
                  </a:cubicBezTo>
                  <a:cubicBezTo>
                    <a:pt x="48" y="49"/>
                    <a:pt x="97" y="65"/>
                    <a:pt x="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3"/>
            <p:cNvSpPr/>
            <p:nvPr/>
          </p:nvSpPr>
          <p:spPr>
            <a:xfrm>
              <a:off x="4207200" y="3983200"/>
              <a:ext cx="2850" cy="1625"/>
            </a:xfrm>
            <a:custGeom>
              <a:avLst/>
              <a:gdLst/>
              <a:ahLst/>
              <a:cxnLst/>
              <a:rect l="l" t="t" r="r" b="b"/>
              <a:pathLst>
                <a:path w="114" h="65" extrusionOk="0">
                  <a:moveTo>
                    <a:pt x="113" y="0"/>
                  </a:moveTo>
                  <a:cubicBezTo>
                    <a:pt x="65" y="16"/>
                    <a:pt x="0" y="16"/>
                    <a:pt x="49" y="65"/>
                  </a:cubicBezTo>
                  <a:cubicBezTo>
                    <a:pt x="65" y="48"/>
                    <a:pt x="81" y="32"/>
                    <a:pt x="1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3"/>
            <p:cNvSpPr/>
            <p:nvPr/>
          </p:nvSpPr>
          <p:spPr>
            <a:xfrm>
              <a:off x="4039050" y="4120700"/>
              <a:ext cx="1625" cy="1225"/>
            </a:xfrm>
            <a:custGeom>
              <a:avLst/>
              <a:gdLst/>
              <a:ahLst/>
              <a:cxnLst/>
              <a:rect l="l" t="t" r="r" b="b"/>
              <a:pathLst>
                <a:path w="65" h="49" extrusionOk="0">
                  <a:moveTo>
                    <a:pt x="0" y="0"/>
                  </a:moveTo>
                  <a:cubicBezTo>
                    <a:pt x="0" y="17"/>
                    <a:pt x="16" y="33"/>
                    <a:pt x="16" y="49"/>
                  </a:cubicBezTo>
                  <a:cubicBezTo>
                    <a:pt x="65" y="49"/>
                    <a:pt x="65" y="17"/>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3"/>
            <p:cNvSpPr/>
            <p:nvPr/>
          </p:nvSpPr>
          <p:spPr>
            <a:xfrm>
              <a:off x="4047900" y="4042875"/>
              <a:ext cx="4875" cy="3450"/>
            </a:xfrm>
            <a:custGeom>
              <a:avLst/>
              <a:gdLst/>
              <a:ahLst/>
              <a:cxnLst/>
              <a:rect l="l" t="t" r="r" b="b"/>
              <a:pathLst>
                <a:path w="195" h="138" extrusionOk="0">
                  <a:moveTo>
                    <a:pt x="194" y="0"/>
                  </a:moveTo>
                  <a:cubicBezTo>
                    <a:pt x="146" y="33"/>
                    <a:pt x="130" y="65"/>
                    <a:pt x="98" y="81"/>
                  </a:cubicBezTo>
                  <a:cubicBezTo>
                    <a:pt x="82" y="81"/>
                    <a:pt x="57" y="73"/>
                    <a:pt x="37" y="73"/>
                  </a:cubicBezTo>
                  <a:cubicBezTo>
                    <a:pt x="17" y="73"/>
                    <a:pt x="1" y="81"/>
                    <a:pt x="1" y="113"/>
                  </a:cubicBezTo>
                  <a:cubicBezTo>
                    <a:pt x="33" y="129"/>
                    <a:pt x="65" y="137"/>
                    <a:pt x="98" y="137"/>
                  </a:cubicBezTo>
                  <a:cubicBezTo>
                    <a:pt x="130" y="137"/>
                    <a:pt x="162" y="129"/>
                    <a:pt x="194" y="113"/>
                  </a:cubicBezTo>
                  <a:lnTo>
                    <a:pt x="19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3"/>
            <p:cNvSpPr/>
            <p:nvPr/>
          </p:nvSpPr>
          <p:spPr>
            <a:xfrm>
              <a:off x="4012025" y="4053750"/>
              <a:ext cx="4450" cy="4075"/>
            </a:xfrm>
            <a:custGeom>
              <a:avLst/>
              <a:gdLst/>
              <a:ahLst/>
              <a:cxnLst/>
              <a:rect l="l" t="t" r="r" b="b"/>
              <a:pathLst>
                <a:path w="178" h="163" extrusionOk="0">
                  <a:moveTo>
                    <a:pt x="113" y="1"/>
                  </a:moveTo>
                  <a:cubicBezTo>
                    <a:pt x="81" y="33"/>
                    <a:pt x="49" y="49"/>
                    <a:pt x="16" y="81"/>
                  </a:cubicBezTo>
                  <a:cubicBezTo>
                    <a:pt x="33" y="114"/>
                    <a:pt x="0" y="146"/>
                    <a:pt x="65" y="162"/>
                  </a:cubicBezTo>
                  <a:cubicBezTo>
                    <a:pt x="97" y="130"/>
                    <a:pt x="129" y="98"/>
                    <a:pt x="162" y="81"/>
                  </a:cubicBezTo>
                  <a:cubicBezTo>
                    <a:pt x="162" y="49"/>
                    <a:pt x="178" y="1"/>
                    <a:pt x="1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3"/>
            <p:cNvSpPr/>
            <p:nvPr/>
          </p:nvSpPr>
          <p:spPr>
            <a:xfrm>
              <a:off x="4024925" y="4052050"/>
              <a:ext cx="3650" cy="1525"/>
            </a:xfrm>
            <a:custGeom>
              <a:avLst/>
              <a:gdLst/>
              <a:ahLst/>
              <a:cxnLst/>
              <a:rect l="l" t="t" r="r" b="b"/>
              <a:pathLst>
                <a:path w="146" h="61" extrusionOk="0">
                  <a:moveTo>
                    <a:pt x="73" y="0"/>
                  </a:moveTo>
                  <a:cubicBezTo>
                    <a:pt x="49" y="0"/>
                    <a:pt x="25" y="12"/>
                    <a:pt x="0" y="37"/>
                  </a:cubicBezTo>
                  <a:cubicBezTo>
                    <a:pt x="25" y="53"/>
                    <a:pt x="49" y="61"/>
                    <a:pt x="73" y="61"/>
                  </a:cubicBezTo>
                  <a:cubicBezTo>
                    <a:pt x="97" y="61"/>
                    <a:pt x="121" y="53"/>
                    <a:pt x="146" y="37"/>
                  </a:cubicBezTo>
                  <a:cubicBezTo>
                    <a:pt x="121" y="12"/>
                    <a:pt x="97" y="0"/>
                    <a:pt x="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3"/>
            <p:cNvSpPr/>
            <p:nvPr/>
          </p:nvSpPr>
          <p:spPr>
            <a:xfrm>
              <a:off x="4008400" y="4054975"/>
              <a:ext cx="2850" cy="2850"/>
            </a:xfrm>
            <a:custGeom>
              <a:avLst/>
              <a:gdLst/>
              <a:ahLst/>
              <a:cxnLst/>
              <a:rect l="l" t="t" r="r" b="b"/>
              <a:pathLst>
                <a:path w="114" h="114" extrusionOk="0">
                  <a:moveTo>
                    <a:pt x="65" y="0"/>
                  </a:moveTo>
                  <a:cubicBezTo>
                    <a:pt x="16" y="49"/>
                    <a:pt x="0" y="81"/>
                    <a:pt x="65" y="113"/>
                  </a:cubicBezTo>
                  <a:cubicBezTo>
                    <a:pt x="113" y="81"/>
                    <a:pt x="113"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3"/>
            <p:cNvSpPr/>
            <p:nvPr/>
          </p:nvSpPr>
          <p:spPr>
            <a:xfrm>
              <a:off x="3989450" y="4057800"/>
              <a:ext cx="2425" cy="2850"/>
            </a:xfrm>
            <a:custGeom>
              <a:avLst/>
              <a:gdLst/>
              <a:ahLst/>
              <a:cxnLst/>
              <a:rect l="l" t="t" r="r" b="b"/>
              <a:pathLst>
                <a:path w="97" h="114" extrusionOk="0">
                  <a:moveTo>
                    <a:pt x="48" y="0"/>
                  </a:moveTo>
                  <a:cubicBezTo>
                    <a:pt x="0" y="49"/>
                    <a:pt x="0" y="81"/>
                    <a:pt x="48" y="113"/>
                  </a:cubicBezTo>
                  <a:cubicBezTo>
                    <a:pt x="97" y="81"/>
                    <a:pt x="97" y="49"/>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3"/>
            <p:cNvSpPr/>
            <p:nvPr/>
          </p:nvSpPr>
          <p:spPr>
            <a:xfrm>
              <a:off x="3926525" y="4056575"/>
              <a:ext cx="1250" cy="1250"/>
            </a:xfrm>
            <a:custGeom>
              <a:avLst/>
              <a:gdLst/>
              <a:ahLst/>
              <a:cxnLst/>
              <a:rect l="l" t="t" r="r" b="b"/>
              <a:pathLst>
                <a:path w="50" h="50" extrusionOk="0">
                  <a:moveTo>
                    <a:pt x="33" y="1"/>
                  </a:moveTo>
                  <a:cubicBezTo>
                    <a:pt x="17" y="1"/>
                    <a:pt x="1" y="1"/>
                    <a:pt x="1" y="17"/>
                  </a:cubicBezTo>
                  <a:cubicBezTo>
                    <a:pt x="17" y="33"/>
                    <a:pt x="17" y="33"/>
                    <a:pt x="33" y="49"/>
                  </a:cubicBezTo>
                  <a:cubicBezTo>
                    <a:pt x="33" y="49"/>
                    <a:pt x="49" y="33"/>
                    <a:pt x="49" y="33"/>
                  </a:cubicBezTo>
                  <a:cubicBezTo>
                    <a:pt x="49" y="17"/>
                    <a:pt x="33" y="1"/>
                    <a:pt x="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3"/>
            <p:cNvSpPr/>
            <p:nvPr/>
          </p:nvSpPr>
          <p:spPr>
            <a:xfrm>
              <a:off x="4003950" y="4056575"/>
              <a:ext cx="1650" cy="1250"/>
            </a:xfrm>
            <a:custGeom>
              <a:avLst/>
              <a:gdLst/>
              <a:ahLst/>
              <a:cxnLst/>
              <a:rect l="l" t="t" r="r" b="b"/>
              <a:pathLst>
                <a:path w="66" h="50" extrusionOk="0">
                  <a:moveTo>
                    <a:pt x="49" y="1"/>
                  </a:moveTo>
                  <a:cubicBezTo>
                    <a:pt x="17" y="1"/>
                    <a:pt x="17" y="17"/>
                    <a:pt x="1" y="17"/>
                  </a:cubicBezTo>
                  <a:cubicBezTo>
                    <a:pt x="1" y="33"/>
                    <a:pt x="17" y="33"/>
                    <a:pt x="17" y="49"/>
                  </a:cubicBezTo>
                  <a:cubicBezTo>
                    <a:pt x="33" y="33"/>
                    <a:pt x="49" y="33"/>
                    <a:pt x="65" y="17"/>
                  </a:cubicBezTo>
                  <a:cubicBezTo>
                    <a:pt x="49" y="17"/>
                    <a:pt x="49" y="1"/>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3"/>
            <p:cNvSpPr/>
            <p:nvPr/>
          </p:nvSpPr>
          <p:spPr>
            <a:xfrm>
              <a:off x="3961200" y="4059000"/>
              <a:ext cx="2050" cy="1550"/>
            </a:xfrm>
            <a:custGeom>
              <a:avLst/>
              <a:gdLst/>
              <a:ahLst/>
              <a:cxnLst/>
              <a:rect l="l" t="t" r="r" b="b"/>
              <a:pathLst>
                <a:path w="82" h="62" extrusionOk="0">
                  <a:moveTo>
                    <a:pt x="1" y="1"/>
                  </a:moveTo>
                  <a:cubicBezTo>
                    <a:pt x="13" y="35"/>
                    <a:pt x="16" y="62"/>
                    <a:pt x="41" y="62"/>
                  </a:cubicBezTo>
                  <a:cubicBezTo>
                    <a:pt x="51" y="62"/>
                    <a:pt x="64" y="58"/>
                    <a:pt x="82" y="49"/>
                  </a:cubicBezTo>
                  <a:cubicBezTo>
                    <a:pt x="65" y="33"/>
                    <a:pt x="33"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3"/>
            <p:cNvSpPr/>
            <p:nvPr/>
          </p:nvSpPr>
          <p:spPr>
            <a:xfrm>
              <a:off x="3920475" y="4061025"/>
              <a:ext cx="2850" cy="1225"/>
            </a:xfrm>
            <a:custGeom>
              <a:avLst/>
              <a:gdLst/>
              <a:ahLst/>
              <a:cxnLst/>
              <a:rect l="l" t="t" r="r" b="b"/>
              <a:pathLst>
                <a:path w="114" h="49" extrusionOk="0">
                  <a:moveTo>
                    <a:pt x="65" y="0"/>
                  </a:moveTo>
                  <a:lnTo>
                    <a:pt x="65" y="0"/>
                  </a:lnTo>
                  <a:cubicBezTo>
                    <a:pt x="49" y="16"/>
                    <a:pt x="33" y="32"/>
                    <a:pt x="1" y="49"/>
                  </a:cubicBezTo>
                  <a:cubicBezTo>
                    <a:pt x="65" y="49"/>
                    <a:pt x="114"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3"/>
            <p:cNvSpPr/>
            <p:nvPr/>
          </p:nvSpPr>
          <p:spPr>
            <a:xfrm>
              <a:off x="3935000" y="4063850"/>
              <a:ext cx="2050" cy="1225"/>
            </a:xfrm>
            <a:custGeom>
              <a:avLst/>
              <a:gdLst/>
              <a:ahLst/>
              <a:cxnLst/>
              <a:rect l="l" t="t" r="r" b="b"/>
              <a:pathLst>
                <a:path w="82" h="49" extrusionOk="0">
                  <a:moveTo>
                    <a:pt x="49" y="0"/>
                  </a:moveTo>
                  <a:cubicBezTo>
                    <a:pt x="33" y="16"/>
                    <a:pt x="17" y="16"/>
                    <a:pt x="0" y="16"/>
                  </a:cubicBezTo>
                  <a:cubicBezTo>
                    <a:pt x="17" y="32"/>
                    <a:pt x="33" y="48"/>
                    <a:pt x="33" y="48"/>
                  </a:cubicBezTo>
                  <a:cubicBezTo>
                    <a:pt x="49" y="32"/>
                    <a:pt x="65" y="32"/>
                    <a:pt x="81" y="16"/>
                  </a:cubicBezTo>
                  <a:cubicBezTo>
                    <a:pt x="65" y="16"/>
                    <a:pt x="65" y="0"/>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3"/>
            <p:cNvSpPr/>
            <p:nvPr/>
          </p:nvSpPr>
          <p:spPr>
            <a:xfrm>
              <a:off x="3864825" y="3958175"/>
              <a:ext cx="6875" cy="7700"/>
            </a:xfrm>
            <a:custGeom>
              <a:avLst/>
              <a:gdLst/>
              <a:ahLst/>
              <a:cxnLst/>
              <a:rect l="l" t="t" r="r" b="b"/>
              <a:pathLst>
                <a:path w="275" h="308" extrusionOk="0">
                  <a:moveTo>
                    <a:pt x="114" y="1"/>
                  </a:moveTo>
                  <a:cubicBezTo>
                    <a:pt x="65" y="49"/>
                    <a:pt x="33" y="82"/>
                    <a:pt x="1" y="98"/>
                  </a:cubicBezTo>
                  <a:cubicBezTo>
                    <a:pt x="81" y="178"/>
                    <a:pt x="162" y="227"/>
                    <a:pt x="178" y="307"/>
                  </a:cubicBezTo>
                  <a:lnTo>
                    <a:pt x="275" y="307"/>
                  </a:lnTo>
                  <a:lnTo>
                    <a:pt x="275" y="211"/>
                  </a:lnTo>
                  <a:cubicBezTo>
                    <a:pt x="243" y="178"/>
                    <a:pt x="194" y="146"/>
                    <a:pt x="146" y="130"/>
                  </a:cubicBezTo>
                  <a:cubicBezTo>
                    <a:pt x="146" y="82"/>
                    <a:pt x="130" y="49"/>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3"/>
            <p:cNvSpPr/>
            <p:nvPr/>
          </p:nvSpPr>
          <p:spPr>
            <a:xfrm>
              <a:off x="3871675" y="3965850"/>
              <a:ext cx="5675" cy="3250"/>
            </a:xfrm>
            <a:custGeom>
              <a:avLst/>
              <a:gdLst/>
              <a:ahLst/>
              <a:cxnLst/>
              <a:rect l="l" t="t" r="r" b="b"/>
              <a:pathLst>
                <a:path w="227" h="130" extrusionOk="0">
                  <a:moveTo>
                    <a:pt x="1" y="0"/>
                  </a:moveTo>
                  <a:cubicBezTo>
                    <a:pt x="1" y="33"/>
                    <a:pt x="1" y="81"/>
                    <a:pt x="17" y="129"/>
                  </a:cubicBezTo>
                  <a:lnTo>
                    <a:pt x="146" y="129"/>
                  </a:lnTo>
                  <a:cubicBezTo>
                    <a:pt x="146" y="81"/>
                    <a:pt x="178" y="65"/>
                    <a:pt x="227" y="65"/>
                  </a:cubicBezTo>
                  <a:cubicBezTo>
                    <a:pt x="227" y="33"/>
                    <a:pt x="211" y="17"/>
                    <a:pt x="1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3"/>
            <p:cNvSpPr/>
            <p:nvPr/>
          </p:nvSpPr>
          <p:spPr>
            <a:xfrm>
              <a:off x="3853550" y="3941250"/>
              <a:ext cx="2425" cy="2850"/>
            </a:xfrm>
            <a:custGeom>
              <a:avLst/>
              <a:gdLst/>
              <a:ahLst/>
              <a:cxnLst/>
              <a:rect l="l" t="t" r="r" b="b"/>
              <a:pathLst>
                <a:path w="97" h="114" extrusionOk="0">
                  <a:moveTo>
                    <a:pt x="65" y="0"/>
                  </a:moveTo>
                  <a:lnTo>
                    <a:pt x="65" y="0"/>
                  </a:lnTo>
                  <a:cubicBezTo>
                    <a:pt x="0" y="33"/>
                    <a:pt x="48" y="81"/>
                    <a:pt x="32" y="113"/>
                  </a:cubicBezTo>
                  <a:cubicBezTo>
                    <a:pt x="97" y="81"/>
                    <a:pt x="97" y="81"/>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3"/>
            <p:cNvSpPr/>
            <p:nvPr/>
          </p:nvSpPr>
          <p:spPr>
            <a:xfrm>
              <a:off x="3856350" y="3927950"/>
              <a:ext cx="1250" cy="1625"/>
            </a:xfrm>
            <a:custGeom>
              <a:avLst/>
              <a:gdLst/>
              <a:ahLst/>
              <a:cxnLst/>
              <a:rect l="l" t="t" r="r" b="b"/>
              <a:pathLst>
                <a:path w="50" h="65" extrusionOk="0">
                  <a:moveTo>
                    <a:pt x="17" y="0"/>
                  </a:moveTo>
                  <a:cubicBezTo>
                    <a:pt x="17" y="16"/>
                    <a:pt x="1" y="16"/>
                    <a:pt x="1" y="32"/>
                  </a:cubicBezTo>
                  <a:cubicBezTo>
                    <a:pt x="1" y="32"/>
                    <a:pt x="17" y="49"/>
                    <a:pt x="17" y="65"/>
                  </a:cubicBezTo>
                  <a:cubicBezTo>
                    <a:pt x="33" y="65"/>
                    <a:pt x="33" y="49"/>
                    <a:pt x="49" y="49"/>
                  </a:cubicBezTo>
                  <a:cubicBezTo>
                    <a:pt x="33" y="32"/>
                    <a:pt x="33" y="16"/>
                    <a:pt x="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3"/>
            <p:cNvSpPr/>
            <p:nvPr/>
          </p:nvSpPr>
          <p:spPr>
            <a:xfrm>
              <a:off x="4014450" y="3955775"/>
              <a:ext cx="5250" cy="4450"/>
            </a:xfrm>
            <a:custGeom>
              <a:avLst/>
              <a:gdLst/>
              <a:ahLst/>
              <a:cxnLst/>
              <a:rect l="l" t="t" r="r" b="b"/>
              <a:pathLst>
                <a:path w="210" h="178" extrusionOk="0">
                  <a:moveTo>
                    <a:pt x="0" y="0"/>
                  </a:moveTo>
                  <a:lnTo>
                    <a:pt x="0" y="113"/>
                  </a:lnTo>
                  <a:cubicBezTo>
                    <a:pt x="48" y="113"/>
                    <a:pt x="65" y="129"/>
                    <a:pt x="65" y="178"/>
                  </a:cubicBezTo>
                  <a:cubicBezTo>
                    <a:pt x="76" y="174"/>
                    <a:pt x="87" y="173"/>
                    <a:pt x="97" y="173"/>
                  </a:cubicBezTo>
                  <a:cubicBezTo>
                    <a:pt x="117" y="173"/>
                    <a:pt x="135" y="176"/>
                    <a:pt x="152" y="176"/>
                  </a:cubicBezTo>
                  <a:cubicBezTo>
                    <a:pt x="168" y="176"/>
                    <a:pt x="182" y="173"/>
                    <a:pt x="194" y="161"/>
                  </a:cubicBezTo>
                  <a:cubicBezTo>
                    <a:pt x="194" y="145"/>
                    <a:pt x="210" y="129"/>
                    <a:pt x="210" y="97"/>
                  </a:cubicBezTo>
                  <a:cubicBezTo>
                    <a:pt x="178" y="65"/>
                    <a:pt x="129" y="49"/>
                    <a:pt x="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2" name="Google Shape;1592;p23"/>
          <p:cNvGrpSpPr/>
          <p:nvPr/>
        </p:nvGrpSpPr>
        <p:grpSpPr>
          <a:xfrm>
            <a:off x="7883258" y="379700"/>
            <a:ext cx="1647202" cy="319400"/>
            <a:chOff x="2107825" y="4361850"/>
            <a:chExt cx="1157800" cy="319400"/>
          </a:xfrm>
        </p:grpSpPr>
        <p:sp>
          <p:nvSpPr>
            <p:cNvPr id="1593" name="Google Shape;1593;p23"/>
            <p:cNvSpPr/>
            <p:nvPr/>
          </p:nvSpPr>
          <p:spPr>
            <a:xfrm>
              <a:off x="2123550" y="4373550"/>
              <a:ext cx="1142075" cy="307700"/>
            </a:xfrm>
            <a:custGeom>
              <a:avLst/>
              <a:gdLst/>
              <a:ahLst/>
              <a:cxnLst/>
              <a:rect l="l" t="t" r="r" b="b"/>
              <a:pathLst>
                <a:path w="45683" h="12308" extrusionOk="0">
                  <a:moveTo>
                    <a:pt x="3291" y="178"/>
                  </a:moveTo>
                  <a:cubicBezTo>
                    <a:pt x="3356" y="258"/>
                    <a:pt x="3420" y="323"/>
                    <a:pt x="3469" y="371"/>
                  </a:cubicBezTo>
                  <a:cubicBezTo>
                    <a:pt x="3517" y="403"/>
                    <a:pt x="3598" y="355"/>
                    <a:pt x="3598" y="452"/>
                  </a:cubicBezTo>
                  <a:cubicBezTo>
                    <a:pt x="3570" y="473"/>
                    <a:pt x="3540" y="479"/>
                    <a:pt x="3511" y="479"/>
                  </a:cubicBezTo>
                  <a:cubicBezTo>
                    <a:pt x="3473" y="479"/>
                    <a:pt x="3439" y="468"/>
                    <a:pt x="3420" y="468"/>
                  </a:cubicBezTo>
                  <a:cubicBezTo>
                    <a:pt x="3340" y="420"/>
                    <a:pt x="3275" y="371"/>
                    <a:pt x="3227" y="339"/>
                  </a:cubicBezTo>
                  <a:cubicBezTo>
                    <a:pt x="3243" y="274"/>
                    <a:pt x="3259" y="226"/>
                    <a:pt x="3291" y="178"/>
                  </a:cubicBezTo>
                  <a:close/>
                  <a:moveTo>
                    <a:pt x="10211" y="484"/>
                  </a:moveTo>
                  <a:cubicBezTo>
                    <a:pt x="10244" y="484"/>
                    <a:pt x="10292" y="484"/>
                    <a:pt x="10324" y="500"/>
                  </a:cubicBezTo>
                  <a:cubicBezTo>
                    <a:pt x="10324" y="516"/>
                    <a:pt x="10324" y="533"/>
                    <a:pt x="10324" y="549"/>
                  </a:cubicBezTo>
                  <a:cubicBezTo>
                    <a:pt x="10292" y="565"/>
                    <a:pt x="10244" y="565"/>
                    <a:pt x="10211" y="565"/>
                  </a:cubicBezTo>
                  <a:cubicBezTo>
                    <a:pt x="10195" y="565"/>
                    <a:pt x="10179" y="533"/>
                    <a:pt x="10179" y="516"/>
                  </a:cubicBezTo>
                  <a:cubicBezTo>
                    <a:pt x="10179" y="500"/>
                    <a:pt x="10195" y="484"/>
                    <a:pt x="10211" y="484"/>
                  </a:cubicBezTo>
                  <a:close/>
                  <a:moveTo>
                    <a:pt x="2390" y="593"/>
                  </a:moveTo>
                  <a:cubicBezTo>
                    <a:pt x="2395" y="593"/>
                    <a:pt x="2407" y="613"/>
                    <a:pt x="2420" y="613"/>
                  </a:cubicBezTo>
                  <a:cubicBezTo>
                    <a:pt x="2388" y="629"/>
                    <a:pt x="2372" y="645"/>
                    <a:pt x="2356" y="645"/>
                  </a:cubicBezTo>
                  <a:cubicBezTo>
                    <a:pt x="2340" y="645"/>
                    <a:pt x="2340" y="629"/>
                    <a:pt x="2324" y="613"/>
                  </a:cubicBezTo>
                  <a:cubicBezTo>
                    <a:pt x="2340" y="613"/>
                    <a:pt x="2356" y="597"/>
                    <a:pt x="2388" y="597"/>
                  </a:cubicBezTo>
                  <a:cubicBezTo>
                    <a:pt x="2388" y="594"/>
                    <a:pt x="2389" y="593"/>
                    <a:pt x="2390" y="593"/>
                  </a:cubicBezTo>
                  <a:close/>
                  <a:moveTo>
                    <a:pt x="14771" y="571"/>
                  </a:moveTo>
                  <a:cubicBezTo>
                    <a:pt x="14833" y="571"/>
                    <a:pt x="14885" y="582"/>
                    <a:pt x="14938" y="597"/>
                  </a:cubicBezTo>
                  <a:cubicBezTo>
                    <a:pt x="14938" y="643"/>
                    <a:pt x="14938" y="662"/>
                    <a:pt x="14860" y="662"/>
                  </a:cubicBezTo>
                  <a:cubicBezTo>
                    <a:pt x="14799" y="662"/>
                    <a:pt x="14692" y="650"/>
                    <a:pt x="14502" y="629"/>
                  </a:cubicBezTo>
                  <a:cubicBezTo>
                    <a:pt x="14615" y="586"/>
                    <a:pt x="14699" y="571"/>
                    <a:pt x="14771" y="571"/>
                  </a:cubicBezTo>
                  <a:close/>
                  <a:moveTo>
                    <a:pt x="3195" y="484"/>
                  </a:moveTo>
                  <a:cubicBezTo>
                    <a:pt x="3227" y="581"/>
                    <a:pt x="3372" y="533"/>
                    <a:pt x="3404" y="645"/>
                  </a:cubicBezTo>
                  <a:cubicBezTo>
                    <a:pt x="3379" y="664"/>
                    <a:pt x="3354" y="668"/>
                    <a:pt x="3326" y="668"/>
                  </a:cubicBezTo>
                  <a:cubicBezTo>
                    <a:pt x="3304" y="668"/>
                    <a:pt x="3279" y="666"/>
                    <a:pt x="3251" y="666"/>
                  </a:cubicBezTo>
                  <a:cubicBezTo>
                    <a:pt x="3225" y="666"/>
                    <a:pt x="3196" y="668"/>
                    <a:pt x="3162" y="678"/>
                  </a:cubicBezTo>
                  <a:lnTo>
                    <a:pt x="3162" y="516"/>
                  </a:lnTo>
                  <a:cubicBezTo>
                    <a:pt x="3178" y="500"/>
                    <a:pt x="3195" y="484"/>
                    <a:pt x="3195" y="484"/>
                  </a:cubicBezTo>
                  <a:close/>
                  <a:moveTo>
                    <a:pt x="16061" y="662"/>
                  </a:moveTo>
                  <a:cubicBezTo>
                    <a:pt x="16127" y="662"/>
                    <a:pt x="16196" y="678"/>
                    <a:pt x="16276" y="710"/>
                  </a:cubicBezTo>
                  <a:cubicBezTo>
                    <a:pt x="16196" y="742"/>
                    <a:pt x="16127" y="758"/>
                    <a:pt x="16061" y="758"/>
                  </a:cubicBezTo>
                  <a:cubicBezTo>
                    <a:pt x="15994" y="758"/>
                    <a:pt x="15930" y="742"/>
                    <a:pt x="15857" y="710"/>
                  </a:cubicBezTo>
                  <a:cubicBezTo>
                    <a:pt x="15930" y="678"/>
                    <a:pt x="15994" y="662"/>
                    <a:pt x="16061" y="662"/>
                  </a:cubicBezTo>
                  <a:close/>
                  <a:moveTo>
                    <a:pt x="16615" y="662"/>
                  </a:moveTo>
                  <a:cubicBezTo>
                    <a:pt x="16688" y="662"/>
                    <a:pt x="16760" y="678"/>
                    <a:pt x="16889" y="710"/>
                  </a:cubicBezTo>
                  <a:cubicBezTo>
                    <a:pt x="16760" y="742"/>
                    <a:pt x="16688" y="758"/>
                    <a:pt x="16615" y="758"/>
                  </a:cubicBezTo>
                  <a:cubicBezTo>
                    <a:pt x="16543" y="758"/>
                    <a:pt x="16470" y="742"/>
                    <a:pt x="16341" y="710"/>
                  </a:cubicBezTo>
                  <a:cubicBezTo>
                    <a:pt x="16470" y="678"/>
                    <a:pt x="16543" y="662"/>
                    <a:pt x="16615" y="662"/>
                  </a:cubicBezTo>
                  <a:close/>
                  <a:moveTo>
                    <a:pt x="17486" y="662"/>
                  </a:moveTo>
                  <a:cubicBezTo>
                    <a:pt x="17502" y="694"/>
                    <a:pt x="17518" y="710"/>
                    <a:pt x="17518" y="726"/>
                  </a:cubicBezTo>
                  <a:cubicBezTo>
                    <a:pt x="17518" y="742"/>
                    <a:pt x="17502" y="742"/>
                    <a:pt x="17486" y="758"/>
                  </a:cubicBezTo>
                  <a:cubicBezTo>
                    <a:pt x="17486" y="742"/>
                    <a:pt x="17470" y="726"/>
                    <a:pt x="17454" y="694"/>
                  </a:cubicBezTo>
                  <a:cubicBezTo>
                    <a:pt x="17454" y="694"/>
                    <a:pt x="17486" y="678"/>
                    <a:pt x="17486" y="662"/>
                  </a:cubicBezTo>
                  <a:close/>
                  <a:moveTo>
                    <a:pt x="15099" y="565"/>
                  </a:moveTo>
                  <a:cubicBezTo>
                    <a:pt x="15309" y="565"/>
                    <a:pt x="15518" y="565"/>
                    <a:pt x="15744" y="581"/>
                  </a:cubicBezTo>
                  <a:cubicBezTo>
                    <a:pt x="15744" y="581"/>
                    <a:pt x="15760" y="597"/>
                    <a:pt x="15776" y="613"/>
                  </a:cubicBezTo>
                  <a:cubicBezTo>
                    <a:pt x="15744" y="662"/>
                    <a:pt x="15696" y="694"/>
                    <a:pt x="15663" y="742"/>
                  </a:cubicBezTo>
                  <a:cubicBezTo>
                    <a:pt x="15615" y="726"/>
                    <a:pt x="15567" y="694"/>
                    <a:pt x="15502" y="645"/>
                  </a:cubicBezTo>
                  <a:cubicBezTo>
                    <a:pt x="15438" y="694"/>
                    <a:pt x="15389" y="726"/>
                    <a:pt x="15357" y="758"/>
                  </a:cubicBezTo>
                  <a:cubicBezTo>
                    <a:pt x="15348" y="760"/>
                    <a:pt x="15340" y="760"/>
                    <a:pt x="15332" y="760"/>
                  </a:cubicBezTo>
                  <a:cubicBezTo>
                    <a:pt x="15254" y="760"/>
                    <a:pt x="15224" y="692"/>
                    <a:pt x="15179" y="678"/>
                  </a:cubicBezTo>
                  <a:cubicBezTo>
                    <a:pt x="15147" y="645"/>
                    <a:pt x="15067" y="694"/>
                    <a:pt x="15067" y="597"/>
                  </a:cubicBezTo>
                  <a:cubicBezTo>
                    <a:pt x="15067" y="597"/>
                    <a:pt x="15083" y="565"/>
                    <a:pt x="15099" y="565"/>
                  </a:cubicBezTo>
                  <a:close/>
                  <a:moveTo>
                    <a:pt x="17850" y="655"/>
                  </a:moveTo>
                  <a:cubicBezTo>
                    <a:pt x="17893" y="655"/>
                    <a:pt x="17934" y="664"/>
                    <a:pt x="17971" y="664"/>
                  </a:cubicBezTo>
                  <a:cubicBezTo>
                    <a:pt x="17982" y="664"/>
                    <a:pt x="17992" y="664"/>
                    <a:pt x="18002" y="662"/>
                  </a:cubicBezTo>
                  <a:cubicBezTo>
                    <a:pt x="18099" y="710"/>
                    <a:pt x="18180" y="758"/>
                    <a:pt x="18293" y="823"/>
                  </a:cubicBezTo>
                  <a:cubicBezTo>
                    <a:pt x="18212" y="847"/>
                    <a:pt x="18135" y="851"/>
                    <a:pt x="18063" y="851"/>
                  </a:cubicBezTo>
                  <a:cubicBezTo>
                    <a:pt x="18026" y="851"/>
                    <a:pt x="17991" y="850"/>
                    <a:pt x="17957" y="850"/>
                  </a:cubicBezTo>
                  <a:cubicBezTo>
                    <a:pt x="17923" y="850"/>
                    <a:pt x="17889" y="851"/>
                    <a:pt x="17857" y="855"/>
                  </a:cubicBezTo>
                  <a:cubicBezTo>
                    <a:pt x="17809" y="807"/>
                    <a:pt x="17760" y="758"/>
                    <a:pt x="17712" y="710"/>
                  </a:cubicBezTo>
                  <a:cubicBezTo>
                    <a:pt x="17756" y="666"/>
                    <a:pt x="17804" y="655"/>
                    <a:pt x="17850" y="655"/>
                  </a:cubicBezTo>
                  <a:close/>
                  <a:moveTo>
                    <a:pt x="18777" y="758"/>
                  </a:moveTo>
                  <a:cubicBezTo>
                    <a:pt x="18793" y="774"/>
                    <a:pt x="18809" y="807"/>
                    <a:pt x="18809" y="823"/>
                  </a:cubicBezTo>
                  <a:cubicBezTo>
                    <a:pt x="18793" y="839"/>
                    <a:pt x="18793" y="839"/>
                    <a:pt x="18777" y="855"/>
                  </a:cubicBezTo>
                  <a:cubicBezTo>
                    <a:pt x="18777" y="839"/>
                    <a:pt x="18760" y="807"/>
                    <a:pt x="18744" y="791"/>
                  </a:cubicBezTo>
                  <a:cubicBezTo>
                    <a:pt x="18744" y="791"/>
                    <a:pt x="18777" y="774"/>
                    <a:pt x="18777" y="758"/>
                  </a:cubicBezTo>
                  <a:close/>
                  <a:moveTo>
                    <a:pt x="19422" y="758"/>
                  </a:moveTo>
                  <a:cubicBezTo>
                    <a:pt x="19438" y="774"/>
                    <a:pt x="19454" y="807"/>
                    <a:pt x="19454" y="823"/>
                  </a:cubicBezTo>
                  <a:cubicBezTo>
                    <a:pt x="19438" y="839"/>
                    <a:pt x="19438" y="839"/>
                    <a:pt x="19422" y="855"/>
                  </a:cubicBezTo>
                  <a:cubicBezTo>
                    <a:pt x="19422" y="839"/>
                    <a:pt x="19406" y="807"/>
                    <a:pt x="19390" y="791"/>
                  </a:cubicBezTo>
                  <a:cubicBezTo>
                    <a:pt x="19390" y="791"/>
                    <a:pt x="19422" y="774"/>
                    <a:pt x="19422" y="758"/>
                  </a:cubicBezTo>
                  <a:close/>
                  <a:moveTo>
                    <a:pt x="20115" y="855"/>
                  </a:moveTo>
                  <a:cubicBezTo>
                    <a:pt x="20148" y="855"/>
                    <a:pt x="20180" y="871"/>
                    <a:pt x="20212" y="904"/>
                  </a:cubicBezTo>
                  <a:cubicBezTo>
                    <a:pt x="20180" y="936"/>
                    <a:pt x="20148" y="952"/>
                    <a:pt x="20115" y="952"/>
                  </a:cubicBezTo>
                  <a:cubicBezTo>
                    <a:pt x="20083" y="952"/>
                    <a:pt x="20051" y="936"/>
                    <a:pt x="20019" y="904"/>
                  </a:cubicBezTo>
                  <a:cubicBezTo>
                    <a:pt x="20051" y="871"/>
                    <a:pt x="20083" y="855"/>
                    <a:pt x="20115" y="855"/>
                  </a:cubicBezTo>
                  <a:close/>
                  <a:moveTo>
                    <a:pt x="22496" y="956"/>
                  </a:moveTo>
                  <a:cubicBezTo>
                    <a:pt x="22552" y="956"/>
                    <a:pt x="22637" y="965"/>
                    <a:pt x="22777" y="984"/>
                  </a:cubicBezTo>
                  <a:cubicBezTo>
                    <a:pt x="22664" y="1027"/>
                    <a:pt x="22580" y="1043"/>
                    <a:pt x="22508" y="1043"/>
                  </a:cubicBezTo>
                  <a:cubicBezTo>
                    <a:pt x="22446" y="1043"/>
                    <a:pt x="22394" y="1031"/>
                    <a:pt x="22341" y="1016"/>
                  </a:cubicBezTo>
                  <a:cubicBezTo>
                    <a:pt x="22390" y="977"/>
                    <a:pt x="22409" y="956"/>
                    <a:pt x="22496" y="956"/>
                  </a:cubicBezTo>
                  <a:close/>
                  <a:moveTo>
                    <a:pt x="24583" y="1049"/>
                  </a:moveTo>
                  <a:cubicBezTo>
                    <a:pt x="24600" y="1049"/>
                    <a:pt x="24616" y="1065"/>
                    <a:pt x="24616" y="1065"/>
                  </a:cubicBezTo>
                  <a:cubicBezTo>
                    <a:pt x="24616" y="1097"/>
                    <a:pt x="24600" y="1113"/>
                    <a:pt x="24583" y="1129"/>
                  </a:cubicBezTo>
                  <a:cubicBezTo>
                    <a:pt x="24583" y="1129"/>
                    <a:pt x="24567" y="1113"/>
                    <a:pt x="24551" y="1097"/>
                  </a:cubicBezTo>
                  <a:cubicBezTo>
                    <a:pt x="24567" y="1081"/>
                    <a:pt x="24583" y="1065"/>
                    <a:pt x="24583" y="1049"/>
                  </a:cubicBezTo>
                  <a:close/>
                  <a:moveTo>
                    <a:pt x="23944" y="1037"/>
                  </a:moveTo>
                  <a:cubicBezTo>
                    <a:pt x="24035" y="1037"/>
                    <a:pt x="24124" y="1041"/>
                    <a:pt x="24212" y="1049"/>
                  </a:cubicBezTo>
                  <a:cubicBezTo>
                    <a:pt x="24229" y="1049"/>
                    <a:pt x="24245" y="1065"/>
                    <a:pt x="24245" y="1065"/>
                  </a:cubicBezTo>
                  <a:cubicBezTo>
                    <a:pt x="24183" y="1118"/>
                    <a:pt x="24155" y="1142"/>
                    <a:pt x="24053" y="1142"/>
                  </a:cubicBezTo>
                  <a:cubicBezTo>
                    <a:pt x="23971" y="1142"/>
                    <a:pt x="23839" y="1126"/>
                    <a:pt x="23600" y="1097"/>
                  </a:cubicBezTo>
                  <a:cubicBezTo>
                    <a:pt x="23648" y="1065"/>
                    <a:pt x="23664" y="1049"/>
                    <a:pt x="23664" y="1049"/>
                  </a:cubicBezTo>
                  <a:cubicBezTo>
                    <a:pt x="23761" y="1041"/>
                    <a:pt x="23854" y="1037"/>
                    <a:pt x="23944" y="1037"/>
                  </a:cubicBezTo>
                  <a:close/>
                  <a:moveTo>
                    <a:pt x="24890" y="1049"/>
                  </a:moveTo>
                  <a:cubicBezTo>
                    <a:pt x="24906" y="1097"/>
                    <a:pt x="24906" y="1145"/>
                    <a:pt x="24906" y="1178"/>
                  </a:cubicBezTo>
                  <a:cubicBezTo>
                    <a:pt x="24906" y="1194"/>
                    <a:pt x="24874" y="1210"/>
                    <a:pt x="24842" y="1210"/>
                  </a:cubicBezTo>
                  <a:cubicBezTo>
                    <a:pt x="24842" y="1210"/>
                    <a:pt x="24825" y="1194"/>
                    <a:pt x="24825" y="1178"/>
                  </a:cubicBezTo>
                  <a:cubicBezTo>
                    <a:pt x="24825" y="1145"/>
                    <a:pt x="24825" y="1097"/>
                    <a:pt x="24842" y="1049"/>
                  </a:cubicBezTo>
                  <a:close/>
                  <a:moveTo>
                    <a:pt x="25614" y="1129"/>
                  </a:moveTo>
                  <a:cubicBezTo>
                    <a:pt x="25655" y="1129"/>
                    <a:pt x="25694" y="1141"/>
                    <a:pt x="25729" y="1162"/>
                  </a:cubicBezTo>
                  <a:cubicBezTo>
                    <a:pt x="25691" y="1199"/>
                    <a:pt x="25675" y="1215"/>
                    <a:pt x="25623" y="1215"/>
                  </a:cubicBezTo>
                  <a:cubicBezTo>
                    <a:pt x="25587" y="1215"/>
                    <a:pt x="25532" y="1207"/>
                    <a:pt x="25438" y="1194"/>
                  </a:cubicBezTo>
                  <a:cubicBezTo>
                    <a:pt x="25502" y="1148"/>
                    <a:pt x="25561" y="1129"/>
                    <a:pt x="25614" y="1129"/>
                  </a:cubicBezTo>
                  <a:close/>
                  <a:moveTo>
                    <a:pt x="25213" y="1049"/>
                  </a:moveTo>
                  <a:lnTo>
                    <a:pt x="25213" y="1049"/>
                  </a:lnTo>
                  <a:cubicBezTo>
                    <a:pt x="25325" y="1097"/>
                    <a:pt x="25293" y="1145"/>
                    <a:pt x="25229" y="1242"/>
                  </a:cubicBezTo>
                  <a:cubicBezTo>
                    <a:pt x="25180" y="1162"/>
                    <a:pt x="25164" y="1113"/>
                    <a:pt x="25213" y="1049"/>
                  </a:cubicBezTo>
                  <a:close/>
                  <a:moveTo>
                    <a:pt x="33068" y="1516"/>
                  </a:moveTo>
                  <a:cubicBezTo>
                    <a:pt x="33084" y="1516"/>
                    <a:pt x="33084" y="1533"/>
                    <a:pt x="33100" y="1549"/>
                  </a:cubicBezTo>
                  <a:cubicBezTo>
                    <a:pt x="33100" y="1565"/>
                    <a:pt x="33084" y="1581"/>
                    <a:pt x="33068" y="1597"/>
                  </a:cubicBezTo>
                  <a:cubicBezTo>
                    <a:pt x="33068" y="1597"/>
                    <a:pt x="33036" y="1581"/>
                    <a:pt x="33036" y="1581"/>
                  </a:cubicBezTo>
                  <a:cubicBezTo>
                    <a:pt x="33052" y="1549"/>
                    <a:pt x="33068" y="1533"/>
                    <a:pt x="33068" y="1516"/>
                  </a:cubicBezTo>
                  <a:close/>
                  <a:moveTo>
                    <a:pt x="44311" y="2162"/>
                  </a:moveTo>
                  <a:cubicBezTo>
                    <a:pt x="44327" y="2178"/>
                    <a:pt x="44343" y="2194"/>
                    <a:pt x="44343" y="2194"/>
                  </a:cubicBezTo>
                  <a:cubicBezTo>
                    <a:pt x="44343" y="2226"/>
                    <a:pt x="44327" y="2242"/>
                    <a:pt x="44311" y="2258"/>
                  </a:cubicBezTo>
                  <a:cubicBezTo>
                    <a:pt x="44311" y="2258"/>
                    <a:pt x="44295" y="2242"/>
                    <a:pt x="44279" y="2226"/>
                  </a:cubicBezTo>
                  <a:cubicBezTo>
                    <a:pt x="44295" y="2210"/>
                    <a:pt x="44311" y="2194"/>
                    <a:pt x="44311" y="2162"/>
                  </a:cubicBezTo>
                  <a:close/>
                  <a:moveTo>
                    <a:pt x="10368" y="2527"/>
                  </a:moveTo>
                  <a:lnTo>
                    <a:pt x="10368" y="2527"/>
                  </a:lnTo>
                  <a:cubicBezTo>
                    <a:pt x="10364" y="2529"/>
                    <a:pt x="10360" y="2531"/>
                    <a:pt x="10357" y="2533"/>
                  </a:cubicBezTo>
                  <a:lnTo>
                    <a:pt x="10373" y="2533"/>
                  </a:lnTo>
                  <a:cubicBezTo>
                    <a:pt x="10371" y="2531"/>
                    <a:pt x="10369" y="2529"/>
                    <a:pt x="10368" y="2527"/>
                  </a:cubicBezTo>
                  <a:close/>
                  <a:moveTo>
                    <a:pt x="16018" y="2823"/>
                  </a:moveTo>
                  <a:cubicBezTo>
                    <a:pt x="16018" y="2839"/>
                    <a:pt x="16034" y="2871"/>
                    <a:pt x="16034" y="2888"/>
                  </a:cubicBezTo>
                  <a:cubicBezTo>
                    <a:pt x="16051" y="2904"/>
                    <a:pt x="16018" y="2904"/>
                    <a:pt x="16018" y="2920"/>
                  </a:cubicBezTo>
                  <a:cubicBezTo>
                    <a:pt x="16002" y="2904"/>
                    <a:pt x="15986" y="2871"/>
                    <a:pt x="15986" y="2855"/>
                  </a:cubicBezTo>
                  <a:cubicBezTo>
                    <a:pt x="15986" y="2855"/>
                    <a:pt x="16002" y="2839"/>
                    <a:pt x="16018" y="2823"/>
                  </a:cubicBezTo>
                  <a:close/>
                  <a:moveTo>
                    <a:pt x="19422" y="2823"/>
                  </a:moveTo>
                  <a:cubicBezTo>
                    <a:pt x="19438" y="2839"/>
                    <a:pt x="19454" y="2871"/>
                    <a:pt x="19454" y="2888"/>
                  </a:cubicBezTo>
                  <a:cubicBezTo>
                    <a:pt x="19454" y="2904"/>
                    <a:pt x="19438" y="2904"/>
                    <a:pt x="19422" y="2920"/>
                  </a:cubicBezTo>
                  <a:cubicBezTo>
                    <a:pt x="19422" y="2904"/>
                    <a:pt x="19406" y="2871"/>
                    <a:pt x="19390" y="2855"/>
                  </a:cubicBezTo>
                  <a:cubicBezTo>
                    <a:pt x="19390" y="2855"/>
                    <a:pt x="19422" y="2839"/>
                    <a:pt x="19422" y="2823"/>
                  </a:cubicBezTo>
                  <a:close/>
                  <a:moveTo>
                    <a:pt x="16472" y="2811"/>
                  </a:moveTo>
                  <a:cubicBezTo>
                    <a:pt x="16518" y="2811"/>
                    <a:pt x="16567" y="2831"/>
                    <a:pt x="16615" y="2871"/>
                  </a:cubicBezTo>
                  <a:cubicBezTo>
                    <a:pt x="16567" y="2912"/>
                    <a:pt x="16518" y="2932"/>
                    <a:pt x="16472" y="2932"/>
                  </a:cubicBezTo>
                  <a:cubicBezTo>
                    <a:pt x="16426" y="2932"/>
                    <a:pt x="16381" y="2912"/>
                    <a:pt x="16341" y="2871"/>
                  </a:cubicBezTo>
                  <a:cubicBezTo>
                    <a:pt x="16381" y="2831"/>
                    <a:pt x="16426" y="2811"/>
                    <a:pt x="16472" y="2811"/>
                  </a:cubicBezTo>
                  <a:close/>
                  <a:moveTo>
                    <a:pt x="12147" y="2452"/>
                  </a:moveTo>
                  <a:cubicBezTo>
                    <a:pt x="12195" y="2549"/>
                    <a:pt x="12244" y="2629"/>
                    <a:pt x="12292" y="2710"/>
                  </a:cubicBezTo>
                  <a:cubicBezTo>
                    <a:pt x="12344" y="2719"/>
                    <a:pt x="12395" y="2737"/>
                    <a:pt x="12442" y="2737"/>
                  </a:cubicBezTo>
                  <a:cubicBezTo>
                    <a:pt x="12483" y="2737"/>
                    <a:pt x="12520" y="2723"/>
                    <a:pt x="12550" y="2678"/>
                  </a:cubicBezTo>
                  <a:cubicBezTo>
                    <a:pt x="12593" y="2635"/>
                    <a:pt x="12643" y="2635"/>
                    <a:pt x="12696" y="2635"/>
                  </a:cubicBezTo>
                  <a:cubicBezTo>
                    <a:pt x="12722" y="2635"/>
                    <a:pt x="12749" y="2635"/>
                    <a:pt x="12776" y="2629"/>
                  </a:cubicBezTo>
                  <a:cubicBezTo>
                    <a:pt x="12808" y="2662"/>
                    <a:pt x="12841" y="2694"/>
                    <a:pt x="12873" y="2726"/>
                  </a:cubicBezTo>
                  <a:lnTo>
                    <a:pt x="13792" y="2726"/>
                  </a:lnTo>
                  <a:cubicBezTo>
                    <a:pt x="13921" y="2646"/>
                    <a:pt x="14131" y="2549"/>
                    <a:pt x="14212" y="2549"/>
                  </a:cubicBezTo>
                  <a:cubicBezTo>
                    <a:pt x="14212" y="2507"/>
                    <a:pt x="14224" y="2465"/>
                    <a:pt x="14258" y="2465"/>
                  </a:cubicBezTo>
                  <a:cubicBezTo>
                    <a:pt x="14264" y="2465"/>
                    <a:pt x="14270" y="2466"/>
                    <a:pt x="14276" y="2468"/>
                  </a:cubicBezTo>
                  <a:cubicBezTo>
                    <a:pt x="14292" y="2468"/>
                    <a:pt x="14292" y="2517"/>
                    <a:pt x="14308" y="2549"/>
                  </a:cubicBezTo>
                  <a:cubicBezTo>
                    <a:pt x="14421" y="2565"/>
                    <a:pt x="14454" y="2694"/>
                    <a:pt x="14550" y="2726"/>
                  </a:cubicBezTo>
                  <a:cubicBezTo>
                    <a:pt x="14561" y="2728"/>
                    <a:pt x="14572" y="2728"/>
                    <a:pt x="14581" y="2728"/>
                  </a:cubicBezTo>
                  <a:cubicBezTo>
                    <a:pt x="14684" y="2728"/>
                    <a:pt x="14708" y="2652"/>
                    <a:pt x="14663" y="2549"/>
                  </a:cubicBezTo>
                  <a:lnTo>
                    <a:pt x="15018" y="2549"/>
                  </a:lnTo>
                  <a:cubicBezTo>
                    <a:pt x="15034" y="2597"/>
                    <a:pt x="15050" y="2646"/>
                    <a:pt x="15050" y="2694"/>
                  </a:cubicBezTo>
                  <a:cubicBezTo>
                    <a:pt x="15099" y="2710"/>
                    <a:pt x="15147" y="2726"/>
                    <a:pt x="15196" y="2759"/>
                  </a:cubicBezTo>
                  <a:cubicBezTo>
                    <a:pt x="15309" y="2936"/>
                    <a:pt x="15099" y="2936"/>
                    <a:pt x="15083" y="3065"/>
                  </a:cubicBezTo>
                  <a:cubicBezTo>
                    <a:pt x="14954" y="2968"/>
                    <a:pt x="14889" y="2904"/>
                    <a:pt x="14808" y="2839"/>
                  </a:cubicBezTo>
                  <a:cubicBezTo>
                    <a:pt x="14776" y="2855"/>
                    <a:pt x="14760" y="2871"/>
                    <a:pt x="14728" y="2904"/>
                  </a:cubicBezTo>
                  <a:lnTo>
                    <a:pt x="14437" y="2904"/>
                  </a:lnTo>
                  <a:cubicBezTo>
                    <a:pt x="14405" y="2888"/>
                    <a:pt x="14389" y="2855"/>
                    <a:pt x="14373" y="2839"/>
                  </a:cubicBezTo>
                  <a:lnTo>
                    <a:pt x="14341" y="2839"/>
                  </a:lnTo>
                  <a:cubicBezTo>
                    <a:pt x="14260" y="2904"/>
                    <a:pt x="14228" y="3000"/>
                    <a:pt x="14099" y="3017"/>
                  </a:cubicBezTo>
                  <a:cubicBezTo>
                    <a:pt x="14034" y="2968"/>
                    <a:pt x="13954" y="2904"/>
                    <a:pt x="13889" y="2839"/>
                  </a:cubicBezTo>
                  <a:cubicBezTo>
                    <a:pt x="13857" y="2855"/>
                    <a:pt x="13841" y="2871"/>
                    <a:pt x="13825" y="2904"/>
                  </a:cubicBezTo>
                  <a:cubicBezTo>
                    <a:pt x="13743" y="2881"/>
                    <a:pt x="13679" y="2824"/>
                    <a:pt x="13595" y="2824"/>
                  </a:cubicBezTo>
                  <a:cubicBezTo>
                    <a:pt x="13562" y="2824"/>
                    <a:pt x="13527" y="2833"/>
                    <a:pt x="13486" y="2855"/>
                  </a:cubicBezTo>
                  <a:cubicBezTo>
                    <a:pt x="13486" y="2888"/>
                    <a:pt x="13470" y="2920"/>
                    <a:pt x="13470" y="2968"/>
                  </a:cubicBezTo>
                  <a:cubicBezTo>
                    <a:pt x="13470" y="2984"/>
                    <a:pt x="13454" y="3000"/>
                    <a:pt x="13437" y="3000"/>
                  </a:cubicBezTo>
                  <a:lnTo>
                    <a:pt x="12873" y="3000"/>
                  </a:lnTo>
                  <a:cubicBezTo>
                    <a:pt x="12857" y="2984"/>
                    <a:pt x="12824" y="2952"/>
                    <a:pt x="12792" y="2920"/>
                  </a:cubicBezTo>
                  <a:cubicBezTo>
                    <a:pt x="12760" y="2952"/>
                    <a:pt x="12728" y="2984"/>
                    <a:pt x="12695" y="3017"/>
                  </a:cubicBezTo>
                  <a:lnTo>
                    <a:pt x="12518" y="3017"/>
                  </a:lnTo>
                  <a:cubicBezTo>
                    <a:pt x="12470" y="2984"/>
                    <a:pt x="12437" y="2952"/>
                    <a:pt x="12421" y="2920"/>
                  </a:cubicBezTo>
                  <a:lnTo>
                    <a:pt x="12147" y="2920"/>
                  </a:lnTo>
                  <a:cubicBezTo>
                    <a:pt x="12099" y="2952"/>
                    <a:pt x="12066" y="2984"/>
                    <a:pt x="12050" y="3000"/>
                  </a:cubicBezTo>
                  <a:cubicBezTo>
                    <a:pt x="11986" y="2952"/>
                    <a:pt x="11937" y="2888"/>
                    <a:pt x="11873" y="2823"/>
                  </a:cubicBezTo>
                  <a:cubicBezTo>
                    <a:pt x="11841" y="2855"/>
                    <a:pt x="11808" y="2888"/>
                    <a:pt x="11776" y="2920"/>
                  </a:cubicBezTo>
                  <a:cubicBezTo>
                    <a:pt x="11744" y="2888"/>
                    <a:pt x="11711" y="2855"/>
                    <a:pt x="11663" y="2807"/>
                  </a:cubicBezTo>
                  <a:cubicBezTo>
                    <a:pt x="11582" y="2855"/>
                    <a:pt x="11502" y="2888"/>
                    <a:pt x="11389" y="2936"/>
                  </a:cubicBezTo>
                  <a:cubicBezTo>
                    <a:pt x="11373" y="2871"/>
                    <a:pt x="11357" y="2839"/>
                    <a:pt x="11357" y="2791"/>
                  </a:cubicBezTo>
                  <a:cubicBezTo>
                    <a:pt x="11389" y="2742"/>
                    <a:pt x="11437" y="2694"/>
                    <a:pt x="11486" y="2646"/>
                  </a:cubicBezTo>
                  <a:lnTo>
                    <a:pt x="11695" y="2646"/>
                  </a:lnTo>
                  <a:cubicBezTo>
                    <a:pt x="11711" y="2678"/>
                    <a:pt x="11744" y="2694"/>
                    <a:pt x="11760" y="2726"/>
                  </a:cubicBezTo>
                  <a:cubicBezTo>
                    <a:pt x="11792" y="2694"/>
                    <a:pt x="11824" y="2678"/>
                    <a:pt x="11857" y="2646"/>
                  </a:cubicBezTo>
                  <a:cubicBezTo>
                    <a:pt x="11921" y="2678"/>
                    <a:pt x="11970" y="2710"/>
                    <a:pt x="12066" y="2759"/>
                  </a:cubicBezTo>
                  <a:cubicBezTo>
                    <a:pt x="12082" y="2646"/>
                    <a:pt x="12099" y="2565"/>
                    <a:pt x="12115" y="2484"/>
                  </a:cubicBezTo>
                  <a:lnTo>
                    <a:pt x="12147" y="2452"/>
                  </a:lnTo>
                  <a:close/>
                  <a:moveTo>
                    <a:pt x="16551" y="3033"/>
                  </a:moveTo>
                  <a:cubicBezTo>
                    <a:pt x="16567" y="3033"/>
                    <a:pt x="16599" y="3049"/>
                    <a:pt x="16615" y="3065"/>
                  </a:cubicBezTo>
                  <a:cubicBezTo>
                    <a:pt x="16599" y="3065"/>
                    <a:pt x="16599" y="3081"/>
                    <a:pt x="16583" y="3097"/>
                  </a:cubicBezTo>
                  <a:cubicBezTo>
                    <a:pt x="16567" y="3081"/>
                    <a:pt x="16534" y="3065"/>
                    <a:pt x="16518" y="3065"/>
                  </a:cubicBezTo>
                  <a:cubicBezTo>
                    <a:pt x="16534" y="3049"/>
                    <a:pt x="16551" y="3033"/>
                    <a:pt x="16551" y="3033"/>
                  </a:cubicBezTo>
                  <a:close/>
                  <a:moveTo>
                    <a:pt x="18147" y="2936"/>
                  </a:moveTo>
                  <a:cubicBezTo>
                    <a:pt x="18164" y="2952"/>
                    <a:pt x="18164" y="2984"/>
                    <a:pt x="18180" y="3017"/>
                  </a:cubicBezTo>
                  <a:cubicBezTo>
                    <a:pt x="18180" y="3033"/>
                    <a:pt x="18180" y="3049"/>
                    <a:pt x="18180" y="3113"/>
                  </a:cubicBezTo>
                  <a:cubicBezTo>
                    <a:pt x="18099" y="3097"/>
                    <a:pt x="18051" y="3097"/>
                    <a:pt x="17986" y="3081"/>
                  </a:cubicBezTo>
                  <a:cubicBezTo>
                    <a:pt x="18035" y="3033"/>
                    <a:pt x="18051" y="3000"/>
                    <a:pt x="18083" y="2968"/>
                  </a:cubicBezTo>
                  <a:cubicBezTo>
                    <a:pt x="18099" y="2952"/>
                    <a:pt x="18131" y="2952"/>
                    <a:pt x="18147" y="2936"/>
                  </a:cubicBezTo>
                  <a:close/>
                  <a:moveTo>
                    <a:pt x="1356" y="4049"/>
                  </a:moveTo>
                  <a:cubicBezTo>
                    <a:pt x="1356" y="4065"/>
                    <a:pt x="1372" y="4081"/>
                    <a:pt x="1388" y="4113"/>
                  </a:cubicBezTo>
                  <a:cubicBezTo>
                    <a:pt x="1388" y="4113"/>
                    <a:pt x="1372" y="4130"/>
                    <a:pt x="1356" y="4146"/>
                  </a:cubicBezTo>
                  <a:cubicBezTo>
                    <a:pt x="1340" y="4113"/>
                    <a:pt x="1324" y="4097"/>
                    <a:pt x="1324" y="4081"/>
                  </a:cubicBezTo>
                  <a:cubicBezTo>
                    <a:pt x="1324" y="4065"/>
                    <a:pt x="1340" y="4049"/>
                    <a:pt x="1356" y="4049"/>
                  </a:cubicBezTo>
                  <a:close/>
                  <a:moveTo>
                    <a:pt x="1533" y="4049"/>
                  </a:moveTo>
                  <a:cubicBezTo>
                    <a:pt x="1549" y="4065"/>
                    <a:pt x="1565" y="4081"/>
                    <a:pt x="1565" y="4113"/>
                  </a:cubicBezTo>
                  <a:cubicBezTo>
                    <a:pt x="1565" y="4113"/>
                    <a:pt x="1549" y="4130"/>
                    <a:pt x="1533" y="4146"/>
                  </a:cubicBezTo>
                  <a:cubicBezTo>
                    <a:pt x="1533" y="4113"/>
                    <a:pt x="1517" y="4097"/>
                    <a:pt x="1517" y="4081"/>
                  </a:cubicBezTo>
                  <a:cubicBezTo>
                    <a:pt x="1501" y="4065"/>
                    <a:pt x="1533" y="4049"/>
                    <a:pt x="1533" y="4049"/>
                  </a:cubicBezTo>
                  <a:close/>
                  <a:moveTo>
                    <a:pt x="44682" y="4146"/>
                  </a:moveTo>
                  <a:cubicBezTo>
                    <a:pt x="44698" y="4146"/>
                    <a:pt x="44714" y="4162"/>
                    <a:pt x="44714" y="4178"/>
                  </a:cubicBezTo>
                  <a:cubicBezTo>
                    <a:pt x="44714" y="4194"/>
                    <a:pt x="44698" y="4210"/>
                    <a:pt x="44682" y="4226"/>
                  </a:cubicBezTo>
                  <a:cubicBezTo>
                    <a:pt x="44682" y="4226"/>
                    <a:pt x="44650" y="4210"/>
                    <a:pt x="44666" y="4210"/>
                  </a:cubicBezTo>
                  <a:cubicBezTo>
                    <a:pt x="44666" y="4178"/>
                    <a:pt x="44682" y="4162"/>
                    <a:pt x="44682" y="4146"/>
                  </a:cubicBezTo>
                  <a:close/>
                  <a:moveTo>
                    <a:pt x="1001" y="4388"/>
                  </a:moveTo>
                  <a:cubicBezTo>
                    <a:pt x="1017" y="4468"/>
                    <a:pt x="1017" y="4517"/>
                    <a:pt x="1033" y="4565"/>
                  </a:cubicBezTo>
                  <a:cubicBezTo>
                    <a:pt x="993" y="4605"/>
                    <a:pt x="953" y="4610"/>
                    <a:pt x="910" y="4610"/>
                  </a:cubicBezTo>
                  <a:cubicBezTo>
                    <a:pt x="900" y="4610"/>
                    <a:pt x="889" y="4609"/>
                    <a:pt x="878" y="4609"/>
                  </a:cubicBezTo>
                  <a:cubicBezTo>
                    <a:pt x="845" y="4609"/>
                    <a:pt x="811" y="4612"/>
                    <a:pt x="775" y="4630"/>
                  </a:cubicBezTo>
                  <a:cubicBezTo>
                    <a:pt x="775" y="4646"/>
                    <a:pt x="743" y="4678"/>
                    <a:pt x="711" y="4710"/>
                  </a:cubicBezTo>
                  <a:lnTo>
                    <a:pt x="598" y="4710"/>
                  </a:lnTo>
                  <a:cubicBezTo>
                    <a:pt x="582" y="4662"/>
                    <a:pt x="582" y="4597"/>
                    <a:pt x="565" y="4549"/>
                  </a:cubicBezTo>
                  <a:cubicBezTo>
                    <a:pt x="614" y="4521"/>
                    <a:pt x="663" y="4514"/>
                    <a:pt x="712" y="4514"/>
                  </a:cubicBezTo>
                  <a:cubicBezTo>
                    <a:pt x="758" y="4514"/>
                    <a:pt x="804" y="4520"/>
                    <a:pt x="850" y="4520"/>
                  </a:cubicBezTo>
                  <a:cubicBezTo>
                    <a:pt x="868" y="4520"/>
                    <a:pt x="886" y="4519"/>
                    <a:pt x="904" y="4517"/>
                  </a:cubicBezTo>
                  <a:cubicBezTo>
                    <a:pt x="920" y="4484"/>
                    <a:pt x="953" y="4452"/>
                    <a:pt x="1001" y="4388"/>
                  </a:cubicBezTo>
                  <a:close/>
                  <a:moveTo>
                    <a:pt x="356" y="5468"/>
                  </a:moveTo>
                  <a:cubicBezTo>
                    <a:pt x="372" y="5485"/>
                    <a:pt x="372" y="5485"/>
                    <a:pt x="388" y="5501"/>
                  </a:cubicBezTo>
                  <a:cubicBezTo>
                    <a:pt x="372" y="5517"/>
                    <a:pt x="340" y="5533"/>
                    <a:pt x="323" y="5533"/>
                  </a:cubicBezTo>
                  <a:cubicBezTo>
                    <a:pt x="323" y="5533"/>
                    <a:pt x="307" y="5517"/>
                    <a:pt x="291" y="5501"/>
                  </a:cubicBezTo>
                  <a:cubicBezTo>
                    <a:pt x="307" y="5485"/>
                    <a:pt x="340" y="5485"/>
                    <a:pt x="356" y="5468"/>
                  </a:cubicBezTo>
                  <a:close/>
                  <a:moveTo>
                    <a:pt x="2630" y="6598"/>
                  </a:moveTo>
                  <a:cubicBezTo>
                    <a:pt x="2646" y="6598"/>
                    <a:pt x="2662" y="6614"/>
                    <a:pt x="2695" y="6630"/>
                  </a:cubicBezTo>
                  <a:cubicBezTo>
                    <a:pt x="2678" y="6646"/>
                    <a:pt x="2662" y="6646"/>
                    <a:pt x="2662" y="6662"/>
                  </a:cubicBezTo>
                  <a:cubicBezTo>
                    <a:pt x="2646" y="6646"/>
                    <a:pt x="2614" y="6646"/>
                    <a:pt x="2598" y="6630"/>
                  </a:cubicBezTo>
                  <a:cubicBezTo>
                    <a:pt x="2614" y="6614"/>
                    <a:pt x="2614" y="6598"/>
                    <a:pt x="2630" y="6598"/>
                  </a:cubicBezTo>
                  <a:close/>
                  <a:moveTo>
                    <a:pt x="2501" y="6565"/>
                  </a:moveTo>
                  <a:lnTo>
                    <a:pt x="2501" y="6743"/>
                  </a:lnTo>
                  <a:cubicBezTo>
                    <a:pt x="2453" y="6759"/>
                    <a:pt x="2404" y="6759"/>
                    <a:pt x="2356" y="6775"/>
                  </a:cubicBezTo>
                  <a:cubicBezTo>
                    <a:pt x="2340" y="6727"/>
                    <a:pt x="2324" y="6662"/>
                    <a:pt x="2324" y="6598"/>
                  </a:cubicBezTo>
                  <a:cubicBezTo>
                    <a:pt x="2372" y="6598"/>
                    <a:pt x="2420" y="6581"/>
                    <a:pt x="2501" y="6565"/>
                  </a:cubicBezTo>
                  <a:close/>
                  <a:moveTo>
                    <a:pt x="18147" y="6791"/>
                  </a:moveTo>
                  <a:cubicBezTo>
                    <a:pt x="18164" y="6791"/>
                    <a:pt x="18164" y="6807"/>
                    <a:pt x="18180" y="6823"/>
                  </a:cubicBezTo>
                  <a:cubicBezTo>
                    <a:pt x="18164" y="6823"/>
                    <a:pt x="18147" y="6840"/>
                    <a:pt x="18115" y="6840"/>
                  </a:cubicBezTo>
                  <a:cubicBezTo>
                    <a:pt x="18115" y="6840"/>
                    <a:pt x="18099" y="6823"/>
                    <a:pt x="18083" y="6823"/>
                  </a:cubicBezTo>
                  <a:cubicBezTo>
                    <a:pt x="18115" y="6807"/>
                    <a:pt x="18131" y="6791"/>
                    <a:pt x="18147" y="6791"/>
                  </a:cubicBezTo>
                  <a:close/>
                  <a:moveTo>
                    <a:pt x="30174" y="9208"/>
                  </a:moveTo>
                  <a:cubicBezTo>
                    <a:pt x="30237" y="9208"/>
                    <a:pt x="30290" y="9220"/>
                    <a:pt x="30342" y="9243"/>
                  </a:cubicBezTo>
                  <a:cubicBezTo>
                    <a:pt x="30290" y="9278"/>
                    <a:pt x="30266" y="9294"/>
                    <a:pt x="30200" y="9294"/>
                  </a:cubicBezTo>
                  <a:cubicBezTo>
                    <a:pt x="30143" y="9294"/>
                    <a:pt x="30055" y="9282"/>
                    <a:pt x="29890" y="9259"/>
                  </a:cubicBezTo>
                  <a:cubicBezTo>
                    <a:pt x="30011" y="9225"/>
                    <a:pt x="30100" y="9208"/>
                    <a:pt x="30174" y="9208"/>
                  </a:cubicBezTo>
                  <a:close/>
                  <a:moveTo>
                    <a:pt x="38036" y="9404"/>
                  </a:moveTo>
                  <a:cubicBezTo>
                    <a:pt x="38052" y="9420"/>
                    <a:pt x="38068" y="9437"/>
                    <a:pt x="38101" y="9437"/>
                  </a:cubicBezTo>
                  <a:cubicBezTo>
                    <a:pt x="38085" y="9453"/>
                    <a:pt x="38068" y="9469"/>
                    <a:pt x="38068" y="9469"/>
                  </a:cubicBezTo>
                  <a:cubicBezTo>
                    <a:pt x="38036" y="9469"/>
                    <a:pt x="38020" y="9453"/>
                    <a:pt x="38004" y="9437"/>
                  </a:cubicBezTo>
                  <a:cubicBezTo>
                    <a:pt x="38020" y="9437"/>
                    <a:pt x="38020" y="9420"/>
                    <a:pt x="38036" y="9404"/>
                  </a:cubicBezTo>
                  <a:close/>
                  <a:moveTo>
                    <a:pt x="35762" y="9420"/>
                  </a:moveTo>
                  <a:cubicBezTo>
                    <a:pt x="35762" y="9420"/>
                    <a:pt x="35778" y="9437"/>
                    <a:pt x="35794" y="9437"/>
                  </a:cubicBezTo>
                  <a:cubicBezTo>
                    <a:pt x="35778" y="9453"/>
                    <a:pt x="35746" y="9469"/>
                    <a:pt x="35730" y="9485"/>
                  </a:cubicBezTo>
                  <a:cubicBezTo>
                    <a:pt x="35713" y="9469"/>
                    <a:pt x="35713" y="9453"/>
                    <a:pt x="35697" y="9437"/>
                  </a:cubicBezTo>
                  <a:cubicBezTo>
                    <a:pt x="35713" y="9437"/>
                    <a:pt x="35746" y="9420"/>
                    <a:pt x="35762" y="9420"/>
                  </a:cubicBezTo>
                  <a:close/>
                  <a:moveTo>
                    <a:pt x="28552" y="9388"/>
                  </a:moveTo>
                  <a:cubicBezTo>
                    <a:pt x="28600" y="9388"/>
                    <a:pt x="28648" y="9404"/>
                    <a:pt x="28697" y="9437"/>
                  </a:cubicBezTo>
                  <a:cubicBezTo>
                    <a:pt x="28648" y="9477"/>
                    <a:pt x="28600" y="9497"/>
                    <a:pt x="28552" y="9497"/>
                  </a:cubicBezTo>
                  <a:cubicBezTo>
                    <a:pt x="28503" y="9497"/>
                    <a:pt x="28455" y="9477"/>
                    <a:pt x="28406" y="9437"/>
                  </a:cubicBezTo>
                  <a:cubicBezTo>
                    <a:pt x="28455" y="9404"/>
                    <a:pt x="28503" y="9388"/>
                    <a:pt x="28552" y="9388"/>
                  </a:cubicBezTo>
                  <a:close/>
                  <a:moveTo>
                    <a:pt x="38310" y="9404"/>
                  </a:moveTo>
                  <a:cubicBezTo>
                    <a:pt x="38407" y="9420"/>
                    <a:pt x="38359" y="9485"/>
                    <a:pt x="38375" y="9533"/>
                  </a:cubicBezTo>
                  <a:cubicBezTo>
                    <a:pt x="38344" y="9571"/>
                    <a:pt x="38314" y="9588"/>
                    <a:pt x="38283" y="9588"/>
                  </a:cubicBezTo>
                  <a:cubicBezTo>
                    <a:pt x="38249" y="9588"/>
                    <a:pt x="38215" y="9567"/>
                    <a:pt x="38181" y="9533"/>
                  </a:cubicBezTo>
                  <a:cubicBezTo>
                    <a:pt x="38230" y="9501"/>
                    <a:pt x="38278" y="9453"/>
                    <a:pt x="38310" y="9404"/>
                  </a:cubicBezTo>
                  <a:close/>
                  <a:moveTo>
                    <a:pt x="29455" y="9695"/>
                  </a:moveTo>
                  <a:cubicBezTo>
                    <a:pt x="29487" y="9695"/>
                    <a:pt x="29503" y="9711"/>
                    <a:pt x="29519" y="9727"/>
                  </a:cubicBezTo>
                  <a:cubicBezTo>
                    <a:pt x="29503" y="9743"/>
                    <a:pt x="29503" y="9743"/>
                    <a:pt x="29487" y="9759"/>
                  </a:cubicBezTo>
                  <a:cubicBezTo>
                    <a:pt x="29471" y="9743"/>
                    <a:pt x="29455" y="9743"/>
                    <a:pt x="29423" y="9727"/>
                  </a:cubicBezTo>
                  <a:cubicBezTo>
                    <a:pt x="29439" y="9711"/>
                    <a:pt x="29455" y="9695"/>
                    <a:pt x="29455" y="9695"/>
                  </a:cubicBezTo>
                  <a:close/>
                  <a:moveTo>
                    <a:pt x="985" y="9953"/>
                  </a:moveTo>
                  <a:cubicBezTo>
                    <a:pt x="1001" y="9969"/>
                    <a:pt x="1017" y="9985"/>
                    <a:pt x="1017" y="9985"/>
                  </a:cubicBezTo>
                  <a:cubicBezTo>
                    <a:pt x="1001" y="10017"/>
                    <a:pt x="1001" y="10033"/>
                    <a:pt x="985" y="10049"/>
                  </a:cubicBezTo>
                  <a:cubicBezTo>
                    <a:pt x="969" y="10049"/>
                    <a:pt x="969" y="10033"/>
                    <a:pt x="953" y="10017"/>
                  </a:cubicBezTo>
                  <a:cubicBezTo>
                    <a:pt x="969" y="10001"/>
                    <a:pt x="969" y="9985"/>
                    <a:pt x="985" y="9953"/>
                  </a:cubicBezTo>
                  <a:close/>
                  <a:moveTo>
                    <a:pt x="3178" y="0"/>
                  </a:moveTo>
                  <a:cubicBezTo>
                    <a:pt x="3167" y="3"/>
                    <a:pt x="3155" y="4"/>
                    <a:pt x="3142" y="4"/>
                  </a:cubicBezTo>
                  <a:cubicBezTo>
                    <a:pt x="3123" y="4"/>
                    <a:pt x="3102" y="2"/>
                    <a:pt x="3081" y="2"/>
                  </a:cubicBezTo>
                  <a:cubicBezTo>
                    <a:pt x="3038" y="2"/>
                    <a:pt x="2996" y="11"/>
                    <a:pt x="2969" y="65"/>
                  </a:cubicBezTo>
                  <a:cubicBezTo>
                    <a:pt x="3033" y="81"/>
                    <a:pt x="3082" y="113"/>
                    <a:pt x="3146" y="145"/>
                  </a:cubicBezTo>
                  <a:cubicBezTo>
                    <a:pt x="3098" y="194"/>
                    <a:pt x="3066" y="242"/>
                    <a:pt x="3017" y="291"/>
                  </a:cubicBezTo>
                  <a:cubicBezTo>
                    <a:pt x="2985" y="258"/>
                    <a:pt x="2953" y="226"/>
                    <a:pt x="2920" y="194"/>
                  </a:cubicBezTo>
                  <a:cubicBezTo>
                    <a:pt x="2872" y="242"/>
                    <a:pt x="2824" y="291"/>
                    <a:pt x="2791" y="339"/>
                  </a:cubicBezTo>
                  <a:cubicBezTo>
                    <a:pt x="2807" y="371"/>
                    <a:pt x="2840" y="403"/>
                    <a:pt x="2872" y="436"/>
                  </a:cubicBezTo>
                  <a:cubicBezTo>
                    <a:pt x="2775" y="533"/>
                    <a:pt x="2775" y="533"/>
                    <a:pt x="2646" y="581"/>
                  </a:cubicBezTo>
                  <a:cubicBezTo>
                    <a:pt x="2598" y="484"/>
                    <a:pt x="2566" y="403"/>
                    <a:pt x="2517" y="323"/>
                  </a:cubicBezTo>
                  <a:cubicBezTo>
                    <a:pt x="2614" y="210"/>
                    <a:pt x="2614" y="210"/>
                    <a:pt x="2549" y="113"/>
                  </a:cubicBezTo>
                  <a:lnTo>
                    <a:pt x="2549" y="113"/>
                  </a:lnTo>
                  <a:cubicBezTo>
                    <a:pt x="2517" y="145"/>
                    <a:pt x="2485" y="162"/>
                    <a:pt x="2453" y="194"/>
                  </a:cubicBezTo>
                  <a:cubicBezTo>
                    <a:pt x="2407" y="148"/>
                    <a:pt x="2369" y="103"/>
                    <a:pt x="2323" y="103"/>
                  </a:cubicBezTo>
                  <a:cubicBezTo>
                    <a:pt x="2304" y="103"/>
                    <a:pt x="2283" y="110"/>
                    <a:pt x="2259" y="129"/>
                  </a:cubicBezTo>
                  <a:cubicBezTo>
                    <a:pt x="2243" y="178"/>
                    <a:pt x="2211" y="226"/>
                    <a:pt x="2195" y="291"/>
                  </a:cubicBezTo>
                  <a:cubicBezTo>
                    <a:pt x="2178" y="291"/>
                    <a:pt x="2162" y="290"/>
                    <a:pt x="2147" y="290"/>
                  </a:cubicBezTo>
                  <a:cubicBezTo>
                    <a:pt x="2101" y="290"/>
                    <a:pt x="2061" y="299"/>
                    <a:pt x="2049" y="371"/>
                  </a:cubicBezTo>
                  <a:cubicBezTo>
                    <a:pt x="2082" y="484"/>
                    <a:pt x="2162" y="597"/>
                    <a:pt x="2146" y="742"/>
                  </a:cubicBezTo>
                  <a:cubicBezTo>
                    <a:pt x="2259" y="855"/>
                    <a:pt x="2388" y="984"/>
                    <a:pt x="2501" y="1097"/>
                  </a:cubicBezTo>
                  <a:cubicBezTo>
                    <a:pt x="2501" y="1129"/>
                    <a:pt x="2517" y="1162"/>
                    <a:pt x="2517" y="1194"/>
                  </a:cubicBezTo>
                  <a:cubicBezTo>
                    <a:pt x="2598" y="1242"/>
                    <a:pt x="2695" y="1275"/>
                    <a:pt x="2775" y="1323"/>
                  </a:cubicBezTo>
                  <a:cubicBezTo>
                    <a:pt x="2870" y="1364"/>
                    <a:pt x="2954" y="1427"/>
                    <a:pt x="3074" y="1427"/>
                  </a:cubicBezTo>
                  <a:cubicBezTo>
                    <a:pt x="3097" y="1427"/>
                    <a:pt x="3121" y="1425"/>
                    <a:pt x="3146" y="1420"/>
                  </a:cubicBezTo>
                  <a:cubicBezTo>
                    <a:pt x="3178" y="1468"/>
                    <a:pt x="3243" y="1549"/>
                    <a:pt x="3275" y="1597"/>
                  </a:cubicBezTo>
                  <a:cubicBezTo>
                    <a:pt x="3372" y="1597"/>
                    <a:pt x="3437" y="1613"/>
                    <a:pt x="3485" y="1613"/>
                  </a:cubicBezTo>
                  <a:cubicBezTo>
                    <a:pt x="3549" y="1678"/>
                    <a:pt x="3598" y="1726"/>
                    <a:pt x="3662" y="1807"/>
                  </a:cubicBezTo>
                  <a:lnTo>
                    <a:pt x="4033" y="1807"/>
                  </a:lnTo>
                  <a:cubicBezTo>
                    <a:pt x="4082" y="1839"/>
                    <a:pt x="4098" y="1871"/>
                    <a:pt x="4114" y="1887"/>
                  </a:cubicBezTo>
                  <a:lnTo>
                    <a:pt x="4388" y="1887"/>
                  </a:lnTo>
                  <a:cubicBezTo>
                    <a:pt x="4421" y="1920"/>
                    <a:pt x="4469" y="1952"/>
                    <a:pt x="4501" y="1984"/>
                  </a:cubicBezTo>
                  <a:lnTo>
                    <a:pt x="4856" y="1984"/>
                  </a:lnTo>
                  <a:cubicBezTo>
                    <a:pt x="4888" y="2017"/>
                    <a:pt x="4921" y="2049"/>
                    <a:pt x="4953" y="2065"/>
                  </a:cubicBezTo>
                  <a:cubicBezTo>
                    <a:pt x="4985" y="2033"/>
                    <a:pt x="5017" y="2017"/>
                    <a:pt x="5050" y="1984"/>
                  </a:cubicBezTo>
                  <a:cubicBezTo>
                    <a:pt x="5082" y="2017"/>
                    <a:pt x="5098" y="2049"/>
                    <a:pt x="5146" y="2081"/>
                  </a:cubicBezTo>
                  <a:lnTo>
                    <a:pt x="5501" y="2081"/>
                  </a:lnTo>
                  <a:cubicBezTo>
                    <a:pt x="5550" y="2113"/>
                    <a:pt x="5566" y="2146"/>
                    <a:pt x="5582" y="2162"/>
                  </a:cubicBezTo>
                  <a:cubicBezTo>
                    <a:pt x="5638" y="2162"/>
                    <a:pt x="5695" y="2170"/>
                    <a:pt x="5749" y="2170"/>
                  </a:cubicBezTo>
                  <a:cubicBezTo>
                    <a:pt x="5804" y="2170"/>
                    <a:pt x="5856" y="2162"/>
                    <a:pt x="5905" y="2129"/>
                  </a:cubicBezTo>
                  <a:cubicBezTo>
                    <a:pt x="5921" y="2113"/>
                    <a:pt x="5937" y="2097"/>
                    <a:pt x="5953" y="2081"/>
                  </a:cubicBezTo>
                  <a:cubicBezTo>
                    <a:pt x="6001" y="2113"/>
                    <a:pt x="6034" y="2146"/>
                    <a:pt x="6066" y="2178"/>
                  </a:cubicBezTo>
                  <a:lnTo>
                    <a:pt x="6969" y="2178"/>
                  </a:lnTo>
                  <a:cubicBezTo>
                    <a:pt x="7018" y="2210"/>
                    <a:pt x="7050" y="2226"/>
                    <a:pt x="7066" y="2242"/>
                  </a:cubicBezTo>
                  <a:cubicBezTo>
                    <a:pt x="7130" y="2210"/>
                    <a:pt x="7179" y="2178"/>
                    <a:pt x="7211" y="2162"/>
                  </a:cubicBezTo>
                  <a:cubicBezTo>
                    <a:pt x="7280" y="2189"/>
                    <a:pt x="7326" y="2265"/>
                    <a:pt x="7399" y="2265"/>
                  </a:cubicBezTo>
                  <a:cubicBezTo>
                    <a:pt x="7411" y="2265"/>
                    <a:pt x="7423" y="2263"/>
                    <a:pt x="7437" y="2258"/>
                  </a:cubicBezTo>
                  <a:cubicBezTo>
                    <a:pt x="7453" y="2226"/>
                    <a:pt x="7501" y="2210"/>
                    <a:pt x="7534" y="2162"/>
                  </a:cubicBezTo>
                  <a:lnTo>
                    <a:pt x="7711" y="2162"/>
                  </a:lnTo>
                  <a:cubicBezTo>
                    <a:pt x="7743" y="2194"/>
                    <a:pt x="7776" y="2226"/>
                    <a:pt x="7808" y="2258"/>
                  </a:cubicBezTo>
                  <a:lnTo>
                    <a:pt x="7985" y="2258"/>
                  </a:lnTo>
                  <a:cubicBezTo>
                    <a:pt x="8018" y="2226"/>
                    <a:pt x="8050" y="2194"/>
                    <a:pt x="8082" y="2178"/>
                  </a:cubicBezTo>
                  <a:cubicBezTo>
                    <a:pt x="8114" y="2194"/>
                    <a:pt x="8131" y="2226"/>
                    <a:pt x="8163" y="2258"/>
                  </a:cubicBezTo>
                  <a:lnTo>
                    <a:pt x="8824" y="2258"/>
                  </a:lnTo>
                  <a:cubicBezTo>
                    <a:pt x="8856" y="2226"/>
                    <a:pt x="8873" y="2210"/>
                    <a:pt x="8905" y="2178"/>
                  </a:cubicBezTo>
                  <a:lnTo>
                    <a:pt x="9195" y="2178"/>
                  </a:lnTo>
                  <a:cubicBezTo>
                    <a:pt x="9244" y="2210"/>
                    <a:pt x="9276" y="2242"/>
                    <a:pt x="9292" y="2258"/>
                  </a:cubicBezTo>
                  <a:lnTo>
                    <a:pt x="9550" y="2258"/>
                  </a:lnTo>
                  <a:cubicBezTo>
                    <a:pt x="9582" y="2226"/>
                    <a:pt x="9615" y="2194"/>
                    <a:pt x="9647" y="2162"/>
                  </a:cubicBezTo>
                  <a:lnTo>
                    <a:pt x="9840" y="2162"/>
                  </a:lnTo>
                  <a:cubicBezTo>
                    <a:pt x="9873" y="2194"/>
                    <a:pt x="9905" y="2226"/>
                    <a:pt x="9937" y="2258"/>
                  </a:cubicBezTo>
                  <a:lnTo>
                    <a:pt x="10115" y="2258"/>
                  </a:lnTo>
                  <a:cubicBezTo>
                    <a:pt x="10194" y="2353"/>
                    <a:pt x="10288" y="2433"/>
                    <a:pt x="10368" y="2527"/>
                  </a:cubicBezTo>
                  <a:lnTo>
                    <a:pt x="10368" y="2527"/>
                  </a:lnTo>
                  <a:cubicBezTo>
                    <a:pt x="10457" y="2482"/>
                    <a:pt x="10504" y="2451"/>
                    <a:pt x="10550" y="2436"/>
                  </a:cubicBezTo>
                  <a:cubicBezTo>
                    <a:pt x="10598" y="2484"/>
                    <a:pt x="10631" y="2517"/>
                    <a:pt x="10663" y="2549"/>
                  </a:cubicBezTo>
                  <a:lnTo>
                    <a:pt x="10937" y="2549"/>
                  </a:lnTo>
                  <a:cubicBezTo>
                    <a:pt x="11002" y="2662"/>
                    <a:pt x="11163" y="2629"/>
                    <a:pt x="11228" y="2742"/>
                  </a:cubicBezTo>
                  <a:cubicBezTo>
                    <a:pt x="11276" y="2807"/>
                    <a:pt x="11276" y="2839"/>
                    <a:pt x="11244" y="2904"/>
                  </a:cubicBezTo>
                  <a:cubicBezTo>
                    <a:pt x="11219" y="2916"/>
                    <a:pt x="11198" y="2921"/>
                    <a:pt x="11179" y="2921"/>
                  </a:cubicBezTo>
                  <a:cubicBezTo>
                    <a:pt x="11123" y="2921"/>
                    <a:pt x="11086" y="2875"/>
                    <a:pt x="11050" y="2839"/>
                  </a:cubicBezTo>
                  <a:lnTo>
                    <a:pt x="10647" y="2839"/>
                  </a:lnTo>
                  <a:cubicBezTo>
                    <a:pt x="10631" y="2871"/>
                    <a:pt x="10598" y="2888"/>
                    <a:pt x="10582" y="2920"/>
                  </a:cubicBezTo>
                  <a:cubicBezTo>
                    <a:pt x="10550" y="2888"/>
                    <a:pt x="10518" y="2855"/>
                    <a:pt x="10486" y="2823"/>
                  </a:cubicBezTo>
                  <a:lnTo>
                    <a:pt x="10018" y="2823"/>
                  </a:lnTo>
                  <a:cubicBezTo>
                    <a:pt x="10018" y="2823"/>
                    <a:pt x="10002" y="2855"/>
                    <a:pt x="9986" y="2871"/>
                  </a:cubicBezTo>
                  <a:cubicBezTo>
                    <a:pt x="9969" y="2904"/>
                    <a:pt x="9953" y="2968"/>
                    <a:pt x="9937" y="3017"/>
                  </a:cubicBezTo>
                  <a:lnTo>
                    <a:pt x="9744" y="3017"/>
                  </a:lnTo>
                  <a:cubicBezTo>
                    <a:pt x="9711" y="2984"/>
                    <a:pt x="9679" y="2952"/>
                    <a:pt x="9647" y="2920"/>
                  </a:cubicBezTo>
                  <a:cubicBezTo>
                    <a:pt x="9615" y="2952"/>
                    <a:pt x="9582" y="2984"/>
                    <a:pt x="9550" y="3017"/>
                  </a:cubicBezTo>
                  <a:cubicBezTo>
                    <a:pt x="9469" y="3017"/>
                    <a:pt x="9421" y="3017"/>
                    <a:pt x="9356" y="3000"/>
                  </a:cubicBezTo>
                  <a:cubicBezTo>
                    <a:pt x="9340" y="2936"/>
                    <a:pt x="9324" y="2888"/>
                    <a:pt x="9292" y="2823"/>
                  </a:cubicBezTo>
                  <a:cubicBezTo>
                    <a:pt x="9260" y="2855"/>
                    <a:pt x="9227" y="2888"/>
                    <a:pt x="9195" y="2920"/>
                  </a:cubicBezTo>
                  <a:cubicBezTo>
                    <a:pt x="9163" y="2888"/>
                    <a:pt x="9131" y="2855"/>
                    <a:pt x="9098" y="2839"/>
                  </a:cubicBezTo>
                  <a:cubicBezTo>
                    <a:pt x="9002" y="2888"/>
                    <a:pt x="8905" y="2968"/>
                    <a:pt x="8808" y="3000"/>
                  </a:cubicBezTo>
                  <a:cubicBezTo>
                    <a:pt x="8784" y="3017"/>
                    <a:pt x="8752" y="3021"/>
                    <a:pt x="8721" y="3021"/>
                  </a:cubicBezTo>
                  <a:cubicBezTo>
                    <a:pt x="8691" y="3021"/>
                    <a:pt x="8663" y="3017"/>
                    <a:pt x="8647" y="3017"/>
                  </a:cubicBezTo>
                  <a:cubicBezTo>
                    <a:pt x="8598" y="2968"/>
                    <a:pt x="8566" y="2936"/>
                    <a:pt x="8534" y="2920"/>
                  </a:cubicBezTo>
                  <a:lnTo>
                    <a:pt x="7985" y="2920"/>
                  </a:lnTo>
                  <a:cubicBezTo>
                    <a:pt x="7953" y="2952"/>
                    <a:pt x="7937" y="2984"/>
                    <a:pt x="7889" y="3017"/>
                  </a:cubicBezTo>
                  <a:lnTo>
                    <a:pt x="6792" y="3017"/>
                  </a:lnTo>
                  <a:cubicBezTo>
                    <a:pt x="6743" y="3049"/>
                    <a:pt x="6727" y="3081"/>
                    <a:pt x="6695" y="3113"/>
                  </a:cubicBezTo>
                  <a:lnTo>
                    <a:pt x="5598" y="3113"/>
                  </a:lnTo>
                  <a:cubicBezTo>
                    <a:pt x="5582" y="3113"/>
                    <a:pt x="5582" y="3130"/>
                    <a:pt x="5566" y="3146"/>
                  </a:cubicBezTo>
                  <a:cubicBezTo>
                    <a:pt x="5550" y="3162"/>
                    <a:pt x="5517" y="3178"/>
                    <a:pt x="5501" y="3194"/>
                  </a:cubicBezTo>
                  <a:lnTo>
                    <a:pt x="4582" y="3194"/>
                  </a:lnTo>
                  <a:cubicBezTo>
                    <a:pt x="4550" y="3226"/>
                    <a:pt x="4517" y="3259"/>
                    <a:pt x="4485" y="3291"/>
                  </a:cubicBezTo>
                  <a:cubicBezTo>
                    <a:pt x="4453" y="3259"/>
                    <a:pt x="4421" y="3226"/>
                    <a:pt x="4388" y="3210"/>
                  </a:cubicBezTo>
                  <a:cubicBezTo>
                    <a:pt x="4356" y="3226"/>
                    <a:pt x="4340" y="3259"/>
                    <a:pt x="4308" y="3291"/>
                  </a:cubicBezTo>
                  <a:lnTo>
                    <a:pt x="3662" y="3291"/>
                  </a:lnTo>
                  <a:cubicBezTo>
                    <a:pt x="3614" y="3339"/>
                    <a:pt x="3598" y="3355"/>
                    <a:pt x="3566" y="3388"/>
                  </a:cubicBezTo>
                  <a:lnTo>
                    <a:pt x="3098" y="3388"/>
                  </a:lnTo>
                  <a:cubicBezTo>
                    <a:pt x="3066" y="3436"/>
                    <a:pt x="3033" y="3452"/>
                    <a:pt x="3017" y="3484"/>
                  </a:cubicBezTo>
                  <a:lnTo>
                    <a:pt x="2469" y="3484"/>
                  </a:lnTo>
                  <a:cubicBezTo>
                    <a:pt x="2436" y="3517"/>
                    <a:pt x="2404" y="3549"/>
                    <a:pt x="2372" y="3581"/>
                  </a:cubicBezTo>
                  <a:lnTo>
                    <a:pt x="2098" y="3581"/>
                  </a:lnTo>
                  <a:cubicBezTo>
                    <a:pt x="2049" y="3613"/>
                    <a:pt x="2017" y="3646"/>
                    <a:pt x="1985" y="3678"/>
                  </a:cubicBezTo>
                  <a:lnTo>
                    <a:pt x="1582" y="3678"/>
                  </a:lnTo>
                  <a:cubicBezTo>
                    <a:pt x="1485" y="3710"/>
                    <a:pt x="1436" y="3742"/>
                    <a:pt x="1388" y="3759"/>
                  </a:cubicBezTo>
                  <a:cubicBezTo>
                    <a:pt x="1340" y="3791"/>
                    <a:pt x="1291" y="3839"/>
                    <a:pt x="1227" y="3855"/>
                  </a:cubicBezTo>
                  <a:cubicBezTo>
                    <a:pt x="1211" y="3861"/>
                    <a:pt x="1193" y="3863"/>
                    <a:pt x="1175" y="3863"/>
                  </a:cubicBezTo>
                  <a:cubicBezTo>
                    <a:pt x="1139" y="3863"/>
                    <a:pt x="1103" y="3855"/>
                    <a:pt x="1082" y="3855"/>
                  </a:cubicBezTo>
                  <a:cubicBezTo>
                    <a:pt x="1017" y="3920"/>
                    <a:pt x="969" y="3968"/>
                    <a:pt x="936" y="4001"/>
                  </a:cubicBezTo>
                  <a:cubicBezTo>
                    <a:pt x="920" y="4113"/>
                    <a:pt x="985" y="4226"/>
                    <a:pt x="904" y="4323"/>
                  </a:cubicBezTo>
                  <a:cubicBezTo>
                    <a:pt x="823" y="4323"/>
                    <a:pt x="727" y="4323"/>
                    <a:pt x="678" y="4355"/>
                  </a:cubicBezTo>
                  <a:cubicBezTo>
                    <a:pt x="598" y="4436"/>
                    <a:pt x="469" y="4404"/>
                    <a:pt x="420" y="4517"/>
                  </a:cubicBezTo>
                  <a:cubicBezTo>
                    <a:pt x="404" y="4581"/>
                    <a:pt x="388" y="4630"/>
                    <a:pt x="356" y="4678"/>
                  </a:cubicBezTo>
                  <a:cubicBezTo>
                    <a:pt x="307" y="4694"/>
                    <a:pt x="259" y="4726"/>
                    <a:pt x="194" y="4743"/>
                  </a:cubicBezTo>
                  <a:lnTo>
                    <a:pt x="194" y="4888"/>
                  </a:lnTo>
                  <a:cubicBezTo>
                    <a:pt x="202" y="4889"/>
                    <a:pt x="208" y="4890"/>
                    <a:pt x="215" y="4890"/>
                  </a:cubicBezTo>
                  <a:cubicBezTo>
                    <a:pt x="278" y="4890"/>
                    <a:pt x="296" y="4822"/>
                    <a:pt x="340" y="4807"/>
                  </a:cubicBezTo>
                  <a:cubicBezTo>
                    <a:pt x="372" y="4839"/>
                    <a:pt x="404" y="4855"/>
                    <a:pt x="436" y="4888"/>
                  </a:cubicBezTo>
                  <a:cubicBezTo>
                    <a:pt x="469" y="4855"/>
                    <a:pt x="501" y="4823"/>
                    <a:pt x="533" y="4807"/>
                  </a:cubicBezTo>
                  <a:cubicBezTo>
                    <a:pt x="582" y="4904"/>
                    <a:pt x="598" y="4985"/>
                    <a:pt x="533" y="5081"/>
                  </a:cubicBezTo>
                  <a:cubicBezTo>
                    <a:pt x="501" y="5049"/>
                    <a:pt x="469" y="5017"/>
                    <a:pt x="420" y="4985"/>
                  </a:cubicBezTo>
                  <a:cubicBezTo>
                    <a:pt x="404" y="5049"/>
                    <a:pt x="372" y="5114"/>
                    <a:pt x="340" y="5178"/>
                  </a:cubicBezTo>
                  <a:cubicBezTo>
                    <a:pt x="326" y="5181"/>
                    <a:pt x="313" y="5182"/>
                    <a:pt x="299" y="5182"/>
                  </a:cubicBezTo>
                  <a:cubicBezTo>
                    <a:pt x="273" y="5182"/>
                    <a:pt x="246" y="5178"/>
                    <a:pt x="221" y="5178"/>
                  </a:cubicBezTo>
                  <a:cubicBezTo>
                    <a:pt x="182" y="5178"/>
                    <a:pt x="146" y="5186"/>
                    <a:pt x="114" y="5226"/>
                  </a:cubicBezTo>
                  <a:cubicBezTo>
                    <a:pt x="114" y="5259"/>
                    <a:pt x="130" y="5339"/>
                    <a:pt x="98" y="5388"/>
                  </a:cubicBezTo>
                  <a:cubicBezTo>
                    <a:pt x="81" y="5452"/>
                    <a:pt x="33" y="5517"/>
                    <a:pt x="1" y="5565"/>
                  </a:cubicBezTo>
                  <a:cubicBezTo>
                    <a:pt x="49" y="5614"/>
                    <a:pt x="81" y="5646"/>
                    <a:pt x="98" y="5694"/>
                  </a:cubicBezTo>
                  <a:cubicBezTo>
                    <a:pt x="81" y="5727"/>
                    <a:pt x="49" y="5759"/>
                    <a:pt x="17" y="5791"/>
                  </a:cubicBezTo>
                  <a:lnTo>
                    <a:pt x="17" y="6033"/>
                  </a:lnTo>
                  <a:cubicBezTo>
                    <a:pt x="98" y="6210"/>
                    <a:pt x="178" y="6339"/>
                    <a:pt x="243" y="6485"/>
                  </a:cubicBezTo>
                  <a:cubicBezTo>
                    <a:pt x="275" y="6452"/>
                    <a:pt x="307" y="6420"/>
                    <a:pt x="340" y="6404"/>
                  </a:cubicBezTo>
                  <a:lnTo>
                    <a:pt x="888" y="6404"/>
                  </a:lnTo>
                  <a:cubicBezTo>
                    <a:pt x="920" y="6420"/>
                    <a:pt x="936" y="6436"/>
                    <a:pt x="985" y="6485"/>
                  </a:cubicBezTo>
                  <a:lnTo>
                    <a:pt x="1598" y="6485"/>
                  </a:lnTo>
                  <a:cubicBezTo>
                    <a:pt x="1630" y="6485"/>
                    <a:pt x="1646" y="6517"/>
                    <a:pt x="1678" y="6533"/>
                  </a:cubicBezTo>
                  <a:lnTo>
                    <a:pt x="1678" y="6710"/>
                  </a:lnTo>
                  <a:cubicBezTo>
                    <a:pt x="1711" y="6759"/>
                    <a:pt x="1743" y="6791"/>
                    <a:pt x="1775" y="6823"/>
                  </a:cubicBezTo>
                  <a:cubicBezTo>
                    <a:pt x="1791" y="6888"/>
                    <a:pt x="1727" y="6985"/>
                    <a:pt x="1807" y="7033"/>
                  </a:cubicBezTo>
                  <a:cubicBezTo>
                    <a:pt x="1840" y="7049"/>
                    <a:pt x="1888" y="7065"/>
                    <a:pt x="1920" y="7065"/>
                  </a:cubicBezTo>
                  <a:cubicBezTo>
                    <a:pt x="1953" y="7130"/>
                    <a:pt x="1969" y="7178"/>
                    <a:pt x="1985" y="7227"/>
                  </a:cubicBezTo>
                  <a:cubicBezTo>
                    <a:pt x="2066" y="7243"/>
                    <a:pt x="2146" y="7243"/>
                    <a:pt x="2211" y="7243"/>
                  </a:cubicBezTo>
                  <a:cubicBezTo>
                    <a:pt x="2227" y="7307"/>
                    <a:pt x="2227" y="7356"/>
                    <a:pt x="2243" y="7388"/>
                  </a:cubicBezTo>
                  <a:cubicBezTo>
                    <a:pt x="2291" y="7420"/>
                    <a:pt x="2356" y="7436"/>
                    <a:pt x="2404" y="7469"/>
                  </a:cubicBezTo>
                  <a:cubicBezTo>
                    <a:pt x="2453" y="7501"/>
                    <a:pt x="2501" y="7565"/>
                    <a:pt x="2549" y="7614"/>
                  </a:cubicBezTo>
                  <a:cubicBezTo>
                    <a:pt x="2582" y="7582"/>
                    <a:pt x="2614" y="7565"/>
                    <a:pt x="2646" y="7517"/>
                  </a:cubicBezTo>
                  <a:cubicBezTo>
                    <a:pt x="2695" y="7565"/>
                    <a:pt x="2743" y="7630"/>
                    <a:pt x="2791" y="7662"/>
                  </a:cubicBezTo>
                  <a:cubicBezTo>
                    <a:pt x="2856" y="7711"/>
                    <a:pt x="2937" y="7743"/>
                    <a:pt x="3049" y="7807"/>
                  </a:cubicBezTo>
                  <a:lnTo>
                    <a:pt x="3243" y="7807"/>
                  </a:lnTo>
                  <a:cubicBezTo>
                    <a:pt x="3275" y="7759"/>
                    <a:pt x="3324" y="7678"/>
                    <a:pt x="3388" y="7565"/>
                  </a:cubicBezTo>
                  <a:cubicBezTo>
                    <a:pt x="3420" y="7662"/>
                    <a:pt x="3420" y="7711"/>
                    <a:pt x="3437" y="7759"/>
                  </a:cubicBezTo>
                  <a:cubicBezTo>
                    <a:pt x="3469" y="7791"/>
                    <a:pt x="3517" y="7840"/>
                    <a:pt x="3566" y="7888"/>
                  </a:cubicBezTo>
                  <a:cubicBezTo>
                    <a:pt x="3615" y="7897"/>
                    <a:pt x="3666" y="7900"/>
                    <a:pt x="3719" y="7900"/>
                  </a:cubicBezTo>
                  <a:cubicBezTo>
                    <a:pt x="3804" y="7900"/>
                    <a:pt x="3892" y="7892"/>
                    <a:pt x="3977" y="7892"/>
                  </a:cubicBezTo>
                  <a:cubicBezTo>
                    <a:pt x="4030" y="7892"/>
                    <a:pt x="4081" y="7895"/>
                    <a:pt x="4130" y="7904"/>
                  </a:cubicBezTo>
                  <a:cubicBezTo>
                    <a:pt x="4162" y="7936"/>
                    <a:pt x="4179" y="7969"/>
                    <a:pt x="4211" y="7985"/>
                  </a:cubicBezTo>
                  <a:cubicBezTo>
                    <a:pt x="4243" y="7953"/>
                    <a:pt x="4275" y="7920"/>
                    <a:pt x="4308" y="7904"/>
                  </a:cubicBezTo>
                  <a:cubicBezTo>
                    <a:pt x="4340" y="7936"/>
                    <a:pt x="4372" y="7969"/>
                    <a:pt x="4404" y="8001"/>
                  </a:cubicBezTo>
                  <a:lnTo>
                    <a:pt x="4679" y="8001"/>
                  </a:lnTo>
                  <a:cubicBezTo>
                    <a:pt x="4695" y="8017"/>
                    <a:pt x="4727" y="8049"/>
                    <a:pt x="4759" y="8082"/>
                  </a:cubicBezTo>
                  <a:lnTo>
                    <a:pt x="5082" y="8082"/>
                  </a:lnTo>
                  <a:cubicBezTo>
                    <a:pt x="5227" y="8162"/>
                    <a:pt x="5324" y="8211"/>
                    <a:pt x="5404" y="8243"/>
                  </a:cubicBezTo>
                  <a:cubicBezTo>
                    <a:pt x="5485" y="8211"/>
                    <a:pt x="5534" y="8178"/>
                    <a:pt x="5582" y="8162"/>
                  </a:cubicBezTo>
                  <a:cubicBezTo>
                    <a:pt x="5630" y="8211"/>
                    <a:pt x="5663" y="8243"/>
                    <a:pt x="5695" y="8275"/>
                  </a:cubicBezTo>
                  <a:lnTo>
                    <a:pt x="5969" y="8275"/>
                  </a:lnTo>
                  <a:cubicBezTo>
                    <a:pt x="6001" y="8307"/>
                    <a:pt x="6034" y="8340"/>
                    <a:pt x="6050" y="8356"/>
                  </a:cubicBezTo>
                  <a:lnTo>
                    <a:pt x="6324" y="8356"/>
                  </a:lnTo>
                  <a:cubicBezTo>
                    <a:pt x="6372" y="8324"/>
                    <a:pt x="6405" y="8291"/>
                    <a:pt x="6437" y="8259"/>
                  </a:cubicBezTo>
                  <a:cubicBezTo>
                    <a:pt x="6517" y="8291"/>
                    <a:pt x="6598" y="8243"/>
                    <a:pt x="6647" y="8324"/>
                  </a:cubicBezTo>
                  <a:cubicBezTo>
                    <a:pt x="6695" y="8372"/>
                    <a:pt x="6759" y="8356"/>
                    <a:pt x="6824" y="8372"/>
                  </a:cubicBezTo>
                  <a:cubicBezTo>
                    <a:pt x="6854" y="8372"/>
                    <a:pt x="6887" y="8362"/>
                    <a:pt x="6920" y="8362"/>
                  </a:cubicBezTo>
                  <a:cubicBezTo>
                    <a:pt x="6959" y="8362"/>
                    <a:pt x="6999" y="8376"/>
                    <a:pt x="7034" y="8436"/>
                  </a:cubicBezTo>
                  <a:cubicBezTo>
                    <a:pt x="6959" y="8455"/>
                    <a:pt x="6886" y="8459"/>
                    <a:pt x="6816" y="8459"/>
                  </a:cubicBezTo>
                  <a:cubicBezTo>
                    <a:pt x="6759" y="8459"/>
                    <a:pt x="6703" y="8457"/>
                    <a:pt x="6649" y="8457"/>
                  </a:cubicBezTo>
                  <a:cubicBezTo>
                    <a:pt x="6599" y="8457"/>
                    <a:pt x="6549" y="8459"/>
                    <a:pt x="6501" y="8469"/>
                  </a:cubicBezTo>
                  <a:cubicBezTo>
                    <a:pt x="6469" y="8501"/>
                    <a:pt x="6453" y="8533"/>
                    <a:pt x="6421" y="8549"/>
                  </a:cubicBezTo>
                  <a:lnTo>
                    <a:pt x="5969" y="8549"/>
                  </a:lnTo>
                  <a:cubicBezTo>
                    <a:pt x="5953" y="8549"/>
                    <a:pt x="5937" y="8565"/>
                    <a:pt x="5937" y="8582"/>
                  </a:cubicBezTo>
                  <a:cubicBezTo>
                    <a:pt x="5905" y="8598"/>
                    <a:pt x="5888" y="8630"/>
                    <a:pt x="5872" y="8646"/>
                  </a:cubicBezTo>
                  <a:lnTo>
                    <a:pt x="5324" y="8646"/>
                  </a:lnTo>
                  <a:cubicBezTo>
                    <a:pt x="5275" y="8678"/>
                    <a:pt x="5243" y="8711"/>
                    <a:pt x="5211" y="8743"/>
                  </a:cubicBezTo>
                  <a:lnTo>
                    <a:pt x="4856" y="8743"/>
                  </a:lnTo>
                  <a:cubicBezTo>
                    <a:pt x="4824" y="8775"/>
                    <a:pt x="4808" y="8791"/>
                    <a:pt x="4759" y="8824"/>
                  </a:cubicBezTo>
                  <a:lnTo>
                    <a:pt x="4211" y="8824"/>
                  </a:lnTo>
                  <a:cubicBezTo>
                    <a:pt x="4179" y="8872"/>
                    <a:pt x="4146" y="8888"/>
                    <a:pt x="4114" y="8936"/>
                  </a:cubicBezTo>
                  <a:lnTo>
                    <a:pt x="3840" y="8936"/>
                  </a:lnTo>
                  <a:cubicBezTo>
                    <a:pt x="3808" y="8969"/>
                    <a:pt x="3775" y="8985"/>
                    <a:pt x="3743" y="9033"/>
                  </a:cubicBezTo>
                  <a:lnTo>
                    <a:pt x="3372" y="9033"/>
                  </a:lnTo>
                  <a:cubicBezTo>
                    <a:pt x="3340" y="9066"/>
                    <a:pt x="3308" y="9098"/>
                    <a:pt x="3291" y="9114"/>
                  </a:cubicBezTo>
                  <a:lnTo>
                    <a:pt x="2646" y="9114"/>
                  </a:lnTo>
                  <a:cubicBezTo>
                    <a:pt x="2630" y="9114"/>
                    <a:pt x="2630" y="9130"/>
                    <a:pt x="2598" y="9162"/>
                  </a:cubicBezTo>
                  <a:cubicBezTo>
                    <a:pt x="2598" y="9162"/>
                    <a:pt x="2566" y="9195"/>
                    <a:pt x="2549" y="9211"/>
                  </a:cubicBezTo>
                  <a:lnTo>
                    <a:pt x="2098" y="9211"/>
                  </a:lnTo>
                  <a:cubicBezTo>
                    <a:pt x="2049" y="9243"/>
                    <a:pt x="2017" y="9275"/>
                    <a:pt x="1985" y="9307"/>
                  </a:cubicBezTo>
                  <a:lnTo>
                    <a:pt x="1630" y="9307"/>
                  </a:lnTo>
                  <a:cubicBezTo>
                    <a:pt x="1453" y="9453"/>
                    <a:pt x="1194" y="9469"/>
                    <a:pt x="1082" y="9678"/>
                  </a:cubicBezTo>
                  <a:cubicBezTo>
                    <a:pt x="1049" y="9646"/>
                    <a:pt x="1017" y="9614"/>
                    <a:pt x="985" y="9582"/>
                  </a:cubicBezTo>
                  <a:lnTo>
                    <a:pt x="791" y="9582"/>
                  </a:lnTo>
                  <a:cubicBezTo>
                    <a:pt x="759" y="9646"/>
                    <a:pt x="678" y="9662"/>
                    <a:pt x="678" y="9759"/>
                  </a:cubicBezTo>
                  <a:cubicBezTo>
                    <a:pt x="775" y="9775"/>
                    <a:pt x="856" y="9791"/>
                    <a:pt x="953" y="9808"/>
                  </a:cubicBezTo>
                  <a:cubicBezTo>
                    <a:pt x="904" y="9856"/>
                    <a:pt x="872" y="9888"/>
                    <a:pt x="840" y="9920"/>
                  </a:cubicBezTo>
                  <a:lnTo>
                    <a:pt x="840" y="10098"/>
                  </a:lnTo>
                  <a:cubicBezTo>
                    <a:pt x="759" y="10146"/>
                    <a:pt x="694" y="10195"/>
                    <a:pt x="582" y="10243"/>
                  </a:cubicBezTo>
                  <a:lnTo>
                    <a:pt x="340" y="10243"/>
                  </a:lnTo>
                  <a:cubicBezTo>
                    <a:pt x="291" y="10291"/>
                    <a:pt x="259" y="10324"/>
                    <a:pt x="211" y="10372"/>
                  </a:cubicBezTo>
                  <a:cubicBezTo>
                    <a:pt x="243" y="10485"/>
                    <a:pt x="404" y="10517"/>
                    <a:pt x="388" y="10662"/>
                  </a:cubicBezTo>
                  <a:cubicBezTo>
                    <a:pt x="323" y="10695"/>
                    <a:pt x="259" y="10727"/>
                    <a:pt x="194" y="10759"/>
                  </a:cubicBezTo>
                  <a:cubicBezTo>
                    <a:pt x="211" y="10808"/>
                    <a:pt x="211" y="10856"/>
                    <a:pt x="227" y="10888"/>
                  </a:cubicBezTo>
                  <a:lnTo>
                    <a:pt x="501" y="10888"/>
                  </a:lnTo>
                  <a:cubicBezTo>
                    <a:pt x="565" y="10969"/>
                    <a:pt x="662" y="10985"/>
                    <a:pt x="743" y="11017"/>
                  </a:cubicBezTo>
                  <a:cubicBezTo>
                    <a:pt x="807" y="11162"/>
                    <a:pt x="711" y="11243"/>
                    <a:pt x="662" y="11356"/>
                  </a:cubicBezTo>
                  <a:cubicBezTo>
                    <a:pt x="743" y="11501"/>
                    <a:pt x="549" y="11566"/>
                    <a:pt x="565" y="11711"/>
                  </a:cubicBezTo>
                  <a:cubicBezTo>
                    <a:pt x="614" y="11743"/>
                    <a:pt x="662" y="11775"/>
                    <a:pt x="727" y="11840"/>
                  </a:cubicBezTo>
                  <a:cubicBezTo>
                    <a:pt x="748" y="11840"/>
                    <a:pt x="784" y="11833"/>
                    <a:pt x="820" y="11833"/>
                  </a:cubicBezTo>
                  <a:cubicBezTo>
                    <a:pt x="838" y="11833"/>
                    <a:pt x="856" y="11835"/>
                    <a:pt x="872" y="11840"/>
                  </a:cubicBezTo>
                  <a:cubicBezTo>
                    <a:pt x="936" y="11872"/>
                    <a:pt x="1001" y="11921"/>
                    <a:pt x="1049" y="11953"/>
                  </a:cubicBezTo>
                  <a:cubicBezTo>
                    <a:pt x="1065" y="11937"/>
                    <a:pt x="1082" y="11921"/>
                    <a:pt x="1082" y="11904"/>
                  </a:cubicBezTo>
                  <a:cubicBezTo>
                    <a:pt x="1178" y="12017"/>
                    <a:pt x="1259" y="12130"/>
                    <a:pt x="1324" y="12211"/>
                  </a:cubicBezTo>
                  <a:lnTo>
                    <a:pt x="1533" y="12211"/>
                  </a:lnTo>
                  <a:cubicBezTo>
                    <a:pt x="1582" y="12259"/>
                    <a:pt x="1614" y="12275"/>
                    <a:pt x="1630" y="12308"/>
                  </a:cubicBezTo>
                  <a:lnTo>
                    <a:pt x="2082" y="12308"/>
                  </a:lnTo>
                  <a:cubicBezTo>
                    <a:pt x="2130" y="12259"/>
                    <a:pt x="2178" y="12243"/>
                    <a:pt x="2211" y="12211"/>
                  </a:cubicBezTo>
                  <a:lnTo>
                    <a:pt x="3904" y="12211"/>
                  </a:lnTo>
                  <a:cubicBezTo>
                    <a:pt x="4001" y="12163"/>
                    <a:pt x="4050" y="12130"/>
                    <a:pt x="4098" y="12098"/>
                  </a:cubicBezTo>
                  <a:cubicBezTo>
                    <a:pt x="4146" y="12146"/>
                    <a:pt x="4179" y="12179"/>
                    <a:pt x="4211" y="12211"/>
                  </a:cubicBezTo>
                  <a:lnTo>
                    <a:pt x="5033" y="12211"/>
                  </a:lnTo>
                  <a:cubicBezTo>
                    <a:pt x="5066" y="12179"/>
                    <a:pt x="5098" y="12146"/>
                    <a:pt x="5130" y="12114"/>
                  </a:cubicBezTo>
                  <a:lnTo>
                    <a:pt x="6324" y="12114"/>
                  </a:lnTo>
                  <a:cubicBezTo>
                    <a:pt x="6372" y="12082"/>
                    <a:pt x="6405" y="12050"/>
                    <a:pt x="6437" y="12017"/>
                  </a:cubicBezTo>
                  <a:lnTo>
                    <a:pt x="7534" y="12017"/>
                  </a:lnTo>
                  <a:cubicBezTo>
                    <a:pt x="7566" y="12001"/>
                    <a:pt x="7582" y="11969"/>
                    <a:pt x="7614" y="11937"/>
                  </a:cubicBezTo>
                  <a:lnTo>
                    <a:pt x="8001" y="11937"/>
                  </a:lnTo>
                  <a:cubicBezTo>
                    <a:pt x="8018" y="11969"/>
                    <a:pt x="8050" y="11985"/>
                    <a:pt x="8082" y="12034"/>
                  </a:cubicBezTo>
                  <a:lnTo>
                    <a:pt x="8631" y="12034"/>
                  </a:lnTo>
                  <a:cubicBezTo>
                    <a:pt x="8679" y="12082"/>
                    <a:pt x="8727" y="12098"/>
                    <a:pt x="8743" y="12114"/>
                  </a:cubicBezTo>
                  <a:lnTo>
                    <a:pt x="8985" y="12114"/>
                  </a:lnTo>
                  <a:cubicBezTo>
                    <a:pt x="9037" y="12088"/>
                    <a:pt x="9068" y="12020"/>
                    <a:pt x="9129" y="12020"/>
                  </a:cubicBezTo>
                  <a:cubicBezTo>
                    <a:pt x="9144" y="12020"/>
                    <a:pt x="9160" y="12024"/>
                    <a:pt x="9179" y="12034"/>
                  </a:cubicBezTo>
                  <a:cubicBezTo>
                    <a:pt x="9211" y="12050"/>
                    <a:pt x="9244" y="12082"/>
                    <a:pt x="9276" y="12114"/>
                  </a:cubicBezTo>
                  <a:lnTo>
                    <a:pt x="9550" y="12114"/>
                  </a:lnTo>
                  <a:cubicBezTo>
                    <a:pt x="9598" y="12082"/>
                    <a:pt x="9631" y="12050"/>
                    <a:pt x="9663" y="12017"/>
                  </a:cubicBezTo>
                  <a:lnTo>
                    <a:pt x="12050" y="12017"/>
                  </a:lnTo>
                  <a:cubicBezTo>
                    <a:pt x="12082" y="12001"/>
                    <a:pt x="12099" y="11969"/>
                    <a:pt x="12131" y="11937"/>
                  </a:cubicBezTo>
                  <a:lnTo>
                    <a:pt x="12873" y="11937"/>
                  </a:lnTo>
                  <a:cubicBezTo>
                    <a:pt x="12937" y="11985"/>
                    <a:pt x="12986" y="12017"/>
                    <a:pt x="13034" y="12050"/>
                  </a:cubicBezTo>
                  <a:cubicBezTo>
                    <a:pt x="13083" y="12001"/>
                    <a:pt x="13115" y="11969"/>
                    <a:pt x="13163" y="11921"/>
                  </a:cubicBezTo>
                  <a:lnTo>
                    <a:pt x="14583" y="11921"/>
                  </a:lnTo>
                  <a:cubicBezTo>
                    <a:pt x="14696" y="11872"/>
                    <a:pt x="14744" y="11840"/>
                    <a:pt x="14792" y="11824"/>
                  </a:cubicBezTo>
                  <a:cubicBezTo>
                    <a:pt x="14841" y="11872"/>
                    <a:pt x="14873" y="11904"/>
                    <a:pt x="14905" y="11937"/>
                  </a:cubicBezTo>
                  <a:lnTo>
                    <a:pt x="16018" y="11937"/>
                  </a:lnTo>
                  <a:cubicBezTo>
                    <a:pt x="16051" y="11904"/>
                    <a:pt x="16083" y="11872"/>
                    <a:pt x="16115" y="11840"/>
                  </a:cubicBezTo>
                  <a:cubicBezTo>
                    <a:pt x="16129" y="11835"/>
                    <a:pt x="16141" y="11833"/>
                    <a:pt x="16152" y="11833"/>
                  </a:cubicBezTo>
                  <a:cubicBezTo>
                    <a:pt x="16221" y="11833"/>
                    <a:pt x="16251" y="11907"/>
                    <a:pt x="16292" y="11921"/>
                  </a:cubicBezTo>
                  <a:lnTo>
                    <a:pt x="16841" y="11921"/>
                  </a:lnTo>
                  <a:cubicBezTo>
                    <a:pt x="16873" y="11904"/>
                    <a:pt x="16889" y="11872"/>
                    <a:pt x="16922" y="11840"/>
                  </a:cubicBezTo>
                  <a:lnTo>
                    <a:pt x="17680" y="11840"/>
                  </a:lnTo>
                  <a:cubicBezTo>
                    <a:pt x="17712" y="11872"/>
                    <a:pt x="17728" y="11904"/>
                    <a:pt x="17760" y="11921"/>
                  </a:cubicBezTo>
                  <a:cubicBezTo>
                    <a:pt x="17793" y="11904"/>
                    <a:pt x="17825" y="11872"/>
                    <a:pt x="17857" y="11840"/>
                  </a:cubicBezTo>
                  <a:cubicBezTo>
                    <a:pt x="17970" y="11835"/>
                    <a:pt x="18085" y="11833"/>
                    <a:pt x="18199" y="11833"/>
                  </a:cubicBezTo>
                  <a:cubicBezTo>
                    <a:pt x="18429" y="11833"/>
                    <a:pt x="18658" y="11840"/>
                    <a:pt x="18873" y="11840"/>
                  </a:cubicBezTo>
                  <a:cubicBezTo>
                    <a:pt x="18922" y="11792"/>
                    <a:pt x="18938" y="11759"/>
                    <a:pt x="18954" y="11743"/>
                  </a:cubicBezTo>
                  <a:cubicBezTo>
                    <a:pt x="18986" y="11775"/>
                    <a:pt x="19019" y="11808"/>
                    <a:pt x="19051" y="11840"/>
                  </a:cubicBezTo>
                  <a:cubicBezTo>
                    <a:pt x="19083" y="11808"/>
                    <a:pt x="19115" y="11775"/>
                    <a:pt x="19148" y="11759"/>
                  </a:cubicBezTo>
                  <a:cubicBezTo>
                    <a:pt x="19196" y="11792"/>
                    <a:pt x="19228" y="11824"/>
                    <a:pt x="19244" y="11824"/>
                  </a:cubicBezTo>
                  <a:lnTo>
                    <a:pt x="19696" y="11824"/>
                  </a:lnTo>
                  <a:cubicBezTo>
                    <a:pt x="19744" y="11792"/>
                    <a:pt x="19777" y="11775"/>
                    <a:pt x="19809" y="11759"/>
                  </a:cubicBezTo>
                  <a:cubicBezTo>
                    <a:pt x="19841" y="11792"/>
                    <a:pt x="19857" y="11808"/>
                    <a:pt x="19890" y="11840"/>
                  </a:cubicBezTo>
                  <a:lnTo>
                    <a:pt x="20164" y="11840"/>
                  </a:lnTo>
                  <a:cubicBezTo>
                    <a:pt x="20204" y="11799"/>
                    <a:pt x="20245" y="11736"/>
                    <a:pt x="20305" y="11736"/>
                  </a:cubicBezTo>
                  <a:cubicBezTo>
                    <a:pt x="20316" y="11736"/>
                    <a:pt x="20328" y="11738"/>
                    <a:pt x="20341" y="11743"/>
                  </a:cubicBezTo>
                  <a:cubicBezTo>
                    <a:pt x="20373" y="11775"/>
                    <a:pt x="20406" y="11808"/>
                    <a:pt x="20454" y="11840"/>
                  </a:cubicBezTo>
                  <a:lnTo>
                    <a:pt x="21454" y="11840"/>
                  </a:lnTo>
                  <a:cubicBezTo>
                    <a:pt x="21486" y="11872"/>
                    <a:pt x="21519" y="11904"/>
                    <a:pt x="21551" y="11921"/>
                  </a:cubicBezTo>
                  <a:lnTo>
                    <a:pt x="21728" y="11921"/>
                  </a:lnTo>
                  <a:cubicBezTo>
                    <a:pt x="21777" y="11888"/>
                    <a:pt x="21809" y="11856"/>
                    <a:pt x="21841" y="11824"/>
                  </a:cubicBezTo>
                  <a:lnTo>
                    <a:pt x="22712" y="11824"/>
                  </a:lnTo>
                  <a:cubicBezTo>
                    <a:pt x="22809" y="11775"/>
                    <a:pt x="22858" y="11759"/>
                    <a:pt x="22906" y="11727"/>
                  </a:cubicBezTo>
                  <a:cubicBezTo>
                    <a:pt x="22954" y="11775"/>
                    <a:pt x="22987" y="11808"/>
                    <a:pt x="23035" y="11840"/>
                  </a:cubicBezTo>
                  <a:cubicBezTo>
                    <a:pt x="23057" y="11837"/>
                    <a:pt x="23080" y="11837"/>
                    <a:pt x="23104" y="11837"/>
                  </a:cubicBezTo>
                  <a:cubicBezTo>
                    <a:pt x="23177" y="11837"/>
                    <a:pt x="23254" y="11846"/>
                    <a:pt x="23332" y="11846"/>
                  </a:cubicBezTo>
                  <a:cubicBezTo>
                    <a:pt x="23388" y="11846"/>
                    <a:pt x="23445" y="11841"/>
                    <a:pt x="23503" y="11824"/>
                  </a:cubicBezTo>
                  <a:cubicBezTo>
                    <a:pt x="23535" y="11792"/>
                    <a:pt x="23551" y="11759"/>
                    <a:pt x="23567" y="11743"/>
                  </a:cubicBezTo>
                  <a:lnTo>
                    <a:pt x="24487" y="11743"/>
                  </a:lnTo>
                  <a:cubicBezTo>
                    <a:pt x="24519" y="11775"/>
                    <a:pt x="24551" y="11808"/>
                    <a:pt x="24583" y="11840"/>
                  </a:cubicBezTo>
                  <a:cubicBezTo>
                    <a:pt x="24632" y="11808"/>
                    <a:pt x="24664" y="11775"/>
                    <a:pt x="24696" y="11743"/>
                  </a:cubicBezTo>
                  <a:lnTo>
                    <a:pt x="26245" y="11743"/>
                  </a:lnTo>
                  <a:cubicBezTo>
                    <a:pt x="26293" y="11711"/>
                    <a:pt x="26309" y="11679"/>
                    <a:pt x="26342" y="11663"/>
                  </a:cubicBezTo>
                  <a:cubicBezTo>
                    <a:pt x="26374" y="11695"/>
                    <a:pt x="26406" y="11711"/>
                    <a:pt x="26438" y="11743"/>
                  </a:cubicBezTo>
                  <a:lnTo>
                    <a:pt x="28229" y="11743"/>
                  </a:lnTo>
                  <a:cubicBezTo>
                    <a:pt x="28342" y="11808"/>
                    <a:pt x="28390" y="11824"/>
                    <a:pt x="28439" y="11856"/>
                  </a:cubicBezTo>
                  <a:cubicBezTo>
                    <a:pt x="28519" y="11775"/>
                    <a:pt x="28584" y="11711"/>
                    <a:pt x="28648" y="11646"/>
                  </a:cubicBezTo>
                  <a:cubicBezTo>
                    <a:pt x="28664" y="11679"/>
                    <a:pt x="28697" y="11695"/>
                    <a:pt x="28729" y="11727"/>
                  </a:cubicBezTo>
                  <a:lnTo>
                    <a:pt x="29294" y="11727"/>
                  </a:lnTo>
                  <a:cubicBezTo>
                    <a:pt x="29326" y="11711"/>
                    <a:pt x="29342" y="11695"/>
                    <a:pt x="29374" y="11646"/>
                  </a:cubicBezTo>
                  <a:lnTo>
                    <a:pt x="30213" y="11646"/>
                  </a:lnTo>
                  <a:cubicBezTo>
                    <a:pt x="30245" y="11614"/>
                    <a:pt x="30278" y="11598"/>
                    <a:pt x="30294" y="11566"/>
                  </a:cubicBezTo>
                  <a:cubicBezTo>
                    <a:pt x="30326" y="11582"/>
                    <a:pt x="30358" y="11614"/>
                    <a:pt x="30390" y="11646"/>
                  </a:cubicBezTo>
                  <a:cubicBezTo>
                    <a:pt x="30446" y="11646"/>
                    <a:pt x="30506" y="11657"/>
                    <a:pt x="30566" y="11657"/>
                  </a:cubicBezTo>
                  <a:cubicBezTo>
                    <a:pt x="30611" y="11657"/>
                    <a:pt x="30655" y="11651"/>
                    <a:pt x="30697" y="11630"/>
                  </a:cubicBezTo>
                  <a:cubicBezTo>
                    <a:pt x="30713" y="11598"/>
                    <a:pt x="30745" y="11582"/>
                    <a:pt x="30761" y="11566"/>
                  </a:cubicBezTo>
                  <a:lnTo>
                    <a:pt x="31132" y="11566"/>
                  </a:lnTo>
                  <a:cubicBezTo>
                    <a:pt x="31165" y="11582"/>
                    <a:pt x="31197" y="11614"/>
                    <a:pt x="31229" y="11646"/>
                  </a:cubicBezTo>
                  <a:lnTo>
                    <a:pt x="31407" y="11646"/>
                  </a:lnTo>
                  <a:cubicBezTo>
                    <a:pt x="31455" y="11614"/>
                    <a:pt x="31487" y="11582"/>
                    <a:pt x="31503" y="11566"/>
                  </a:cubicBezTo>
                  <a:lnTo>
                    <a:pt x="31874" y="11566"/>
                  </a:lnTo>
                  <a:cubicBezTo>
                    <a:pt x="31907" y="11598"/>
                    <a:pt x="31939" y="11614"/>
                    <a:pt x="31971" y="11646"/>
                  </a:cubicBezTo>
                  <a:cubicBezTo>
                    <a:pt x="32003" y="11614"/>
                    <a:pt x="32020" y="11598"/>
                    <a:pt x="32068" y="11550"/>
                  </a:cubicBezTo>
                  <a:lnTo>
                    <a:pt x="32649" y="11550"/>
                  </a:lnTo>
                  <a:cubicBezTo>
                    <a:pt x="32762" y="11501"/>
                    <a:pt x="32810" y="11469"/>
                    <a:pt x="32858" y="11453"/>
                  </a:cubicBezTo>
                  <a:cubicBezTo>
                    <a:pt x="32907" y="11501"/>
                    <a:pt x="32939" y="11517"/>
                    <a:pt x="32971" y="11550"/>
                  </a:cubicBezTo>
                  <a:cubicBezTo>
                    <a:pt x="33004" y="11517"/>
                    <a:pt x="33036" y="11501"/>
                    <a:pt x="33084" y="11469"/>
                  </a:cubicBezTo>
                  <a:lnTo>
                    <a:pt x="33891" y="11469"/>
                  </a:lnTo>
                  <a:cubicBezTo>
                    <a:pt x="33939" y="11421"/>
                    <a:pt x="33971" y="11404"/>
                    <a:pt x="33987" y="11372"/>
                  </a:cubicBezTo>
                  <a:lnTo>
                    <a:pt x="34278" y="11372"/>
                  </a:lnTo>
                  <a:cubicBezTo>
                    <a:pt x="34294" y="11404"/>
                    <a:pt x="34326" y="11421"/>
                    <a:pt x="34342" y="11453"/>
                  </a:cubicBezTo>
                  <a:cubicBezTo>
                    <a:pt x="34413" y="11417"/>
                    <a:pt x="34485" y="11364"/>
                    <a:pt x="34569" y="11364"/>
                  </a:cubicBezTo>
                  <a:cubicBezTo>
                    <a:pt x="34599" y="11364"/>
                    <a:pt x="34631" y="11371"/>
                    <a:pt x="34665" y="11388"/>
                  </a:cubicBezTo>
                  <a:cubicBezTo>
                    <a:pt x="34681" y="11421"/>
                    <a:pt x="34697" y="11437"/>
                    <a:pt x="34729" y="11453"/>
                  </a:cubicBezTo>
                  <a:cubicBezTo>
                    <a:pt x="34762" y="11437"/>
                    <a:pt x="34794" y="11404"/>
                    <a:pt x="34826" y="11372"/>
                  </a:cubicBezTo>
                  <a:lnTo>
                    <a:pt x="35746" y="11372"/>
                  </a:lnTo>
                  <a:cubicBezTo>
                    <a:pt x="35778" y="11340"/>
                    <a:pt x="35810" y="11308"/>
                    <a:pt x="35842" y="11275"/>
                  </a:cubicBezTo>
                  <a:lnTo>
                    <a:pt x="36004" y="11275"/>
                  </a:lnTo>
                  <a:cubicBezTo>
                    <a:pt x="36068" y="11227"/>
                    <a:pt x="36117" y="11195"/>
                    <a:pt x="36149" y="11162"/>
                  </a:cubicBezTo>
                  <a:cubicBezTo>
                    <a:pt x="36213" y="11211"/>
                    <a:pt x="36262" y="11243"/>
                    <a:pt x="36310" y="11259"/>
                  </a:cubicBezTo>
                  <a:cubicBezTo>
                    <a:pt x="36423" y="11146"/>
                    <a:pt x="36278" y="11114"/>
                    <a:pt x="36262" y="11033"/>
                  </a:cubicBezTo>
                  <a:cubicBezTo>
                    <a:pt x="36294" y="10985"/>
                    <a:pt x="36343" y="10937"/>
                    <a:pt x="36391" y="10904"/>
                  </a:cubicBezTo>
                  <a:lnTo>
                    <a:pt x="36601" y="10904"/>
                  </a:lnTo>
                  <a:cubicBezTo>
                    <a:pt x="36633" y="10872"/>
                    <a:pt x="36649" y="10840"/>
                    <a:pt x="36681" y="10808"/>
                  </a:cubicBezTo>
                  <a:lnTo>
                    <a:pt x="36681" y="10808"/>
                  </a:lnTo>
                  <a:cubicBezTo>
                    <a:pt x="36730" y="10904"/>
                    <a:pt x="36665" y="10888"/>
                    <a:pt x="36601" y="10904"/>
                  </a:cubicBezTo>
                  <a:cubicBezTo>
                    <a:pt x="36601" y="10921"/>
                    <a:pt x="36601" y="10969"/>
                    <a:pt x="36584" y="10985"/>
                  </a:cubicBezTo>
                  <a:cubicBezTo>
                    <a:pt x="36536" y="11001"/>
                    <a:pt x="36488" y="11017"/>
                    <a:pt x="36423" y="11033"/>
                  </a:cubicBezTo>
                  <a:cubicBezTo>
                    <a:pt x="36504" y="11082"/>
                    <a:pt x="36520" y="11179"/>
                    <a:pt x="36649" y="11179"/>
                  </a:cubicBezTo>
                  <a:cubicBezTo>
                    <a:pt x="36665" y="11162"/>
                    <a:pt x="36714" y="11130"/>
                    <a:pt x="36762" y="11082"/>
                  </a:cubicBezTo>
                  <a:lnTo>
                    <a:pt x="36923" y="11082"/>
                  </a:lnTo>
                  <a:cubicBezTo>
                    <a:pt x="37036" y="11017"/>
                    <a:pt x="37133" y="10969"/>
                    <a:pt x="37246" y="10904"/>
                  </a:cubicBezTo>
                  <a:cubicBezTo>
                    <a:pt x="37256" y="10902"/>
                    <a:pt x="37266" y="10902"/>
                    <a:pt x="37277" y="10902"/>
                  </a:cubicBezTo>
                  <a:cubicBezTo>
                    <a:pt x="37314" y="10902"/>
                    <a:pt x="37356" y="10911"/>
                    <a:pt x="37398" y="10911"/>
                  </a:cubicBezTo>
                  <a:cubicBezTo>
                    <a:pt x="37445" y="10911"/>
                    <a:pt x="37492" y="10900"/>
                    <a:pt x="37536" y="10856"/>
                  </a:cubicBezTo>
                  <a:cubicBezTo>
                    <a:pt x="37504" y="10824"/>
                    <a:pt x="37472" y="10791"/>
                    <a:pt x="37456" y="10759"/>
                  </a:cubicBezTo>
                  <a:cubicBezTo>
                    <a:pt x="37536" y="10711"/>
                    <a:pt x="37617" y="10662"/>
                    <a:pt x="37730" y="10614"/>
                  </a:cubicBezTo>
                  <a:lnTo>
                    <a:pt x="37972" y="10614"/>
                  </a:lnTo>
                  <a:cubicBezTo>
                    <a:pt x="38004" y="10550"/>
                    <a:pt x="38020" y="10485"/>
                    <a:pt x="38036" y="10437"/>
                  </a:cubicBezTo>
                  <a:cubicBezTo>
                    <a:pt x="38117" y="10437"/>
                    <a:pt x="38181" y="10420"/>
                    <a:pt x="38246" y="10420"/>
                  </a:cubicBezTo>
                  <a:cubicBezTo>
                    <a:pt x="38278" y="10388"/>
                    <a:pt x="38294" y="10356"/>
                    <a:pt x="38327" y="10340"/>
                  </a:cubicBezTo>
                  <a:cubicBezTo>
                    <a:pt x="38359" y="10372"/>
                    <a:pt x="38391" y="10404"/>
                    <a:pt x="38423" y="10420"/>
                  </a:cubicBezTo>
                  <a:cubicBezTo>
                    <a:pt x="38456" y="10388"/>
                    <a:pt x="38488" y="10372"/>
                    <a:pt x="38520" y="10340"/>
                  </a:cubicBezTo>
                  <a:lnTo>
                    <a:pt x="38714" y="10340"/>
                  </a:lnTo>
                  <a:cubicBezTo>
                    <a:pt x="38730" y="10259"/>
                    <a:pt x="38843" y="10243"/>
                    <a:pt x="38827" y="10162"/>
                  </a:cubicBezTo>
                  <a:cubicBezTo>
                    <a:pt x="38810" y="10001"/>
                    <a:pt x="38665" y="9969"/>
                    <a:pt x="38569" y="9904"/>
                  </a:cubicBezTo>
                  <a:cubicBezTo>
                    <a:pt x="38596" y="9876"/>
                    <a:pt x="38627" y="9870"/>
                    <a:pt x="38659" y="9870"/>
                  </a:cubicBezTo>
                  <a:cubicBezTo>
                    <a:pt x="38688" y="9870"/>
                    <a:pt x="38718" y="9876"/>
                    <a:pt x="38746" y="9876"/>
                  </a:cubicBezTo>
                  <a:cubicBezTo>
                    <a:pt x="38757" y="9876"/>
                    <a:pt x="38768" y="9875"/>
                    <a:pt x="38778" y="9872"/>
                  </a:cubicBezTo>
                  <a:cubicBezTo>
                    <a:pt x="38810" y="9904"/>
                    <a:pt x="38843" y="9920"/>
                    <a:pt x="38891" y="9969"/>
                  </a:cubicBezTo>
                  <a:cubicBezTo>
                    <a:pt x="38907" y="9920"/>
                    <a:pt x="38923" y="9888"/>
                    <a:pt x="38923" y="9856"/>
                  </a:cubicBezTo>
                  <a:cubicBezTo>
                    <a:pt x="38859" y="9791"/>
                    <a:pt x="38794" y="9727"/>
                    <a:pt x="38730" y="9662"/>
                  </a:cubicBezTo>
                  <a:cubicBezTo>
                    <a:pt x="38778" y="9598"/>
                    <a:pt x="38794" y="9566"/>
                    <a:pt x="38827" y="9533"/>
                  </a:cubicBezTo>
                  <a:cubicBezTo>
                    <a:pt x="38827" y="9437"/>
                    <a:pt x="38859" y="9324"/>
                    <a:pt x="38794" y="9211"/>
                  </a:cubicBezTo>
                  <a:cubicBezTo>
                    <a:pt x="38762" y="9243"/>
                    <a:pt x="38730" y="9259"/>
                    <a:pt x="38698" y="9291"/>
                  </a:cubicBezTo>
                  <a:cubicBezTo>
                    <a:pt x="38633" y="9195"/>
                    <a:pt x="38617" y="9049"/>
                    <a:pt x="38456" y="9017"/>
                  </a:cubicBezTo>
                  <a:cubicBezTo>
                    <a:pt x="38391" y="9049"/>
                    <a:pt x="38343" y="9082"/>
                    <a:pt x="38262" y="9130"/>
                  </a:cubicBezTo>
                  <a:cubicBezTo>
                    <a:pt x="38214" y="9098"/>
                    <a:pt x="38181" y="9066"/>
                    <a:pt x="38133" y="9033"/>
                  </a:cubicBezTo>
                  <a:cubicBezTo>
                    <a:pt x="38117" y="9049"/>
                    <a:pt x="38085" y="9082"/>
                    <a:pt x="38068" y="9098"/>
                  </a:cubicBezTo>
                  <a:cubicBezTo>
                    <a:pt x="38025" y="9106"/>
                    <a:pt x="37978" y="9124"/>
                    <a:pt x="37930" y="9124"/>
                  </a:cubicBezTo>
                  <a:cubicBezTo>
                    <a:pt x="37889" y="9124"/>
                    <a:pt x="37848" y="9111"/>
                    <a:pt x="37810" y="9066"/>
                  </a:cubicBezTo>
                  <a:lnTo>
                    <a:pt x="37810" y="8920"/>
                  </a:lnTo>
                  <a:cubicBezTo>
                    <a:pt x="37802" y="8923"/>
                    <a:pt x="37794" y="8925"/>
                    <a:pt x="37788" y="8925"/>
                  </a:cubicBezTo>
                  <a:cubicBezTo>
                    <a:pt x="37756" y="8925"/>
                    <a:pt x="37743" y="8896"/>
                    <a:pt x="37730" y="8856"/>
                  </a:cubicBezTo>
                  <a:cubicBezTo>
                    <a:pt x="37714" y="8824"/>
                    <a:pt x="37697" y="8775"/>
                    <a:pt x="37697" y="8759"/>
                  </a:cubicBezTo>
                  <a:cubicBezTo>
                    <a:pt x="37601" y="8791"/>
                    <a:pt x="37520" y="8840"/>
                    <a:pt x="37456" y="8872"/>
                  </a:cubicBezTo>
                  <a:cubicBezTo>
                    <a:pt x="37488" y="8920"/>
                    <a:pt x="37504" y="8953"/>
                    <a:pt x="37536" y="8985"/>
                  </a:cubicBezTo>
                  <a:cubicBezTo>
                    <a:pt x="37488" y="9017"/>
                    <a:pt x="37456" y="9066"/>
                    <a:pt x="37407" y="9114"/>
                  </a:cubicBezTo>
                  <a:cubicBezTo>
                    <a:pt x="37375" y="9049"/>
                    <a:pt x="37343" y="8985"/>
                    <a:pt x="37310" y="8920"/>
                  </a:cubicBezTo>
                  <a:cubicBezTo>
                    <a:pt x="37278" y="8969"/>
                    <a:pt x="37246" y="9001"/>
                    <a:pt x="37214" y="9033"/>
                  </a:cubicBezTo>
                  <a:lnTo>
                    <a:pt x="37036" y="9033"/>
                  </a:lnTo>
                  <a:cubicBezTo>
                    <a:pt x="37004" y="9066"/>
                    <a:pt x="36972" y="9082"/>
                    <a:pt x="36939" y="9114"/>
                  </a:cubicBezTo>
                  <a:cubicBezTo>
                    <a:pt x="36891" y="9066"/>
                    <a:pt x="36859" y="9049"/>
                    <a:pt x="36843" y="9033"/>
                  </a:cubicBezTo>
                  <a:lnTo>
                    <a:pt x="36601" y="9033"/>
                  </a:lnTo>
                  <a:cubicBezTo>
                    <a:pt x="36504" y="9082"/>
                    <a:pt x="36455" y="9114"/>
                    <a:pt x="36407" y="9130"/>
                  </a:cubicBezTo>
                  <a:cubicBezTo>
                    <a:pt x="36359" y="9082"/>
                    <a:pt x="36326" y="9066"/>
                    <a:pt x="36294" y="9017"/>
                  </a:cubicBezTo>
                  <a:lnTo>
                    <a:pt x="36117" y="9017"/>
                  </a:lnTo>
                  <a:cubicBezTo>
                    <a:pt x="36084" y="9049"/>
                    <a:pt x="36052" y="9082"/>
                    <a:pt x="36020" y="9114"/>
                  </a:cubicBezTo>
                  <a:lnTo>
                    <a:pt x="35842" y="9114"/>
                  </a:lnTo>
                  <a:cubicBezTo>
                    <a:pt x="35794" y="9082"/>
                    <a:pt x="35762" y="9049"/>
                    <a:pt x="35746" y="9033"/>
                  </a:cubicBezTo>
                  <a:lnTo>
                    <a:pt x="35471" y="9033"/>
                  </a:lnTo>
                  <a:cubicBezTo>
                    <a:pt x="35423" y="9066"/>
                    <a:pt x="35391" y="9098"/>
                    <a:pt x="35375" y="9098"/>
                  </a:cubicBezTo>
                  <a:cubicBezTo>
                    <a:pt x="35340" y="9119"/>
                    <a:pt x="35310" y="9127"/>
                    <a:pt x="35283" y="9127"/>
                  </a:cubicBezTo>
                  <a:cubicBezTo>
                    <a:pt x="35183" y="9127"/>
                    <a:pt x="35121" y="9017"/>
                    <a:pt x="35020" y="9017"/>
                  </a:cubicBezTo>
                  <a:cubicBezTo>
                    <a:pt x="34988" y="9049"/>
                    <a:pt x="34939" y="9082"/>
                    <a:pt x="34907" y="9098"/>
                  </a:cubicBezTo>
                  <a:cubicBezTo>
                    <a:pt x="34875" y="9066"/>
                    <a:pt x="34842" y="9049"/>
                    <a:pt x="34826" y="9017"/>
                  </a:cubicBezTo>
                  <a:cubicBezTo>
                    <a:pt x="34794" y="9049"/>
                    <a:pt x="34762" y="9082"/>
                    <a:pt x="34729" y="9114"/>
                  </a:cubicBezTo>
                  <a:cubicBezTo>
                    <a:pt x="34716" y="9118"/>
                    <a:pt x="34703" y="9120"/>
                    <a:pt x="34692" y="9120"/>
                  </a:cubicBezTo>
                  <a:cubicBezTo>
                    <a:pt x="34623" y="9120"/>
                    <a:pt x="34591" y="9047"/>
                    <a:pt x="34536" y="9033"/>
                  </a:cubicBezTo>
                  <a:cubicBezTo>
                    <a:pt x="34504" y="9066"/>
                    <a:pt x="34471" y="9098"/>
                    <a:pt x="34439" y="9130"/>
                  </a:cubicBezTo>
                  <a:lnTo>
                    <a:pt x="32971" y="9130"/>
                  </a:lnTo>
                  <a:cubicBezTo>
                    <a:pt x="32939" y="9162"/>
                    <a:pt x="32891" y="9195"/>
                    <a:pt x="32858" y="9227"/>
                  </a:cubicBezTo>
                  <a:lnTo>
                    <a:pt x="31858" y="9227"/>
                  </a:lnTo>
                  <a:cubicBezTo>
                    <a:pt x="31826" y="9259"/>
                    <a:pt x="31810" y="9275"/>
                    <a:pt x="31778" y="9307"/>
                  </a:cubicBezTo>
                  <a:lnTo>
                    <a:pt x="31503" y="9307"/>
                  </a:lnTo>
                  <a:cubicBezTo>
                    <a:pt x="31463" y="9267"/>
                    <a:pt x="31422" y="9203"/>
                    <a:pt x="31353" y="9203"/>
                  </a:cubicBezTo>
                  <a:cubicBezTo>
                    <a:pt x="31339" y="9203"/>
                    <a:pt x="31325" y="9206"/>
                    <a:pt x="31310" y="9211"/>
                  </a:cubicBezTo>
                  <a:cubicBezTo>
                    <a:pt x="31294" y="9243"/>
                    <a:pt x="31261" y="9275"/>
                    <a:pt x="31229" y="9307"/>
                  </a:cubicBezTo>
                  <a:lnTo>
                    <a:pt x="31036" y="9307"/>
                  </a:lnTo>
                  <a:cubicBezTo>
                    <a:pt x="31003" y="9275"/>
                    <a:pt x="30971" y="9243"/>
                    <a:pt x="30971" y="9243"/>
                  </a:cubicBezTo>
                  <a:cubicBezTo>
                    <a:pt x="30941" y="9224"/>
                    <a:pt x="30916" y="9217"/>
                    <a:pt x="30895" y="9217"/>
                  </a:cubicBezTo>
                  <a:cubicBezTo>
                    <a:pt x="30825" y="9217"/>
                    <a:pt x="30795" y="9295"/>
                    <a:pt x="30745" y="9307"/>
                  </a:cubicBezTo>
                  <a:cubicBezTo>
                    <a:pt x="30733" y="9306"/>
                    <a:pt x="30721" y="9305"/>
                    <a:pt x="30709" y="9305"/>
                  </a:cubicBezTo>
                  <a:cubicBezTo>
                    <a:pt x="30667" y="9305"/>
                    <a:pt x="30622" y="9314"/>
                    <a:pt x="30578" y="9314"/>
                  </a:cubicBezTo>
                  <a:cubicBezTo>
                    <a:pt x="30530" y="9314"/>
                    <a:pt x="30483" y="9303"/>
                    <a:pt x="30439" y="9259"/>
                  </a:cubicBezTo>
                  <a:cubicBezTo>
                    <a:pt x="30439" y="9227"/>
                    <a:pt x="30439" y="9195"/>
                    <a:pt x="30439" y="9162"/>
                  </a:cubicBezTo>
                  <a:cubicBezTo>
                    <a:pt x="30439" y="9146"/>
                    <a:pt x="30471" y="9146"/>
                    <a:pt x="30487" y="9114"/>
                  </a:cubicBezTo>
                  <a:lnTo>
                    <a:pt x="30858" y="9114"/>
                  </a:lnTo>
                  <a:cubicBezTo>
                    <a:pt x="30907" y="9066"/>
                    <a:pt x="30923" y="9049"/>
                    <a:pt x="30939" y="9033"/>
                  </a:cubicBezTo>
                  <a:cubicBezTo>
                    <a:pt x="31010" y="9021"/>
                    <a:pt x="31084" y="9018"/>
                    <a:pt x="31157" y="9018"/>
                  </a:cubicBezTo>
                  <a:cubicBezTo>
                    <a:pt x="31236" y="9018"/>
                    <a:pt x="31314" y="9022"/>
                    <a:pt x="31387" y="9022"/>
                  </a:cubicBezTo>
                  <a:cubicBezTo>
                    <a:pt x="31428" y="9022"/>
                    <a:pt x="31467" y="9021"/>
                    <a:pt x="31503" y="9017"/>
                  </a:cubicBezTo>
                  <a:cubicBezTo>
                    <a:pt x="31552" y="8969"/>
                    <a:pt x="31568" y="8953"/>
                    <a:pt x="31600" y="8936"/>
                  </a:cubicBezTo>
                  <a:lnTo>
                    <a:pt x="32149" y="8936"/>
                  </a:lnTo>
                  <a:cubicBezTo>
                    <a:pt x="32181" y="8904"/>
                    <a:pt x="32213" y="8872"/>
                    <a:pt x="32245" y="8840"/>
                  </a:cubicBezTo>
                  <a:lnTo>
                    <a:pt x="32600" y="8840"/>
                  </a:lnTo>
                  <a:cubicBezTo>
                    <a:pt x="32649" y="8791"/>
                    <a:pt x="32681" y="8775"/>
                    <a:pt x="32713" y="8743"/>
                  </a:cubicBezTo>
                  <a:lnTo>
                    <a:pt x="33165" y="8743"/>
                  </a:lnTo>
                  <a:cubicBezTo>
                    <a:pt x="33197" y="8711"/>
                    <a:pt x="33213" y="8678"/>
                    <a:pt x="33245" y="8646"/>
                  </a:cubicBezTo>
                  <a:lnTo>
                    <a:pt x="33987" y="8646"/>
                  </a:lnTo>
                  <a:cubicBezTo>
                    <a:pt x="34036" y="8614"/>
                    <a:pt x="34052" y="8582"/>
                    <a:pt x="34084" y="8549"/>
                  </a:cubicBezTo>
                  <a:lnTo>
                    <a:pt x="34552" y="8549"/>
                  </a:lnTo>
                  <a:cubicBezTo>
                    <a:pt x="34584" y="8501"/>
                    <a:pt x="34617" y="8485"/>
                    <a:pt x="34649" y="8453"/>
                  </a:cubicBezTo>
                  <a:lnTo>
                    <a:pt x="35100" y="8453"/>
                  </a:lnTo>
                  <a:cubicBezTo>
                    <a:pt x="35149" y="8404"/>
                    <a:pt x="35165" y="8388"/>
                    <a:pt x="35197" y="8372"/>
                  </a:cubicBezTo>
                  <a:lnTo>
                    <a:pt x="35649" y="8372"/>
                  </a:lnTo>
                  <a:cubicBezTo>
                    <a:pt x="35681" y="8340"/>
                    <a:pt x="35713" y="8307"/>
                    <a:pt x="35746" y="8275"/>
                  </a:cubicBezTo>
                  <a:lnTo>
                    <a:pt x="36391" y="8275"/>
                  </a:lnTo>
                  <a:cubicBezTo>
                    <a:pt x="36423" y="8227"/>
                    <a:pt x="36455" y="8211"/>
                    <a:pt x="36504" y="8178"/>
                  </a:cubicBezTo>
                  <a:lnTo>
                    <a:pt x="36762" y="8178"/>
                  </a:lnTo>
                  <a:cubicBezTo>
                    <a:pt x="36794" y="8146"/>
                    <a:pt x="36810" y="8114"/>
                    <a:pt x="36843" y="8082"/>
                  </a:cubicBezTo>
                  <a:lnTo>
                    <a:pt x="37310" y="8082"/>
                  </a:lnTo>
                  <a:cubicBezTo>
                    <a:pt x="37343" y="8049"/>
                    <a:pt x="37375" y="8017"/>
                    <a:pt x="37407" y="7985"/>
                  </a:cubicBezTo>
                  <a:lnTo>
                    <a:pt x="37778" y="7985"/>
                  </a:lnTo>
                  <a:cubicBezTo>
                    <a:pt x="37810" y="7953"/>
                    <a:pt x="37843" y="7920"/>
                    <a:pt x="37859" y="7904"/>
                  </a:cubicBezTo>
                  <a:lnTo>
                    <a:pt x="38310" y="7904"/>
                  </a:lnTo>
                  <a:cubicBezTo>
                    <a:pt x="38359" y="7872"/>
                    <a:pt x="38391" y="7840"/>
                    <a:pt x="38423" y="7807"/>
                  </a:cubicBezTo>
                  <a:lnTo>
                    <a:pt x="38698" y="7807"/>
                  </a:lnTo>
                  <a:cubicBezTo>
                    <a:pt x="38730" y="7840"/>
                    <a:pt x="38762" y="7872"/>
                    <a:pt x="38794" y="7888"/>
                  </a:cubicBezTo>
                  <a:cubicBezTo>
                    <a:pt x="38811" y="7896"/>
                    <a:pt x="38826" y="7900"/>
                    <a:pt x="38839" y="7900"/>
                  </a:cubicBezTo>
                  <a:cubicBezTo>
                    <a:pt x="38904" y="7900"/>
                    <a:pt x="38937" y="7818"/>
                    <a:pt x="39004" y="7791"/>
                  </a:cubicBezTo>
                  <a:lnTo>
                    <a:pt x="39343" y="7791"/>
                  </a:lnTo>
                  <a:cubicBezTo>
                    <a:pt x="39375" y="7775"/>
                    <a:pt x="39391" y="7743"/>
                    <a:pt x="39440" y="7711"/>
                  </a:cubicBezTo>
                  <a:lnTo>
                    <a:pt x="40085" y="7711"/>
                  </a:lnTo>
                  <a:cubicBezTo>
                    <a:pt x="40117" y="7662"/>
                    <a:pt x="40133" y="7646"/>
                    <a:pt x="40165" y="7614"/>
                  </a:cubicBezTo>
                  <a:lnTo>
                    <a:pt x="40795" y="7614"/>
                  </a:lnTo>
                  <a:cubicBezTo>
                    <a:pt x="40843" y="7582"/>
                    <a:pt x="40875" y="7549"/>
                    <a:pt x="40907" y="7517"/>
                  </a:cubicBezTo>
                  <a:lnTo>
                    <a:pt x="41085" y="7517"/>
                  </a:lnTo>
                  <a:cubicBezTo>
                    <a:pt x="41117" y="7485"/>
                    <a:pt x="41149" y="7452"/>
                    <a:pt x="41182" y="7420"/>
                  </a:cubicBezTo>
                  <a:cubicBezTo>
                    <a:pt x="41214" y="7452"/>
                    <a:pt x="41246" y="7485"/>
                    <a:pt x="41246" y="7485"/>
                  </a:cubicBezTo>
                  <a:cubicBezTo>
                    <a:pt x="41284" y="7506"/>
                    <a:pt x="41313" y="7514"/>
                    <a:pt x="41336" y="7514"/>
                  </a:cubicBezTo>
                  <a:cubicBezTo>
                    <a:pt x="41402" y="7514"/>
                    <a:pt x="41420" y="7448"/>
                    <a:pt x="41456" y="7436"/>
                  </a:cubicBezTo>
                  <a:lnTo>
                    <a:pt x="42295" y="7436"/>
                  </a:lnTo>
                  <a:cubicBezTo>
                    <a:pt x="42327" y="7452"/>
                    <a:pt x="42343" y="7485"/>
                    <a:pt x="42391" y="7517"/>
                  </a:cubicBezTo>
                  <a:cubicBezTo>
                    <a:pt x="42407" y="7512"/>
                    <a:pt x="42424" y="7510"/>
                    <a:pt x="42442" y="7510"/>
                  </a:cubicBezTo>
                  <a:cubicBezTo>
                    <a:pt x="42483" y="7510"/>
                    <a:pt x="42529" y="7519"/>
                    <a:pt x="42575" y="7519"/>
                  </a:cubicBezTo>
                  <a:cubicBezTo>
                    <a:pt x="42634" y="7519"/>
                    <a:pt x="42693" y="7504"/>
                    <a:pt x="42746" y="7436"/>
                  </a:cubicBezTo>
                  <a:cubicBezTo>
                    <a:pt x="42762" y="7440"/>
                    <a:pt x="42778" y="7442"/>
                    <a:pt x="42793" y="7442"/>
                  </a:cubicBezTo>
                  <a:cubicBezTo>
                    <a:pt x="42913" y="7442"/>
                    <a:pt x="43002" y="7338"/>
                    <a:pt x="43117" y="7323"/>
                  </a:cubicBezTo>
                  <a:cubicBezTo>
                    <a:pt x="43246" y="7259"/>
                    <a:pt x="43311" y="7114"/>
                    <a:pt x="43456" y="7049"/>
                  </a:cubicBezTo>
                  <a:cubicBezTo>
                    <a:pt x="43601" y="6985"/>
                    <a:pt x="43714" y="6840"/>
                    <a:pt x="43924" y="6775"/>
                  </a:cubicBezTo>
                  <a:lnTo>
                    <a:pt x="44101" y="6775"/>
                  </a:lnTo>
                  <a:cubicBezTo>
                    <a:pt x="44198" y="6710"/>
                    <a:pt x="44279" y="6678"/>
                    <a:pt x="44359" y="6630"/>
                  </a:cubicBezTo>
                  <a:cubicBezTo>
                    <a:pt x="44359" y="6598"/>
                    <a:pt x="44375" y="6549"/>
                    <a:pt x="44392" y="6517"/>
                  </a:cubicBezTo>
                  <a:cubicBezTo>
                    <a:pt x="44456" y="6436"/>
                    <a:pt x="44553" y="6372"/>
                    <a:pt x="44601" y="6275"/>
                  </a:cubicBezTo>
                  <a:cubicBezTo>
                    <a:pt x="44666" y="6178"/>
                    <a:pt x="44682" y="6081"/>
                    <a:pt x="44779" y="6017"/>
                  </a:cubicBezTo>
                  <a:lnTo>
                    <a:pt x="44875" y="6017"/>
                  </a:lnTo>
                  <a:cubicBezTo>
                    <a:pt x="44940" y="5888"/>
                    <a:pt x="45005" y="5759"/>
                    <a:pt x="45053" y="5630"/>
                  </a:cubicBezTo>
                  <a:lnTo>
                    <a:pt x="45246" y="5630"/>
                  </a:lnTo>
                  <a:cubicBezTo>
                    <a:pt x="45311" y="5581"/>
                    <a:pt x="45359" y="5517"/>
                    <a:pt x="45408" y="5468"/>
                  </a:cubicBezTo>
                  <a:cubicBezTo>
                    <a:pt x="45456" y="5452"/>
                    <a:pt x="45537" y="5468"/>
                    <a:pt x="45553" y="5404"/>
                  </a:cubicBezTo>
                  <a:lnTo>
                    <a:pt x="45553" y="5210"/>
                  </a:lnTo>
                  <a:cubicBezTo>
                    <a:pt x="45505" y="5178"/>
                    <a:pt x="45456" y="5162"/>
                    <a:pt x="45392" y="5146"/>
                  </a:cubicBezTo>
                  <a:cubicBezTo>
                    <a:pt x="45392" y="5130"/>
                    <a:pt x="45392" y="5114"/>
                    <a:pt x="45392" y="5114"/>
                  </a:cubicBezTo>
                  <a:cubicBezTo>
                    <a:pt x="45472" y="5017"/>
                    <a:pt x="45569" y="4936"/>
                    <a:pt x="45650" y="4839"/>
                  </a:cubicBezTo>
                  <a:cubicBezTo>
                    <a:pt x="45585" y="4775"/>
                    <a:pt x="45537" y="4710"/>
                    <a:pt x="45472" y="4646"/>
                  </a:cubicBezTo>
                  <a:cubicBezTo>
                    <a:pt x="45521" y="4581"/>
                    <a:pt x="45682" y="4646"/>
                    <a:pt x="45650" y="4436"/>
                  </a:cubicBezTo>
                  <a:cubicBezTo>
                    <a:pt x="45617" y="4420"/>
                    <a:pt x="45569" y="4388"/>
                    <a:pt x="45505" y="4339"/>
                  </a:cubicBezTo>
                  <a:cubicBezTo>
                    <a:pt x="45472" y="4372"/>
                    <a:pt x="45440" y="4388"/>
                    <a:pt x="45440" y="4388"/>
                  </a:cubicBezTo>
                  <a:cubicBezTo>
                    <a:pt x="45410" y="4407"/>
                    <a:pt x="45386" y="4414"/>
                    <a:pt x="45365" y="4414"/>
                  </a:cubicBezTo>
                  <a:cubicBezTo>
                    <a:pt x="45297" y="4414"/>
                    <a:pt x="45265" y="4336"/>
                    <a:pt x="45166" y="4323"/>
                  </a:cubicBezTo>
                  <a:lnTo>
                    <a:pt x="44956" y="4323"/>
                  </a:lnTo>
                  <a:cubicBezTo>
                    <a:pt x="44908" y="4275"/>
                    <a:pt x="44859" y="4226"/>
                    <a:pt x="44795" y="4146"/>
                  </a:cubicBezTo>
                  <a:cubicBezTo>
                    <a:pt x="44875" y="4097"/>
                    <a:pt x="44956" y="4049"/>
                    <a:pt x="45053" y="3984"/>
                  </a:cubicBezTo>
                  <a:cubicBezTo>
                    <a:pt x="44988" y="3904"/>
                    <a:pt x="44956" y="3855"/>
                    <a:pt x="44924" y="3807"/>
                  </a:cubicBezTo>
                  <a:cubicBezTo>
                    <a:pt x="44924" y="3742"/>
                    <a:pt x="44892" y="3662"/>
                    <a:pt x="44956" y="3581"/>
                  </a:cubicBezTo>
                  <a:cubicBezTo>
                    <a:pt x="45053" y="3581"/>
                    <a:pt x="45150" y="3581"/>
                    <a:pt x="45214" y="3565"/>
                  </a:cubicBezTo>
                  <a:cubicBezTo>
                    <a:pt x="45327" y="3517"/>
                    <a:pt x="45392" y="3468"/>
                    <a:pt x="45472" y="3436"/>
                  </a:cubicBezTo>
                  <a:cubicBezTo>
                    <a:pt x="45408" y="3307"/>
                    <a:pt x="45634" y="3275"/>
                    <a:pt x="45569" y="3162"/>
                  </a:cubicBezTo>
                  <a:cubicBezTo>
                    <a:pt x="45505" y="3097"/>
                    <a:pt x="45472" y="3049"/>
                    <a:pt x="45440" y="3017"/>
                  </a:cubicBezTo>
                  <a:cubicBezTo>
                    <a:pt x="45376" y="3017"/>
                    <a:pt x="45343" y="3000"/>
                    <a:pt x="45279" y="2984"/>
                  </a:cubicBezTo>
                  <a:cubicBezTo>
                    <a:pt x="45311" y="2936"/>
                    <a:pt x="45343" y="2904"/>
                    <a:pt x="45376" y="2871"/>
                  </a:cubicBezTo>
                  <a:cubicBezTo>
                    <a:pt x="45376" y="2662"/>
                    <a:pt x="45376" y="2436"/>
                    <a:pt x="45376" y="2226"/>
                  </a:cubicBezTo>
                  <a:cubicBezTo>
                    <a:pt x="45376" y="2210"/>
                    <a:pt x="45359" y="2194"/>
                    <a:pt x="45343" y="2178"/>
                  </a:cubicBezTo>
                  <a:cubicBezTo>
                    <a:pt x="45295" y="2210"/>
                    <a:pt x="45230" y="2242"/>
                    <a:pt x="45166" y="2275"/>
                  </a:cubicBezTo>
                  <a:cubicBezTo>
                    <a:pt x="45134" y="2242"/>
                    <a:pt x="45101" y="2210"/>
                    <a:pt x="45053" y="2178"/>
                  </a:cubicBezTo>
                  <a:lnTo>
                    <a:pt x="44875" y="2178"/>
                  </a:lnTo>
                  <a:cubicBezTo>
                    <a:pt x="44843" y="2146"/>
                    <a:pt x="44811" y="2113"/>
                    <a:pt x="44779" y="2081"/>
                  </a:cubicBezTo>
                  <a:lnTo>
                    <a:pt x="44601" y="2081"/>
                  </a:lnTo>
                  <a:cubicBezTo>
                    <a:pt x="44569" y="2097"/>
                    <a:pt x="44537" y="2129"/>
                    <a:pt x="44440" y="2210"/>
                  </a:cubicBezTo>
                  <a:cubicBezTo>
                    <a:pt x="44408" y="2129"/>
                    <a:pt x="44375" y="2049"/>
                    <a:pt x="44327" y="1968"/>
                  </a:cubicBezTo>
                  <a:cubicBezTo>
                    <a:pt x="44279" y="2017"/>
                    <a:pt x="44263" y="2033"/>
                    <a:pt x="44246" y="2065"/>
                  </a:cubicBezTo>
                  <a:cubicBezTo>
                    <a:pt x="44182" y="2033"/>
                    <a:pt x="44117" y="2000"/>
                    <a:pt x="44069" y="1968"/>
                  </a:cubicBezTo>
                  <a:cubicBezTo>
                    <a:pt x="44021" y="2000"/>
                    <a:pt x="43988" y="2033"/>
                    <a:pt x="43956" y="2065"/>
                  </a:cubicBezTo>
                  <a:cubicBezTo>
                    <a:pt x="43924" y="2033"/>
                    <a:pt x="43892" y="2017"/>
                    <a:pt x="43843" y="1984"/>
                  </a:cubicBezTo>
                  <a:lnTo>
                    <a:pt x="42843" y="1984"/>
                  </a:lnTo>
                  <a:cubicBezTo>
                    <a:pt x="42811" y="1952"/>
                    <a:pt x="42779" y="1920"/>
                    <a:pt x="42746" y="1904"/>
                  </a:cubicBezTo>
                  <a:cubicBezTo>
                    <a:pt x="42698" y="1936"/>
                    <a:pt x="42650" y="1968"/>
                    <a:pt x="42617" y="1984"/>
                  </a:cubicBezTo>
                  <a:cubicBezTo>
                    <a:pt x="42537" y="1952"/>
                    <a:pt x="42488" y="1920"/>
                    <a:pt x="42440" y="1871"/>
                  </a:cubicBezTo>
                  <a:lnTo>
                    <a:pt x="41456" y="1871"/>
                  </a:lnTo>
                  <a:cubicBezTo>
                    <a:pt x="41424" y="1839"/>
                    <a:pt x="41391" y="1823"/>
                    <a:pt x="41375" y="1791"/>
                  </a:cubicBezTo>
                  <a:lnTo>
                    <a:pt x="40456" y="1791"/>
                  </a:lnTo>
                  <a:cubicBezTo>
                    <a:pt x="40440" y="1791"/>
                    <a:pt x="40424" y="1775"/>
                    <a:pt x="40424" y="1758"/>
                  </a:cubicBezTo>
                  <a:cubicBezTo>
                    <a:pt x="40391" y="1742"/>
                    <a:pt x="40375" y="1726"/>
                    <a:pt x="40359" y="1694"/>
                  </a:cubicBezTo>
                  <a:cubicBezTo>
                    <a:pt x="40327" y="1726"/>
                    <a:pt x="40294" y="1758"/>
                    <a:pt x="40278" y="1758"/>
                  </a:cubicBezTo>
                  <a:cubicBezTo>
                    <a:pt x="40245" y="1779"/>
                    <a:pt x="40219" y="1787"/>
                    <a:pt x="40198" y="1787"/>
                  </a:cubicBezTo>
                  <a:cubicBezTo>
                    <a:pt x="40138" y="1787"/>
                    <a:pt x="40116" y="1722"/>
                    <a:pt x="40069" y="1710"/>
                  </a:cubicBezTo>
                  <a:lnTo>
                    <a:pt x="39891" y="1710"/>
                  </a:lnTo>
                  <a:cubicBezTo>
                    <a:pt x="39843" y="1742"/>
                    <a:pt x="39811" y="1775"/>
                    <a:pt x="39778" y="1791"/>
                  </a:cubicBezTo>
                  <a:cubicBezTo>
                    <a:pt x="39633" y="1791"/>
                    <a:pt x="39472" y="1791"/>
                    <a:pt x="39327" y="1775"/>
                  </a:cubicBezTo>
                  <a:cubicBezTo>
                    <a:pt x="39290" y="1701"/>
                    <a:pt x="39232" y="1696"/>
                    <a:pt x="39171" y="1696"/>
                  </a:cubicBezTo>
                  <a:cubicBezTo>
                    <a:pt x="39161" y="1696"/>
                    <a:pt x="39150" y="1696"/>
                    <a:pt x="39140" y="1696"/>
                  </a:cubicBezTo>
                  <a:cubicBezTo>
                    <a:pt x="39104" y="1696"/>
                    <a:pt x="39069" y="1694"/>
                    <a:pt x="39036" y="1678"/>
                  </a:cubicBezTo>
                  <a:cubicBezTo>
                    <a:pt x="39020" y="1662"/>
                    <a:pt x="39004" y="1629"/>
                    <a:pt x="38972" y="1613"/>
                  </a:cubicBezTo>
                  <a:lnTo>
                    <a:pt x="38698" y="1613"/>
                  </a:lnTo>
                  <a:cubicBezTo>
                    <a:pt x="38665" y="1629"/>
                    <a:pt x="38633" y="1662"/>
                    <a:pt x="38617" y="1694"/>
                  </a:cubicBezTo>
                  <a:cubicBezTo>
                    <a:pt x="38488" y="1629"/>
                    <a:pt x="38375" y="1565"/>
                    <a:pt x="38278" y="1500"/>
                  </a:cubicBezTo>
                  <a:cubicBezTo>
                    <a:pt x="38214" y="1533"/>
                    <a:pt x="38165" y="1565"/>
                    <a:pt x="38133" y="1597"/>
                  </a:cubicBezTo>
                  <a:cubicBezTo>
                    <a:pt x="38101" y="1565"/>
                    <a:pt x="38085" y="1549"/>
                    <a:pt x="38052" y="1516"/>
                  </a:cubicBezTo>
                  <a:lnTo>
                    <a:pt x="37117" y="1516"/>
                  </a:lnTo>
                  <a:cubicBezTo>
                    <a:pt x="37085" y="1549"/>
                    <a:pt x="37068" y="1581"/>
                    <a:pt x="37036" y="1597"/>
                  </a:cubicBezTo>
                  <a:cubicBezTo>
                    <a:pt x="36972" y="1533"/>
                    <a:pt x="36907" y="1484"/>
                    <a:pt x="36843" y="1420"/>
                  </a:cubicBezTo>
                  <a:cubicBezTo>
                    <a:pt x="36810" y="1452"/>
                    <a:pt x="36778" y="1484"/>
                    <a:pt x="36778" y="1484"/>
                  </a:cubicBezTo>
                  <a:cubicBezTo>
                    <a:pt x="36752" y="1497"/>
                    <a:pt x="36730" y="1502"/>
                    <a:pt x="36712" y="1502"/>
                  </a:cubicBezTo>
                  <a:cubicBezTo>
                    <a:pt x="36637" y="1502"/>
                    <a:pt x="36617" y="1420"/>
                    <a:pt x="36617" y="1420"/>
                  </a:cubicBezTo>
                  <a:lnTo>
                    <a:pt x="36326" y="1420"/>
                  </a:lnTo>
                  <a:cubicBezTo>
                    <a:pt x="36230" y="1468"/>
                    <a:pt x="36181" y="1500"/>
                    <a:pt x="36133" y="1533"/>
                  </a:cubicBezTo>
                  <a:cubicBezTo>
                    <a:pt x="36084" y="1484"/>
                    <a:pt x="36052" y="1452"/>
                    <a:pt x="36004" y="1404"/>
                  </a:cubicBezTo>
                  <a:lnTo>
                    <a:pt x="35633" y="1404"/>
                  </a:lnTo>
                  <a:cubicBezTo>
                    <a:pt x="35601" y="1371"/>
                    <a:pt x="35584" y="1339"/>
                    <a:pt x="35568" y="1323"/>
                  </a:cubicBezTo>
                  <a:lnTo>
                    <a:pt x="35278" y="1323"/>
                  </a:lnTo>
                  <a:cubicBezTo>
                    <a:pt x="35246" y="1355"/>
                    <a:pt x="35213" y="1387"/>
                    <a:pt x="35197" y="1404"/>
                  </a:cubicBezTo>
                  <a:cubicBezTo>
                    <a:pt x="35133" y="1371"/>
                    <a:pt x="35100" y="1339"/>
                    <a:pt x="35052" y="1307"/>
                  </a:cubicBezTo>
                  <a:cubicBezTo>
                    <a:pt x="34988" y="1355"/>
                    <a:pt x="34939" y="1387"/>
                    <a:pt x="34875" y="1420"/>
                  </a:cubicBezTo>
                  <a:cubicBezTo>
                    <a:pt x="34826" y="1387"/>
                    <a:pt x="34762" y="1355"/>
                    <a:pt x="34697" y="1323"/>
                  </a:cubicBezTo>
                  <a:lnTo>
                    <a:pt x="34552" y="1323"/>
                  </a:lnTo>
                  <a:cubicBezTo>
                    <a:pt x="34520" y="1291"/>
                    <a:pt x="34488" y="1258"/>
                    <a:pt x="34455" y="1226"/>
                  </a:cubicBezTo>
                  <a:cubicBezTo>
                    <a:pt x="34407" y="1275"/>
                    <a:pt x="34375" y="1307"/>
                    <a:pt x="34326" y="1339"/>
                  </a:cubicBezTo>
                  <a:cubicBezTo>
                    <a:pt x="34246" y="1291"/>
                    <a:pt x="34181" y="1258"/>
                    <a:pt x="34133" y="1226"/>
                  </a:cubicBezTo>
                  <a:cubicBezTo>
                    <a:pt x="34052" y="1258"/>
                    <a:pt x="33987" y="1291"/>
                    <a:pt x="33939" y="1323"/>
                  </a:cubicBezTo>
                  <a:cubicBezTo>
                    <a:pt x="33875" y="1291"/>
                    <a:pt x="33826" y="1258"/>
                    <a:pt x="33794" y="1242"/>
                  </a:cubicBezTo>
                  <a:lnTo>
                    <a:pt x="33245" y="1242"/>
                  </a:lnTo>
                  <a:cubicBezTo>
                    <a:pt x="33213" y="1275"/>
                    <a:pt x="33197" y="1291"/>
                    <a:pt x="33165" y="1323"/>
                  </a:cubicBezTo>
                  <a:cubicBezTo>
                    <a:pt x="33133" y="1291"/>
                    <a:pt x="33100" y="1258"/>
                    <a:pt x="33068" y="1226"/>
                  </a:cubicBezTo>
                  <a:cubicBezTo>
                    <a:pt x="33036" y="1258"/>
                    <a:pt x="33004" y="1291"/>
                    <a:pt x="32971" y="1323"/>
                  </a:cubicBezTo>
                  <a:cubicBezTo>
                    <a:pt x="32939" y="1291"/>
                    <a:pt x="32907" y="1258"/>
                    <a:pt x="32874" y="1226"/>
                  </a:cubicBezTo>
                  <a:lnTo>
                    <a:pt x="32616" y="1226"/>
                  </a:lnTo>
                  <a:cubicBezTo>
                    <a:pt x="32568" y="1194"/>
                    <a:pt x="32536" y="1162"/>
                    <a:pt x="32520" y="1145"/>
                  </a:cubicBezTo>
                  <a:lnTo>
                    <a:pt x="32229" y="1145"/>
                  </a:lnTo>
                  <a:cubicBezTo>
                    <a:pt x="32197" y="1178"/>
                    <a:pt x="32181" y="1194"/>
                    <a:pt x="32149" y="1226"/>
                  </a:cubicBezTo>
                  <a:cubicBezTo>
                    <a:pt x="32127" y="1226"/>
                    <a:pt x="32098" y="1233"/>
                    <a:pt x="32072" y="1233"/>
                  </a:cubicBezTo>
                  <a:cubicBezTo>
                    <a:pt x="32059" y="1233"/>
                    <a:pt x="32046" y="1232"/>
                    <a:pt x="32036" y="1226"/>
                  </a:cubicBezTo>
                  <a:cubicBezTo>
                    <a:pt x="31907" y="1178"/>
                    <a:pt x="31794" y="1113"/>
                    <a:pt x="31649" y="1049"/>
                  </a:cubicBezTo>
                  <a:lnTo>
                    <a:pt x="30858" y="1049"/>
                  </a:lnTo>
                  <a:cubicBezTo>
                    <a:pt x="30826" y="1065"/>
                    <a:pt x="30794" y="1097"/>
                    <a:pt x="30761" y="1129"/>
                  </a:cubicBezTo>
                  <a:lnTo>
                    <a:pt x="30536" y="1129"/>
                  </a:lnTo>
                  <a:cubicBezTo>
                    <a:pt x="30503" y="1081"/>
                    <a:pt x="30455" y="1000"/>
                    <a:pt x="30423" y="952"/>
                  </a:cubicBezTo>
                  <a:cubicBezTo>
                    <a:pt x="30399" y="947"/>
                    <a:pt x="30377" y="944"/>
                    <a:pt x="30356" y="944"/>
                  </a:cubicBezTo>
                  <a:cubicBezTo>
                    <a:pt x="30251" y="944"/>
                    <a:pt x="30181" y="1003"/>
                    <a:pt x="30100" y="1016"/>
                  </a:cubicBezTo>
                  <a:cubicBezTo>
                    <a:pt x="30084" y="1000"/>
                    <a:pt x="30052" y="968"/>
                    <a:pt x="30036" y="952"/>
                  </a:cubicBezTo>
                  <a:lnTo>
                    <a:pt x="29390" y="952"/>
                  </a:lnTo>
                  <a:cubicBezTo>
                    <a:pt x="29342" y="984"/>
                    <a:pt x="29294" y="1016"/>
                    <a:pt x="29245" y="1065"/>
                  </a:cubicBezTo>
                  <a:cubicBezTo>
                    <a:pt x="29181" y="1016"/>
                    <a:pt x="29148" y="984"/>
                    <a:pt x="29100" y="952"/>
                  </a:cubicBezTo>
                  <a:lnTo>
                    <a:pt x="28552" y="952"/>
                  </a:lnTo>
                  <a:cubicBezTo>
                    <a:pt x="28519" y="984"/>
                    <a:pt x="28487" y="1016"/>
                    <a:pt x="28487" y="1016"/>
                  </a:cubicBezTo>
                  <a:cubicBezTo>
                    <a:pt x="28456" y="1030"/>
                    <a:pt x="28430" y="1036"/>
                    <a:pt x="28409" y="1036"/>
                  </a:cubicBezTo>
                  <a:cubicBezTo>
                    <a:pt x="28330" y="1036"/>
                    <a:pt x="28301" y="961"/>
                    <a:pt x="28213" y="936"/>
                  </a:cubicBezTo>
                  <a:lnTo>
                    <a:pt x="26826" y="936"/>
                  </a:lnTo>
                  <a:cubicBezTo>
                    <a:pt x="26745" y="887"/>
                    <a:pt x="26697" y="871"/>
                    <a:pt x="26648" y="839"/>
                  </a:cubicBezTo>
                  <a:cubicBezTo>
                    <a:pt x="26600" y="887"/>
                    <a:pt x="26568" y="904"/>
                    <a:pt x="26519" y="936"/>
                  </a:cubicBezTo>
                  <a:cubicBezTo>
                    <a:pt x="26487" y="920"/>
                    <a:pt x="26471" y="887"/>
                    <a:pt x="26422" y="855"/>
                  </a:cubicBezTo>
                  <a:lnTo>
                    <a:pt x="24583" y="855"/>
                  </a:lnTo>
                  <a:cubicBezTo>
                    <a:pt x="24551" y="823"/>
                    <a:pt x="24519" y="791"/>
                    <a:pt x="24487" y="758"/>
                  </a:cubicBezTo>
                  <a:lnTo>
                    <a:pt x="24212" y="758"/>
                  </a:lnTo>
                  <a:cubicBezTo>
                    <a:pt x="24180" y="791"/>
                    <a:pt x="24148" y="823"/>
                    <a:pt x="24132" y="839"/>
                  </a:cubicBezTo>
                  <a:cubicBezTo>
                    <a:pt x="24083" y="807"/>
                    <a:pt x="24051" y="774"/>
                    <a:pt x="24019" y="758"/>
                  </a:cubicBezTo>
                  <a:lnTo>
                    <a:pt x="22922" y="758"/>
                  </a:lnTo>
                  <a:cubicBezTo>
                    <a:pt x="22890" y="726"/>
                    <a:pt x="22874" y="694"/>
                    <a:pt x="22841" y="678"/>
                  </a:cubicBezTo>
                  <a:lnTo>
                    <a:pt x="22454" y="678"/>
                  </a:lnTo>
                  <a:cubicBezTo>
                    <a:pt x="22422" y="710"/>
                    <a:pt x="22406" y="726"/>
                    <a:pt x="22374" y="758"/>
                  </a:cubicBezTo>
                  <a:cubicBezTo>
                    <a:pt x="22341" y="726"/>
                    <a:pt x="22309" y="694"/>
                    <a:pt x="22277" y="662"/>
                  </a:cubicBezTo>
                  <a:lnTo>
                    <a:pt x="21728" y="662"/>
                  </a:lnTo>
                  <a:cubicBezTo>
                    <a:pt x="21696" y="629"/>
                    <a:pt x="21664" y="597"/>
                    <a:pt x="21632" y="581"/>
                  </a:cubicBezTo>
                  <a:cubicBezTo>
                    <a:pt x="21599" y="613"/>
                    <a:pt x="21567" y="645"/>
                    <a:pt x="21535" y="662"/>
                  </a:cubicBezTo>
                  <a:lnTo>
                    <a:pt x="21357" y="662"/>
                  </a:lnTo>
                  <a:cubicBezTo>
                    <a:pt x="21309" y="629"/>
                    <a:pt x="21277" y="597"/>
                    <a:pt x="21245" y="565"/>
                  </a:cubicBezTo>
                  <a:lnTo>
                    <a:pt x="20535" y="565"/>
                  </a:lnTo>
                  <a:cubicBezTo>
                    <a:pt x="20486" y="533"/>
                    <a:pt x="20454" y="500"/>
                    <a:pt x="20438" y="484"/>
                  </a:cubicBezTo>
                  <a:cubicBezTo>
                    <a:pt x="20390" y="516"/>
                    <a:pt x="20373" y="549"/>
                    <a:pt x="20341" y="565"/>
                  </a:cubicBezTo>
                  <a:cubicBezTo>
                    <a:pt x="20309" y="533"/>
                    <a:pt x="20277" y="516"/>
                    <a:pt x="20244" y="484"/>
                  </a:cubicBezTo>
                  <a:lnTo>
                    <a:pt x="19793" y="484"/>
                  </a:lnTo>
                  <a:cubicBezTo>
                    <a:pt x="19761" y="516"/>
                    <a:pt x="19728" y="533"/>
                    <a:pt x="19696" y="565"/>
                  </a:cubicBezTo>
                  <a:cubicBezTo>
                    <a:pt x="19680" y="549"/>
                    <a:pt x="19648" y="516"/>
                    <a:pt x="19615" y="484"/>
                  </a:cubicBezTo>
                  <a:lnTo>
                    <a:pt x="18631" y="484"/>
                  </a:lnTo>
                  <a:cubicBezTo>
                    <a:pt x="18535" y="420"/>
                    <a:pt x="18486" y="403"/>
                    <a:pt x="18438" y="371"/>
                  </a:cubicBezTo>
                  <a:cubicBezTo>
                    <a:pt x="18389" y="403"/>
                    <a:pt x="18357" y="436"/>
                    <a:pt x="18309" y="484"/>
                  </a:cubicBezTo>
                  <a:cubicBezTo>
                    <a:pt x="18269" y="480"/>
                    <a:pt x="18228" y="479"/>
                    <a:pt x="18186" y="479"/>
                  </a:cubicBezTo>
                  <a:cubicBezTo>
                    <a:pt x="18112" y="479"/>
                    <a:pt x="18037" y="483"/>
                    <a:pt x="17962" y="483"/>
                  </a:cubicBezTo>
                  <a:cubicBezTo>
                    <a:pt x="17894" y="483"/>
                    <a:pt x="17826" y="480"/>
                    <a:pt x="17760" y="468"/>
                  </a:cubicBezTo>
                  <a:cubicBezTo>
                    <a:pt x="17712" y="436"/>
                    <a:pt x="17696" y="403"/>
                    <a:pt x="17680" y="387"/>
                  </a:cubicBezTo>
                  <a:lnTo>
                    <a:pt x="17583" y="387"/>
                  </a:lnTo>
                  <a:cubicBezTo>
                    <a:pt x="17551" y="420"/>
                    <a:pt x="17518" y="452"/>
                    <a:pt x="17486" y="468"/>
                  </a:cubicBezTo>
                  <a:cubicBezTo>
                    <a:pt x="17454" y="436"/>
                    <a:pt x="17422" y="420"/>
                    <a:pt x="17389" y="387"/>
                  </a:cubicBezTo>
                  <a:lnTo>
                    <a:pt x="16389" y="387"/>
                  </a:lnTo>
                  <a:cubicBezTo>
                    <a:pt x="16341" y="355"/>
                    <a:pt x="16309" y="323"/>
                    <a:pt x="16292" y="307"/>
                  </a:cubicBezTo>
                  <a:cubicBezTo>
                    <a:pt x="16228" y="339"/>
                    <a:pt x="16180" y="371"/>
                    <a:pt x="16147" y="387"/>
                  </a:cubicBezTo>
                  <a:cubicBezTo>
                    <a:pt x="16063" y="373"/>
                    <a:pt x="16040" y="285"/>
                    <a:pt x="15959" y="285"/>
                  </a:cubicBezTo>
                  <a:cubicBezTo>
                    <a:pt x="15948" y="285"/>
                    <a:pt x="15935" y="287"/>
                    <a:pt x="15921" y="291"/>
                  </a:cubicBezTo>
                  <a:cubicBezTo>
                    <a:pt x="15889" y="323"/>
                    <a:pt x="15857" y="355"/>
                    <a:pt x="15825" y="387"/>
                  </a:cubicBezTo>
                  <a:lnTo>
                    <a:pt x="15228" y="387"/>
                  </a:lnTo>
                  <a:cubicBezTo>
                    <a:pt x="15212" y="387"/>
                    <a:pt x="15179" y="371"/>
                    <a:pt x="15147" y="355"/>
                  </a:cubicBezTo>
                  <a:cubicBezTo>
                    <a:pt x="15131" y="339"/>
                    <a:pt x="15115" y="307"/>
                    <a:pt x="15099" y="291"/>
                  </a:cubicBezTo>
                  <a:cubicBezTo>
                    <a:pt x="15050" y="339"/>
                    <a:pt x="15002" y="371"/>
                    <a:pt x="14954" y="387"/>
                  </a:cubicBezTo>
                  <a:cubicBezTo>
                    <a:pt x="14889" y="355"/>
                    <a:pt x="14841" y="323"/>
                    <a:pt x="14808" y="307"/>
                  </a:cubicBezTo>
                  <a:cubicBezTo>
                    <a:pt x="14760" y="339"/>
                    <a:pt x="14728" y="355"/>
                    <a:pt x="14712" y="371"/>
                  </a:cubicBezTo>
                  <a:lnTo>
                    <a:pt x="14470" y="371"/>
                  </a:lnTo>
                  <a:cubicBezTo>
                    <a:pt x="14373" y="323"/>
                    <a:pt x="14325" y="307"/>
                    <a:pt x="14276" y="274"/>
                  </a:cubicBezTo>
                  <a:cubicBezTo>
                    <a:pt x="14228" y="323"/>
                    <a:pt x="14196" y="355"/>
                    <a:pt x="14163" y="387"/>
                  </a:cubicBezTo>
                  <a:cubicBezTo>
                    <a:pt x="14131" y="355"/>
                    <a:pt x="14099" y="323"/>
                    <a:pt x="14066" y="291"/>
                  </a:cubicBezTo>
                  <a:lnTo>
                    <a:pt x="12147" y="291"/>
                  </a:lnTo>
                  <a:cubicBezTo>
                    <a:pt x="12099" y="258"/>
                    <a:pt x="12066" y="226"/>
                    <a:pt x="12050" y="194"/>
                  </a:cubicBezTo>
                  <a:lnTo>
                    <a:pt x="11873" y="194"/>
                  </a:lnTo>
                  <a:cubicBezTo>
                    <a:pt x="11808" y="242"/>
                    <a:pt x="11760" y="274"/>
                    <a:pt x="11728" y="291"/>
                  </a:cubicBezTo>
                  <a:cubicBezTo>
                    <a:pt x="11643" y="276"/>
                    <a:pt x="11608" y="188"/>
                    <a:pt x="11535" y="188"/>
                  </a:cubicBezTo>
                  <a:cubicBezTo>
                    <a:pt x="11525" y="188"/>
                    <a:pt x="11514" y="190"/>
                    <a:pt x="11502" y="194"/>
                  </a:cubicBezTo>
                  <a:cubicBezTo>
                    <a:pt x="11470" y="226"/>
                    <a:pt x="11437" y="258"/>
                    <a:pt x="11405" y="291"/>
                  </a:cubicBezTo>
                  <a:lnTo>
                    <a:pt x="11002" y="291"/>
                  </a:lnTo>
                  <a:cubicBezTo>
                    <a:pt x="10969" y="291"/>
                    <a:pt x="10937" y="274"/>
                    <a:pt x="10921" y="258"/>
                  </a:cubicBezTo>
                  <a:cubicBezTo>
                    <a:pt x="10889" y="242"/>
                    <a:pt x="10873" y="226"/>
                    <a:pt x="10857" y="194"/>
                  </a:cubicBezTo>
                  <a:lnTo>
                    <a:pt x="10566" y="194"/>
                  </a:lnTo>
                  <a:cubicBezTo>
                    <a:pt x="10534" y="226"/>
                    <a:pt x="10502" y="258"/>
                    <a:pt x="10486" y="291"/>
                  </a:cubicBezTo>
                  <a:lnTo>
                    <a:pt x="9744" y="291"/>
                  </a:lnTo>
                  <a:cubicBezTo>
                    <a:pt x="9711" y="258"/>
                    <a:pt x="9695" y="242"/>
                    <a:pt x="9663" y="210"/>
                  </a:cubicBezTo>
                  <a:lnTo>
                    <a:pt x="9082" y="210"/>
                  </a:lnTo>
                  <a:cubicBezTo>
                    <a:pt x="9066" y="226"/>
                    <a:pt x="9050" y="258"/>
                    <a:pt x="9002" y="291"/>
                  </a:cubicBezTo>
                  <a:lnTo>
                    <a:pt x="8647" y="291"/>
                  </a:lnTo>
                  <a:cubicBezTo>
                    <a:pt x="8598" y="339"/>
                    <a:pt x="8566" y="355"/>
                    <a:pt x="8534" y="371"/>
                  </a:cubicBezTo>
                  <a:cubicBezTo>
                    <a:pt x="8502" y="339"/>
                    <a:pt x="8485" y="323"/>
                    <a:pt x="8453" y="291"/>
                  </a:cubicBezTo>
                  <a:cubicBezTo>
                    <a:pt x="8409" y="287"/>
                    <a:pt x="8365" y="286"/>
                    <a:pt x="8322" y="286"/>
                  </a:cubicBezTo>
                  <a:cubicBezTo>
                    <a:pt x="8244" y="286"/>
                    <a:pt x="8167" y="289"/>
                    <a:pt x="8091" y="289"/>
                  </a:cubicBezTo>
                  <a:cubicBezTo>
                    <a:pt x="8022" y="289"/>
                    <a:pt x="7954" y="286"/>
                    <a:pt x="7889" y="274"/>
                  </a:cubicBezTo>
                  <a:cubicBezTo>
                    <a:pt x="7856" y="242"/>
                    <a:pt x="7824" y="226"/>
                    <a:pt x="7808" y="194"/>
                  </a:cubicBezTo>
                  <a:cubicBezTo>
                    <a:pt x="7760" y="242"/>
                    <a:pt x="7711" y="274"/>
                    <a:pt x="7679" y="307"/>
                  </a:cubicBezTo>
                  <a:cubicBezTo>
                    <a:pt x="7614" y="274"/>
                    <a:pt x="7566" y="242"/>
                    <a:pt x="7518" y="210"/>
                  </a:cubicBezTo>
                  <a:cubicBezTo>
                    <a:pt x="7485" y="242"/>
                    <a:pt x="7453" y="274"/>
                    <a:pt x="7437" y="274"/>
                  </a:cubicBezTo>
                  <a:lnTo>
                    <a:pt x="7066" y="274"/>
                  </a:lnTo>
                  <a:cubicBezTo>
                    <a:pt x="7018" y="242"/>
                    <a:pt x="7001" y="226"/>
                    <a:pt x="6985" y="226"/>
                  </a:cubicBezTo>
                  <a:cubicBezTo>
                    <a:pt x="6905" y="258"/>
                    <a:pt x="6856" y="274"/>
                    <a:pt x="6808" y="307"/>
                  </a:cubicBezTo>
                  <a:cubicBezTo>
                    <a:pt x="6759" y="258"/>
                    <a:pt x="6727" y="226"/>
                    <a:pt x="6695" y="194"/>
                  </a:cubicBezTo>
                  <a:lnTo>
                    <a:pt x="5872" y="194"/>
                  </a:lnTo>
                  <a:cubicBezTo>
                    <a:pt x="5840" y="226"/>
                    <a:pt x="5808" y="258"/>
                    <a:pt x="5775" y="291"/>
                  </a:cubicBezTo>
                  <a:cubicBezTo>
                    <a:pt x="5743" y="258"/>
                    <a:pt x="5711" y="226"/>
                    <a:pt x="5679" y="194"/>
                  </a:cubicBezTo>
                  <a:cubicBezTo>
                    <a:pt x="5646" y="226"/>
                    <a:pt x="5630" y="258"/>
                    <a:pt x="5598" y="274"/>
                  </a:cubicBezTo>
                  <a:lnTo>
                    <a:pt x="5308" y="274"/>
                  </a:lnTo>
                  <a:cubicBezTo>
                    <a:pt x="5275" y="242"/>
                    <a:pt x="5259" y="226"/>
                    <a:pt x="5243" y="210"/>
                  </a:cubicBezTo>
                  <a:lnTo>
                    <a:pt x="4662" y="210"/>
                  </a:lnTo>
                  <a:cubicBezTo>
                    <a:pt x="4630" y="242"/>
                    <a:pt x="4614" y="258"/>
                    <a:pt x="4582" y="291"/>
                  </a:cubicBezTo>
                  <a:cubicBezTo>
                    <a:pt x="4550" y="258"/>
                    <a:pt x="4517" y="226"/>
                    <a:pt x="4485" y="194"/>
                  </a:cubicBezTo>
                  <a:lnTo>
                    <a:pt x="3566" y="194"/>
                  </a:lnTo>
                  <a:cubicBezTo>
                    <a:pt x="3533" y="162"/>
                    <a:pt x="3501" y="129"/>
                    <a:pt x="3469" y="97"/>
                  </a:cubicBezTo>
                  <a:lnTo>
                    <a:pt x="3291" y="97"/>
                  </a:lnTo>
                  <a:cubicBezTo>
                    <a:pt x="3243" y="65"/>
                    <a:pt x="3211" y="32"/>
                    <a:pt x="3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3"/>
            <p:cNvSpPr/>
            <p:nvPr/>
          </p:nvSpPr>
          <p:spPr>
            <a:xfrm>
              <a:off x="3098650" y="4592100"/>
              <a:ext cx="20975" cy="12125"/>
            </a:xfrm>
            <a:custGeom>
              <a:avLst/>
              <a:gdLst/>
              <a:ahLst/>
              <a:cxnLst/>
              <a:rect l="l" t="t" r="r" b="b"/>
              <a:pathLst>
                <a:path w="839" h="485" extrusionOk="0">
                  <a:moveTo>
                    <a:pt x="177" y="1"/>
                  </a:moveTo>
                  <a:cubicBezTo>
                    <a:pt x="97" y="65"/>
                    <a:pt x="48" y="98"/>
                    <a:pt x="0" y="146"/>
                  </a:cubicBezTo>
                  <a:cubicBezTo>
                    <a:pt x="65" y="178"/>
                    <a:pt x="129" y="194"/>
                    <a:pt x="145" y="194"/>
                  </a:cubicBezTo>
                  <a:cubicBezTo>
                    <a:pt x="210" y="307"/>
                    <a:pt x="274" y="388"/>
                    <a:pt x="323" y="485"/>
                  </a:cubicBezTo>
                  <a:cubicBezTo>
                    <a:pt x="387" y="356"/>
                    <a:pt x="516" y="388"/>
                    <a:pt x="597" y="307"/>
                  </a:cubicBezTo>
                  <a:cubicBezTo>
                    <a:pt x="645" y="259"/>
                    <a:pt x="758" y="275"/>
                    <a:pt x="839" y="259"/>
                  </a:cubicBezTo>
                  <a:cubicBezTo>
                    <a:pt x="839" y="211"/>
                    <a:pt x="839" y="178"/>
                    <a:pt x="839" y="130"/>
                  </a:cubicBezTo>
                  <a:cubicBezTo>
                    <a:pt x="807" y="98"/>
                    <a:pt x="758" y="65"/>
                    <a:pt x="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3"/>
            <p:cNvSpPr/>
            <p:nvPr/>
          </p:nvSpPr>
          <p:spPr>
            <a:xfrm>
              <a:off x="2123950" y="4615400"/>
              <a:ext cx="11725" cy="9400"/>
            </a:xfrm>
            <a:custGeom>
              <a:avLst/>
              <a:gdLst/>
              <a:ahLst/>
              <a:cxnLst/>
              <a:rect l="l" t="t" r="r" b="b"/>
              <a:pathLst>
                <a:path w="469" h="376" extrusionOk="0">
                  <a:moveTo>
                    <a:pt x="165" y="1"/>
                  </a:moveTo>
                  <a:cubicBezTo>
                    <a:pt x="154" y="1"/>
                    <a:pt x="142" y="2"/>
                    <a:pt x="130" y="4"/>
                  </a:cubicBezTo>
                  <a:cubicBezTo>
                    <a:pt x="82" y="101"/>
                    <a:pt x="33" y="182"/>
                    <a:pt x="1" y="279"/>
                  </a:cubicBezTo>
                  <a:cubicBezTo>
                    <a:pt x="1" y="295"/>
                    <a:pt x="33" y="343"/>
                    <a:pt x="49" y="375"/>
                  </a:cubicBezTo>
                  <a:cubicBezTo>
                    <a:pt x="82" y="343"/>
                    <a:pt x="130" y="311"/>
                    <a:pt x="162" y="279"/>
                  </a:cubicBezTo>
                  <a:cubicBezTo>
                    <a:pt x="184" y="257"/>
                    <a:pt x="205" y="248"/>
                    <a:pt x="225" y="248"/>
                  </a:cubicBezTo>
                  <a:cubicBezTo>
                    <a:pt x="295" y="248"/>
                    <a:pt x="356" y="354"/>
                    <a:pt x="429" y="354"/>
                  </a:cubicBezTo>
                  <a:cubicBezTo>
                    <a:pt x="442" y="354"/>
                    <a:pt x="455" y="351"/>
                    <a:pt x="469" y="343"/>
                  </a:cubicBezTo>
                  <a:lnTo>
                    <a:pt x="469" y="214"/>
                  </a:lnTo>
                  <a:cubicBezTo>
                    <a:pt x="350" y="169"/>
                    <a:pt x="299"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3"/>
            <p:cNvSpPr/>
            <p:nvPr/>
          </p:nvSpPr>
          <p:spPr>
            <a:xfrm>
              <a:off x="2178800" y="4361850"/>
              <a:ext cx="4875" cy="9300"/>
            </a:xfrm>
            <a:custGeom>
              <a:avLst/>
              <a:gdLst/>
              <a:ahLst/>
              <a:cxnLst/>
              <a:rect l="l" t="t" r="r" b="b"/>
              <a:pathLst>
                <a:path w="195" h="372" extrusionOk="0">
                  <a:moveTo>
                    <a:pt x="65" y="0"/>
                  </a:moveTo>
                  <a:cubicBezTo>
                    <a:pt x="1" y="130"/>
                    <a:pt x="1" y="259"/>
                    <a:pt x="49" y="371"/>
                  </a:cubicBezTo>
                  <a:cubicBezTo>
                    <a:pt x="97" y="323"/>
                    <a:pt x="162" y="291"/>
                    <a:pt x="194" y="275"/>
                  </a:cubicBezTo>
                  <a:cubicBezTo>
                    <a:pt x="146" y="162"/>
                    <a:pt x="97" y="81"/>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3"/>
            <p:cNvSpPr/>
            <p:nvPr/>
          </p:nvSpPr>
          <p:spPr>
            <a:xfrm>
              <a:off x="2123950" y="4495725"/>
              <a:ext cx="6900" cy="5000"/>
            </a:xfrm>
            <a:custGeom>
              <a:avLst/>
              <a:gdLst/>
              <a:ahLst/>
              <a:cxnLst/>
              <a:rect l="l" t="t" r="r" b="b"/>
              <a:pathLst>
                <a:path w="276" h="200" extrusionOk="0">
                  <a:moveTo>
                    <a:pt x="162" y="1"/>
                  </a:moveTo>
                  <a:cubicBezTo>
                    <a:pt x="130" y="1"/>
                    <a:pt x="82" y="17"/>
                    <a:pt x="1" y="17"/>
                  </a:cubicBezTo>
                  <a:cubicBezTo>
                    <a:pt x="1" y="81"/>
                    <a:pt x="17" y="130"/>
                    <a:pt x="17" y="178"/>
                  </a:cubicBezTo>
                  <a:cubicBezTo>
                    <a:pt x="72" y="178"/>
                    <a:pt x="128" y="199"/>
                    <a:pt x="177" y="199"/>
                  </a:cubicBezTo>
                  <a:cubicBezTo>
                    <a:pt x="214" y="199"/>
                    <a:pt x="248" y="187"/>
                    <a:pt x="275" y="146"/>
                  </a:cubicBezTo>
                  <a:cubicBezTo>
                    <a:pt x="243" y="98"/>
                    <a:pt x="211" y="65"/>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3"/>
            <p:cNvSpPr/>
            <p:nvPr/>
          </p:nvSpPr>
          <p:spPr>
            <a:xfrm>
              <a:off x="3080500" y="4589300"/>
              <a:ext cx="6075" cy="4875"/>
            </a:xfrm>
            <a:custGeom>
              <a:avLst/>
              <a:gdLst/>
              <a:ahLst/>
              <a:cxnLst/>
              <a:rect l="l" t="t" r="r" b="b"/>
              <a:pathLst>
                <a:path w="243" h="195" extrusionOk="0">
                  <a:moveTo>
                    <a:pt x="145" y="0"/>
                  </a:moveTo>
                  <a:cubicBezTo>
                    <a:pt x="81" y="16"/>
                    <a:pt x="32" y="32"/>
                    <a:pt x="0" y="48"/>
                  </a:cubicBezTo>
                  <a:cubicBezTo>
                    <a:pt x="100" y="160"/>
                    <a:pt x="131" y="194"/>
                    <a:pt x="173" y="194"/>
                  </a:cubicBezTo>
                  <a:cubicBezTo>
                    <a:pt x="192" y="194"/>
                    <a:pt x="212" y="187"/>
                    <a:pt x="242" y="177"/>
                  </a:cubicBezTo>
                  <a:cubicBezTo>
                    <a:pt x="210" y="129"/>
                    <a:pt x="178" y="65"/>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3"/>
            <p:cNvSpPr/>
            <p:nvPr/>
          </p:nvSpPr>
          <p:spPr>
            <a:xfrm>
              <a:off x="3073625" y="4591700"/>
              <a:ext cx="6900" cy="5175"/>
            </a:xfrm>
            <a:custGeom>
              <a:avLst/>
              <a:gdLst/>
              <a:ahLst/>
              <a:cxnLst/>
              <a:rect l="l" t="t" r="r" b="b"/>
              <a:pathLst>
                <a:path w="276" h="207" extrusionOk="0">
                  <a:moveTo>
                    <a:pt x="275" y="1"/>
                  </a:moveTo>
                  <a:cubicBezTo>
                    <a:pt x="178" y="65"/>
                    <a:pt x="98" y="114"/>
                    <a:pt x="1" y="162"/>
                  </a:cubicBezTo>
                  <a:cubicBezTo>
                    <a:pt x="41" y="194"/>
                    <a:pt x="82" y="206"/>
                    <a:pt x="126" y="206"/>
                  </a:cubicBezTo>
                  <a:cubicBezTo>
                    <a:pt x="170" y="206"/>
                    <a:pt x="219" y="194"/>
                    <a:pt x="275" y="178"/>
                  </a:cubicBezTo>
                  <a:cubicBezTo>
                    <a:pt x="275" y="130"/>
                    <a:pt x="275" y="65"/>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3"/>
            <p:cNvSpPr/>
            <p:nvPr/>
          </p:nvSpPr>
          <p:spPr>
            <a:xfrm>
              <a:off x="2107825" y="4507850"/>
              <a:ext cx="4475" cy="2025"/>
            </a:xfrm>
            <a:custGeom>
              <a:avLst/>
              <a:gdLst/>
              <a:ahLst/>
              <a:cxnLst/>
              <a:rect l="l" t="t" r="r" b="b"/>
              <a:pathLst>
                <a:path w="179" h="81" extrusionOk="0">
                  <a:moveTo>
                    <a:pt x="107" y="0"/>
                  </a:moveTo>
                  <a:cubicBezTo>
                    <a:pt x="85" y="0"/>
                    <a:pt x="54" y="12"/>
                    <a:pt x="1" y="32"/>
                  </a:cubicBezTo>
                  <a:cubicBezTo>
                    <a:pt x="25" y="72"/>
                    <a:pt x="57" y="80"/>
                    <a:pt x="89" y="80"/>
                  </a:cubicBezTo>
                  <a:cubicBezTo>
                    <a:pt x="111" y="80"/>
                    <a:pt x="132" y="77"/>
                    <a:pt x="152" y="77"/>
                  </a:cubicBezTo>
                  <a:cubicBezTo>
                    <a:pt x="161" y="77"/>
                    <a:pt x="170" y="78"/>
                    <a:pt x="178" y="80"/>
                  </a:cubicBezTo>
                  <a:cubicBezTo>
                    <a:pt x="150" y="24"/>
                    <a:pt x="138" y="0"/>
                    <a:pt x="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3"/>
            <p:cNvSpPr/>
            <p:nvPr/>
          </p:nvSpPr>
          <p:spPr>
            <a:xfrm>
              <a:off x="2195350" y="4367100"/>
              <a:ext cx="2425" cy="4050"/>
            </a:xfrm>
            <a:custGeom>
              <a:avLst/>
              <a:gdLst/>
              <a:ahLst/>
              <a:cxnLst/>
              <a:rect l="l" t="t" r="r" b="b"/>
              <a:pathLst>
                <a:path w="97" h="162" extrusionOk="0">
                  <a:moveTo>
                    <a:pt x="65" y="0"/>
                  </a:moveTo>
                  <a:cubicBezTo>
                    <a:pt x="48" y="0"/>
                    <a:pt x="0" y="16"/>
                    <a:pt x="0" y="32"/>
                  </a:cubicBezTo>
                  <a:cubicBezTo>
                    <a:pt x="0" y="81"/>
                    <a:pt x="16" y="113"/>
                    <a:pt x="16" y="161"/>
                  </a:cubicBezTo>
                  <a:lnTo>
                    <a:pt x="81" y="161"/>
                  </a:lnTo>
                  <a:cubicBezTo>
                    <a:pt x="81" y="113"/>
                    <a:pt x="97" y="81"/>
                    <a:pt x="97" y="32"/>
                  </a:cubicBezTo>
                  <a:cubicBezTo>
                    <a:pt x="97"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3"/>
            <p:cNvSpPr/>
            <p:nvPr/>
          </p:nvSpPr>
          <p:spPr>
            <a:xfrm>
              <a:off x="3068000" y="4592100"/>
              <a:ext cx="3250" cy="4475"/>
            </a:xfrm>
            <a:custGeom>
              <a:avLst/>
              <a:gdLst/>
              <a:ahLst/>
              <a:cxnLst/>
              <a:rect l="l" t="t" r="r" b="b"/>
              <a:pathLst>
                <a:path w="130" h="179" extrusionOk="0">
                  <a:moveTo>
                    <a:pt x="97" y="1"/>
                  </a:moveTo>
                  <a:lnTo>
                    <a:pt x="97" y="1"/>
                  </a:lnTo>
                  <a:cubicBezTo>
                    <a:pt x="0" y="33"/>
                    <a:pt x="65" y="130"/>
                    <a:pt x="32" y="178"/>
                  </a:cubicBezTo>
                  <a:cubicBezTo>
                    <a:pt x="129" y="130"/>
                    <a:pt x="129" y="130"/>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3"/>
            <p:cNvSpPr/>
            <p:nvPr/>
          </p:nvSpPr>
          <p:spPr>
            <a:xfrm>
              <a:off x="2193325" y="4373550"/>
              <a:ext cx="1625" cy="2450"/>
            </a:xfrm>
            <a:custGeom>
              <a:avLst/>
              <a:gdLst/>
              <a:ahLst/>
              <a:cxnLst/>
              <a:rect l="l" t="t" r="r" b="b"/>
              <a:pathLst>
                <a:path w="65" h="98" extrusionOk="0">
                  <a:moveTo>
                    <a:pt x="33" y="0"/>
                  </a:moveTo>
                  <a:cubicBezTo>
                    <a:pt x="33" y="32"/>
                    <a:pt x="16" y="49"/>
                    <a:pt x="16" y="65"/>
                  </a:cubicBezTo>
                  <a:cubicBezTo>
                    <a:pt x="0" y="81"/>
                    <a:pt x="33" y="97"/>
                    <a:pt x="33" y="97"/>
                  </a:cubicBezTo>
                  <a:cubicBezTo>
                    <a:pt x="49" y="81"/>
                    <a:pt x="65" y="65"/>
                    <a:pt x="65" y="49"/>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3"/>
            <p:cNvSpPr/>
            <p:nvPr/>
          </p:nvSpPr>
          <p:spPr>
            <a:xfrm>
              <a:off x="2112275" y="4509050"/>
              <a:ext cx="2425" cy="2850"/>
            </a:xfrm>
            <a:custGeom>
              <a:avLst/>
              <a:gdLst/>
              <a:ahLst/>
              <a:cxnLst/>
              <a:rect l="l" t="t" r="r" b="b"/>
              <a:pathLst>
                <a:path w="97" h="114" extrusionOk="0">
                  <a:moveTo>
                    <a:pt x="0" y="0"/>
                  </a:moveTo>
                  <a:lnTo>
                    <a:pt x="0" y="0"/>
                  </a:lnTo>
                  <a:cubicBezTo>
                    <a:pt x="12" y="61"/>
                    <a:pt x="15" y="114"/>
                    <a:pt x="52" y="114"/>
                  </a:cubicBezTo>
                  <a:cubicBezTo>
                    <a:pt x="63" y="114"/>
                    <a:pt x="78" y="108"/>
                    <a:pt x="97" y="97"/>
                  </a:cubicBezTo>
                  <a:cubicBezTo>
                    <a:pt x="65" y="65"/>
                    <a:pt x="32"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3"/>
            <p:cNvSpPr/>
            <p:nvPr/>
          </p:nvSpPr>
          <p:spPr>
            <a:xfrm>
              <a:off x="2114675" y="4515100"/>
              <a:ext cx="2450" cy="1325"/>
            </a:xfrm>
            <a:custGeom>
              <a:avLst/>
              <a:gdLst/>
              <a:ahLst/>
              <a:cxnLst/>
              <a:rect l="l" t="t" r="r" b="b"/>
              <a:pathLst>
                <a:path w="98" h="53" extrusionOk="0">
                  <a:moveTo>
                    <a:pt x="65" y="0"/>
                  </a:moveTo>
                  <a:cubicBezTo>
                    <a:pt x="49" y="0"/>
                    <a:pt x="17" y="16"/>
                    <a:pt x="1" y="32"/>
                  </a:cubicBezTo>
                  <a:cubicBezTo>
                    <a:pt x="14" y="32"/>
                    <a:pt x="27" y="53"/>
                    <a:pt x="31" y="53"/>
                  </a:cubicBezTo>
                  <a:cubicBezTo>
                    <a:pt x="33" y="53"/>
                    <a:pt x="33" y="52"/>
                    <a:pt x="33" y="48"/>
                  </a:cubicBezTo>
                  <a:cubicBezTo>
                    <a:pt x="49" y="48"/>
                    <a:pt x="82" y="32"/>
                    <a:pt x="98" y="32"/>
                  </a:cubicBezTo>
                  <a:cubicBezTo>
                    <a:pt x="82" y="16"/>
                    <a:pt x="65" y="0"/>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3"/>
            <p:cNvSpPr/>
            <p:nvPr/>
          </p:nvSpPr>
          <p:spPr>
            <a:xfrm>
              <a:off x="3074050" y="4589700"/>
              <a:ext cx="1625" cy="2425"/>
            </a:xfrm>
            <a:custGeom>
              <a:avLst/>
              <a:gdLst/>
              <a:ahLst/>
              <a:cxnLst/>
              <a:rect l="l" t="t" r="r" b="b"/>
              <a:pathLst>
                <a:path w="65" h="97" extrusionOk="0">
                  <a:moveTo>
                    <a:pt x="32" y="0"/>
                  </a:moveTo>
                  <a:cubicBezTo>
                    <a:pt x="16" y="16"/>
                    <a:pt x="0" y="49"/>
                    <a:pt x="0" y="65"/>
                  </a:cubicBezTo>
                  <a:cubicBezTo>
                    <a:pt x="16" y="81"/>
                    <a:pt x="16" y="81"/>
                    <a:pt x="32" y="97"/>
                  </a:cubicBezTo>
                  <a:cubicBezTo>
                    <a:pt x="32" y="81"/>
                    <a:pt x="48" y="49"/>
                    <a:pt x="65" y="32"/>
                  </a:cubicBezTo>
                  <a:cubicBezTo>
                    <a:pt x="65" y="16"/>
                    <a:pt x="32" y="16"/>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3"/>
            <p:cNvSpPr/>
            <p:nvPr/>
          </p:nvSpPr>
          <p:spPr>
            <a:xfrm>
              <a:off x="3051050" y="4594525"/>
              <a:ext cx="1650" cy="2050"/>
            </a:xfrm>
            <a:custGeom>
              <a:avLst/>
              <a:gdLst/>
              <a:ahLst/>
              <a:cxnLst/>
              <a:rect l="l" t="t" r="r" b="b"/>
              <a:pathLst>
                <a:path w="66" h="82" extrusionOk="0">
                  <a:moveTo>
                    <a:pt x="33" y="1"/>
                  </a:moveTo>
                  <a:cubicBezTo>
                    <a:pt x="17" y="1"/>
                    <a:pt x="1" y="17"/>
                    <a:pt x="1" y="33"/>
                  </a:cubicBezTo>
                  <a:cubicBezTo>
                    <a:pt x="1" y="49"/>
                    <a:pt x="17" y="65"/>
                    <a:pt x="33" y="81"/>
                  </a:cubicBezTo>
                  <a:cubicBezTo>
                    <a:pt x="33" y="81"/>
                    <a:pt x="49" y="65"/>
                    <a:pt x="65" y="49"/>
                  </a:cubicBezTo>
                  <a:cubicBezTo>
                    <a:pt x="49" y="33"/>
                    <a:pt x="33"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3"/>
            <p:cNvSpPr/>
            <p:nvPr/>
          </p:nvSpPr>
          <p:spPr>
            <a:xfrm>
              <a:off x="3101450" y="4611075"/>
              <a:ext cx="2050" cy="1625"/>
            </a:xfrm>
            <a:custGeom>
              <a:avLst/>
              <a:gdLst/>
              <a:ahLst/>
              <a:cxnLst/>
              <a:rect l="l" t="t" r="r" b="b"/>
              <a:pathLst>
                <a:path w="82" h="65" extrusionOk="0">
                  <a:moveTo>
                    <a:pt x="33" y="0"/>
                  </a:moveTo>
                  <a:cubicBezTo>
                    <a:pt x="17" y="16"/>
                    <a:pt x="1" y="32"/>
                    <a:pt x="1" y="32"/>
                  </a:cubicBezTo>
                  <a:cubicBezTo>
                    <a:pt x="17" y="48"/>
                    <a:pt x="33" y="65"/>
                    <a:pt x="49" y="65"/>
                  </a:cubicBezTo>
                  <a:cubicBezTo>
                    <a:pt x="65" y="65"/>
                    <a:pt x="82" y="48"/>
                    <a:pt x="82" y="32"/>
                  </a:cubicBezTo>
                  <a:cubicBezTo>
                    <a:pt x="65" y="32"/>
                    <a:pt x="49"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3"/>
            <p:cNvSpPr/>
            <p:nvPr/>
          </p:nvSpPr>
          <p:spPr>
            <a:xfrm>
              <a:off x="3097025" y="4613075"/>
              <a:ext cx="1650" cy="2450"/>
            </a:xfrm>
            <a:custGeom>
              <a:avLst/>
              <a:gdLst/>
              <a:ahLst/>
              <a:cxnLst/>
              <a:rect l="l" t="t" r="r" b="b"/>
              <a:pathLst>
                <a:path w="66" h="98" extrusionOk="0">
                  <a:moveTo>
                    <a:pt x="33" y="1"/>
                  </a:moveTo>
                  <a:cubicBezTo>
                    <a:pt x="17" y="17"/>
                    <a:pt x="1" y="33"/>
                    <a:pt x="1" y="33"/>
                  </a:cubicBezTo>
                  <a:cubicBezTo>
                    <a:pt x="1" y="65"/>
                    <a:pt x="17" y="81"/>
                    <a:pt x="33" y="97"/>
                  </a:cubicBezTo>
                  <a:cubicBezTo>
                    <a:pt x="49" y="81"/>
                    <a:pt x="49" y="81"/>
                    <a:pt x="65" y="65"/>
                  </a:cubicBezTo>
                  <a:cubicBezTo>
                    <a:pt x="49" y="49"/>
                    <a:pt x="49" y="17"/>
                    <a:pt x="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3"/>
            <p:cNvSpPr/>
            <p:nvPr/>
          </p:nvSpPr>
          <p:spPr>
            <a:xfrm>
              <a:off x="2134850" y="4617925"/>
              <a:ext cx="3650" cy="2450"/>
            </a:xfrm>
            <a:custGeom>
              <a:avLst/>
              <a:gdLst/>
              <a:ahLst/>
              <a:cxnLst/>
              <a:rect l="l" t="t" r="r" b="b"/>
              <a:pathLst>
                <a:path w="146" h="98" extrusionOk="0">
                  <a:moveTo>
                    <a:pt x="81" y="0"/>
                  </a:moveTo>
                  <a:cubicBezTo>
                    <a:pt x="65" y="33"/>
                    <a:pt x="33" y="65"/>
                    <a:pt x="0" y="97"/>
                  </a:cubicBezTo>
                  <a:cubicBezTo>
                    <a:pt x="65" y="81"/>
                    <a:pt x="146" y="81"/>
                    <a:pt x="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3"/>
            <p:cNvSpPr/>
            <p:nvPr/>
          </p:nvSpPr>
          <p:spPr>
            <a:xfrm>
              <a:off x="2478825" y="4437250"/>
              <a:ext cx="2450" cy="1725"/>
            </a:xfrm>
            <a:custGeom>
              <a:avLst/>
              <a:gdLst/>
              <a:ahLst/>
              <a:cxnLst/>
              <a:rect l="l" t="t" r="r" b="b"/>
              <a:pathLst>
                <a:path w="98" h="69" extrusionOk="0">
                  <a:moveTo>
                    <a:pt x="1" y="1"/>
                  </a:moveTo>
                  <a:cubicBezTo>
                    <a:pt x="17" y="17"/>
                    <a:pt x="17" y="65"/>
                    <a:pt x="33" y="65"/>
                  </a:cubicBezTo>
                  <a:cubicBezTo>
                    <a:pt x="42" y="68"/>
                    <a:pt x="49" y="69"/>
                    <a:pt x="56" y="69"/>
                  </a:cubicBezTo>
                  <a:cubicBezTo>
                    <a:pt x="97" y="69"/>
                    <a:pt x="97" y="29"/>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3"/>
            <p:cNvSpPr/>
            <p:nvPr/>
          </p:nvSpPr>
          <p:spPr>
            <a:xfrm>
              <a:off x="2453425" y="4444525"/>
              <a:ext cx="2450" cy="1625"/>
            </a:xfrm>
            <a:custGeom>
              <a:avLst/>
              <a:gdLst/>
              <a:ahLst/>
              <a:cxnLst/>
              <a:rect l="l" t="t" r="r" b="b"/>
              <a:pathLst>
                <a:path w="98" h="65" extrusionOk="0">
                  <a:moveTo>
                    <a:pt x="33" y="0"/>
                  </a:moveTo>
                  <a:cubicBezTo>
                    <a:pt x="33" y="0"/>
                    <a:pt x="17" y="16"/>
                    <a:pt x="0" y="32"/>
                  </a:cubicBezTo>
                  <a:cubicBezTo>
                    <a:pt x="33" y="49"/>
                    <a:pt x="49" y="49"/>
                    <a:pt x="65" y="65"/>
                  </a:cubicBezTo>
                  <a:cubicBezTo>
                    <a:pt x="81" y="49"/>
                    <a:pt x="81" y="49"/>
                    <a:pt x="97" y="32"/>
                  </a:cubicBezTo>
                  <a:cubicBezTo>
                    <a:pt x="81" y="16"/>
                    <a:pt x="65" y="16"/>
                    <a:pt x="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13" name="Google Shape;1613;p23"/>
          <p:cNvPicPr preferRelativeResize="0"/>
          <p:nvPr/>
        </p:nvPicPr>
        <p:blipFill rotWithShape="1">
          <a:blip r:embed="rId5">
            <a:alphaModFix amt="19000"/>
          </a:blip>
          <a:srcRect t="159" b="159"/>
          <a:stretch/>
        </p:blipFill>
        <p:spPr>
          <a:xfrm>
            <a:off x="-1376" y="0"/>
            <a:ext cx="9173673" cy="5143501"/>
          </a:xfrm>
          <a:prstGeom prst="rect">
            <a:avLst/>
          </a:prstGeom>
          <a:noFill/>
          <a:ln>
            <a:noFill/>
          </a:ln>
        </p:spPr>
      </p:pic>
      <p:sp>
        <p:nvSpPr>
          <p:cNvPr id="1614" name="Google Shape;1614;p23"/>
          <p:cNvSpPr txBox="1">
            <a:spLocks noGrp="1"/>
          </p:cNvSpPr>
          <p:nvPr>
            <p:ph type="title"/>
          </p:nvPr>
        </p:nvSpPr>
        <p:spPr>
          <a:xfrm>
            <a:off x="2913900" y="1640400"/>
            <a:ext cx="33162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15" name="Google Shape;1615;p23"/>
          <p:cNvSpPr txBox="1">
            <a:spLocks noGrp="1"/>
          </p:cNvSpPr>
          <p:nvPr>
            <p:ph type="subTitle" idx="1"/>
          </p:nvPr>
        </p:nvSpPr>
        <p:spPr>
          <a:xfrm>
            <a:off x="2913900" y="2289300"/>
            <a:ext cx="3316200" cy="1213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4900" y="468350"/>
            <a:ext cx="7716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1pPr>
            <a:lvl2pPr lvl="1">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2pPr>
            <a:lvl3pPr lvl="2">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3pPr>
            <a:lvl4pPr lvl="3">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4pPr>
            <a:lvl5pPr lvl="4">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5pPr>
            <a:lvl6pPr lvl="5">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6pPr>
            <a:lvl7pPr lvl="6">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7pPr>
            <a:lvl8pPr lvl="7">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8pPr>
            <a:lvl9pPr lvl="8">
              <a:spcBef>
                <a:spcPts val="0"/>
              </a:spcBef>
              <a:spcAft>
                <a:spcPts val="0"/>
              </a:spcAft>
              <a:buClr>
                <a:schemeClr val="dk1"/>
              </a:buClr>
              <a:buSzPts val="3000"/>
              <a:buFont typeface="DM Serif Text"/>
              <a:buNone/>
              <a:defRPr sz="3000">
                <a:solidFill>
                  <a:schemeClr val="dk1"/>
                </a:solidFill>
                <a:latin typeface="DM Serif Text"/>
                <a:ea typeface="DM Serif Text"/>
                <a:cs typeface="DM Serif Text"/>
                <a:sym typeface="DM Serif Text"/>
              </a:defRPr>
            </a:lvl9pPr>
          </a:lstStyle>
          <a:p>
            <a:endParaRPr/>
          </a:p>
        </p:txBody>
      </p:sp>
      <p:sp>
        <p:nvSpPr>
          <p:cNvPr id="7" name="Google Shape;7;p1"/>
          <p:cNvSpPr txBox="1">
            <a:spLocks noGrp="1"/>
          </p:cNvSpPr>
          <p:nvPr>
            <p:ph type="body" idx="1"/>
          </p:nvPr>
        </p:nvSpPr>
        <p:spPr>
          <a:xfrm>
            <a:off x="714900" y="1179238"/>
            <a:ext cx="7716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60" r:id="rId8"/>
    <p:sldLayoutId id="2147483669" r:id="rId9"/>
    <p:sldLayoutId id="2147483673" r:id="rId10"/>
    <p:sldLayoutId id="21474836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p32"/>
          <p:cNvSpPr txBox="1">
            <a:spLocks noGrp="1"/>
          </p:cNvSpPr>
          <p:nvPr>
            <p:ph type="ctrTitle"/>
          </p:nvPr>
        </p:nvSpPr>
        <p:spPr>
          <a:xfrm>
            <a:off x="839258" y="1290150"/>
            <a:ext cx="7465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i="1">
                <a:latin typeface="DM Serif Text"/>
                <a:ea typeface="DM Serif Text"/>
                <a:cs typeface="DM Serif Text"/>
                <a:sym typeface="DM Serif Text"/>
              </a:rPr>
              <a:t>Unit 9:</a:t>
            </a:r>
            <a:br>
              <a:rPr lang="en-US" i="1">
                <a:latin typeface="DM Serif Text"/>
                <a:ea typeface="DM Serif Text"/>
                <a:cs typeface="DM Serif Text"/>
                <a:sym typeface="DM Serif Text"/>
              </a:rPr>
            </a:br>
            <a:r>
              <a:rPr lang="en-US" i="1">
                <a:latin typeface="DM Serif Text"/>
                <a:ea typeface="DM Serif Text"/>
                <a:cs typeface="DM Serif Text"/>
                <a:sym typeface="DM Serif Text"/>
              </a:rPr>
              <a:t>CITES OF THE WORLD</a:t>
            </a:r>
            <a:endParaRPr i="1">
              <a:latin typeface="DM Serif Text"/>
              <a:ea typeface="DM Serif Text"/>
              <a:cs typeface="DM Serif Text"/>
              <a:sym typeface="DM Serif Text"/>
            </a:endParaRPr>
          </a:p>
        </p:txBody>
      </p:sp>
      <p:sp>
        <p:nvSpPr>
          <p:cNvPr id="2019" name="Google Shape;2019;p32"/>
          <p:cNvSpPr txBox="1">
            <a:spLocks noGrp="1"/>
          </p:cNvSpPr>
          <p:nvPr>
            <p:ph type="subTitle" idx="1"/>
          </p:nvPr>
        </p:nvSpPr>
        <p:spPr>
          <a:xfrm>
            <a:off x="839251" y="3412050"/>
            <a:ext cx="7465500" cy="44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a:t>Lession 5: SKILLS 1</a:t>
            </a:r>
            <a:endParaRPr/>
          </a:p>
        </p:txBody>
      </p:sp>
      <p:sp>
        <p:nvSpPr>
          <p:cNvPr id="2020" name="Google Shape;2020;p32"/>
          <p:cNvSpPr txBox="1">
            <a:spLocks noGrp="1"/>
          </p:cNvSpPr>
          <p:nvPr>
            <p:ph type="subTitle" idx="2"/>
          </p:nvPr>
        </p:nvSpPr>
        <p:spPr>
          <a:xfrm>
            <a:off x="714900" y="539399"/>
            <a:ext cx="1950000" cy="257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#CityOfLove</a:t>
            </a: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883718" y="1371924"/>
            <a:ext cx="6155381" cy="188562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1. What is the passage mainly about? </a:t>
            </a:r>
          </a:p>
          <a:p>
            <a:pPr marL="0" lvl="0" indent="0" algn="just" rtl="0">
              <a:lnSpc>
                <a:spcPct val="150000"/>
              </a:lnSpc>
              <a:spcBef>
                <a:spcPts val="0"/>
              </a:spcBef>
              <a:spcAft>
                <a:spcPts val="0"/>
              </a:spcAft>
              <a:buNone/>
            </a:pPr>
            <a:r>
              <a:rPr lang="en-US" sz="1400"/>
              <a:t>A. Things that make Copenhagen the safest and most peaceful city on earth.</a:t>
            </a:r>
          </a:p>
          <a:p>
            <a:pPr marL="0" lvl="0" indent="0" algn="just" rtl="0">
              <a:lnSpc>
                <a:spcPct val="150000"/>
              </a:lnSpc>
              <a:spcBef>
                <a:spcPts val="0"/>
              </a:spcBef>
              <a:spcAft>
                <a:spcPts val="0"/>
              </a:spcAft>
              <a:buNone/>
            </a:pPr>
            <a:r>
              <a:rPr lang="en-US" sz="1400"/>
              <a:t>B. Denmark’s capital city.</a:t>
            </a:r>
          </a:p>
          <a:p>
            <a:pPr marL="0" lvl="0" indent="0" algn="just" rtl="0">
              <a:lnSpc>
                <a:spcPct val="150000"/>
              </a:lnSpc>
              <a:spcBef>
                <a:spcPts val="0"/>
              </a:spcBef>
              <a:spcAft>
                <a:spcPts val="0"/>
              </a:spcAft>
              <a:buNone/>
            </a:pPr>
            <a:r>
              <a:rPr lang="en-US" sz="1400"/>
              <a:t>C. Things to do and places to explore in Copenhagen.</a:t>
            </a:r>
          </a:p>
          <a:p>
            <a:pPr marL="0" lvl="0" indent="0" algn="just" rtl="0">
              <a:lnSpc>
                <a:spcPct val="150000"/>
              </a:lnSpc>
              <a:spcBef>
                <a:spcPts val="0"/>
              </a:spcBef>
              <a:spcAft>
                <a:spcPts val="0"/>
              </a:spcAft>
              <a:buNone/>
            </a:pPr>
            <a:r>
              <a:rPr lang="en-US" sz="1400"/>
              <a:t>D. Denmark’s high quality of life.</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4" name="Google Shape;2880;p44">
            <a:extLst>
              <a:ext uri="{FF2B5EF4-FFF2-40B4-BE49-F238E27FC236}">
                <a16:creationId xmlns:a16="http://schemas.microsoft.com/office/drawing/2014/main" id="{19931AD5-D9BB-BB54-E907-E7D4EA18BC13}"/>
              </a:ext>
            </a:extLst>
          </p:cNvPr>
          <p:cNvSpPr/>
          <p:nvPr/>
        </p:nvSpPr>
        <p:spPr>
          <a:xfrm>
            <a:off x="1326506" y="3475654"/>
            <a:ext cx="6490988" cy="86655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en-US" sz="1800">
                <a:solidFill>
                  <a:schemeClr val="bg2">
                    <a:lumMod val="25000"/>
                  </a:schemeClr>
                </a:solidFill>
                <a:latin typeface="Lato"/>
                <a:ea typeface="Lato"/>
                <a:cs typeface="Lato"/>
                <a:sym typeface="Lato"/>
              </a:rPr>
              <a:t>Copenhagen is </a:t>
            </a:r>
            <a:r>
              <a:rPr lang="en-US" sz="1800">
                <a:solidFill>
                  <a:srgbClr val="FF0000"/>
                </a:solidFill>
                <a:latin typeface="Lato"/>
                <a:ea typeface="Lato"/>
                <a:cs typeface="Lato"/>
                <a:sym typeface="Lato"/>
              </a:rPr>
              <a:t>the capital </a:t>
            </a:r>
            <a:r>
              <a:rPr lang="en-US" sz="1800">
                <a:solidFill>
                  <a:schemeClr val="bg2">
                    <a:lumMod val="25000"/>
                  </a:schemeClr>
                </a:solidFill>
                <a:latin typeface="Lato"/>
                <a:ea typeface="Lato"/>
                <a:cs typeface="Lato"/>
                <a:sym typeface="Lato"/>
              </a:rPr>
              <a:t>and most populous city of Denmark</a:t>
            </a:r>
            <a:endParaRPr lang="en-US" sz="1800">
              <a:solidFill>
                <a:srgbClr val="FF0000"/>
              </a:solidFill>
              <a:latin typeface="Lato"/>
              <a:ea typeface="Lato"/>
              <a:cs typeface="Lato"/>
              <a:sym typeface="Lato"/>
            </a:endParaRPr>
          </a:p>
        </p:txBody>
      </p:sp>
      <p:sp>
        <p:nvSpPr>
          <p:cNvPr id="5" name="Oval 4">
            <a:extLst>
              <a:ext uri="{FF2B5EF4-FFF2-40B4-BE49-F238E27FC236}">
                <a16:creationId xmlns:a16="http://schemas.microsoft.com/office/drawing/2014/main" id="{26A31714-21AF-B302-B1DD-96B70D339275}"/>
              </a:ext>
            </a:extLst>
          </p:cNvPr>
          <p:cNvSpPr/>
          <p:nvPr/>
        </p:nvSpPr>
        <p:spPr>
          <a:xfrm>
            <a:off x="1895475" y="2119474"/>
            <a:ext cx="276225" cy="28082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Tree>
    <p:extLst>
      <p:ext uri="{BB962C8B-B14F-4D97-AF65-F5344CB8AC3E}">
        <p14:creationId xmlns:p14="http://schemas.microsoft.com/office/powerpoint/2010/main" val="334056248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326506" y="1714824"/>
            <a:ext cx="6490988" cy="1152201"/>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2. What doesn’t make Copenhagen the safest and most peaceful city on earth? </a:t>
            </a:r>
          </a:p>
          <a:p>
            <a:pPr marL="0" lvl="0" indent="0" algn="just" rtl="0">
              <a:lnSpc>
                <a:spcPct val="150000"/>
              </a:lnSpc>
              <a:spcBef>
                <a:spcPts val="0"/>
              </a:spcBef>
              <a:spcAft>
                <a:spcPts val="0"/>
              </a:spcAft>
              <a:buNone/>
            </a:pPr>
            <a:r>
              <a:rPr lang="en-US" sz="1400"/>
              <a:t>A. Its healthcare and education.	B. Its modern architecture. </a:t>
            </a:r>
          </a:p>
          <a:p>
            <a:pPr marL="0" lvl="0" indent="0" algn="just" rtl="0">
              <a:lnSpc>
                <a:spcPct val="150000"/>
              </a:lnSpc>
              <a:spcBef>
                <a:spcPts val="0"/>
              </a:spcBef>
              <a:spcAft>
                <a:spcPts val="0"/>
              </a:spcAft>
              <a:buNone/>
            </a:pPr>
            <a:r>
              <a:rPr lang="en-US" sz="1400"/>
              <a:t>C. Its cuisine.		D. Its high-speed transportation.</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4" name="Google Shape;2880;p44">
            <a:extLst>
              <a:ext uri="{FF2B5EF4-FFF2-40B4-BE49-F238E27FC236}">
                <a16:creationId xmlns:a16="http://schemas.microsoft.com/office/drawing/2014/main" id="{19931AD5-D9BB-BB54-E907-E7D4EA18BC13}"/>
              </a:ext>
            </a:extLst>
          </p:cNvPr>
          <p:cNvSpPr/>
          <p:nvPr/>
        </p:nvSpPr>
        <p:spPr>
          <a:xfrm>
            <a:off x="1326506" y="3428029"/>
            <a:ext cx="6490988" cy="86655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en-US">
                <a:solidFill>
                  <a:schemeClr val="bg2">
                    <a:lumMod val="25000"/>
                  </a:schemeClr>
                </a:solidFill>
                <a:latin typeface="Lato"/>
                <a:ea typeface="Lato"/>
                <a:cs typeface="Lato"/>
                <a:sym typeface="Lato"/>
              </a:rPr>
              <a:t>It is regarded as one of the safest and most peaceful cities on earth due to a number of factors such as the great quality of life, modern architecture, green public spaces, friendly communities, </a:t>
            </a:r>
            <a:r>
              <a:rPr lang="en-US">
                <a:solidFill>
                  <a:srgbClr val="FF0000"/>
                </a:solidFill>
                <a:latin typeface="Lato"/>
                <a:ea typeface="Lato"/>
                <a:cs typeface="Lato"/>
                <a:sym typeface="Lato"/>
              </a:rPr>
              <a:t>efficient public transportation </a:t>
            </a:r>
            <a:r>
              <a:rPr lang="en-US">
                <a:solidFill>
                  <a:schemeClr val="bg2">
                    <a:lumMod val="25000"/>
                  </a:schemeClr>
                </a:solidFill>
                <a:latin typeface="Lato"/>
                <a:ea typeface="Lato"/>
                <a:cs typeface="Lato"/>
                <a:sym typeface="Lato"/>
              </a:rPr>
              <a:t>and delicious food</a:t>
            </a:r>
          </a:p>
        </p:txBody>
      </p:sp>
      <p:sp>
        <p:nvSpPr>
          <p:cNvPr id="7" name="Oval 6">
            <a:extLst>
              <a:ext uri="{FF2B5EF4-FFF2-40B4-BE49-F238E27FC236}">
                <a16:creationId xmlns:a16="http://schemas.microsoft.com/office/drawing/2014/main" id="{A02CDAC5-6114-A4E4-38D8-39500E074ED5}"/>
              </a:ext>
            </a:extLst>
          </p:cNvPr>
          <p:cNvSpPr/>
          <p:nvPr/>
        </p:nvSpPr>
        <p:spPr>
          <a:xfrm>
            <a:off x="4105275" y="2471899"/>
            <a:ext cx="276225" cy="28082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Tree>
    <p:extLst>
      <p:ext uri="{BB962C8B-B14F-4D97-AF65-F5344CB8AC3E}">
        <p14:creationId xmlns:p14="http://schemas.microsoft.com/office/powerpoint/2010/main" val="28572836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883719" y="1371924"/>
            <a:ext cx="5376562" cy="188562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3. What is likely true about the weather in Copenhagen?</a:t>
            </a:r>
          </a:p>
          <a:p>
            <a:pPr marL="0" lvl="0" indent="0" algn="just" rtl="0">
              <a:lnSpc>
                <a:spcPct val="150000"/>
              </a:lnSpc>
              <a:spcBef>
                <a:spcPts val="0"/>
              </a:spcBef>
              <a:spcAft>
                <a:spcPts val="0"/>
              </a:spcAft>
              <a:buNone/>
            </a:pPr>
            <a:r>
              <a:rPr lang="en-US" sz="1400"/>
              <a:t>A. It is neither too hot in the summer nor too cold in the winter.</a:t>
            </a:r>
          </a:p>
          <a:p>
            <a:pPr marL="0" lvl="0" indent="0" algn="just" rtl="0">
              <a:lnSpc>
                <a:spcPct val="150000"/>
              </a:lnSpc>
              <a:spcBef>
                <a:spcPts val="0"/>
              </a:spcBef>
              <a:spcAft>
                <a:spcPts val="0"/>
              </a:spcAft>
              <a:buNone/>
            </a:pPr>
            <a:r>
              <a:rPr lang="en-US" sz="1400"/>
              <a:t>B. It’s warm and sunny all year round.</a:t>
            </a:r>
          </a:p>
          <a:p>
            <a:pPr marL="0" lvl="0" indent="0" algn="just" rtl="0">
              <a:lnSpc>
                <a:spcPct val="150000"/>
              </a:lnSpc>
              <a:spcBef>
                <a:spcPts val="0"/>
              </a:spcBef>
              <a:spcAft>
                <a:spcPts val="0"/>
              </a:spcAft>
              <a:buNone/>
            </a:pPr>
            <a:r>
              <a:rPr lang="en-US" sz="1400"/>
              <a:t>C. There is no snow in the winter.</a:t>
            </a:r>
          </a:p>
          <a:p>
            <a:pPr marL="0" lvl="0" indent="0" algn="just" rtl="0">
              <a:lnSpc>
                <a:spcPct val="150000"/>
              </a:lnSpc>
              <a:spcBef>
                <a:spcPts val="0"/>
              </a:spcBef>
              <a:spcAft>
                <a:spcPts val="0"/>
              </a:spcAft>
              <a:buNone/>
            </a:pPr>
            <a:r>
              <a:rPr lang="en-US" sz="1400"/>
              <a:t>D. It doesn’t often rain in the summer.</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4" name="Google Shape;2880;p44">
            <a:extLst>
              <a:ext uri="{FF2B5EF4-FFF2-40B4-BE49-F238E27FC236}">
                <a16:creationId xmlns:a16="http://schemas.microsoft.com/office/drawing/2014/main" id="{19931AD5-D9BB-BB54-E907-E7D4EA18BC13}"/>
              </a:ext>
            </a:extLst>
          </p:cNvPr>
          <p:cNvSpPr/>
          <p:nvPr/>
        </p:nvSpPr>
        <p:spPr>
          <a:xfrm>
            <a:off x="1326506" y="3475654"/>
            <a:ext cx="6490988" cy="86655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en-US" sz="2000">
                <a:solidFill>
                  <a:schemeClr val="bg2">
                    <a:lumMod val="25000"/>
                  </a:schemeClr>
                </a:solidFill>
                <a:latin typeface="Lato"/>
                <a:ea typeface="Lato"/>
                <a:cs typeface="Lato"/>
                <a:sym typeface="Lato"/>
              </a:rPr>
              <a:t>Thanks to </a:t>
            </a:r>
            <a:r>
              <a:rPr lang="en-US" sz="2000">
                <a:solidFill>
                  <a:srgbClr val="FF0000"/>
                </a:solidFill>
                <a:latin typeface="Lato"/>
                <a:ea typeface="Lato"/>
                <a:cs typeface="Lato"/>
                <a:sym typeface="Lato"/>
              </a:rPr>
              <a:t>the moderate climate</a:t>
            </a:r>
            <a:r>
              <a:rPr lang="en-US" sz="2000">
                <a:solidFill>
                  <a:schemeClr val="bg2">
                    <a:lumMod val="25000"/>
                  </a:schemeClr>
                </a:solidFill>
                <a:latin typeface="Lato"/>
                <a:ea typeface="Lato"/>
                <a:cs typeface="Lato"/>
                <a:sym typeface="Lato"/>
              </a:rPr>
              <a:t>, Copenhagen is a popular tourist destination throughout the year.</a:t>
            </a:r>
          </a:p>
        </p:txBody>
      </p:sp>
      <p:sp>
        <p:nvSpPr>
          <p:cNvPr id="6" name="Oval 5">
            <a:extLst>
              <a:ext uri="{FF2B5EF4-FFF2-40B4-BE49-F238E27FC236}">
                <a16:creationId xmlns:a16="http://schemas.microsoft.com/office/drawing/2014/main" id="{13ACA5DE-DD17-FB32-D60F-20F4D354F9B4}"/>
              </a:ext>
            </a:extLst>
          </p:cNvPr>
          <p:cNvSpPr/>
          <p:nvPr/>
        </p:nvSpPr>
        <p:spPr>
          <a:xfrm>
            <a:off x="1905000" y="1824199"/>
            <a:ext cx="276225" cy="28082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Tree>
    <p:extLst>
      <p:ext uri="{BB962C8B-B14F-4D97-AF65-F5344CB8AC3E}">
        <p14:creationId xmlns:p14="http://schemas.microsoft.com/office/powerpoint/2010/main" val="338746597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883719" y="1371924"/>
            <a:ext cx="5376562" cy="188562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4. Which statement is true?</a:t>
            </a:r>
          </a:p>
          <a:p>
            <a:pPr marL="0" lvl="0" indent="0" algn="just" rtl="0">
              <a:lnSpc>
                <a:spcPct val="150000"/>
              </a:lnSpc>
              <a:spcBef>
                <a:spcPts val="0"/>
              </a:spcBef>
              <a:spcAft>
                <a:spcPts val="0"/>
              </a:spcAft>
              <a:buNone/>
            </a:pPr>
            <a:r>
              <a:rPr lang="en-US" sz="1400"/>
              <a:t>A. The only way to get around Copenhagen is with a bicycle. </a:t>
            </a:r>
          </a:p>
          <a:p>
            <a:pPr marL="0" lvl="0" indent="0" algn="just" rtl="0">
              <a:lnSpc>
                <a:spcPct val="150000"/>
              </a:lnSpc>
              <a:spcBef>
                <a:spcPts val="0"/>
              </a:spcBef>
              <a:spcAft>
                <a:spcPts val="0"/>
              </a:spcAft>
              <a:buNone/>
            </a:pPr>
            <a:r>
              <a:rPr lang="en-US" sz="1400"/>
              <a:t>B. Copenhagen has the largest population in Europe. </a:t>
            </a:r>
          </a:p>
          <a:p>
            <a:pPr marL="0" lvl="0" indent="0" algn="just" rtl="0">
              <a:lnSpc>
                <a:spcPct val="150000"/>
              </a:lnSpc>
              <a:spcBef>
                <a:spcPts val="0"/>
              </a:spcBef>
              <a:spcAft>
                <a:spcPts val="0"/>
              </a:spcAft>
              <a:buNone/>
            </a:pPr>
            <a:r>
              <a:rPr lang="en-US" sz="1400"/>
              <a:t>C. Copenhagen is world famous for its bicycle-friendly culture. </a:t>
            </a:r>
          </a:p>
          <a:p>
            <a:pPr marL="0" lvl="0" indent="0" algn="just" rtl="0">
              <a:lnSpc>
                <a:spcPct val="150000"/>
              </a:lnSpc>
              <a:spcBef>
                <a:spcPts val="0"/>
              </a:spcBef>
              <a:spcAft>
                <a:spcPts val="0"/>
              </a:spcAft>
              <a:buNone/>
            </a:pPr>
            <a:r>
              <a:rPr lang="en-US" sz="1400"/>
              <a:t>D. The Danes are the visitors who come to Copenhagen.</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4" name="Google Shape;2880;p44">
            <a:extLst>
              <a:ext uri="{FF2B5EF4-FFF2-40B4-BE49-F238E27FC236}">
                <a16:creationId xmlns:a16="http://schemas.microsoft.com/office/drawing/2014/main" id="{19931AD5-D9BB-BB54-E907-E7D4EA18BC13}"/>
              </a:ext>
            </a:extLst>
          </p:cNvPr>
          <p:cNvSpPr/>
          <p:nvPr/>
        </p:nvSpPr>
        <p:spPr>
          <a:xfrm>
            <a:off x="1326506" y="3475654"/>
            <a:ext cx="6490988" cy="86655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en-US" sz="1600">
                <a:solidFill>
                  <a:schemeClr val="bg2">
                    <a:lumMod val="25000"/>
                  </a:schemeClr>
                </a:solidFill>
                <a:latin typeface="Lato"/>
                <a:ea typeface="Lato"/>
                <a:cs typeface="Lato"/>
                <a:sym typeface="Lato"/>
              </a:rPr>
              <a:t>The easiest way to get around Copenhagen is with a bicycle because there are parking places for cyclists everywhere they go. </a:t>
            </a:r>
            <a:r>
              <a:rPr lang="en-US" sz="1600">
                <a:solidFill>
                  <a:srgbClr val="FF0000"/>
                </a:solidFill>
                <a:latin typeface="Lato"/>
                <a:ea typeface="Lato"/>
                <a:cs typeface="Lato"/>
                <a:sym typeface="Lato"/>
              </a:rPr>
              <a:t>The Danes are well-known for their bike culture</a:t>
            </a:r>
          </a:p>
        </p:txBody>
      </p:sp>
      <p:sp>
        <p:nvSpPr>
          <p:cNvPr id="5" name="Oval 4">
            <a:extLst>
              <a:ext uri="{FF2B5EF4-FFF2-40B4-BE49-F238E27FC236}">
                <a16:creationId xmlns:a16="http://schemas.microsoft.com/office/drawing/2014/main" id="{CAEF63B6-D5BC-EFD6-7533-0AD789C7AA95}"/>
              </a:ext>
            </a:extLst>
          </p:cNvPr>
          <p:cNvSpPr/>
          <p:nvPr/>
        </p:nvSpPr>
        <p:spPr>
          <a:xfrm>
            <a:off x="1895475" y="2462374"/>
            <a:ext cx="276225" cy="28082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Tree>
    <p:extLst>
      <p:ext uri="{BB962C8B-B14F-4D97-AF65-F5344CB8AC3E}">
        <p14:creationId xmlns:p14="http://schemas.microsoft.com/office/powerpoint/2010/main" val="361178997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883719" y="1371924"/>
            <a:ext cx="5376562" cy="1885626"/>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5. What is a disadvantage of living in Copenhagen? </a:t>
            </a:r>
          </a:p>
          <a:p>
            <a:pPr marL="0" lvl="0" indent="0" algn="just" rtl="0">
              <a:lnSpc>
                <a:spcPct val="150000"/>
              </a:lnSpc>
              <a:spcBef>
                <a:spcPts val="0"/>
              </a:spcBef>
              <a:spcAft>
                <a:spcPts val="0"/>
              </a:spcAft>
              <a:buNone/>
            </a:pPr>
            <a:r>
              <a:rPr lang="en-US" sz="1400"/>
              <a:t>A. There are many parking places for cyclists. </a:t>
            </a:r>
          </a:p>
          <a:p>
            <a:pPr marL="0" lvl="0" indent="0" algn="just" rtl="0">
              <a:lnSpc>
                <a:spcPct val="150000"/>
              </a:lnSpc>
              <a:spcBef>
                <a:spcPts val="0"/>
              </a:spcBef>
              <a:spcAft>
                <a:spcPts val="0"/>
              </a:spcAft>
              <a:buNone/>
            </a:pPr>
            <a:r>
              <a:rPr lang="en-US" sz="1400"/>
              <a:t>B. It is one of the most expensive cities in Europe. </a:t>
            </a:r>
          </a:p>
          <a:p>
            <a:pPr marL="0" lvl="0" indent="0" algn="just" rtl="0">
              <a:lnSpc>
                <a:spcPct val="150000"/>
              </a:lnSpc>
              <a:spcBef>
                <a:spcPts val="0"/>
              </a:spcBef>
              <a:spcAft>
                <a:spcPts val="0"/>
              </a:spcAft>
              <a:buNone/>
            </a:pPr>
            <a:r>
              <a:rPr lang="en-US" sz="1400"/>
              <a:t>C. People can enjoy friendly street-life in Copenhagen. </a:t>
            </a:r>
          </a:p>
          <a:p>
            <a:pPr marL="0" lvl="0" indent="0" algn="just" rtl="0">
              <a:lnSpc>
                <a:spcPct val="150000"/>
              </a:lnSpc>
              <a:spcBef>
                <a:spcPts val="0"/>
              </a:spcBef>
              <a:spcAft>
                <a:spcPts val="0"/>
              </a:spcAft>
              <a:buNone/>
            </a:pPr>
            <a:r>
              <a:rPr lang="en-US" sz="1400"/>
              <a:t>D. There are not many places to go in Copenhagen.</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4" name="Google Shape;2880;p44">
            <a:extLst>
              <a:ext uri="{FF2B5EF4-FFF2-40B4-BE49-F238E27FC236}">
                <a16:creationId xmlns:a16="http://schemas.microsoft.com/office/drawing/2014/main" id="{19931AD5-D9BB-BB54-E907-E7D4EA18BC13}"/>
              </a:ext>
            </a:extLst>
          </p:cNvPr>
          <p:cNvSpPr/>
          <p:nvPr/>
        </p:nvSpPr>
        <p:spPr>
          <a:xfrm>
            <a:off x="1326506" y="3475654"/>
            <a:ext cx="6490988" cy="866550"/>
          </a:xfrm>
          <a:prstGeom prst="rect">
            <a:avLst/>
          </a:pr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algn="just"/>
            <a:r>
              <a:rPr lang="en-US" sz="1600">
                <a:solidFill>
                  <a:schemeClr val="bg2">
                    <a:lumMod val="25000"/>
                  </a:schemeClr>
                </a:solidFill>
                <a:latin typeface="Lato"/>
                <a:ea typeface="Lato"/>
                <a:cs typeface="Lato"/>
                <a:sym typeface="Lato"/>
              </a:rPr>
              <a:t>Although </a:t>
            </a:r>
            <a:r>
              <a:rPr lang="en-US" sz="1600">
                <a:solidFill>
                  <a:srgbClr val="FF0000"/>
                </a:solidFill>
                <a:latin typeface="Lato"/>
                <a:ea typeface="Lato"/>
                <a:cs typeface="Lato"/>
                <a:sym typeface="Lato"/>
              </a:rPr>
              <a:t>Copenhagen is one of the most expensive cities in Europe</a:t>
            </a:r>
            <a:r>
              <a:rPr lang="en-US" sz="1600">
                <a:solidFill>
                  <a:schemeClr val="bg2">
                    <a:lumMod val="25000"/>
                  </a:schemeClr>
                </a:solidFill>
                <a:latin typeface="Lato"/>
                <a:ea typeface="Lato"/>
                <a:cs typeface="Lato"/>
                <a:sym typeface="Lato"/>
              </a:rPr>
              <a:t>, it is continuously rated among the most liveable and greenest cities in the world.</a:t>
            </a:r>
            <a:endParaRPr lang="en-US" sz="1600">
              <a:solidFill>
                <a:srgbClr val="FF0000"/>
              </a:solidFill>
              <a:latin typeface="Lato"/>
              <a:ea typeface="Lato"/>
              <a:cs typeface="Lato"/>
              <a:sym typeface="Lato"/>
            </a:endParaRPr>
          </a:p>
        </p:txBody>
      </p:sp>
      <p:sp>
        <p:nvSpPr>
          <p:cNvPr id="5" name="Oval 4">
            <a:extLst>
              <a:ext uri="{FF2B5EF4-FFF2-40B4-BE49-F238E27FC236}">
                <a16:creationId xmlns:a16="http://schemas.microsoft.com/office/drawing/2014/main" id="{B315E15B-543C-9CE4-13EE-8910D452EAFA}"/>
              </a:ext>
            </a:extLst>
          </p:cNvPr>
          <p:cNvSpPr/>
          <p:nvPr/>
        </p:nvSpPr>
        <p:spPr>
          <a:xfrm>
            <a:off x="1895475" y="2128999"/>
            <a:ext cx="276225" cy="280826"/>
          </a:xfrm>
          <a:prstGeom prst="ellipse">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200"/>
          </a:p>
        </p:txBody>
      </p:sp>
    </p:spTree>
    <p:extLst>
      <p:ext uri="{BB962C8B-B14F-4D97-AF65-F5344CB8AC3E}">
        <p14:creationId xmlns:p14="http://schemas.microsoft.com/office/powerpoint/2010/main" val="955374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38"/>
          <p:cNvSpPr txBox="1">
            <a:spLocks noGrp="1"/>
          </p:cNvSpPr>
          <p:nvPr>
            <p:ph type="title"/>
          </p:nvPr>
        </p:nvSpPr>
        <p:spPr>
          <a:xfrm>
            <a:off x="1388100" y="1037250"/>
            <a:ext cx="6367800" cy="30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i="1"/>
              <a:t>SPEAKING</a:t>
            </a:r>
            <a:endParaRPr i="1"/>
          </a:p>
        </p:txBody>
      </p:sp>
    </p:spTree>
    <p:extLst>
      <p:ext uri="{BB962C8B-B14F-4D97-AF65-F5344CB8AC3E}">
        <p14:creationId xmlns:p14="http://schemas.microsoft.com/office/powerpoint/2010/main" val="59110458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3" name="Title 2">
            <a:extLst>
              <a:ext uri="{FF2B5EF4-FFF2-40B4-BE49-F238E27FC236}">
                <a16:creationId xmlns:a16="http://schemas.microsoft.com/office/drawing/2014/main" id="{DDBAC034-8CA4-0524-F6CC-065D793E2441}"/>
              </a:ext>
            </a:extLst>
          </p:cNvPr>
          <p:cNvSpPr>
            <a:spLocks noGrp="1"/>
          </p:cNvSpPr>
          <p:nvPr>
            <p:ph type="title"/>
          </p:nvPr>
        </p:nvSpPr>
        <p:spPr>
          <a:xfrm>
            <a:off x="406521" y="466241"/>
            <a:ext cx="5719959" cy="572700"/>
          </a:xfrm>
        </p:spPr>
        <p:txBody>
          <a:bodyPr/>
          <a:lstStyle/>
          <a:p>
            <a:pPr algn="just"/>
            <a:r>
              <a:rPr lang="en-US" sz="3200">
                <a:solidFill>
                  <a:schemeClr val="bg2">
                    <a:lumMod val="25000"/>
                  </a:schemeClr>
                </a:solidFill>
              </a:rPr>
              <a:t>Talk about cities of the world.</a:t>
            </a:r>
            <a:endParaRPr lang="en-VN" sz="3200">
              <a:solidFill>
                <a:schemeClr val="bg2">
                  <a:lumMod val="25000"/>
                </a:schemeClr>
              </a:solidFill>
            </a:endParaRPr>
          </a:p>
        </p:txBody>
      </p:sp>
      <p:sp>
        <p:nvSpPr>
          <p:cNvPr id="9" name="Google Shape;2309;p34">
            <a:extLst>
              <a:ext uri="{FF2B5EF4-FFF2-40B4-BE49-F238E27FC236}">
                <a16:creationId xmlns:a16="http://schemas.microsoft.com/office/drawing/2014/main" id="{6CF7EBF8-6C52-3640-1E39-E327AA79B2D9}"/>
              </a:ext>
            </a:extLst>
          </p:cNvPr>
          <p:cNvSpPr txBox="1">
            <a:spLocks/>
          </p:cNvSpPr>
          <p:nvPr/>
        </p:nvSpPr>
        <p:spPr>
          <a:xfrm>
            <a:off x="2142087" y="1240922"/>
            <a:ext cx="4859826" cy="2661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800"/>
              <a:buFont typeface="Lato"/>
              <a:buNone/>
              <a:defRPr sz="1200" b="0" i="0" u="none" strike="noStrike" cap="none">
                <a:solidFill>
                  <a:schemeClr val="dk1"/>
                </a:solidFill>
                <a:latin typeface="Lato"/>
                <a:ea typeface="Lato"/>
                <a:cs typeface="Lato"/>
                <a:sym typeface="Lato"/>
              </a:defRPr>
            </a:lvl1pPr>
            <a:lvl2pPr marL="914400" marR="0" lvl="1"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2pPr>
            <a:lvl3pPr marL="1371600" marR="0" lvl="2"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3pPr>
            <a:lvl4pPr marL="1828800" marR="0" lvl="3"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4pPr>
            <a:lvl5pPr marL="2286000" marR="0" lvl="4"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5pPr>
            <a:lvl6pPr marL="2743200" marR="0" lvl="5"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6pPr>
            <a:lvl7pPr marL="3200400" marR="0" lvl="6"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7pPr>
            <a:lvl8pPr marL="3657600" marR="0" lvl="7"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8pPr>
            <a:lvl9pPr marL="4114800" marR="0" lvl="8" indent="-317500" algn="ctr" rtl="0">
              <a:lnSpc>
                <a:spcPct val="100000"/>
              </a:lnSpc>
              <a:spcBef>
                <a:spcPts val="0"/>
              </a:spcBef>
              <a:spcAft>
                <a:spcPts val="0"/>
              </a:spcAft>
              <a:buClr>
                <a:schemeClr val="dk1"/>
              </a:buClr>
              <a:buSzPts val="2800"/>
              <a:buFont typeface="Lato"/>
              <a:buNone/>
              <a:defRPr sz="2800" b="0" i="0" u="none" strike="noStrike" cap="none">
                <a:solidFill>
                  <a:schemeClr val="dk1"/>
                </a:solidFill>
                <a:latin typeface="Lato"/>
                <a:ea typeface="Lato"/>
                <a:cs typeface="Lato"/>
                <a:sym typeface="Lato"/>
              </a:defRPr>
            </a:lvl9pPr>
          </a:lstStyle>
          <a:p>
            <a:pPr marL="0" indent="0" algn="just">
              <a:lnSpc>
                <a:spcPct val="150000"/>
              </a:lnSpc>
            </a:pPr>
            <a:r>
              <a:rPr lang="en-US" sz="1800">
                <a:solidFill>
                  <a:schemeClr val="tx1">
                    <a:lumMod val="50000"/>
                  </a:schemeClr>
                </a:solidFill>
              </a:rPr>
              <a:t>You can use the following questions as cues:</a:t>
            </a:r>
          </a:p>
          <a:p>
            <a:pPr marL="0" indent="0" algn="just">
              <a:lnSpc>
                <a:spcPct val="150000"/>
              </a:lnSpc>
            </a:pPr>
            <a:r>
              <a:rPr lang="en-US" sz="1800">
                <a:solidFill>
                  <a:schemeClr val="tx1">
                    <a:lumMod val="50000"/>
                  </a:schemeClr>
                </a:solidFill>
              </a:rPr>
              <a:t>• Where did you arrive?</a:t>
            </a:r>
          </a:p>
          <a:p>
            <a:pPr marL="0" indent="0" algn="just">
              <a:lnSpc>
                <a:spcPct val="150000"/>
              </a:lnSpc>
            </a:pPr>
            <a:r>
              <a:rPr lang="en-US" sz="1800">
                <a:solidFill>
                  <a:schemeClr val="tx1">
                    <a:lumMod val="50000"/>
                  </a:schemeClr>
                </a:solidFill>
              </a:rPr>
              <a:t>• What has the weather been like?</a:t>
            </a:r>
          </a:p>
          <a:p>
            <a:pPr marL="0" indent="0" algn="just">
              <a:lnSpc>
                <a:spcPct val="150000"/>
              </a:lnSpc>
            </a:pPr>
            <a:r>
              <a:rPr lang="en-US" sz="1800">
                <a:solidFill>
                  <a:schemeClr val="tx1">
                    <a:lumMod val="50000"/>
                  </a:schemeClr>
                </a:solidFill>
              </a:rPr>
              <a:t>• How the people and the food are?</a:t>
            </a:r>
          </a:p>
          <a:p>
            <a:pPr marL="0" indent="0" algn="just">
              <a:lnSpc>
                <a:spcPct val="150000"/>
              </a:lnSpc>
            </a:pPr>
            <a:r>
              <a:rPr lang="en-US" sz="1800">
                <a:solidFill>
                  <a:schemeClr val="tx1">
                    <a:lumMod val="50000"/>
                  </a:schemeClr>
                </a:solidFill>
              </a:rPr>
              <a:t>• What is it famous for? What have you done?</a:t>
            </a:r>
          </a:p>
          <a:p>
            <a:pPr marL="0" indent="0" algn="just">
              <a:lnSpc>
                <a:spcPct val="150000"/>
              </a:lnSpc>
            </a:pPr>
            <a:r>
              <a:rPr lang="en-US" sz="1800">
                <a:solidFill>
                  <a:schemeClr val="tx1">
                    <a:lumMod val="50000"/>
                  </a:schemeClr>
                </a:solidFill>
              </a:rPr>
              <a:t>• How are you feeling?</a:t>
            </a:r>
          </a:p>
        </p:txBody>
      </p:sp>
    </p:spTree>
    <p:extLst>
      <p:ext uri="{BB962C8B-B14F-4D97-AF65-F5344CB8AC3E}">
        <p14:creationId xmlns:p14="http://schemas.microsoft.com/office/powerpoint/2010/main" val="3800552758"/>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6" name="Title 2">
            <a:extLst>
              <a:ext uri="{FF2B5EF4-FFF2-40B4-BE49-F238E27FC236}">
                <a16:creationId xmlns:a16="http://schemas.microsoft.com/office/drawing/2014/main" id="{CC616A01-3AD9-5650-3688-651BBE79922F}"/>
              </a:ext>
            </a:extLst>
          </p:cNvPr>
          <p:cNvSpPr>
            <a:spLocks noGrp="1"/>
          </p:cNvSpPr>
          <p:nvPr>
            <p:ph type="title"/>
          </p:nvPr>
        </p:nvSpPr>
        <p:spPr>
          <a:xfrm>
            <a:off x="503799" y="329559"/>
            <a:ext cx="3426176" cy="572700"/>
          </a:xfrm>
        </p:spPr>
        <p:txBody>
          <a:bodyPr/>
          <a:lstStyle/>
          <a:p>
            <a:pPr algn="l"/>
            <a:r>
              <a:rPr lang="en-US" sz="3200">
                <a:solidFill>
                  <a:schemeClr val="bg2">
                    <a:lumMod val="25000"/>
                  </a:schemeClr>
                </a:solidFill>
              </a:rPr>
              <a:t>Useful languages:</a:t>
            </a:r>
            <a:endParaRPr lang="en-VN" sz="3200">
              <a:solidFill>
                <a:schemeClr val="bg2">
                  <a:lumMod val="25000"/>
                </a:schemeClr>
              </a:solidFill>
            </a:endParaRPr>
          </a:p>
        </p:txBody>
      </p:sp>
      <p:graphicFrame>
        <p:nvGraphicFramePr>
          <p:cNvPr id="7" name="Table 6">
            <a:extLst>
              <a:ext uri="{FF2B5EF4-FFF2-40B4-BE49-F238E27FC236}">
                <a16:creationId xmlns:a16="http://schemas.microsoft.com/office/drawing/2014/main" id="{AD5D07C5-0D5E-563B-47A3-3C6722D53454}"/>
              </a:ext>
            </a:extLst>
          </p:cNvPr>
          <p:cNvGraphicFramePr>
            <a:graphicFrameLocks noGrp="1"/>
          </p:cNvGraphicFramePr>
          <p:nvPr>
            <p:extLst>
              <p:ext uri="{D42A27DB-BD31-4B8C-83A1-F6EECF244321}">
                <p14:modId xmlns:p14="http://schemas.microsoft.com/office/powerpoint/2010/main" val="3625369632"/>
              </p:ext>
            </p:extLst>
          </p:nvPr>
        </p:nvGraphicFramePr>
        <p:xfrm>
          <a:off x="862020" y="1311315"/>
          <a:ext cx="7419960" cy="3216276"/>
        </p:xfrm>
        <a:graphic>
          <a:graphicData uri="http://schemas.openxmlformats.org/drawingml/2006/table">
            <a:tbl>
              <a:tblPr firstRow="1" firstCol="1" bandRow="1">
                <a:tableStyleId>{4E171295-5476-43B0-81F6-2A462C565702}</a:tableStyleId>
              </a:tblPr>
              <a:tblGrid>
                <a:gridCol w="3709980">
                  <a:extLst>
                    <a:ext uri="{9D8B030D-6E8A-4147-A177-3AD203B41FA5}">
                      <a16:colId xmlns:a16="http://schemas.microsoft.com/office/drawing/2014/main" val="739880932"/>
                    </a:ext>
                  </a:extLst>
                </a:gridCol>
                <a:gridCol w="3709980">
                  <a:extLst>
                    <a:ext uri="{9D8B030D-6E8A-4147-A177-3AD203B41FA5}">
                      <a16:colId xmlns:a16="http://schemas.microsoft.com/office/drawing/2014/main" val="2156777053"/>
                    </a:ext>
                  </a:extLst>
                </a:gridCol>
              </a:tblGrid>
              <a:tr h="324571">
                <a:tc>
                  <a:txBody>
                    <a:bodyPr/>
                    <a:lstStyle/>
                    <a:p>
                      <a:pPr algn="ctr">
                        <a:lnSpc>
                          <a:spcPct val="150000"/>
                        </a:lnSpc>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Useful vocabulary</a:t>
                      </a:r>
                      <a:endParaRPr lang="en-VN" sz="1600">
                        <a:solidFill>
                          <a:schemeClr val="bg1">
                            <a:lumMod val="10000"/>
                          </a:schemeClr>
                        </a:solidFill>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tc>
                  <a:txBody>
                    <a:bodyPr/>
                    <a:lstStyle/>
                    <a:p>
                      <a:pPr algn="ctr">
                        <a:lnSpc>
                          <a:spcPct val="150000"/>
                        </a:lnSpc>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Useful structures</a:t>
                      </a:r>
                      <a:endParaRPr lang="en-VN" sz="1600">
                        <a:solidFill>
                          <a:schemeClr val="bg1">
                            <a:lumMod val="10000"/>
                          </a:schemeClr>
                        </a:solidFill>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3819435193"/>
                  </a:ext>
                </a:extLst>
              </a:tr>
              <a:tr h="2858292">
                <a:tc>
                  <a:txBody>
                    <a:bodyPr/>
                    <a:lstStyle/>
                    <a:p>
                      <a:pPr marL="342900" lvl="0" indent="-342900" algn="just">
                        <a:lnSpc>
                          <a:spcPct val="150000"/>
                        </a:lnSpc>
                        <a:buFont typeface="Symbol" pitchFamily="2" charset="2"/>
                        <a:buChar char=""/>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airport, bakery, hotel, café, cinema, movies, hospital, gym, grocery store (grocer’s), library, restaurant, school, supermarket, …</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landmark, tower, continent, beach, symbol, palace, postcard, …</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amazing, exciting, old, crowded, ancient, …</a:t>
                      </a:r>
                      <a:endParaRPr lang="en-VN" sz="1600">
                        <a:solidFill>
                          <a:schemeClr val="bg1">
                            <a:lumMod val="10000"/>
                          </a:schemeClr>
                        </a:solidFill>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tc>
                  <a:txBody>
                    <a:bodyPr/>
                    <a:lstStyle/>
                    <a:p>
                      <a:pPr marL="342900" lvl="0" indent="-342900" algn="just">
                        <a:lnSpc>
                          <a:spcPct val="150000"/>
                        </a:lnSpc>
                        <a:buFont typeface="Symbol" pitchFamily="2" charset="2"/>
                        <a:buChar char=""/>
                        <a:tabLst>
                          <a:tab pos="964565" algn="l"/>
                        </a:tabLst>
                      </a:pPr>
                      <a:r>
                        <a:rPr lang="vi-VN" sz="1600">
                          <a:solidFill>
                            <a:schemeClr val="bg1">
                              <a:lumMod val="10000"/>
                            </a:schemeClr>
                          </a:solidFill>
                          <a:effectLst/>
                          <a:latin typeface="Calibri" panose="020F0502020204030204" pitchFamily="34" charset="0"/>
                          <a:cs typeface="Calibri" panose="020F0502020204030204" pitchFamily="34" charset="0"/>
                        </a:rPr>
                        <a:t>One of m</a:t>
                      </a:r>
                      <a:r>
                        <a:rPr lang="en-US" sz="1600">
                          <a:solidFill>
                            <a:schemeClr val="bg1">
                              <a:lumMod val="10000"/>
                            </a:schemeClr>
                          </a:solidFill>
                          <a:effectLst/>
                          <a:latin typeface="Calibri" panose="020F0502020204030204" pitchFamily="34" charset="0"/>
                          <a:cs typeface="Calibri" panose="020F0502020204030204" pitchFamily="34" charset="0"/>
                        </a:rPr>
                        <a:t>y favorite city is…</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en-US" sz="1600">
                          <a:solidFill>
                            <a:schemeClr val="bg1">
                              <a:lumMod val="10000"/>
                            </a:schemeClr>
                          </a:solidFill>
                          <a:effectLst/>
                          <a:latin typeface="Calibri" panose="020F0502020204030204" pitchFamily="34" charset="0"/>
                          <a:cs typeface="Calibri" panose="020F0502020204030204" pitchFamily="34" charset="0"/>
                        </a:rPr>
                        <a:t>It’s a great place for… to…</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vi-VN" sz="1600">
                          <a:solidFill>
                            <a:schemeClr val="bg1">
                              <a:lumMod val="10000"/>
                            </a:schemeClr>
                          </a:solidFill>
                          <a:effectLst/>
                          <a:latin typeface="Calibri" panose="020F0502020204030204" pitchFamily="34" charset="0"/>
                          <a:cs typeface="Calibri" panose="020F0502020204030204" pitchFamily="34" charset="0"/>
                        </a:rPr>
                        <a:t>…. was famous for…</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vi-VN" sz="1600">
                          <a:solidFill>
                            <a:schemeClr val="bg1">
                              <a:lumMod val="10000"/>
                            </a:schemeClr>
                          </a:solidFill>
                          <a:effectLst/>
                          <a:latin typeface="Calibri" panose="020F0502020204030204" pitchFamily="34" charset="0"/>
                          <a:cs typeface="Calibri" panose="020F0502020204030204" pitchFamily="34" charset="0"/>
                        </a:rPr>
                        <a:t>Coming to …, we can’t not ignore…</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vi-VN" sz="1600">
                          <a:solidFill>
                            <a:schemeClr val="bg1">
                              <a:lumMod val="10000"/>
                            </a:schemeClr>
                          </a:solidFill>
                          <a:effectLst/>
                          <a:latin typeface="Calibri" panose="020F0502020204030204" pitchFamily="34" charset="0"/>
                          <a:cs typeface="Calibri" panose="020F0502020204030204" pitchFamily="34" charset="0"/>
                        </a:rPr>
                        <a:t>… has an amazing cuisine</a:t>
                      </a:r>
                      <a:endParaRPr lang="en-VN" sz="1600">
                        <a:solidFill>
                          <a:schemeClr val="bg1">
                            <a:lumMod val="10000"/>
                          </a:schemeClr>
                        </a:solidFill>
                        <a:effectLst/>
                        <a:latin typeface="Calibri" panose="020F0502020204030204" pitchFamily="34" charset="0"/>
                        <a:cs typeface="Calibri" panose="020F0502020204030204" pitchFamily="34" charset="0"/>
                      </a:endParaRPr>
                    </a:p>
                    <a:p>
                      <a:pPr marL="342900" lvl="0" indent="-342900" algn="just">
                        <a:lnSpc>
                          <a:spcPct val="150000"/>
                        </a:lnSpc>
                        <a:buFont typeface="Symbol" pitchFamily="2" charset="2"/>
                        <a:buChar char=""/>
                        <a:tabLst>
                          <a:tab pos="964565" algn="l"/>
                        </a:tabLst>
                      </a:pPr>
                      <a:r>
                        <a:rPr lang="vi-VN" sz="1600">
                          <a:solidFill>
                            <a:schemeClr val="bg1">
                              <a:lumMod val="10000"/>
                            </a:schemeClr>
                          </a:solidFill>
                          <a:effectLst/>
                          <a:latin typeface="Calibri" panose="020F0502020204030204" pitchFamily="34" charset="0"/>
                          <a:cs typeface="Calibri" panose="020F0502020204030204" pitchFamily="34" charset="0"/>
                        </a:rPr>
                        <a:t>I has a chance to v</a:t>
                      </a:r>
                      <a:r>
                        <a:rPr lang="en-US" sz="1600">
                          <a:solidFill>
                            <a:schemeClr val="bg1">
                              <a:lumMod val="10000"/>
                            </a:schemeClr>
                          </a:solidFill>
                          <a:effectLst/>
                          <a:latin typeface="Calibri" panose="020F0502020204030204" pitchFamily="34" charset="0"/>
                          <a:cs typeface="Calibri" panose="020F0502020204030204" pitchFamily="34" charset="0"/>
                        </a:rPr>
                        <a:t>isit this beautiful city…</a:t>
                      </a:r>
                      <a:endParaRPr lang="en-VN" sz="1600">
                        <a:solidFill>
                          <a:schemeClr val="bg1">
                            <a:lumMod val="10000"/>
                          </a:schemeClr>
                        </a:solidFill>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1390441009"/>
                  </a:ext>
                </a:extLst>
              </a:tr>
            </a:tbl>
          </a:graphicData>
        </a:graphic>
      </p:graphicFrame>
    </p:spTree>
    <p:extLst>
      <p:ext uri="{BB962C8B-B14F-4D97-AF65-F5344CB8AC3E}">
        <p14:creationId xmlns:p14="http://schemas.microsoft.com/office/powerpoint/2010/main" val="2718723573"/>
      </p:ext>
    </p:extLst>
  </p:cSld>
  <p:clrMapOvr>
    <a:masterClrMapping/>
  </p:clrMapOvr>
  <p:transition spd="med">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1"/>
        <p:cNvGrpSpPr/>
        <p:nvPr/>
      </p:nvGrpSpPr>
      <p:grpSpPr>
        <a:xfrm>
          <a:off x="0" y="0"/>
          <a:ext cx="0" cy="0"/>
          <a:chOff x="0" y="0"/>
          <a:chExt cx="0" cy="0"/>
        </a:xfrm>
      </p:grpSpPr>
      <p:sp>
        <p:nvSpPr>
          <p:cNvPr id="2612" name="Google Shape;2612;p40"/>
          <p:cNvSpPr txBox="1">
            <a:spLocks noGrp="1"/>
          </p:cNvSpPr>
          <p:nvPr>
            <p:ph type="title"/>
          </p:nvPr>
        </p:nvSpPr>
        <p:spPr>
          <a:xfrm>
            <a:off x="518273" y="435412"/>
            <a:ext cx="3332417" cy="554575"/>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US" sz="2800">
                <a:solidFill>
                  <a:schemeClr val="bg2">
                    <a:lumMod val="25000"/>
                  </a:schemeClr>
                </a:solidFill>
              </a:rPr>
              <a:t>Complete the notes:</a:t>
            </a:r>
            <a:endParaRPr sz="2800">
              <a:solidFill>
                <a:schemeClr val="bg2">
                  <a:lumMod val="25000"/>
                </a:schemeClr>
              </a:solidFill>
            </a:endParaRPr>
          </a:p>
        </p:txBody>
      </p:sp>
      <p:graphicFrame>
        <p:nvGraphicFramePr>
          <p:cNvPr id="6" name="Table 5">
            <a:extLst>
              <a:ext uri="{FF2B5EF4-FFF2-40B4-BE49-F238E27FC236}">
                <a16:creationId xmlns:a16="http://schemas.microsoft.com/office/drawing/2014/main" id="{B93F62E1-EE41-9951-25C2-03E0D4D8E176}"/>
              </a:ext>
            </a:extLst>
          </p:cNvPr>
          <p:cNvGraphicFramePr>
            <a:graphicFrameLocks noGrp="1"/>
          </p:cNvGraphicFramePr>
          <p:nvPr>
            <p:extLst>
              <p:ext uri="{D42A27DB-BD31-4B8C-83A1-F6EECF244321}">
                <p14:modId xmlns:p14="http://schemas.microsoft.com/office/powerpoint/2010/main" val="435263679"/>
              </p:ext>
            </p:extLst>
          </p:nvPr>
        </p:nvGraphicFramePr>
        <p:xfrm>
          <a:off x="518273" y="1320363"/>
          <a:ext cx="6635750" cy="3387725"/>
        </p:xfrm>
        <a:graphic>
          <a:graphicData uri="http://schemas.openxmlformats.org/drawingml/2006/table">
            <a:tbl>
              <a:tblPr firstRow="1" firstCol="1" bandRow="1">
                <a:tableStyleId>{4E171295-5476-43B0-81F6-2A462C565702}</a:tableStyleId>
              </a:tblPr>
              <a:tblGrid>
                <a:gridCol w="3317875">
                  <a:extLst>
                    <a:ext uri="{9D8B030D-6E8A-4147-A177-3AD203B41FA5}">
                      <a16:colId xmlns:a16="http://schemas.microsoft.com/office/drawing/2014/main" val="2425231347"/>
                    </a:ext>
                  </a:extLst>
                </a:gridCol>
                <a:gridCol w="3317875">
                  <a:extLst>
                    <a:ext uri="{9D8B030D-6E8A-4147-A177-3AD203B41FA5}">
                      <a16:colId xmlns:a16="http://schemas.microsoft.com/office/drawing/2014/main" val="541966138"/>
                    </a:ext>
                  </a:extLst>
                </a:gridCol>
              </a:tblGrid>
              <a:tr h="0">
                <a:tc>
                  <a:txBody>
                    <a:bodyPr/>
                    <a:lstStyle/>
                    <a:p>
                      <a:pPr algn="ctr">
                        <a:tabLst>
                          <a:tab pos="114935" algn="l"/>
                          <a:tab pos="666115" algn="l"/>
                          <a:tab pos="1713865" algn="l"/>
                          <a:tab pos="3315335" algn="l"/>
                          <a:tab pos="4914265" algn="l"/>
                        </a:tabLst>
                      </a:pPr>
                      <a:r>
                        <a:rPr lang="en-US" sz="1800" b="1">
                          <a:effectLst/>
                          <a:latin typeface="Calibri" panose="020F0502020204030204" pitchFamily="34" charset="0"/>
                          <a:cs typeface="Calibri" panose="020F0502020204030204" pitchFamily="34" charset="0"/>
                        </a:rPr>
                        <a:t>Structures of the talk</a:t>
                      </a:r>
                      <a:endParaRPr lang="en-VN" sz="1800" b="1">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ctr">
                        <a:tabLst>
                          <a:tab pos="114935" algn="l"/>
                          <a:tab pos="666115" algn="l"/>
                          <a:tab pos="1713865" algn="l"/>
                          <a:tab pos="3315335" algn="l"/>
                          <a:tab pos="4914265" algn="l"/>
                        </a:tabLst>
                      </a:pPr>
                      <a:r>
                        <a:rPr lang="en-US" sz="1800" b="1">
                          <a:effectLst/>
                          <a:latin typeface="Calibri" panose="020F0502020204030204" pitchFamily="34" charset="0"/>
                          <a:cs typeface="Calibri" panose="020F0502020204030204" pitchFamily="34" charset="0"/>
                        </a:rPr>
                        <a:t>Your notes</a:t>
                      </a:r>
                      <a:endParaRPr lang="en-VN" sz="1800" b="1">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extLst>
                  <a:ext uri="{0D108BD9-81ED-4DB2-BD59-A6C34878D82A}">
                    <a16:rowId xmlns:a16="http://schemas.microsoft.com/office/drawing/2014/main" val="3298127034"/>
                  </a:ext>
                </a:extLst>
              </a:tr>
              <a:tr h="478155">
                <a:tc>
                  <a:txBody>
                    <a:bodyPr/>
                    <a:lstStyle/>
                    <a:p>
                      <a:pPr>
                        <a:lnSpc>
                          <a:spcPct val="150000"/>
                        </a:lnSpc>
                        <a:tabLst>
                          <a:tab pos="964565" algn="l"/>
                        </a:tabLst>
                      </a:pPr>
                      <a:r>
                        <a:rPr lang="en-US" sz="1800">
                          <a:effectLst/>
                          <a:latin typeface="Calibri" panose="020F0502020204030204" pitchFamily="34" charset="0"/>
                          <a:cs typeface="Calibri" panose="020F0502020204030204" pitchFamily="34" charset="0"/>
                        </a:rPr>
                        <a:t>Where did you arrive?</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just">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 </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73606199"/>
                  </a:ext>
                </a:extLst>
              </a:tr>
              <a:tr h="539115">
                <a:tc>
                  <a:txBody>
                    <a:bodyPr/>
                    <a:lstStyle/>
                    <a:p>
                      <a:pPr>
                        <a:lnSpc>
                          <a:spcPct val="150000"/>
                        </a:lnSpc>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What has the weather been like?</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just">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 </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3407369840"/>
                  </a:ext>
                </a:extLst>
              </a:tr>
              <a:tr h="528955">
                <a:tc>
                  <a:txBody>
                    <a:bodyPr/>
                    <a:lstStyle/>
                    <a:p>
                      <a:pPr>
                        <a:lnSpc>
                          <a:spcPct val="150000"/>
                        </a:lnSpc>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How the people and the food are?</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just">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 </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1993503504"/>
                  </a:ext>
                </a:extLst>
              </a:tr>
              <a:tr h="536575">
                <a:tc>
                  <a:txBody>
                    <a:bodyPr/>
                    <a:lstStyle/>
                    <a:p>
                      <a:pPr>
                        <a:lnSpc>
                          <a:spcPct val="150000"/>
                        </a:lnSpc>
                        <a:tabLst>
                          <a:tab pos="964565" algn="l"/>
                        </a:tabLst>
                      </a:pPr>
                      <a:r>
                        <a:rPr lang="en-US" sz="1800">
                          <a:effectLst/>
                          <a:latin typeface="Calibri" panose="020F0502020204030204" pitchFamily="34" charset="0"/>
                          <a:cs typeface="Calibri" panose="020F0502020204030204" pitchFamily="34" charset="0"/>
                        </a:rPr>
                        <a:t>What is it famous for? What have you done?</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just">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 </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3577057212"/>
                  </a:ext>
                </a:extLst>
              </a:tr>
              <a:tr h="535305">
                <a:tc>
                  <a:txBody>
                    <a:bodyPr/>
                    <a:lstStyle/>
                    <a:p>
                      <a:pPr>
                        <a:lnSpc>
                          <a:spcPct val="150000"/>
                        </a:lnSpc>
                        <a:tabLst>
                          <a:tab pos="964565" algn="l"/>
                        </a:tabLst>
                      </a:pPr>
                      <a:r>
                        <a:rPr lang="en-US" sz="1800">
                          <a:effectLst/>
                          <a:latin typeface="Calibri" panose="020F0502020204030204" pitchFamily="34" charset="0"/>
                          <a:cs typeface="Calibri" panose="020F0502020204030204" pitchFamily="34" charset="0"/>
                        </a:rPr>
                        <a:t>How are you feeling?</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nchor="ctr"/>
                </a:tc>
                <a:tc>
                  <a:txBody>
                    <a:bodyPr/>
                    <a:lstStyle/>
                    <a:p>
                      <a:pPr algn="just">
                        <a:tabLst>
                          <a:tab pos="114935" algn="l"/>
                          <a:tab pos="666115" algn="l"/>
                          <a:tab pos="1713865" algn="l"/>
                          <a:tab pos="3315335" algn="l"/>
                          <a:tab pos="4914265" algn="l"/>
                        </a:tabLst>
                      </a:pPr>
                      <a:r>
                        <a:rPr lang="en-US" sz="1800">
                          <a:effectLst/>
                          <a:latin typeface="Calibri" panose="020F0502020204030204" pitchFamily="34" charset="0"/>
                          <a:cs typeface="Calibri" panose="020F0502020204030204" pitchFamily="34" charset="0"/>
                        </a:rPr>
                        <a:t> </a:t>
                      </a:r>
                      <a:endParaRPr lang="en-VN" sz="1800">
                        <a:effectLst/>
                        <a:latin typeface="Calibri" panose="020F0502020204030204" pitchFamily="34" charset="0"/>
                        <a:ea typeface="Malgun Gothic" panose="020B0503020000020004" pitchFamily="34" charset="-127"/>
                        <a:cs typeface="Calibri" panose="020F0502020204030204" pitchFamily="34" charset="0"/>
                      </a:endParaRPr>
                    </a:p>
                  </a:txBody>
                  <a:tcPr marL="68580" marR="68580" marT="0" marB="0"/>
                </a:tc>
                <a:extLst>
                  <a:ext uri="{0D108BD9-81ED-4DB2-BD59-A6C34878D82A}">
                    <a16:rowId xmlns:a16="http://schemas.microsoft.com/office/drawing/2014/main" val="2062272648"/>
                  </a:ext>
                </a:extLst>
              </a:tr>
            </a:tbl>
          </a:graphicData>
        </a:graphic>
      </p:graphicFrame>
    </p:spTree>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700617" y="1523614"/>
            <a:ext cx="5742766" cy="3171764"/>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800" b="1"/>
              <a:t>Did you ...</a:t>
            </a:r>
          </a:p>
          <a:p>
            <a:pPr marL="0" lvl="0" indent="0" algn="just" rtl="0">
              <a:lnSpc>
                <a:spcPct val="150000"/>
              </a:lnSpc>
              <a:spcBef>
                <a:spcPts val="0"/>
              </a:spcBef>
              <a:spcAft>
                <a:spcPts val="0"/>
              </a:spcAft>
              <a:buNone/>
            </a:pPr>
            <a:r>
              <a:rPr lang="en-US" sz="1800"/>
              <a:t>❑ answer all the questions in the task?</a:t>
            </a:r>
          </a:p>
          <a:p>
            <a:pPr marL="0" lvl="0" indent="0" algn="just" rtl="0">
              <a:lnSpc>
                <a:spcPct val="150000"/>
              </a:lnSpc>
              <a:spcBef>
                <a:spcPts val="0"/>
              </a:spcBef>
              <a:spcAft>
                <a:spcPts val="0"/>
              </a:spcAft>
              <a:buNone/>
            </a:pPr>
            <a:r>
              <a:rPr lang="en-US" sz="1800"/>
              <a:t>❑ give some details to each main point?</a:t>
            </a:r>
          </a:p>
          <a:p>
            <a:pPr marL="0" lvl="0" indent="0" algn="just" rtl="0">
              <a:lnSpc>
                <a:spcPct val="150000"/>
              </a:lnSpc>
              <a:spcBef>
                <a:spcPts val="0"/>
              </a:spcBef>
              <a:spcAft>
                <a:spcPts val="0"/>
              </a:spcAft>
              <a:buNone/>
            </a:pPr>
            <a:r>
              <a:rPr lang="en-US" sz="1800"/>
              <a:t>❑ speak slowly and fluently with only some hesitation?</a:t>
            </a:r>
          </a:p>
          <a:p>
            <a:pPr marL="0" lvl="0" indent="0" algn="just" rtl="0">
              <a:lnSpc>
                <a:spcPct val="150000"/>
              </a:lnSpc>
              <a:spcBef>
                <a:spcPts val="0"/>
              </a:spcBef>
              <a:spcAft>
                <a:spcPts val="0"/>
              </a:spcAft>
              <a:buNone/>
            </a:pPr>
            <a:r>
              <a:rPr lang="en-US" sz="1800"/>
              <a:t>❑ use vocabulary wide enough to talk about the topic?</a:t>
            </a:r>
          </a:p>
          <a:p>
            <a:pPr marL="0" lvl="0" indent="0" algn="just" rtl="0">
              <a:lnSpc>
                <a:spcPct val="150000"/>
              </a:lnSpc>
              <a:spcBef>
                <a:spcPts val="0"/>
              </a:spcBef>
              <a:spcAft>
                <a:spcPts val="0"/>
              </a:spcAft>
              <a:buNone/>
            </a:pPr>
            <a:r>
              <a:rPr lang="en-US" sz="1800"/>
              <a:t>❑ use various sentence structures (simple, compound, complex) accurately?</a:t>
            </a:r>
          </a:p>
        </p:txBody>
      </p:sp>
      <p:sp>
        <p:nvSpPr>
          <p:cNvPr id="2" name="Google Shape;2331;p35">
            <a:extLst>
              <a:ext uri="{FF2B5EF4-FFF2-40B4-BE49-F238E27FC236}">
                <a16:creationId xmlns:a16="http://schemas.microsoft.com/office/drawing/2014/main" id="{F43E1B65-32CF-32EC-A568-CBC4A88E2DFA}"/>
              </a:ext>
            </a:extLst>
          </p:cNvPr>
          <p:cNvSpPr txBox="1">
            <a:spLocks noGrp="1"/>
          </p:cNvSpPr>
          <p:nvPr>
            <p:ph type="title"/>
          </p:nvPr>
        </p:nvSpPr>
        <p:spPr>
          <a:xfrm>
            <a:off x="544747" y="448122"/>
            <a:ext cx="3885794" cy="706348"/>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3200" i="1">
                <a:solidFill>
                  <a:schemeClr val="bg2">
                    <a:lumMod val="25000"/>
                  </a:schemeClr>
                </a:solidFill>
              </a:rPr>
              <a:t>Assess your speaking</a:t>
            </a:r>
            <a:endParaRPr sz="3200" i="1">
              <a:solidFill>
                <a:schemeClr val="bg2">
                  <a:lumMod val="25000"/>
                </a:schemeClr>
              </a:solidFill>
            </a:endParaRPr>
          </a:p>
        </p:txBody>
      </p:sp>
    </p:spTree>
    <p:extLst>
      <p:ext uri="{BB962C8B-B14F-4D97-AF65-F5344CB8AC3E}">
        <p14:creationId xmlns:p14="http://schemas.microsoft.com/office/powerpoint/2010/main" val="2879976895"/>
      </p:ext>
    </p:extLst>
  </p:cSld>
  <p:clrMapOvr>
    <a:masterClrMapping/>
  </p:clrMapOvr>
  <p:transition spd="med">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1"/>
        <p:cNvGrpSpPr/>
        <p:nvPr/>
      </p:nvGrpSpPr>
      <p:grpSpPr>
        <a:xfrm>
          <a:off x="0" y="0"/>
          <a:ext cx="0" cy="0"/>
          <a:chOff x="0" y="0"/>
          <a:chExt cx="0" cy="0"/>
        </a:xfrm>
      </p:grpSpPr>
      <p:sp>
        <p:nvSpPr>
          <p:cNvPr id="2502" name="Google Shape;2502;p38"/>
          <p:cNvSpPr txBox="1">
            <a:spLocks noGrp="1"/>
          </p:cNvSpPr>
          <p:nvPr>
            <p:ph type="title"/>
          </p:nvPr>
        </p:nvSpPr>
        <p:spPr>
          <a:xfrm>
            <a:off x="1388100" y="1037250"/>
            <a:ext cx="6367800" cy="30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i="1"/>
              <a:t>READING</a:t>
            </a:r>
            <a:endParaRPr i="1"/>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6" name="Google Shape;2970;p46">
            <a:extLst>
              <a:ext uri="{FF2B5EF4-FFF2-40B4-BE49-F238E27FC236}">
                <a16:creationId xmlns:a16="http://schemas.microsoft.com/office/drawing/2014/main" id="{42CC67DF-CEB3-946D-0812-B4DF9AE0550D}"/>
              </a:ext>
            </a:extLst>
          </p:cNvPr>
          <p:cNvSpPr txBox="1">
            <a:spLocks noGrp="1"/>
          </p:cNvSpPr>
          <p:nvPr>
            <p:ph type="title"/>
          </p:nvPr>
        </p:nvSpPr>
        <p:spPr>
          <a:xfrm>
            <a:off x="717827" y="1652300"/>
            <a:ext cx="7708346" cy="15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8800"/>
              <a:t>THANK YOU!!!</a:t>
            </a:r>
            <a:endParaRPr sz="8800"/>
          </a:p>
        </p:txBody>
      </p:sp>
      <p:sp>
        <p:nvSpPr>
          <p:cNvPr id="7" name="Google Shape;2971;p46">
            <a:extLst>
              <a:ext uri="{FF2B5EF4-FFF2-40B4-BE49-F238E27FC236}">
                <a16:creationId xmlns:a16="http://schemas.microsoft.com/office/drawing/2014/main" id="{23921739-BAF2-A710-855A-69F22B25F457}"/>
              </a:ext>
            </a:extLst>
          </p:cNvPr>
          <p:cNvSpPr txBox="1">
            <a:spLocks noGrp="1"/>
          </p:cNvSpPr>
          <p:nvPr>
            <p:ph type="subTitle" idx="1"/>
          </p:nvPr>
        </p:nvSpPr>
        <p:spPr>
          <a:xfrm>
            <a:off x="1859400" y="3180500"/>
            <a:ext cx="54252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i="1"/>
              <a:t>Break a leg</a:t>
            </a:r>
            <a:endParaRPr i="1"/>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33"/>
          <p:cNvSpPr txBox="1">
            <a:spLocks noGrp="1"/>
          </p:cNvSpPr>
          <p:nvPr>
            <p:ph type="title"/>
          </p:nvPr>
        </p:nvSpPr>
        <p:spPr>
          <a:xfrm>
            <a:off x="714900" y="468350"/>
            <a:ext cx="67513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Read and decide if the statements are True (T) or False (F).</a:t>
            </a:r>
            <a:endParaRPr/>
          </a:p>
        </p:txBody>
      </p:sp>
      <p:sp>
        <p:nvSpPr>
          <p:cNvPr id="2026" name="Google Shape;2026;p33"/>
          <p:cNvSpPr txBox="1">
            <a:spLocks noGrp="1"/>
          </p:cNvSpPr>
          <p:nvPr>
            <p:ph type="body" idx="1"/>
          </p:nvPr>
        </p:nvSpPr>
        <p:spPr>
          <a:xfrm>
            <a:off x="521808" y="1574180"/>
            <a:ext cx="8079791" cy="313554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Clr>
                <a:schemeClr val="dk1"/>
              </a:buClr>
              <a:buSzPts val="1100"/>
              <a:buFont typeface="Arial"/>
              <a:buNone/>
            </a:pPr>
            <a:r>
              <a:rPr lang="en-US" sz="1400" dirty="0"/>
              <a:t>Can </a:t>
            </a:r>
            <a:r>
              <a:rPr lang="en-US" sz="1400" dirty="0" err="1"/>
              <a:t>Tho</a:t>
            </a:r>
            <a:r>
              <a:rPr lang="en-US" sz="1400" dirty="0"/>
              <a:t> is the largest city in the Mekong Delta. The city is well-known for its floating markets, especially Cai Rang floating market, where people sell and buy things on the river. It is a must-visit destination in the Mekong River Delta in general and in Can </a:t>
            </a:r>
            <a:r>
              <a:rPr lang="en-US" sz="1400" dirty="0" err="1"/>
              <a:t>Tho</a:t>
            </a:r>
            <a:r>
              <a:rPr lang="en-US" sz="1400" dirty="0"/>
              <a:t> in particular. If you are interested in scenic views and local foods, a boat trip to Cai Rang floating market is your best option. You can enjoy not only the beautiful countryside landscapes on the way there but also a tasty Vietnamese breakfast with various  choices of dishes on the Mekong river. Arriving at the market, you can  shop around for a wide range of products at reasonable prices. After sightseeing and shopping, you can also try different kinds of fresh local fruits from nearby farms. Surely, these are great cultural experiences you can get during your visit to Can </a:t>
            </a:r>
            <a:r>
              <a:rPr lang="en-US" sz="1400" dirty="0" err="1"/>
              <a:t>Tho</a:t>
            </a:r>
            <a:r>
              <a:rPr lang="en-US" sz="1400" dirty="0"/>
              <a:t>.</a:t>
            </a:r>
            <a:endParaRPr sz="1400" dirty="0"/>
          </a:p>
        </p:txBody>
      </p:sp>
    </p:spTree>
    <p:extLst>
      <p:ext uri="{BB962C8B-B14F-4D97-AF65-F5344CB8AC3E}">
        <p14:creationId xmlns:p14="http://schemas.microsoft.com/office/powerpoint/2010/main" val="3758909724"/>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33"/>
          <p:cNvSpPr txBox="1">
            <a:spLocks noGrp="1"/>
          </p:cNvSpPr>
          <p:nvPr>
            <p:ph type="title"/>
          </p:nvPr>
        </p:nvSpPr>
        <p:spPr>
          <a:xfrm>
            <a:off x="714900" y="468350"/>
            <a:ext cx="67513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Read and decide if the statements are True (T) or False (F).</a:t>
            </a:r>
            <a:endParaRPr/>
          </a:p>
        </p:txBody>
      </p:sp>
      <p:sp>
        <p:nvSpPr>
          <p:cNvPr id="2026" name="Google Shape;2026;p33"/>
          <p:cNvSpPr txBox="1">
            <a:spLocks noGrp="1"/>
          </p:cNvSpPr>
          <p:nvPr>
            <p:ph type="body" idx="1"/>
          </p:nvPr>
        </p:nvSpPr>
        <p:spPr>
          <a:xfrm>
            <a:off x="483106" y="1832798"/>
            <a:ext cx="8177787" cy="2517529"/>
          </a:xfrm>
          <a:prstGeom prst="rect">
            <a:avLst/>
          </a:prstGeom>
        </p:spPr>
        <p:txBody>
          <a:bodyPr spcFirstLastPara="1" wrap="square" lIns="91425" tIns="91425" rIns="91425" bIns="91425" anchor="t" anchorCtr="0">
            <a:noAutofit/>
          </a:bodyPr>
          <a:lstStyle/>
          <a:p>
            <a:pPr marL="0" lvl="0" indent="0" algn="just" rtl="0">
              <a:lnSpc>
                <a:spcPct val="200000"/>
              </a:lnSpc>
              <a:spcBef>
                <a:spcPts val="0"/>
              </a:spcBef>
              <a:spcAft>
                <a:spcPts val="0"/>
              </a:spcAft>
              <a:buClr>
                <a:schemeClr val="dk1"/>
              </a:buClr>
              <a:buSzPts val="1100"/>
              <a:buFont typeface="Arial"/>
              <a:buNone/>
            </a:pPr>
            <a:r>
              <a:rPr lang="en-US" sz="1400" b="1"/>
              <a:t>1. </a:t>
            </a:r>
            <a:r>
              <a:rPr lang="en-US" sz="1400"/>
              <a:t>Can Tho is the largest city in southern Viet Nam.</a:t>
            </a:r>
          </a:p>
          <a:p>
            <a:pPr marL="0" lvl="0" indent="0" algn="just" rtl="0">
              <a:lnSpc>
                <a:spcPct val="200000"/>
              </a:lnSpc>
              <a:spcBef>
                <a:spcPts val="0"/>
              </a:spcBef>
              <a:spcAft>
                <a:spcPts val="0"/>
              </a:spcAft>
              <a:buClr>
                <a:schemeClr val="dk1"/>
              </a:buClr>
              <a:buSzPts val="1100"/>
              <a:buFont typeface="Arial"/>
              <a:buNone/>
            </a:pPr>
            <a:r>
              <a:rPr lang="en-US" sz="1400" b="1"/>
              <a:t>2. </a:t>
            </a:r>
            <a:r>
              <a:rPr lang="en-US" sz="1400"/>
              <a:t>Cai Rang floating market is famous not only in Can Tho but also in the Mekong River Delta as well.</a:t>
            </a:r>
          </a:p>
          <a:p>
            <a:pPr marL="0" lvl="0" indent="0" algn="just" rtl="0">
              <a:lnSpc>
                <a:spcPct val="200000"/>
              </a:lnSpc>
              <a:spcBef>
                <a:spcPts val="0"/>
              </a:spcBef>
              <a:spcAft>
                <a:spcPts val="0"/>
              </a:spcAft>
              <a:buClr>
                <a:schemeClr val="dk1"/>
              </a:buClr>
              <a:buSzPts val="1100"/>
              <a:buFont typeface="Arial"/>
              <a:buNone/>
            </a:pPr>
            <a:r>
              <a:rPr lang="en-US" sz="1400" b="1"/>
              <a:t>3. </a:t>
            </a:r>
            <a:r>
              <a:rPr lang="en-US" sz="1400"/>
              <a:t>A boat trip to Cai Rang floating market is suitable for those who enjoy scenic views and local foods.</a:t>
            </a:r>
          </a:p>
          <a:p>
            <a:pPr marL="0" lvl="0" indent="0" algn="just" rtl="0">
              <a:lnSpc>
                <a:spcPct val="200000"/>
              </a:lnSpc>
              <a:spcBef>
                <a:spcPts val="0"/>
              </a:spcBef>
              <a:spcAft>
                <a:spcPts val="0"/>
              </a:spcAft>
              <a:buClr>
                <a:schemeClr val="dk1"/>
              </a:buClr>
              <a:buSzPts val="1100"/>
              <a:buFont typeface="Arial"/>
              <a:buNone/>
            </a:pPr>
            <a:r>
              <a:rPr lang="en-US" sz="1400" b="1"/>
              <a:t>4.</a:t>
            </a:r>
            <a:r>
              <a:rPr lang="en-US" sz="1400"/>
              <a:t> You can enjoy a tasty Vietnamese breakfast on the nearby farms.</a:t>
            </a:r>
          </a:p>
          <a:p>
            <a:pPr marL="0" lvl="0" indent="0" algn="just" rtl="0">
              <a:lnSpc>
                <a:spcPct val="200000"/>
              </a:lnSpc>
              <a:spcBef>
                <a:spcPts val="0"/>
              </a:spcBef>
              <a:spcAft>
                <a:spcPts val="0"/>
              </a:spcAft>
              <a:buClr>
                <a:schemeClr val="dk1"/>
              </a:buClr>
              <a:buSzPts val="1100"/>
              <a:buFont typeface="Arial"/>
              <a:buNone/>
            </a:pPr>
            <a:r>
              <a:rPr lang="en-US" sz="1400" b="1"/>
              <a:t>5. </a:t>
            </a:r>
            <a:r>
              <a:rPr lang="en-US" sz="1400"/>
              <a:t>You can choose and buy both expensive and cheap products at the floating market.</a:t>
            </a:r>
          </a:p>
        </p:txBody>
      </p:sp>
    </p:spTree>
    <p:extLst>
      <p:ext uri="{BB962C8B-B14F-4D97-AF65-F5344CB8AC3E}">
        <p14:creationId xmlns:p14="http://schemas.microsoft.com/office/powerpoint/2010/main" val="295215391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6" name="Google Shape;2026;p33"/>
          <p:cNvSpPr txBox="1">
            <a:spLocks noGrp="1"/>
          </p:cNvSpPr>
          <p:nvPr>
            <p:ph type="body" idx="1"/>
          </p:nvPr>
        </p:nvSpPr>
        <p:spPr>
          <a:xfrm>
            <a:off x="169468" y="120298"/>
            <a:ext cx="6488005" cy="383928"/>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US" sz="1400" b="1" dirty="0"/>
              <a:t>1. </a:t>
            </a:r>
            <a:r>
              <a:rPr lang="en-US" sz="1400" dirty="0"/>
              <a:t>Can </a:t>
            </a:r>
            <a:r>
              <a:rPr lang="en-US" sz="1400" dirty="0" err="1"/>
              <a:t>Tho</a:t>
            </a:r>
            <a:r>
              <a:rPr lang="en-US" sz="1400" dirty="0"/>
              <a:t> is the largest city in southern Viet Nam.</a:t>
            </a:r>
          </a:p>
        </p:txBody>
      </p:sp>
      <p:sp>
        <p:nvSpPr>
          <p:cNvPr id="2" name="Google Shape;2026;p33">
            <a:extLst>
              <a:ext uri="{FF2B5EF4-FFF2-40B4-BE49-F238E27FC236}">
                <a16:creationId xmlns:a16="http://schemas.microsoft.com/office/drawing/2014/main" id="{09A97525-448A-08E4-3BA3-4A940075C2BF}"/>
              </a:ext>
            </a:extLst>
          </p:cNvPr>
          <p:cNvSpPr txBox="1">
            <a:spLocks/>
          </p:cNvSpPr>
          <p:nvPr/>
        </p:nvSpPr>
        <p:spPr>
          <a:xfrm>
            <a:off x="169469" y="510386"/>
            <a:ext cx="7691162" cy="383928"/>
          </a:xfrm>
          <a:prstGeom prst="rect">
            <a:avLst/>
          </a:prstGeom>
          <a:solidFill>
            <a:schemeClr val="bg1">
              <a:lumMod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dirty="0">
                <a:solidFill>
                  <a:schemeClr val="bg2">
                    <a:lumMod val="50000"/>
                  </a:schemeClr>
                </a:solidFill>
              </a:rPr>
              <a:t>⟶ Can </a:t>
            </a:r>
            <a:r>
              <a:rPr lang="en-US" sz="1400" dirty="0" err="1">
                <a:solidFill>
                  <a:schemeClr val="bg2">
                    <a:lumMod val="50000"/>
                  </a:schemeClr>
                </a:solidFill>
              </a:rPr>
              <a:t>Tho</a:t>
            </a:r>
            <a:r>
              <a:rPr lang="en-US" sz="1400" dirty="0">
                <a:solidFill>
                  <a:schemeClr val="bg2">
                    <a:lumMod val="50000"/>
                  </a:schemeClr>
                </a:solidFill>
              </a:rPr>
              <a:t> is </a:t>
            </a:r>
            <a:r>
              <a:rPr lang="en-US" sz="1400" dirty="0">
                <a:solidFill>
                  <a:srgbClr val="FF0000"/>
                </a:solidFill>
              </a:rPr>
              <a:t>the largest city in the Mekong Delta.</a:t>
            </a:r>
          </a:p>
        </p:txBody>
      </p:sp>
      <p:sp>
        <p:nvSpPr>
          <p:cNvPr id="3" name="Google Shape;2026;p33">
            <a:extLst>
              <a:ext uri="{FF2B5EF4-FFF2-40B4-BE49-F238E27FC236}">
                <a16:creationId xmlns:a16="http://schemas.microsoft.com/office/drawing/2014/main" id="{6742BA27-0256-5FBF-81A2-EA7EF97F6935}"/>
              </a:ext>
            </a:extLst>
          </p:cNvPr>
          <p:cNvSpPr txBox="1">
            <a:spLocks/>
          </p:cNvSpPr>
          <p:nvPr/>
        </p:nvSpPr>
        <p:spPr>
          <a:xfrm>
            <a:off x="169468" y="894847"/>
            <a:ext cx="6488004" cy="619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b="1" dirty="0"/>
              <a:t>2. </a:t>
            </a:r>
            <a:r>
              <a:rPr lang="en-US" sz="1400" dirty="0"/>
              <a:t>Cai Rang floating market is famous not only in Can </a:t>
            </a:r>
            <a:r>
              <a:rPr lang="en-US" sz="1400" dirty="0" err="1"/>
              <a:t>Tho</a:t>
            </a:r>
            <a:r>
              <a:rPr lang="en-US" sz="1400" dirty="0"/>
              <a:t> but also in the Mekong River Delta as well.</a:t>
            </a:r>
          </a:p>
        </p:txBody>
      </p:sp>
      <p:sp>
        <p:nvSpPr>
          <p:cNvPr id="4" name="Google Shape;2026;p33">
            <a:extLst>
              <a:ext uri="{FF2B5EF4-FFF2-40B4-BE49-F238E27FC236}">
                <a16:creationId xmlns:a16="http://schemas.microsoft.com/office/drawing/2014/main" id="{59F1514E-92ED-B8A9-4E1C-23B52CDD9299}"/>
              </a:ext>
            </a:extLst>
          </p:cNvPr>
          <p:cNvSpPr txBox="1">
            <a:spLocks/>
          </p:cNvSpPr>
          <p:nvPr/>
        </p:nvSpPr>
        <p:spPr>
          <a:xfrm>
            <a:off x="169469" y="1855593"/>
            <a:ext cx="7691162" cy="619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b="1" dirty="0"/>
              <a:t>3. </a:t>
            </a:r>
            <a:r>
              <a:rPr lang="en-US" sz="1400" dirty="0"/>
              <a:t>A boat trip to Cai Rang floating market is suitable for those who enjoy scenic views and local foods.</a:t>
            </a:r>
          </a:p>
        </p:txBody>
      </p:sp>
      <p:sp>
        <p:nvSpPr>
          <p:cNvPr id="2110" name="Rectangle 2109">
            <a:extLst>
              <a:ext uri="{FF2B5EF4-FFF2-40B4-BE49-F238E27FC236}">
                <a16:creationId xmlns:a16="http://schemas.microsoft.com/office/drawing/2014/main" id="{2456BF73-4264-B36C-442C-EDF1847DA86D}"/>
              </a:ext>
            </a:extLst>
          </p:cNvPr>
          <p:cNvSpPr/>
          <p:nvPr/>
        </p:nvSpPr>
        <p:spPr>
          <a:xfrm>
            <a:off x="8372094" y="112392"/>
            <a:ext cx="397163" cy="41044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a:solidFill>
                  <a:schemeClr val="tx1"/>
                </a:solidFill>
                <a:latin typeface="Calibri" panose="020F0502020204030204" pitchFamily="34" charset="0"/>
                <a:cs typeface="Calibri" panose="020F0502020204030204" pitchFamily="34" charset="0"/>
              </a:rPr>
              <a:t>F</a:t>
            </a:r>
          </a:p>
        </p:txBody>
      </p:sp>
      <p:sp>
        <p:nvSpPr>
          <p:cNvPr id="2111" name="Rectangle 2110">
            <a:extLst>
              <a:ext uri="{FF2B5EF4-FFF2-40B4-BE49-F238E27FC236}">
                <a16:creationId xmlns:a16="http://schemas.microsoft.com/office/drawing/2014/main" id="{3BAB3D16-C841-2054-3D07-E3FD08567BE7}"/>
              </a:ext>
            </a:extLst>
          </p:cNvPr>
          <p:cNvSpPr/>
          <p:nvPr/>
        </p:nvSpPr>
        <p:spPr>
          <a:xfrm>
            <a:off x="8372094" y="991405"/>
            <a:ext cx="397163" cy="41044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tx1"/>
                </a:solidFill>
                <a:latin typeface="Calibri" panose="020F0502020204030204" pitchFamily="34" charset="0"/>
                <a:cs typeface="Calibri" panose="020F0502020204030204" pitchFamily="34" charset="0"/>
              </a:rPr>
              <a:t>T</a:t>
            </a:r>
          </a:p>
        </p:txBody>
      </p:sp>
      <p:sp>
        <p:nvSpPr>
          <p:cNvPr id="2112" name="Rectangle 2111">
            <a:extLst>
              <a:ext uri="{FF2B5EF4-FFF2-40B4-BE49-F238E27FC236}">
                <a16:creationId xmlns:a16="http://schemas.microsoft.com/office/drawing/2014/main" id="{2149855A-8469-93D7-95A8-C09C394ECBA0}"/>
              </a:ext>
            </a:extLst>
          </p:cNvPr>
          <p:cNvSpPr/>
          <p:nvPr/>
        </p:nvSpPr>
        <p:spPr>
          <a:xfrm>
            <a:off x="8372094" y="1952152"/>
            <a:ext cx="397163" cy="41044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a:solidFill>
                  <a:schemeClr val="tx1"/>
                </a:solidFill>
                <a:latin typeface="Calibri" panose="020F0502020204030204" pitchFamily="34" charset="0"/>
                <a:cs typeface="Calibri" panose="020F0502020204030204" pitchFamily="34" charset="0"/>
              </a:rPr>
              <a:t>T</a:t>
            </a:r>
          </a:p>
        </p:txBody>
      </p:sp>
      <p:sp>
        <p:nvSpPr>
          <p:cNvPr id="5" name="Google Shape;2026;p33">
            <a:extLst>
              <a:ext uri="{FF2B5EF4-FFF2-40B4-BE49-F238E27FC236}">
                <a16:creationId xmlns:a16="http://schemas.microsoft.com/office/drawing/2014/main" id="{88141D6F-0B91-3F66-ED5F-8A7D89F325CC}"/>
              </a:ext>
            </a:extLst>
          </p:cNvPr>
          <p:cNvSpPr txBox="1">
            <a:spLocks/>
          </p:cNvSpPr>
          <p:nvPr/>
        </p:nvSpPr>
        <p:spPr>
          <a:xfrm>
            <a:off x="169468" y="1471664"/>
            <a:ext cx="7691163" cy="383929"/>
          </a:xfrm>
          <a:prstGeom prst="rect">
            <a:avLst/>
          </a:prstGeom>
          <a:solidFill>
            <a:schemeClr val="bg1">
              <a:lumMod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dirty="0">
                <a:solidFill>
                  <a:schemeClr val="bg2">
                    <a:lumMod val="50000"/>
                  </a:schemeClr>
                </a:solidFill>
              </a:rPr>
              <a:t>⟶ </a:t>
            </a:r>
            <a:r>
              <a:rPr lang="en-US" sz="1400" dirty="0">
                <a:solidFill>
                  <a:srgbClr val="FF0000"/>
                </a:solidFill>
              </a:rPr>
              <a:t>It is a must-visit destination in the Mekong River Delta </a:t>
            </a:r>
            <a:r>
              <a:rPr lang="en-US" sz="1400" dirty="0">
                <a:solidFill>
                  <a:schemeClr val="bg2">
                    <a:lumMod val="50000"/>
                  </a:schemeClr>
                </a:solidFill>
              </a:rPr>
              <a:t>in general and in Can </a:t>
            </a:r>
            <a:r>
              <a:rPr lang="en-US" sz="1400" dirty="0" err="1">
                <a:solidFill>
                  <a:schemeClr val="bg2">
                    <a:lumMod val="50000"/>
                  </a:schemeClr>
                </a:solidFill>
              </a:rPr>
              <a:t>Tho</a:t>
            </a:r>
            <a:r>
              <a:rPr lang="en-US" sz="1400" dirty="0">
                <a:solidFill>
                  <a:schemeClr val="bg2">
                    <a:lumMod val="50000"/>
                  </a:schemeClr>
                </a:solidFill>
              </a:rPr>
              <a:t> in particular</a:t>
            </a:r>
          </a:p>
        </p:txBody>
      </p:sp>
      <p:sp>
        <p:nvSpPr>
          <p:cNvPr id="7" name="Google Shape;2026;p33">
            <a:extLst>
              <a:ext uri="{FF2B5EF4-FFF2-40B4-BE49-F238E27FC236}">
                <a16:creationId xmlns:a16="http://schemas.microsoft.com/office/drawing/2014/main" id="{F647619D-772A-EBDA-5738-C6D5BD602C94}"/>
              </a:ext>
            </a:extLst>
          </p:cNvPr>
          <p:cNvSpPr txBox="1">
            <a:spLocks/>
          </p:cNvSpPr>
          <p:nvPr/>
        </p:nvSpPr>
        <p:spPr>
          <a:xfrm>
            <a:off x="169467" y="2431547"/>
            <a:ext cx="7691161" cy="619371"/>
          </a:xfrm>
          <a:prstGeom prst="rect">
            <a:avLst/>
          </a:prstGeom>
          <a:solidFill>
            <a:schemeClr val="bg1">
              <a:lumMod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dirty="0">
                <a:solidFill>
                  <a:schemeClr val="bg2">
                    <a:lumMod val="50000"/>
                  </a:schemeClr>
                </a:solidFill>
              </a:rPr>
              <a:t>⟶ If you are interested in scenic views and local foods, </a:t>
            </a:r>
            <a:r>
              <a:rPr lang="en-US" sz="1400" dirty="0">
                <a:solidFill>
                  <a:srgbClr val="FF0000"/>
                </a:solidFill>
              </a:rPr>
              <a:t>a boat trip to Cai Rang floating market is your best option</a:t>
            </a:r>
            <a:r>
              <a:rPr lang="en-US" sz="1400" dirty="0">
                <a:solidFill>
                  <a:schemeClr val="bg2">
                    <a:lumMod val="50000"/>
                  </a:schemeClr>
                </a:solidFill>
              </a:rPr>
              <a:t>.</a:t>
            </a:r>
          </a:p>
        </p:txBody>
      </p:sp>
      <p:sp>
        <p:nvSpPr>
          <p:cNvPr id="8" name="Google Shape;2026;p33">
            <a:extLst>
              <a:ext uri="{FF2B5EF4-FFF2-40B4-BE49-F238E27FC236}">
                <a16:creationId xmlns:a16="http://schemas.microsoft.com/office/drawing/2014/main" id="{EAFC9668-906F-2C6B-4FE7-EB44C6B1D7A7}"/>
              </a:ext>
            </a:extLst>
          </p:cNvPr>
          <p:cNvSpPr txBox="1">
            <a:spLocks/>
          </p:cNvSpPr>
          <p:nvPr/>
        </p:nvSpPr>
        <p:spPr>
          <a:xfrm>
            <a:off x="169468" y="3441539"/>
            <a:ext cx="7691159" cy="598751"/>
          </a:xfrm>
          <a:prstGeom prst="rect">
            <a:avLst/>
          </a:prstGeom>
          <a:solidFill>
            <a:schemeClr val="bg1">
              <a:lumMod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dirty="0">
                <a:solidFill>
                  <a:schemeClr val="bg2">
                    <a:lumMod val="50000"/>
                  </a:schemeClr>
                </a:solidFill>
              </a:rPr>
              <a:t>⟶ You can enjoy not only the beautiful countryside landscapes on the way there but also a tasty Vietnamese breakfast with </a:t>
            </a:r>
            <a:r>
              <a:rPr lang="en-US" sz="1400" dirty="0">
                <a:solidFill>
                  <a:srgbClr val="FF0000"/>
                </a:solidFill>
              </a:rPr>
              <a:t>various choices of dishes on the Mekong river</a:t>
            </a:r>
          </a:p>
        </p:txBody>
      </p:sp>
      <p:sp>
        <p:nvSpPr>
          <p:cNvPr id="9" name="Google Shape;2026;p33">
            <a:extLst>
              <a:ext uri="{FF2B5EF4-FFF2-40B4-BE49-F238E27FC236}">
                <a16:creationId xmlns:a16="http://schemas.microsoft.com/office/drawing/2014/main" id="{211D3FB9-08AF-4A41-8DE9-C15CBB7CB7E2}"/>
              </a:ext>
            </a:extLst>
          </p:cNvPr>
          <p:cNvSpPr txBox="1">
            <a:spLocks/>
          </p:cNvSpPr>
          <p:nvPr/>
        </p:nvSpPr>
        <p:spPr>
          <a:xfrm>
            <a:off x="169465" y="4379489"/>
            <a:ext cx="7691158" cy="390622"/>
          </a:xfrm>
          <a:prstGeom prst="rect">
            <a:avLst/>
          </a:prstGeom>
          <a:solidFill>
            <a:schemeClr val="bg1">
              <a:lumMod val="9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dirty="0">
                <a:solidFill>
                  <a:schemeClr val="bg2">
                    <a:lumMod val="50000"/>
                  </a:schemeClr>
                </a:solidFill>
              </a:rPr>
              <a:t>⟶ You can shop around for a wide range of products at reasonable prices</a:t>
            </a:r>
          </a:p>
        </p:txBody>
      </p:sp>
      <p:sp>
        <p:nvSpPr>
          <p:cNvPr id="10" name="Google Shape;2026;p33">
            <a:extLst>
              <a:ext uri="{FF2B5EF4-FFF2-40B4-BE49-F238E27FC236}">
                <a16:creationId xmlns:a16="http://schemas.microsoft.com/office/drawing/2014/main" id="{541C6171-6EC3-B017-1E22-01994EAD3E3A}"/>
              </a:ext>
            </a:extLst>
          </p:cNvPr>
          <p:cNvSpPr txBox="1">
            <a:spLocks/>
          </p:cNvSpPr>
          <p:nvPr/>
        </p:nvSpPr>
        <p:spPr>
          <a:xfrm>
            <a:off x="169467" y="3050918"/>
            <a:ext cx="7691160" cy="3906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b="1" dirty="0"/>
              <a:t>4. </a:t>
            </a:r>
            <a:r>
              <a:rPr lang="en-US" sz="1400" dirty="0"/>
              <a:t>You can enjoy a tasty Vietnamese breakfast on the nearby farms.</a:t>
            </a:r>
          </a:p>
        </p:txBody>
      </p:sp>
      <p:sp>
        <p:nvSpPr>
          <p:cNvPr id="11" name="Google Shape;2026;p33">
            <a:extLst>
              <a:ext uri="{FF2B5EF4-FFF2-40B4-BE49-F238E27FC236}">
                <a16:creationId xmlns:a16="http://schemas.microsoft.com/office/drawing/2014/main" id="{7881C4A9-94A2-DD82-AB3D-DF462103CD12}"/>
              </a:ext>
            </a:extLst>
          </p:cNvPr>
          <p:cNvSpPr txBox="1">
            <a:spLocks/>
          </p:cNvSpPr>
          <p:nvPr/>
        </p:nvSpPr>
        <p:spPr>
          <a:xfrm>
            <a:off x="169467" y="4034363"/>
            <a:ext cx="7691158" cy="39062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Lato"/>
              <a:buChar char="●"/>
              <a:defRPr sz="1200" b="0" i="0" u="none" strike="noStrike" cap="none">
                <a:solidFill>
                  <a:schemeClr val="dk1"/>
                </a:solidFill>
                <a:latin typeface="Lato"/>
                <a:ea typeface="Lato"/>
                <a:cs typeface="Lato"/>
                <a:sym typeface="Lato"/>
              </a:defRPr>
            </a:lvl1pPr>
            <a:lvl2pPr marL="914400" marR="0" lvl="1"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pPr marL="0" indent="0">
              <a:buSzPts val="1100"/>
              <a:buFont typeface="Arial"/>
              <a:buNone/>
            </a:pPr>
            <a:r>
              <a:rPr lang="en-US" sz="1400" b="1" dirty="0"/>
              <a:t>5. </a:t>
            </a:r>
            <a:r>
              <a:rPr lang="en-US" sz="1400" dirty="0"/>
              <a:t>You can choose and buy both expensive and cheap products at the floating market.</a:t>
            </a:r>
          </a:p>
        </p:txBody>
      </p:sp>
      <p:sp>
        <p:nvSpPr>
          <p:cNvPr id="14" name="Rectangle 13">
            <a:extLst>
              <a:ext uri="{FF2B5EF4-FFF2-40B4-BE49-F238E27FC236}">
                <a16:creationId xmlns:a16="http://schemas.microsoft.com/office/drawing/2014/main" id="{6BE44FD4-4E4B-8F18-595D-482E8B62CBE2}"/>
              </a:ext>
            </a:extLst>
          </p:cNvPr>
          <p:cNvSpPr/>
          <p:nvPr/>
        </p:nvSpPr>
        <p:spPr>
          <a:xfrm>
            <a:off x="8371436" y="4034363"/>
            <a:ext cx="397163" cy="41044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dirty="0">
                <a:solidFill>
                  <a:schemeClr val="tx1"/>
                </a:solidFill>
                <a:latin typeface="Calibri" panose="020F0502020204030204" pitchFamily="34" charset="0"/>
                <a:cs typeface="Calibri" panose="020F0502020204030204" pitchFamily="34" charset="0"/>
              </a:rPr>
              <a:t>F</a:t>
            </a:r>
          </a:p>
        </p:txBody>
      </p:sp>
      <p:sp>
        <p:nvSpPr>
          <p:cNvPr id="15" name="Rectangle 14">
            <a:extLst>
              <a:ext uri="{FF2B5EF4-FFF2-40B4-BE49-F238E27FC236}">
                <a16:creationId xmlns:a16="http://schemas.microsoft.com/office/drawing/2014/main" id="{19C87EE3-AC20-1F1C-9F6C-111FE6713EB8}"/>
              </a:ext>
            </a:extLst>
          </p:cNvPr>
          <p:cNvSpPr/>
          <p:nvPr/>
        </p:nvSpPr>
        <p:spPr>
          <a:xfrm>
            <a:off x="8371437" y="3033101"/>
            <a:ext cx="397163" cy="410441"/>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1600" b="1">
                <a:solidFill>
                  <a:schemeClr val="tx1"/>
                </a:solidFill>
                <a:latin typeface="Calibri" panose="020F0502020204030204" pitchFamily="34" charset="0"/>
                <a:cs typeface="Calibri" panose="020F0502020204030204" pitchFamily="34" charset="0"/>
              </a:rPr>
              <a:t>F</a:t>
            </a:r>
          </a:p>
        </p:txBody>
      </p:sp>
    </p:spTree>
    <p:extLst>
      <p:ext uri="{BB962C8B-B14F-4D97-AF65-F5344CB8AC3E}">
        <p14:creationId xmlns:p14="http://schemas.microsoft.com/office/powerpoint/2010/main" val="31203245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10"/>
                                        </p:tgtEl>
                                        <p:attrNameLst>
                                          <p:attrName>style.visibility</p:attrName>
                                        </p:attrNameLst>
                                      </p:cBhvr>
                                      <p:to>
                                        <p:strVal val="visible"/>
                                      </p:to>
                                    </p:set>
                                    <p:anim calcmode="lin" valueType="num">
                                      <p:cBhvr additive="base">
                                        <p:cTn id="12" dur="500" fill="hold"/>
                                        <p:tgtEl>
                                          <p:spTgt spid="2110"/>
                                        </p:tgtEl>
                                        <p:attrNameLst>
                                          <p:attrName>ppt_x</p:attrName>
                                        </p:attrNameLst>
                                      </p:cBhvr>
                                      <p:tavLst>
                                        <p:tav tm="0">
                                          <p:val>
                                            <p:strVal val="#ppt_x"/>
                                          </p:val>
                                        </p:tav>
                                        <p:tav tm="100000">
                                          <p:val>
                                            <p:strVal val="#ppt_x"/>
                                          </p:val>
                                        </p:tav>
                                      </p:tavLst>
                                    </p:anim>
                                    <p:anim calcmode="lin" valueType="num">
                                      <p:cBhvr additive="base">
                                        <p:cTn id="13" dur="500" fill="hold"/>
                                        <p:tgtEl>
                                          <p:spTgt spid="21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111"/>
                                        </p:tgtEl>
                                        <p:attrNameLst>
                                          <p:attrName>style.visibility</p:attrName>
                                        </p:attrNameLst>
                                      </p:cBhvr>
                                      <p:to>
                                        <p:strVal val="visible"/>
                                      </p:to>
                                    </p:set>
                                    <p:anim calcmode="lin" valueType="num">
                                      <p:cBhvr additive="base">
                                        <p:cTn id="23" dur="500" fill="hold"/>
                                        <p:tgtEl>
                                          <p:spTgt spid="2111"/>
                                        </p:tgtEl>
                                        <p:attrNameLst>
                                          <p:attrName>ppt_x</p:attrName>
                                        </p:attrNameLst>
                                      </p:cBhvr>
                                      <p:tavLst>
                                        <p:tav tm="0">
                                          <p:val>
                                            <p:strVal val="#ppt_x"/>
                                          </p:val>
                                        </p:tav>
                                        <p:tav tm="100000">
                                          <p:val>
                                            <p:strVal val="#ppt_x"/>
                                          </p:val>
                                        </p:tav>
                                      </p:tavLst>
                                    </p:anim>
                                    <p:anim calcmode="lin" valueType="num">
                                      <p:cBhvr additive="base">
                                        <p:cTn id="24" dur="500" fill="hold"/>
                                        <p:tgtEl>
                                          <p:spTgt spid="21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heckerboard(across)">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112"/>
                                        </p:tgtEl>
                                        <p:attrNameLst>
                                          <p:attrName>style.visibility</p:attrName>
                                        </p:attrNameLst>
                                      </p:cBhvr>
                                      <p:to>
                                        <p:strVal val="visible"/>
                                      </p:to>
                                    </p:set>
                                    <p:anim calcmode="lin" valueType="num">
                                      <p:cBhvr additive="base">
                                        <p:cTn id="34" dur="500" fill="hold"/>
                                        <p:tgtEl>
                                          <p:spTgt spid="2112"/>
                                        </p:tgtEl>
                                        <p:attrNameLst>
                                          <p:attrName>ppt_x</p:attrName>
                                        </p:attrNameLst>
                                      </p:cBhvr>
                                      <p:tavLst>
                                        <p:tav tm="0">
                                          <p:val>
                                            <p:strVal val="#ppt_x"/>
                                          </p:val>
                                        </p:tav>
                                        <p:tav tm="100000">
                                          <p:val>
                                            <p:strVal val="#ppt_x"/>
                                          </p:val>
                                        </p:tav>
                                      </p:tavLst>
                                    </p:anim>
                                    <p:anim calcmode="lin" valueType="num">
                                      <p:cBhvr additive="base">
                                        <p:cTn id="35" dur="500" fill="hold"/>
                                        <p:tgtEl>
                                          <p:spTgt spid="21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heckerboard(across)">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heckerboard(across)">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10" grpId="0" animBg="1"/>
      <p:bldP spid="2111" grpId="0" animBg="1"/>
      <p:bldP spid="2112" grpId="0" animBg="1"/>
      <p:bldP spid="5" grpId="0" animBg="1"/>
      <p:bldP spid="7" grpId="0" animBg="1"/>
      <p:bldP spid="8" grpId="0" animBg="1"/>
      <p:bldP spid="9"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graphicFrame>
        <p:nvGraphicFramePr>
          <p:cNvPr id="3" name="Google Shape;2027;p33">
            <a:extLst>
              <a:ext uri="{FF2B5EF4-FFF2-40B4-BE49-F238E27FC236}">
                <a16:creationId xmlns:a16="http://schemas.microsoft.com/office/drawing/2014/main" id="{DDD7B6AE-C3F2-3585-F41A-162216BFC5A8}"/>
              </a:ext>
            </a:extLst>
          </p:cNvPr>
          <p:cNvGraphicFramePr/>
          <p:nvPr>
            <p:extLst>
              <p:ext uri="{D42A27DB-BD31-4B8C-83A1-F6EECF244321}">
                <p14:modId xmlns:p14="http://schemas.microsoft.com/office/powerpoint/2010/main" val="2706921954"/>
              </p:ext>
            </p:extLst>
          </p:nvPr>
        </p:nvGraphicFramePr>
        <p:xfrm>
          <a:off x="2312816" y="539195"/>
          <a:ext cx="5999746" cy="426690"/>
        </p:xfrm>
        <a:graphic>
          <a:graphicData uri="http://schemas.openxmlformats.org/drawingml/2006/table">
            <a:tbl>
              <a:tblPr>
                <a:noFill/>
                <a:tableStyleId>{4E171295-5476-43B0-81F6-2A462C565702}</a:tableStyleId>
              </a:tblPr>
              <a:tblGrid>
                <a:gridCol w="5999746">
                  <a:extLst>
                    <a:ext uri="{9D8B030D-6E8A-4147-A177-3AD203B41FA5}">
                      <a16:colId xmlns:a16="http://schemas.microsoft.com/office/drawing/2014/main" val="20001"/>
                    </a:ext>
                  </a:extLst>
                </a:gridCol>
              </a:tblGrid>
              <a:tr h="350500">
                <a:tc>
                  <a:txBody>
                    <a:bodyPr/>
                    <a:lstStyle/>
                    <a:p>
                      <a:pPr marL="0" lvl="0" indent="0" algn="ctr" rtl="0">
                        <a:spcBef>
                          <a:spcPts val="0"/>
                        </a:spcBef>
                        <a:spcAft>
                          <a:spcPts val="1600"/>
                        </a:spcAft>
                        <a:buNone/>
                      </a:pPr>
                      <a:r>
                        <a:rPr lang="en-US" sz="1600" i="1" dirty="0">
                          <a:solidFill>
                            <a:schemeClr val="dk1"/>
                          </a:solidFill>
                          <a:latin typeface="Lato"/>
                          <a:ea typeface="Lato"/>
                          <a:cs typeface="Lato"/>
                          <a:sym typeface="Lato"/>
                        </a:rPr>
                        <a:t>picturesque – open-air – to see and do – its – fantastic – to visit</a:t>
                      </a:r>
                      <a:endParaRPr sz="1600" i="1" dirty="0">
                        <a:solidFill>
                          <a:schemeClr val="dk1"/>
                        </a:solidFill>
                        <a:latin typeface="Lato"/>
                        <a:ea typeface="Lato"/>
                        <a:cs typeface="Lato"/>
                        <a:sym typeface="Lato"/>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8" name="Google Shape;2620;p41">
            <a:extLst>
              <a:ext uri="{FF2B5EF4-FFF2-40B4-BE49-F238E27FC236}">
                <a16:creationId xmlns:a16="http://schemas.microsoft.com/office/drawing/2014/main" id="{FA054807-B650-8C23-7E1F-DE9FFA9C6ABF}"/>
              </a:ext>
            </a:extLst>
          </p:cNvPr>
          <p:cNvSpPr txBox="1">
            <a:spLocks noGrp="1"/>
          </p:cNvSpPr>
          <p:nvPr>
            <p:ph type="subTitle" idx="1"/>
          </p:nvPr>
        </p:nvSpPr>
        <p:spPr>
          <a:xfrm>
            <a:off x="1855533" y="943179"/>
            <a:ext cx="6877052" cy="4365443"/>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200" b="1">
                <a:solidFill>
                  <a:schemeClr val="bg2">
                    <a:lumMod val="50000"/>
                  </a:schemeClr>
                </a:solidFill>
              </a:rPr>
              <a:t>Mai: </a:t>
            </a:r>
            <a:r>
              <a:rPr lang="en-US" sz="1200"/>
              <a:t>Where in Australia are you from, Amelia?  </a:t>
            </a:r>
          </a:p>
          <a:p>
            <a:pPr marL="0" lvl="0" indent="0" algn="just" rtl="0">
              <a:lnSpc>
                <a:spcPct val="150000"/>
              </a:lnSpc>
              <a:spcBef>
                <a:spcPts val="0"/>
              </a:spcBef>
              <a:spcAft>
                <a:spcPts val="0"/>
              </a:spcAft>
              <a:buNone/>
            </a:pPr>
            <a:r>
              <a:rPr lang="en-US" sz="1200" b="1">
                <a:solidFill>
                  <a:schemeClr val="bg2">
                    <a:lumMod val="50000"/>
                  </a:schemeClr>
                </a:solidFill>
              </a:rPr>
              <a:t>Amelia: </a:t>
            </a:r>
            <a:r>
              <a:rPr lang="en-US" sz="1200"/>
              <a:t>Brisbane, the capital city of Queensland. </a:t>
            </a:r>
          </a:p>
          <a:p>
            <a:pPr marL="0" lvl="0" indent="0" algn="just" rtl="0">
              <a:lnSpc>
                <a:spcPct val="150000"/>
              </a:lnSpc>
              <a:spcBef>
                <a:spcPts val="0"/>
              </a:spcBef>
              <a:spcAft>
                <a:spcPts val="0"/>
              </a:spcAft>
              <a:buNone/>
            </a:pPr>
            <a:r>
              <a:rPr lang="en-US" sz="1200" b="1">
                <a:solidFill>
                  <a:schemeClr val="bg2">
                    <a:lumMod val="50000"/>
                  </a:schemeClr>
                </a:solidFill>
              </a:rPr>
              <a:t>Mai: </a:t>
            </a:r>
            <a:r>
              <a:rPr lang="en-US" sz="1200"/>
              <a:t>Oh, I’m going there next summer (1) ____________ some of my relatives. So what’s Brisbane like? </a:t>
            </a:r>
          </a:p>
          <a:p>
            <a:pPr marL="0" lvl="0" indent="0" algn="just" rtl="0">
              <a:lnSpc>
                <a:spcPct val="150000"/>
              </a:lnSpc>
              <a:spcBef>
                <a:spcPts val="0"/>
              </a:spcBef>
              <a:spcAft>
                <a:spcPts val="0"/>
              </a:spcAft>
              <a:buNone/>
            </a:pPr>
            <a:r>
              <a:rPr lang="en-US" sz="1200" b="1">
                <a:solidFill>
                  <a:schemeClr val="bg2">
                    <a:lumMod val="50000"/>
                  </a:schemeClr>
                </a:solidFill>
              </a:rPr>
              <a:t>Amelia: </a:t>
            </a:r>
            <a:r>
              <a:rPr lang="en-US" sz="1200"/>
              <a:t>It’s a lovely city with so much (2) ____________. The weather is (3) ____________, and it is close to the Gold Coast and Sunshine Coast. Both of them are among the best beaches in Australia. </a:t>
            </a:r>
          </a:p>
          <a:p>
            <a:pPr marL="0" lvl="0" indent="0" algn="just" rtl="0">
              <a:lnSpc>
                <a:spcPct val="150000"/>
              </a:lnSpc>
              <a:spcBef>
                <a:spcPts val="0"/>
              </a:spcBef>
              <a:spcAft>
                <a:spcPts val="0"/>
              </a:spcAft>
              <a:buNone/>
            </a:pPr>
            <a:r>
              <a:rPr lang="en-US" sz="1200" b="1">
                <a:solidFill>
                  <a:schemeClr val="bg2">
                    <a:lumMod val="50000"/>
                  </a:schemeClr>
                </a:solidFill>
              </a:rPr>
              <a:t>Mai: </a:t>
            </a:r>
            <a:r>
              <a:rPr lang="en-US" sz="1200"/>
              <a:t>Which places should I visit?  </a:t>
            </a:r>
          </a:p>
          <a:p>
            <a:pPr marL="0" lvl="0" indent="0" algn="just" rtl="0">
              <a:lnSpc>
                <a:spcPct val="150000"/>
              </a:lnSpc>
              <a:spcBef>
                <a:spcPts val="0"/>
              </a:spcBef>
              <a:spcAft>
                <a:spcPts val="0"/>
              </a:spcAft>
              <a:buNone/>
            </a:pPr>
            <a:r>
              <a:rPr lang="en-US" sz="1200" b="1">
                <a:solidFill>
                  <a:schemeClr val="bg2">
                    <a:lumMod val="50000"/>
                  </a:schemeClr>
                </a:solidFill>
              </a:rPr>
              <a:t>Amelia: </a:t>
            </a:r>
            <a:r>
              <a:rPr lang="en-US" sz="1200"/>
              <a:t>South Bank is the place to go. It has plenty of (4) ____________ picnic areas and free barbecue facilities that are open all year round. </a:t>
            </a:r>
          </a:p>
          <a:p>
            <a:pPr marL="0" lvl="0" indent="0" algn="just" rtl="0">
              <a:lnSpc>
                <a:spcPct val="150000"/>
              </a:lnSpc>
              <a:spcBef>
                <a:spcPts val="0"/>
              </a:spcBef>
              <a:spcAft>
                <a:spcPts val="0"/>
              </a:spcAft>
              <a:buNone/>
            </a:pPr>
            <a:r>
              <a:rPr lang="en-US" sz="1200" b="1">
                <a:solidFill>
                  <a:schemeClr val="bg2">
                    <a:lumMod val="50000"/>
                  </a:schemeClr>
                </a:solidFill>
              </a:rPr>
              <a:t>Mai: </a:t>
            </a:r>
            <a:r>
              <a:rPr lang="en-US" sz="1200"/>
              <a:t>Well, I’ve heard that Brisbane is popular with (5) ____________ outdoor dining culture. Is that right, Amelia? </a:t>
            </a:r>
          </a:p>
          <a:p>
            <a:pPr marL="0" lvl="0" indent="0" algn="just" rtl="0">
              <a:lnSpc>
                <a:spcPct val="150000"/>
              </a:lnSpc>
              <a:spcBef>
                <a:spcPts val="0"/>
              </a:spcBef>
              <a:spcAft>
                <a:spcPts val="0"/>
              </a:spcAft>
              <a:buNone/>
            </a:pPr>
            <a:r>
              <a:rPr lang="en-US" sz="1200" b="1">
                <a:solidFill>
                  <a:schemeClr val="bg2">
                    <a:lumMod val="50000"/>
                  </a:schemeClr>
                </a:solidFill>
              </a:rPr>
              <a:t>Amelia: </a:t>
            </a:r>
            <a:r>
              <a:rPr lang="en-US" sz="1200"/>
              <a:t>Exactly. And you can also take a swim in the pool or relax on the beach. Moreover, you can go shopping in Queen Street Mall. Travelling along the (6) ____________ pedestrian mall must be a memorable experience. </a:t>
            </a:r>
          </a:p>
          <a:p>
            <a:pPr marL="0" lvl="0" indent="0" algn="just" rtl="0">
              <a:lnSpc>
                <a:spcPct val="150000"/>
              </a:lnSpc>
              <a:spcBef>
                <a:spcPts val="0"/>
              </a:spcBef>
              <a:spcAft>
                <a:spcPts val="0"/>
              </a:spcAft>
              <a:buNone/>
            </a:pPr>
            <a:r>
              <a:rPr lang="en-US" sz="1200" b="1">
                <a:solidFill>
                  <a:schemeClr val="bg2">
                    <a:lumMod val="50000"/>
                  </a:schemeClr>
                </a:solidFill>
              </a:rPr>
              <a:t>Mai: </a:t>
            </a:r>
            <a:r>
              <a:rPr lang="en-US" sz="1200"/>
              <a:t>Sounds great! I can’t wait our trip there.</a:t>
            </a:r>
          </a:p>
        </p:txBody>
      </p:sp>
      <p:sp>
        <p:nvSpPr>
          <p:cNvPr id="12" name="Google Shape;2028;p33">
            <a:extLst>
              <a:ext uri="{FF2B5EF4-FFF2-40B4-BE49-F238E27FC236}">
                <a16:creationId xmlns:a16="http://schemas.microsoft.com/office/drawing/2014/main" id="{49DD1E1E-1C4B-3CE8-B916-AF33F0A0AF42}"/>
              </a:ext>
            </a:extLst>
          </p:cNvPr>
          <p:cNvSpPr txBox="1"/>
          <p:nvPr/>
        </p:nvSpPr>
        <p:spPr>
          <a:xfrm>
            <a:off x="6050623" y="2891592"/>
            <a:ext cx="1218675"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1200">
                <a:solidFill>
                  <a:srgbClr val="FF0000"/>
                </a:solidFill>
                <a:latin typeface="Lato"/>
                <a:ea typeface="Lato"/>
                <a:cs typeface="Lato"/>
                <a:sym typeface="Lato"/>
              </a:rPr>
              <a:t>picturesque</a:t>
            </a:r>
            <a:endParaRPr sz="1200">
              <a:solidFill>
                <a:srgbClr val="FF0000"/>
              </a:solidFill>
              <a:latin typeface="Lato"/>
              <a:ea typeface="Lato"/>
              <a:cs typeface="Lato"/>
              <a:sym typeface="Lato"/>
            </a:endParaRPr>
          </a:p>
        </p:txBody>
      </p:sp>
      <p:sp>
        <p:nvSpPr>
          <p:cNvPr id="13" name="Google Shape;2028;p33">
            <a:extLst>
              <a:ext uri="{FF2B5EF4-FFF2-40B4-BE49-F238E27FC236}">
                <a16:creationId xmlns:a16="http://schemas.microsoft.com/office/drawing/2014/main" id="{3494ACF9-54D4-30FF-383A-DF6B283B478F}"/>
              </a:ext>
            </a:extLst>
          </p:cNvPr>
          <p:cNvSpPr txBox="1"/>
          <p:nvPr/>
        </p:nvSpPr>
        <p:spPr>
          <a:xfrm>
            <a:off x="5807474" y="4259090"/>
            <a:ext cx="1218675"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1200">
                <a:solidFill>
                  <a:srgbClr val="FF0000"/>
                </a:solidFill>
                <a:latin typeface="Lato"/>
                <a:ea typeface="Lato"/>
                <a:cs typeface="Lato"/>
                <a:sym typeface="Lato"/>
              </a:rPr>
              <a:t>open-air</a:t>
            </a:r>
            <a:endParaRPr sz="1200">
              <a:solidFill>
                <a:srgbClr val="FF0000"/>
              </a:solidFill>
              <a:latin typeface="Lato"/>
              <a:ea typeface="Lato"/>
              <a:cs typeface="Lato"/>
              <a:sym typeface="Lato"/>
            </a:endParaRPr>
          </a:p>
        </p:txBody>
      </p:sp>
      <p:sp>
        <p:nvSpPr>
          <p:cNvPr id="14" name="Google Shape;2028;p33">
            <a:extLst>
              <a:ext uri="{FF2B5EF4-FFF2-40B4-BE49-F238E27FC236}">
                <a16:creationId xmlns:a16="http://schemas.microsoft.com/office/drawing/2014/main" id="{16CE18DB-B84B-56CA-17C9-B1F98F249FAE}"/>
              </a:ext>
            </a:extLst>
          </p:cNvPr>
          <p:cNvSpPr txBox="1"/>
          <p:nvPr/>
        </p:nvSpPr>
        <p:spPr>
          <a:xfrm>
            <a:off x="4555193" y="2049526"/>
            <a:ext cx="1514993"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vi-VN" sz="1200">
                <a:solidFill>
                  <a:srgbClr val="FF0000"/>
                </a:solidFill>
                <a:latin typeface="Lato"/>
                <a:ea typeface="Lato"/>
                <a:cs typeface="Lato"/>
                <a:sym typeface="Lato"/>
              </a:rPr>
              <a:t>to see and do</a:t>
            </a:r>
            <a:endParaRPr sz="1200">
              <a:solidFill>
                <a:srgbClr val="FF0000"/>
              </a:solidFill>
              <a:latin typeface="Lato"/>
              <a:ea typeface="Lato"/>
              <a:cs typeface="Lato"/>
              <a:sym typeface="Lato"/>
            </a:endParaRPr>
          </a:p>
        </p:txBody>
      </p:sp>
      <p:sp>
        <p:nvSpPr>
          <p:cNvPr id="15" name="Google Shape;2028;p33">
            <a:extLst>
              <a:ext uri="{FF2B5EF4-FFF2-40B4-BE49-F238E27FC236}">
                <a16:creationId xmlns:a16="http://schemas.microsoft.com/office/drawing/2014/main" id="{967A725F-D182-38C4-0839-5B70F180A7B8}"/>
              </a:ext>
            </a:extLst>
          </p:cNvPr>
          <p:cNvSpPr txBox="1"/>
          <p:nvPr/>
        </p:nvSpPr>
        <p:spPr>
          <a:xfrm>
            <a:off x="5807474" y="3417024"/>
            <a:ext cx="486297"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FF0000"/>
                </a:solidFill>
                <a:latin typeface="Lato"/>
                <a:ea typeface="Lato"/>
                <a:cs typeface="Lato"/>
                <a:sym typeface="Lato"/>
              </a:rPr>
              <a:t>its</a:t>
            </a:r>
            <a:endParaRPr sz="1200">
              <a:solidFill>
                <a:srgbClr val="FF0000"/>
              </a:solidFill>
              <a:latin typeface="Lato"/>
              <a:ea typeface="Lato"/>
              <a:cs typeface="Lato"/>
              <a:sym typeface="Lato"/>
            </a:endParaRPr>
          </a:p>
        </p:txBody>
      </p:sp>
      <p:sp>
        <p:nvSpPr>
          <p:cNvPr id="16" name="Google Shape;2028;p33">
            <a:extLst>
              <a:ext uri="{FF2B5EF4-FFF2-40B4-BE49-F238E27FC236}">
                <a16:creationId xmlns:a16="http://schemas.microsoft.com/office/drawing/2014/main" id="{0157E4FC-3520-73B9-C6D8-615056CAB682}"/>
              </a:ext>
            </a:extLst>
          </p:cNvPr>
          <p:cNvSpPr txBox="1"/>
          <p:nvPr/>
        </p:nvSpPr>
        <p:spPr>
          <a:xfrm>
            <a:off x="7049706" y="2049526"/>
            <a:ext cx="981593"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FF0000"/>
                </a:solidFill>
                <a:latin typeface="Lato"/>
                <a:ea typeface="Lato"/>
                <a:cs typeface="Lato"/>
                <a:sym typeface="Lato"/>
              </a:rPr>
              <a:t>fantastic</a:t>
            </a:r>
            <a:endParaRPr sz="1200">
              <a:solidFill>
                <a:srgbClr val="FF0000"/>
              </a:solidFill>
              <a:latin typeface="Lato"/>
              <a:ea typeface="Lato"/>
              <a:cs typeface="Lato"/>
              <a:sym typeface="Lato"/>
            </a:endParaRPr>
          </a:p>
        </p:txBody>
      </p:sp>
      <p:sp>
        <p:nvSpPr>
          <p:cNvPr id="19" name="Google Shape;2028;p33">
            <a:extLst>
              <a:ext uri="{FF2B5EF4-FFF2-40B4-BE49-F238E27FC236}">
                <a16:creationId xmlns:a16="http://schemas.microsoft.com/office/drawing/2014/main" id="{E1EB5422-323C-8909-A9CD-4A0119E0B91F}"/>
              </a:ext>
            </a:extLst>
          </p:cNvPr>
          <p:cNvSpPr txBox="1"/>
          <p:nvPr/>
        </p:nvSpPr>
        <p:spPr>
          <a:xfrm>
            <a:off x="4878006" y="1519058"/>
            <a:ext cx="848243" cy="4132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a:solidFill>
                  <a:srgbClr val="FF0000"/>
                </a:solidFill>
                <a:latin typeface="Lato"/>
                <a:ea typeface="Lato"/>
                <a:cs typeface="Lato"/>
                <a:sym typeface="Lato"/>
              </a:rPr>
              <a:t>to visit</a:t>
            </a:r>
            <a:endParaRPr sz="1200">
              <a:solidFill>
                <a:srgbClr val="FF0000"/>
              </a:solidFill>
              <a:latin typeface="Lato"/>
              <a:ea typeface="Lato"/>
              <a:cs typeface="Lato"/>
              <a:sym typeface="Lato"/>
            </a:endParaRPr>
          </a:p>
        </p:txBody>
      </p:sp>
      <p:sp>
        <p:nvSpPr>
          <p:cNvPr id="2" name="Google Shape;2619;p41">
            <a:extLst>
              <a:ext uri="{FF2B5EF4-FFF2-40B4-BE49-F238E27FC236}">
                <a16:creationId xmlns:a16="http://schemas.microsoft.com/office/drawing/2014/main" id="{3867A862-00CF-F01A-91F3-CFB4683F6A35}"/>
              </a:ext>
            </a:extLst>
          </p:cNvPr>
          <p:cNvSpPr txBox="1">
            <a:spLocks/>
          </p:cNvSpPr>
          <p:nvPr/>
        </p:nvSpPr>
        <p:spPr>
          <a:xfrm>
            <a:off x="1855533" y="116363"/>
            <a:ext cx="5820704" cy="45406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1pPr>
            <a:lvl2pPr marR="0" lvl="1"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2pPr>
            <a:lvl3pPr marR="0" lvl="2"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3pPr>
            <a:lvl4pPr marR="0" lvl="3"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4pPr>
            <a:lvl5pPr marR="0" lvl="4"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5pPr>
            <a:lvl6pPr marR="0" lvl="5"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6pPr>
            <a:lvl7pPr marR="0" lvl="6"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7pPr>
            <a:lvl8pPr marR="0" lvl="7"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8pPr>
            <a:lvl9pPr marR="0" lvl="8" algn="l" rtl="0">
              <a:lnSpc>
                <a:spcPct val="100000"/>
              </a:lnSpc>
              <a:spcBef>
                <a:spcPts val="0"/>
              </a:spcBef>
              <a:spcAft>
                <a:spcPts val="0"/>
              </a:spcAft>
              <a:buClr>
                <a:schemeClr val="dk1"/>
              </a:buClr>
              <a:buSzPts val="3000"/>
              <a:buFont typeface="DM Serif Text"/>
              <a:buNone/>
              <a:defRPr sz="3000" b="0" i="0" u="none" strike="noStrike" cap="none">
                <a:solidFill>
                  <a:schemeClr val="dk1"/>
                </a:solidFill>
                <a:latin typeface="DM Serif Text"/>
                <a:ea typeface="DM Serif Text"/>
                <a:cs typeface="DM Serif Text"/>
                <a:sym typeface="DM Serif Text"/>
              </a:defRPr>
            </a:lvl9pPr>
          </a:lstStyle>
          <a:p>
            <a:r>
              <a:rPr lang="en-US" sz="2000" dirty="0"/>
              <a:t>Filling the gaps with suitable words from the box.</a:t>
            </a:r>
          </a:p>
        </p:txBody>
      </p:sp>
    </p:spTree>
    <p:extLst>
      <p:ext uri="{BB962C8B-B14F-4D97-AF65-F5344CB8AC3E}">
        <p14:creationId xmlns:p14="http://schemas.microsoft.com/office/powerpoint/2010/main" val="27565157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1" name="Google Shape;2331;p35"/>
          <p:cNvSpPr txBox="1">
            <a:spLocks noGrp="1"/>
          </p:cNvSpPr>
          <p:nvPr>
            <p:ph type="title"/>
          </p:nvPr>
        </p:nvSpPr>
        <p:spPr>
          <a:xfrm>
            <a:off x="144074" y="171449"/>
            <a:ext cx="7418775" cy="9823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i="1">
                <a:solidFill>
                  <a:schemeClr val="bg2">
                    <a:lumMod val="25000"/>
                  </a:schemeClr>
                </a:solidFill>
              </a:rPr>
              <a:t>Read the passage and choose the correct answer for each question.</a:t>
            </a:r>
            <a:endParaRPr sz="3200" i="1">
              <a:solidFill>
                <a:schemeClr val="bg2">
                  <a:lumMod val="25000"/>
                </a:schemeClr>
              </a:solidFill>
            </a:endParaRPr>
          </a:p>
        </p:txBody>
      </p:sp>
      <p:sp>
        <p:nvSpPr>
          <p:cNvPr id="2333" name="Google Shape;2333;p35"/>
          <p:cNvSpPr txBox="1">
            <a:spLocks noGrp="1"/>
          </p:cNvSpPr>
          <p:nvPr>
            <p:ph type="subTitle" idx="1"/>
          </p:nvPr>
        </p:nvSpPr>
        <p:spPr>
          <a:xfrm>
            <a:off x="1239451" y="1153820"/>
            <a:ext cx="7418774" cy="398968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a:t>Copenhagen is the capital and most populous city of Denmark. It is regarded as one of the safest and most peaceful cities on earth due to a number of factors such as the great quality of life, modern architecture, green public spaces, friendly communities, efficient public transportation and delicious food. They also have superb healthcare and free education. Thanks to the moderate climate, Copenhagen is a popular tourist destination throughout the year. If you decide to have a holiday in Copenhagen, there are a lot of fun things to do and places to explore. The easiest way to get around Copenhagen is with a bicycle because there are parking places for cyclists everywhere they go. The Danes are well-known for their bike culture. Cycling around the city is a relaxing and interesting way for people to explore the city and experience the friendly street-life. Although Copenhagen is one of the most expensive cities in Europe, it is continuously rated among the most liveable and greenest cities in the world.</a:t>
            </a:r>
            <a:endParaRPr sz="1400"/>
          </a:p>
        </p:txBody>
      </p:sp>
    </p:spTree>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1633837" y="53035"/>
            <a:ext cx="6581175" cy="503743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1. </a:t>
            </a:r>
            <a:r>
              <a:rPr lang="en-US" sz="1400"/>
              <a:t>What is the passage mainly about? </a:t>
            </a:r>
          </a:p>
          <a:p>
            <a:pPr marL="0" lvl="0" indent="0" algn="just" rtl="0">
              <a:lnSpc>
                <a:spcPct val="150000"/>
              </a:lnSpc>
              <a:spcBef>
                <a:spcPts val="0"/>
              </a:spcBef>
              <a:spcAft>
                <a:spcPts val="0"/>
              </a:spcAft>
              <a:buNone/>
            </a:pPr>
            <a:r>
              <a:rPr lang="en-US" sz="1400"/>
              <a:t>A. Things that make Copenhagen the safest and most peaceful city on earth.</a:t>
            </a:r>
          </a:p>
          <a:p>
            <a:pPr marL="0" lvl="0" indent="0" algn="just" rtl="0">
              <a:lnSpc>
                <a:spcPct val="150000"/>
              </a:lnSpc>
              <a:spcBef>
                <a:spcPts val="0"/>
              </a:spcBef>
              <a:spcAft>
                <a:spcPts val="0"/>
              </a:spcAft>
              <a:buNone/>
            </a:pPr>
            <a:r>
              <a:rPr lang="en-US" sz="1400"/>
              <a:t>B. Denmark’s capital city.</a:t>
            </a:r>
          </a:p>
          <a:p>
            <a:pPr marL="0" lvl="0" indent="0" algn="just" rtl="0">
              <a:lnSpc>
                <a:spcPct val="150000"/>
              </a:lnSpc>
              <a:spcBef>
                <a:spcPts val="0"/>
              </a:spcBef>
              <a:spcAft>
                <a:spcPts val="0"/>
              </a:spcAft>
              <a:buNone/>
            </a:pPr>
            <a:r>
              <a:rPr lang="en-US" sz="1400"/>
              <a:t>C. Things to do and places to explore in Copenhagen.</a:t>
            </a:r>
          </a:p>
          <a:p>
            <a:pPr marL="0" lvl="0" indent="0" algn="just" rtl="0">
              <a:lnSpc>
                <a:spcPct val="150000"/>
              </a:lnSpc>
              <a:spcBef>
                <a:spcPts val="0"/>
              </a:spcBef>
              <a:spcAft>
                <a:spcPts val="0"/>
              </a:spcAft>
              <a:buNone/>
            </a:pPr>
            <a:r>
              <a:rPr lang="en-US" sz="1400"/>
              <a:t>D. Denmark’s high quality of life.</a:t>
            </a:r>
          </a:p>
          <a:p>
            <a:pPr marL="0" lvl="0" indent="0" algn="just" rtl="0">
              <a:lnSpc>
                <a:spcPct val="150000"/>
              </a:lnSpc>
              <a:spcBef>
                <a:spcPts val="0"/>
              </a:spcBef>
              <a:spcAft>
                <a:spcPts val="0"/>
              </a:spcAft>
              <a:buNone/>
            </a:pPr>
            <a:endParaRPr lang="en-US" sz="1400"/>
          </a:p>
          <a:p>
            <a:pPr marL="0" lvl="0" indent="0" algn="just" rtl="0">
              <a:lnSpc>
                <a:spcPct val="150000"/>
              </a:lnSpc>
              <a:spcBef>
                <a:spcPts val="0"/>
              </a:spcBef>
              <a:spcAft>
                <a:spcPts val="0"/>
              </a:spcAft>
              <a:buNone/>
            </a:pPr>
            <a:r>
              <a:rPr lang="en-US" sz="1400" b="1"/>
              <a:t>2. </a:t>
            </a:r>
            <a:r>
              <a:rPr lang="en-US" sz="1400"/>
              <a:t>What doesn’t make Copenhagen the safest and most peaceful city on earth? </a:t>
            </a:r>
          </a:p>
          <a:p>
            <a:pPr marL="0" lvl="0" indent="0" algn="just" rtl="0">
              <a:lnSpc>
                <a:spcPct val="150000"/>
              </a:lnSpc>
              <a:spcBef>
                <a:spcPts val="0"/>
              </a:spcBef>
              <a:spcAft>
                <a:spcPts val="0"/>
              </a:spcAft>
              <a:buNone/>
            </a:pPr>
            <a:r>
              <a:rPr lang="en-US" sz="1400"/>
              <a:t>A. Its healthcare and education.	B. Its modern architecture. </a:t>
            </a:r>
          </a:p>
          <a:p>
            <a:pPr marL="0" lvl="0" indent="0" algn="just" rtl="0">
              <a:lnSpc>
                <a:spcPct val="150000"/>
              </a:lnSpc>
              <a:spcBef>
                <a:spcPts val="0"/>
              </a:spcBef>
              <a:spcAft>
                <a:spcPts val="0"/>
              </a:spcAft>
              <a:buNone/>
            </a:pPr>
            <a:r>
              <a:rPr lang="en-US" sz="1400"/>
              <a:t>C. Its cuisine.		D. Its high-speed transportation.</a:t>
            </a:r>
          </a:p>
          <a:p>
            <a:pPr marL="0" lvl="0" indent="0" algn="just" rtl="0">
              <a:lnSpc>
                <a:spcPct val="150000"/>
              </a:lnSpc>
              <a:spcBef>
                <a:spcPts val="0"/>
              </a:spcBef>
              <a:spcAft>
                <a:spcPts val="0"/>
              </a:spcAft>
              <a:buNone/>
            </a:pPr>
            <a:endParaRPr lang="en-US" sz="1400"/>
          </a:p>
          <a:p>
            <a:pPr marL="0" lvl="0" indent="0" algn="just" rtl="0">
              <a:lnSpc>
                <a:spcPct val="150000"/>
              </a:lnSpc>
              <a:spcBef>
                <a:spcPts val="0"/>
              </a:spcBef>
              <a:spcAft>
                <a:spcPts val="0"/>
              </a:spcAft>
              <a:buNone/>
            </a:pPr>
            <a:r>
              <a:rPr lang="en-US" sz="1400" b="1"/>
              <a:t>3. </a:t>
            </a:r>
            <a:r>
              <a:rPr lang="en-US" sz="1400"/>
              <a:t>What is likely true about the weather in Copenhagen?</a:t>
            </a:r>
          </a:p>
          <a:p>
            <a:pPr marL="0" lvl="0" indent="0" algn="just" rtl="0">
              <a:lnSpc>
                <a:spcPct val="150000"/>
              </a:lnSpc>
              <a:spcBef>
                <a:spcPts val="0"/>
              </a:spcBef>
              <a:spcAft>
                <a:spcPts val="0"/>
              </a:spcAft>
              <a:buNone/>
            </a:pPr>
            <a:r>
              <a:rPr lang="en-US" sz="1400"/>
              <a:t>A. It is neither too hot in the summer nor too cold in the winter.</a:t>
            </a:r>
          </a:p>
          <a:p>
            <a:pPr marL="0" lvl="0" indent="0" algn="just" rtl="0">
              <a:lnSpc>
                <a:spcPct val="150000"/>
              </a:lnSpc>
              <a:spcBef>
                <a:spcPts val="0"/>
              </a:spcBef>
              <a:spcAft>
                <a:spcPts val="0"/>
              </a:spcAft>
              <a:buNone/>
            </a:pPr>
            <a:r>
              <a:rPr lang="en-US" sz="1400"/>
              <a:t>B. It’s warm and sunny all year round.</a:t>
            </a:r>
          </a:p>
          <a:p>
            <a:pPr marL="0" lvl="0" indent="0" algn="just" rtl="0">
              <a:lnSpc>
                <a:spcPct val="150000"/>
              </a:lnSpc>
              <a:spcBef>
                <a:spcPts val="0"/>
              </a:spcBef>
              <a:spcAft>
                <a:spcPts val="0"/>
              </a:spcAft>
              <a:buNone/>
            </a:pPr>
            <a:r>
              <a:rPr lang="en-US" sz="1400"/>
              <a:t>C. There is no snow in the winter.</a:t>
            </a:r>
          </a:p>
          <a:p>
            <a:pPr marL="0" lvl="0" indent="0" algn="just" rtl="0">
              <a:lnSpc>
                <a:spcPct val="150000"/>
              </a:lnSpc>
              <a:spcBef>
                <a:spcPts val="0"/>
              </a:spcBef>
              <a:spcAft>
                <a:spcPts val="0"/>
              </a:spcAft>
              <a:buNone/>
            </a:pPr>
            <a:r>
              <a:rPr lang="en-US" sz="1400"/>
              <a:t>D. It doesn’t often rain in the summer.</a:t>
            </a:r>
          </a:p>
        </p:txBody>
      </p:sp>
    </p:spTree>
    <p:extLst>
      <p:ext uri="{BB962C8B-B14F-4D97-AF65-F5344CB8AC3E}">
        <p14:creationId xmlns:p14="http://schemas.microsoft.com/office/powerpoint/2010/main" val="29065152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9"/>
        <p:cNvGrpSpPr/>
        <p:nvPr/>
      </p:nvGrpSpPr>
      <p:grpSpPr>
        <a:xfrm>
          <a:off x="0" y="0"/>
          <a:ext cx="0" cy="0"/>
          <a:chOff x="0" y="0"/>
          <a:chExt cx="0" cy="0"/>
        </a:xfrm>
      </p:grpSpPr>
      <p:sp>
        <p:nvSpPr>
          <p:cNvPr id="2333" name="Google Shape;2333;p35"/>
          <p:cNvSpPr txBox="1">
            <a:spLocks noGrp="1"/>
          </p:cNvSpPr>
          <p:nvPr>
            <p:ph type="subTitle" idx="1"/>
          </p:nvPr>
        </p:nvSpPr>
        <p:spPr>
          <a:xfrm>
            <a:off x="2014837" y="676598"/>
            <a:ext cx="5114325" cy="3790303"/>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1400" b="1"/>
              <a:t>4. </a:t>
            </a:r>
            <a:r>
              <a:rPr lang="en-US" sz="1400"/>
              <a:t>Which statement is true?</a:t>
            </a:r>
          </a:p>
          <a:p>
            <a:pPr marL="0" lvl="0" indent="0" algn="just" rtl="0">
              <a:lnSpc>
                <a:spcPct val="150000"/>
              </a:lnSpc>
              <a:spcBef>
                <a:spcPts val="0"/>
              </a:spcBef>
              <a:spcAft>
                <a:spcPts val="0"/>
              </a:spcAft>
              <a:buNone/>
            </a:pPr>
            <a:r>
              <a:rPr lang="en-US" sz="1400"/>
              <a:t>A. The only way to get around Copenhagen is with a bicycle. </a:t>
            </a:r>
          </a:p>
          <a:p>
            <a:pPr marL="0" lvl="0" indent="0" algn="just" rtl="0">
              <a:lnSpc>
                <a:spcPct val="150000"/>
              </a:lnSpc>
              <a:spcBef>
                <a:spcPts val="0"/>
              </a:spcBef>
              <a:spcAft>
                <a:spcPts val="0"/>
              </a:spcAft>
              <a:buNone/>
            </a:pPr>
            <a:r>
              <a:rPr lang="en-US" sz="1400"/>
              <a:t>B. Copenhagen has the largest population in Europe. </a:t>
            </a:r>
          </a:p>
          <a:p>
            <a:pPr marL="0" lvl="0" indent="0" algn="just" rtl="0">
              <a:lnSpc>
                <a:spcPct val="150000"/>
              </a:lnSpc>
              <a:spcBef>
                <a:spcPts val="0"/>
              </a:spcBef>
              <a:spcAft>
                <a:spcPts val="0"/>
              </a:spcAft>
              <a:buNone/>
            </a:pPr>
            <a:r>
              <a:rPr lang="en-US" sz="1400"/>
              <a:t>C. Copenhagen is world famous for its bicycle-friendly culture. </a:t>
            </a:r>
          </a:p>
          <a:p>
            <a:pPr marL="0" lvl="0" indent="0" algn="just" rtl="0">
              <a:lnSpc>
                <a:spcPct val="150000"/>
              </a:lnSpc>
              <a:spcBef>
                <a:spcPts val="0"/>
              </a:spcBef>
              <a:spcAft>
                <a:spcPts val="0"/>
              </a:spcAft>
              <a:buNone/>
            </a:pPr>
            <a:r>
              <a:rPr lang="en-US" sz="1400"/>
              <a:t>D. The Danes are the visitors who come to Copenhagen.</a:t>
            </a:r>
          </a:p>
          <a:p>
            <a:pPr marL="0" lvl="0" indent="0" algn="just" rtl="0">
              <a:lnSpc>
                <a:spcPct val="150000"/>
              </a:lnSpc>
              <a:spcBef>
                <a:spcPts val="0"/>
              </a:spcBef>
              <a:spcAft>
                <a:spcPts val="0"/>
              </a:spcAft>
              <a:buNone/>
            </a:pPr>
            <a:endParaRPr lang="en-US" sz="1400"/>
          </a:p>
          <a:p>
            <a:pPr marL="0" lvl="0" indent="0" algn="just" rtl="0">
              <a:lnSpc>
                <a:spcPct val="150000"/>
              </a:lnSpc>
              <a:spcBef>
                <a:spcPts val="0"/>
              </a:spcBef>
              <a:spcAft>
                <a:spcPts val="0"/>
              </a:spcAft>
              <a:buNone/>
            </a:pPr>
            <a:r>
              <a:rPr lang="en-US" sz="1400" b="1"/>
              <a:t>5. </a:t>
            </a:r>
            <a:r>
              <a:rPr lang="en-US" sz="1400"/>
              <a:t>What is a disadvantage of living in Copenhagen? </a:t>
            </a:r>
          </a:p>
          <a:p>
            <a:pPr marL="0" lvl="0" indent="0" algn="just" rtl="0">
              <a:lnSpc>
                <a:spcPct val="150000"/>
              </a:lnSpc>
              <a:spcBef>
                <a:spcPts val="0"/>
              </a:spcBef>
              <a:spcAft>
                <a:spcPts val="0"/>
              </a:spcAft>
              <a:buNone/>
            </a:pPr>
            <a:r>
              <a:rPr lang="en-US" sz="1400"/>
              <a:t>A. There are many parking places for cyclists. </a:t>
            </a:r>
          </a:p>
          <a:p>
            <a:pPr marL="0" lvl="0" indent="0" algn="just" rtl="0">
              <a:lnSpc>
                <a:spcPct val="150000"/>
              </a:lnSpc>
              <a:spcBef>
                <a:spcPts val="0"/>
              </a:spcBef>
              <a:spcAft>
                <a:spcPts val="0"/>
              </a:spcAft>
              <a:buNone/>
            </a:pPr>
            <a:r>
              <a:rPr lang="en-US" sz="1400"/>
              <a:t>B. It is one of the most expensive cities in Europe. </a:t>
            </a:r>
          </a:p>
          <a:p>
            <a:pPr marL="0" lvl="0" indent="0" algn="just" rtl="0">
              <a:lnSpc>
                <a:spcPct val="150000"/>
              </a:lnSpc>
              <a:spcBef>
                <a:spcPts val="0"/>
              </a:spcBef>
              <a:spcAft>
                <a:spcPts val="0"/>
              </a:spcAft>
              <a:buNone/>
            </a:pPr>
            <a:r>
              <a:rPr lang="en-US" sz="1400"/>
              <a:t>C. People can enjoy friendly street-life in Copenhagen. </a:t>
            </a:r>
          </a:p>
          <a:p>
            <a:pPr marL="0" lvl="0" indent="0" algn="just" rtl="0">
              <a:lnSpc>
                <a:spcPct val="150000"/>
              </a:lnSpc>
              <a:spcBef>
                <a:spcPts val="0"/>
              </a:spcBef>
              <a:spcAft>
                <a:spcPts val="0"/>
              </a:spcAft>
              <a:buNone/>
            </a:pPr>
            <a:r>
              <a:rPr lang="en-US" sz="1400"/>
              <a:t>D. There are not many places to go in Copenhagen.</a:t>
            </a:r>
          </a:p>
        </p:txBody>
      </p:sp>
    </p:spTree>
    <p:extLst>
      <p:ext uri="{BB962C8B-B14F-4D97-AF65-F5344CB8AC3E}">
        <p14:creationId xmlns:p14="http://schemas.microsoft.com/office/powerpoint/2010/main" val="150441603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theme/theme1.xml><?xml version="1.0" encoding="utf-8"?>
<a:theme xmlns:a="http://schemas.openxmlformats.org/drawingml/2006/main" name="Paris Fashion Show Project Proposal by Slidesgo">
  <a:themeElements>
    <a:clrScheme name="Simple Light">
      <a:dk1>
        <a:srgbClr val="444242"/>
      </a:dk1>
      <a:lt1>
        <a:srgbClr val="FFFEF6"/>
      </a:lt1>
      <a:dk2>
        <a:srgbClr val="FCE6D4"/>
      </a:dk2>
      <a:lt2>
        <a:srgbClr val="FFFFFF"/>
      </a:lt2>
      <a:accent1>
        <a:srgbClr val="FFFFFF"/>
      </a:accent1>
      <a:accent2>
        <a:srgbClr val="FFFFFF"/>
      </a:accent2>
      <a:accent3>
        <a:srgbClr val="FFFFFF"/>
      </a:accent3>
      <a:accent4>
        <a:srgbClr val="FFFFFF"/>
      </a:accent4>
      <a:accent5>
        <a:srgbClr val="FFFFFF"/>
      </a:accent5>
      <a:accent6>
        <a:srgbClr val="FFFFFF"/>
      </a:accent6>
      <a:hlink>
        <a:srgbClr val="44424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TotalTime>
  <Words>1925</Words>
  <Application>Microsoft Macintosh PowerPoint</Application>
  <PresentationFormat>On-screen Show (16:9)</PresentationFormat>
  <Paragraphs>147</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Lato</vt:lpstr>
      <vt:lpstr>Symbol</vt:lpstr>
      <vt:lpstr>DM Serif Text</vt:lpstr>
      <vt:lpstr>Arial</vt:lpstr>
      <vt:lpstr>Calibri</vt:lpstr>
      <vt:lpstr>Paris Fashion Show Project Proposal by Slidesgo</vt:lpstr>
      <vt:lpstr>Unit 9: CITES OF THE WORLD</vt:lpstr>
      <vt:lpstr>READING</vt:lpstr>
      <vt:lpstr>Read and decide if the statements are True (T) or False (F).</vt:lpstr>
      <vt:lpstr>Read and decide if the statements are True (T) or False (F).</vt:lpstr>
      <vt:lpstr>PowerPoint Presentation</vt:lpstr>
      <vt:lpstr>PowerPoint Presentation</vt:lpstr>
      <vt:lpstr>Read the passage and choose the correct answer for each question.</vt:lpstr>
      <vt:lpstr>PowerPoint Presentation</vt:lpstr>
      <vt:lpstr>PowerPoint Presentation</vt:lpstr>
      <vt:lpstr>Read the passage and choose the correct answer for each question.</vt:lpstr>
      <vt:lpstr>Read the passage and choose the correct answer for each question.</vt:lpstr>
      <vt:lpstr>Read the passage and choose the correct answer for each question.</vt:lpstr>
      <vt:lpstr>Read the passage and choose the correct answer for each question.</vt:lpstr>
      <vt:lpstr>Read the passage and choose the correct answer for each question.</vt:lpstr>
      <vt:lpstr>SPEAKING</vt:lpstr>
      <vt:lpstr>Talk about cities of the world.</vt:lpstr>
      <vt:lpstr>Useful languages:</vt:lpstr>
      <vt:lpstr>Complete the notes:</vt:lpstr>
      <vt:lpstr>Assess your speaking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9: CITES OF THE WORLD</dc:title>
  <cp:lastModifiedBy>Tuấn Đạt Nguyễn</cp:lastModifiedBy>
  <cp:revision>10</cp:revision>
  <dcterms:modified xsi:type="dcterms:W3CDTF">2022-12-09T04:21:53Z</dcterms:modified>
</cp:coreProperties>
</file>