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1"/>
  </p:notesMasterIdLst>
  <p:sldIdLst>
    <p:sldId id="256" r:id="rId2"/>
    <p:sldId id="273" r:id="rId3"/>
    <p:sldId id="279" r:id="rId4"/>
    <p:sldId id="345" r:id="rId5"/>
    <p:sldId id="343" r:id="rId6"/>
    <p:sldId id="350" r:id="rId7"/>
    <p:sldId id="349" r:id="rId8"/>
    <p:sldId id="351" r:id="rId9"/>
    <p:sldId id="281" r:id="rId10"/>
  </p:sldIdLst>
  <p:sldSz cx="9144000" cy="5143500" type="screen16x9"/>
  <p:notesSz cx="6858000" cy="9144000"/>
  <p:embeddedFontLst>
    <p:embeddedFont>
      <p:font typeface="Amatic SC" pitchFamily="2" charset="-79"/>
      <p:regular r:id="rId12"/>
      <p:bold r:id="rId13"/>
    </p:embeddedFont>
    <p:embeddedFont>
      <p:font typeface="Bebas Neue" panose="020B0606020202050201" pitchFamily="34" charset="77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" pitchFamily="2" charset="77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BDCFC2-A88E-467F-8963-ACE6D3297846}">
  <a:tblStyle styleId="{3FBDCFC2-A88E-467F-8963-ACE6D32978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>
      <p:cViewPr varScale="1">
        <p:scale>
          <a:sx n="146" d="100"/>
          <a:sy n="146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e70f314c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e70f314c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ge9ee684f6d_0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9" name="Google Shape;3039;ge9ee684f6d_0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ge9ee684f6d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0" name="Google Shape;3220;ge9ee684f6d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ge9ee684f6d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0" name="Google Shape;3220;ge9ee684f6d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16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ge9ee684f6d_0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9" name="Google Shape;3039;ge9ee684f6d_0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46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ge9ee684f6d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0" name="Google Shape;3220;ge9ee684f6d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074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ge9ee684f6d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0" name="Google Shape;3220;ge9ee684f6d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985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ge9ee684f6d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0" name="Google Shape;3220;ge9ee684f6d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065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ge9ee684f6d_0_2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7" name="Google Shape;3347;ge9ee684f6d_0_2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1" y="2219006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8" y="2846832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2" y="2738847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8"/>
          <p:cNvGrpSpPr/>
          <p:nvPr/>
        </p:nvGrpSpPr>
        <p:grpSpPr>
          <a:xfrm>
            <a:off x="122308" y="68542"/>
            <a:ext cx="8909048" cy="4975150"/>
            <a:chOff x="122308" y="68542"/>
            <a:chExt cx="8909048" cy="4975150"/>
          </a:xfrm>
        </p:grpSpPr>
        <p:grpSp>
          <p:nvGrpSpPr>
            <p:cNvPr id="534" name="Google Shape;534;p8"/>
            <p:cNvGrpSpPr/>
            <p:nvPr/>
          </p:nvGrpSpPr>
          <p:grpSpPr>
            <a:xfrm>
              <a:off x="122308" y="68542"/>
              <a:ext cx="8909048" cy="4975150"/>
              <a:chOff x="122308" y="68542"/>
              <a:chExt cx="8909048" cy="4975150"/>
            </a:xfrm>
          </p:grpSpPr>
          <p:grpSp>
            <p:nvGrpSpPr>
              <p:cNvPr id="535" name="Google Shape;535;p8"/>
              <p:cNvGrpSpPr/>
              <p:nvPr/>
            </p:nvGrpSpPr>
            <p:grpSpPr>
              <a:xfrm>
                <a:off x="122308" y="68542"/>
                <a:ext cx="8909048" cy="4975150"/>
                <a:chOff x="122308" y="68542"/>
                <a:chExt cx="8909048" cy="4975150"/>
              </a:xfrm>
            </p:grpSpPr>
            <p:grpSp>
              <p:nvGrpSpPr>
                <p:cNvPr id="536" name="Google Shape;536;p8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537" name="Google Shape;537;p8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538" name="Google Shape;538;p8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539" name="Google Shape;539;p8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540" name="Google Shape;540;p8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541" name="Google Shape;541;p8"/>
                <p:cNvGrpSpPr/>
                <p:nvPr/>
              </p:nvGrpSpPr>
              <p:grpSpPr>
                <a:xfrm>
                  <a:off x="122308" y="68542"/>
                  <a:ext cx="8909048" cy="4975150"/>
                  <a:chOff x="122308" y="68542"/>
                  <a:chExt cx="8909048" cy="4975150"/>
                </a:xfrm>
              </p:grpSpPr>
              <p:grpSp>
                <p:nvGrpSpPr>
                  <p:cNvPr id="542" name="Google Shape;542;p8"/>
                  <p:cNvGrpSpPr/>
                  <p:nvPr/>
                </p:nvGrpSpPr>
                <p:grpSpPr>
                  <a:xfrm>
                    <a:off x="122308" y="68542"/>
                    <a:ext cx="8909048" cy="4975150"/>
                    <a:chOff x="122308" y="68542"/>
                    <a:chExt cx="8909048" cy="4975150"/>
                  </a:xfrm>
                </p:grpSpPr>
                <p:sp>
                  <p:nvSpPr>
                    <p:cNvPr id="543" name="Google Shape;543;p8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4" name="Google Shape;544;p8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45" name="Google Shape;545;p8"/>
                    <p:cNvSpPr/>
                    <p:nvPr/>
                  </p:nvSpPr>
                  <p:spPr>
                    <a:xfrm rot="6300406">
                      <a:off x="127712" y="839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6" name="Google Shape;546;p8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7" name="Google Shape;547;p8"/>
                    <p:cNvSpPr/>
                    <p:nvPr/>
                  </p:nvSpPr>
                  <p:spPr>
                    <a:xfrm rot="6300406">
                      <a:off x="144695" y="23320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48" name="Google Shape;548;p8"/>
                    <p:cNvSpPr/>
                    <p:nvPr/>
                  </p:nvSpPr>
                  <p:spPr>
                    <a:xfrm rot="-2700000">
                      <a:off x="515840" y="236038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9" name="Google Shape;549;p8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0" name="Google Shape;550;p8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1" name="Google Shape;551;p8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2" name="Google Shape;552;p8"/>
                    <p:cNvSpPr/>
                    <p:nvPr/>
                  </p:nvSpPr>
                  <p:spPr>
                    <a:xfrm rot="-900406" flipH="1">
                      <a:off x="5078610" y="4050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3" name="Google Shape;553;p8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4" name="Google Shape;554;p8"/>
                    <p:cNvSpPr/>
                    <p:nvPr/>
                  </p:nvSpPr>
                  <p:spPr>
                    <a:xfrm rot="-5400000">
                      <a:off x="3039403" y="2189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5" name="Google Shape;555;p8"/>
                    <p:cNvSpPr/>
                    <p:nvPr/>
                  </p:nvSpPr>
                  <p:spPr>
                    <a:xfrm>
                      <a:off x="1878594" y="3531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6" name="Google Shape;556;p8"/>
                    <p:cNvSpPr/>
                    <p:nvPr/>
                  </p:nvSpPr>
                  <p:spPr>
                    <a:xfrm rot="6300406">
                      <a:off x="26059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7" name="Google Shape;557;p8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8" name="Google Shape;558;p8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9" name="Google Shape;559;p8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0" name="Google Shape;560;p8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1" name="Google Shape;561;p8"/>
                    <p:cNvSpPr/>
                    <p:nvPr/>
                  </p:nvSpPr>
                  <p:spPr>
                    <a:xfrm rot="6300406">
                      <a:off x="466170" y="8853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2" name="Google Shape;562;p8"/>
                    <p:cNvSpPr/>
                    <p:nvPr/>
                  </p:nvSpPr>
                  <p:spPr>
                    <a:xfrm>
                      <a:off x="5986089" y="3606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3" name="Google Shape;563;p8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4" name="Google Shape;564;p8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5" name="Google Shape;565;p8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6" name="Google Shape;566;p8"/>
                    <p:cNvSpPr/>
                    <p:nvPr/>
                  </p:nvSpPr>
                  <p:spPr>
                    <a:xfrm rot="-10594826" flipH="1">
                      <a:off x="8826068" y="5207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67" name="Google Shape;567;p8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8" name="Google Shape;568;p8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9" name="Google Shape;569;p8"/>
                    <p:cNvSpPr/>
                    <p:nvPr/>
                  </p:nvSpPr>
                  <p:spPr>
                    <a:xfrm rot="8999773">
                      <a:off x="124684" y="3479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0" name="Google Shape;570;p8"/>
                    <p:cNvSpPr/>
                    <p:nvPr/>
                  </p:nvSpPr>
                  <p:spPr>
                    <a:xfrm rot="2700000">
                      <a:off x="258666" y="40400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71" name="Google Shape;571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2" name="Google Shape;572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3" name="Google Shape;573;p8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4" name="Google Shape;574;p8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5" name="Google Shape;575;p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6" name="Google Shape;576;p8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7" name="Google Shape;577;p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78" name="Google Shape;578;p8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9" name="Google Shape;579;p8"/>
                    <p:cNvSpPr/>
                    <p:nvPr/>
                  </p:nvSpPr>
                  <p:spPr>
                    <a:xfrm>
                      <a:off x="3005139" y="47784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0" name="Google Shape;580;p8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1" name="Google Shape;581;p8"/>
                    <p:cNvSpPr/>
                    <p:nvPr/>
                  </p:nvSpPr>
                  <p:spPr>
                    <a:xfrm rot="5400000" flipH="1">
                      <a:off x="1027810" y="46912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2" name="Google Shape;582;p8"/>
                    <p:cNvSpPr/>
                    <p:nvPr/>
                  </p:nvSpPr>
                  <p:spPr>
                    <a:xfrm rot="-900406" flipH="1">
                      <a:off x="7311885" y="35272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83" name="Google Shape;583;p8"/>
                    <p:cNvSpPr/>
                    <p:nvPr/>
                  </p:nvSpPr>
                  <p:spPr>
                    <a:xfrm rot="8100000" flipH="1">
                      <a:off x="3465869" y="48821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4" name="Google Shape;584;p8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5" name="Google Shape;585;p8"/>
                    <p:cNvSpPr/>
                    <p:nvPr/>
                  </p:nvSpPr>
                  <p:spPr>
                    <a:xfrm rot="8999773">
                      <a:off x="5188897" y="47400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6" name="Google Shape;586;p8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7" name="Google Shape;587;p8"/>
                    <p:cNvSpPr/>
                    <p:nvPr/>
                  </p:nvSpPr>
                  <p:spPr>
                    <a:xfrm rot="2700000">
                      <a:off x="7468364" y="47230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8" name="Google Shape;588;p8"/>
                    <p:cNvSpPr/>
                    <p:nvPr/>
                  </p:nvSpPr>
                  <p:spPr>
                    <a:xfrm rot="8999773">
                      <a:off x="7742272" y="4978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9" name="Google Shape;589;p8"/>
                    <p:cNvSpPr/>
                    <p:nvPr/>
                  </p:nvSpPr>
                  <p:spPr>
                    <a:xfrm>
                      <a:off x="84200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0" name="Google Shape;590;p8"/>
                    <p:cNvSpPr/>
                    <p:nvPr/>
                  </p:nvSpPr>
                  <p:spPr>
                    <a:xfrm rot="8100000" flipH="1">
                      <a:off x="8841094" y="49677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1" name="Google Shape;591;p8"/>
                    <p:cNvSpPr/>
                    <p:nvPr/>
                  </p:nvSpPr>
                  <p:spPr>
                    <a:xfrm rot="-900406" flipH="1">
                      <a:off x="8623960" y="44372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92" name="Google Shape;592;p8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593" name="Google Shape;593;p8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594" name="Google Shape;594;p8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5" name="Google Shape;595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6" name="Google Shape;596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597" name="Google Shape;597;p8"/>
              <p:cNvSpPr/>
              <p:nvPr/>
            </p:nvSpPr>
            <p:spPr>
              <a:xfrm>
                <a:off x="39465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9" name="Google Shape;599;p8"/>
            <p:cNvSpPr/>
            <p:nvPr/>
          </p:nvSpPr>
          <p:spPr>
            <a:xfrm rot="-2700000">
              <a:off x="1932765" y="34039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0" name="Google Shape;600;p8"/>
            <p:cNvSpPr/>
            <p:nvPr/>
          </p:nvSpPr>
          <p:spPr>
            <a:xfrm rot="6300406">
              <a:off x="1121095" y="44342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1" name="Google Shape;601;p8"/>
            <p:cNvSpPr/>
            <p:nvPr/>
          </p:nvSpPr>
          <p:spPr>
            <a:xfrm rot="6300406">
              <a:off x="7609637" y="15269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2" name="Google Shape;602;p8"/>
            <p:cNvSpPr/>
            <p:nvPr/>
          </p:nvSpPr>
          <p:spPr>
            <a:xfrm rot="-2700000">
              <a:off x="7522690" y="9231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3" name="Google Shape;603;p8"/>
            <p:cNvSpPr/>
            <p:nvPr/>
          </p:nvSpPr>
          <p:spPr>
            <a:xfrm rot="6300406">
              <a:off x="7996995" y="4195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4" name="Google Shape;604;p8"/>
            <p:cNvSpPr/>
            <p:nvPr/>
          </p:nvSpPr>
          <p:spPr>
            <a:xfrm rot="-4499594">
              <a:off x="1270787" y="29359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05" name="Google Shape;605;p8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6" name="Google Shape;606;p8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7" name="Google Shape;607;p8"/>
            <p:cNvSpPr/>
            <p:nvPr/>
          </p:nvSpPr>
          <p:spPr>
            <a:xfrm rot="-4499594">
              <a:off x="7303937" y="20272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08" name="Google Shape;608;p8"/>
          <p:cNvSpPr/>
          <p:nvPr/>
        </p:nvSpPr>
        <p:spPr>
          <a:xfrm>
            <a:off x="721050" y="553925"/>
            <a:ext cx="7701600" cy="4035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8"/>
          <p:cNvGrpSpPr/>
          <p:nvPr/>
        </p:nvGrpSpPr>
        <p:grpSpPr>
          <a:xfrm rot="1799965" flipH="1">
            <a:off x="372879" y="2694432"/>
            <a:ext cx="1792663" cy="1738763"/>
            <a:chOff x="6997200" y="3219600"/>
            <a:chExt cx="1426800" cy="1383900"/>
          </a:xfrm>
        </p:grpSpPr>
        <p:sp>
          <p:nvSpPr>
            <p:cNvPr id="610" name="Google Shape;610;p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8"/>
          <p:cNvGrpSpPr/>
          <p:nvPr/>
        </p:nvGrpSpPr>
        <p:grpSpPr>
          <a:xfrm flipH="1">
            <a:off x="7330376" y="2586447"/>
            <a:ext cx="1315503" cy="1991723"/>
            <a:chOff x="191900" y="2943925"/>
            <a:chExt cx="1080850" cy="1636450"/>
          </a:xfrm>
        </p:grpSpPr>
        <p:sp>
          <p:nvSpPr>
            <p:cNvPr id="646" name="Google Shape;646;p8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8"/>
          <p:cNvSpPr txBox="1">
            <a:spLocks noGrp="1"/>
          </p:cNvSpPr>
          <p:nvPr>
            <p:ph type="title"/>
          </p:nvPr>
        </p:nvSpPr>
        <p:spPr>
          <a:xfrm>
            <a:off x="2514125" y="1307100"/>
            <a:ext cx="411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14"/>
          <p:cNvGrpSpPr/>
          <p:nvPr/>
        </p:nvGrpSpPr>
        <p:grpSpPr>
          <a:xfrm flipH="1">
            <a:off x="122308" y="68542"/>
            <a:ext cx="8895562" cy="4967421"/>
            <a:chOff x="135794" y="68542"/>
            <a:chExt cx="8895562" cy="4967421"/>
          </a:xfrm>
        </p:grpSpPr>
        <p:grpSp>
          <p:nvGrpSpPr>
            <p:cNvPr id="905" name="Google Shape;905;p14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906" name="Google Shape;906;p14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907" name="Google Shape;907;p14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908" name="Google Shape;908;p14"/>
                  <p:cNvSpPr/>
                  <p:nvPr/>
                </p:nvSpPr>
                <p:spPr>
                  <a:xfrm>
                    <a:off x="85955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909" name="Google Shape;909;p14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910" name="Google Shape;910;p14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911" name="Google Shape;911;p14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912" name="Google Shape;912;p14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913" name="Google Shape;913;p14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914" name="Google Shape;914;p14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15" name="Google Shape;915;p14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16" name="Google Shape;916;p14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17" name="Google Shape;917;p14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18" name="Google Shape;918;p14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19" name="Google Shape;919;p14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0" name="Google Shape;920;p14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1" name="Google Shape;921;p14"/>
                    <p:cNvSpPr/>
                    <p:nvPr/>
                  </p:nvSpPr>
                  <p:spPr>
                    <a:xfrm rot="-900406" flipH="1">
                      <a:off x="4850010" y="7098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2" name="Google Shape;922;p14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3" name="Google Shape;923;p14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4" name="Google Shape;924;p14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25" name="Google Shape;925;p14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6" name="Google Shape;926;p14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7" name="Google Shape;927;p14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8" name="Google Shape;928;p14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9" name="Google Shape;929;p14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0" name="Google Shape;930;p14"/>
                    <p:cNvSpPr/>
                    <p:nvPr/>
                  </p:nvSpPr>
                  <p:spPr>
                    <a:xfrm rot="6300406">
                      <a:off x="389970" y="7329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1" name="Google Shape;931;p14"/>
                    <p:cNvSpPr/>
                    <p:nvPr/>
                  </p:nvSpPr>
                  <p:spPr>
                    <a:xfrm>
                      <a:off x="5833689" y="5892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32" name="Google Shape;932;p14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3" name="Google Shape;933;p14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4" name="Google Shape;934;p14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35" name="Google Shape;935;p14"/>
                    <p:cNvSpPr/>
                    <p:nvPr/>
                  </p:nvSpPr>
                  <p:spPr>
                    <a:xfrm rot="-10594826" flipH="1">
                      <a:off x="2806268" y="41783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36" name="Google Shape;936;p14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7" name="Google Shape;937;p14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8" name="Google Shape;938;p14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9" name="Google Shape;939;p14"/>
                    <p:cNvSpPr/>
                    <p:nvPr/>
                  </p:nvSpPr>
                  <p:spPr>
                    <a:xfrm rot="2700000">
                      <a:off x="2087466" y="43448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40" name="Google Shape;940;p14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1" name="Google Shape;941;p14"/>
                    <p:cNvSpPr/>
                    <p:nvPr/>
                  </p:nvSpPr>
                  <p:spPr>
                    <a:xfrm rot="6300406">
                      <a:off x="6644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42" name="Google Shape;942;p14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3" name="Google Shape;943;p14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44" name="Google Shape;944;p14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45" name="Google Shape;945;p14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6" name="Google Shape;946;p14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47" name="Google Shape;947;p14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48" name="Google Shape;948;p14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9" name="Google Shape;949;p14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0" name="Google Shape;950;p14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1" name="Google Shape;951;p14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52" name="Google Shape;952;p14"/>
                    <p:cNvSpPr/>
                    <p:nvPr/>
                  </p:nvSpPr>
                  <p:spPr>
                    <a:xfrm rot="8100000" flipH="1">
                      <a:off x="3618269" y="4653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3" name="Google Shape;953;p14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54" name="Google Shape;954;p14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55" name="Google Shape;955;p14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6" name="Google Shape;956;p14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7" name="Google Shape;957;p14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58" name="Google Shape;958;p14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9" name="Google Shape;959;p14"/>
                    <p:cNvSpPr/>
                    <p:nvPr/>
                  </p:nvSpPr>
                  <p:spPr>
                    <a:xfrm rot="8100000" flipH="1">
                      <a:off x="54882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60" name="Google Shape;960;p14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61" name="Google Shape;961;p14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962" name="Google Shape;962;p14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963" name="Google Shape;963;p14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64" name="Google Shape;964;p14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65" name="Google Shape;965;p14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966" name="Google Shape;966;p14"/>
              <p:cNvSpPr/>
              <p:nvPr/>
            </p:nvSpPr>
            <p:spPr>
              <a:xfrm>
                <a:off x="623250" y="40716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8" name="Google Shape;968;p14"/>
            <p:cNvSpPr/>
            <p:nvPr/>
          </p:nvSpPr>
          <p:spPr>
            <a:xfrm rot="-2700000">
              <a:off x="1246965" y="34801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69" name="Google Shape;969;p14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0" name="Google Shape;970;p14"/>
            <p:cNvSpPr/>
            <p:nvPr/>
          </p:nvSpPr>
          <p:spPr>
            <a:xfrm rot="6300406">
              <a:off x="7533437" y="16793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71" name="Google Shape;971;p14"/>
            <p:cNvSpPr/>
            <p:nvPr/>
          </p:nvSpPr>
          <p:spPr>
            <a:xfrm rot="-2700000">
              <a:off x="7522690" y="11517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72" name="Google Shape;972;p14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3" name="Google Shape;973;p14"/>
            <p:cNvSpPr/>
            <p:nvPr/>
          </p:nvSpPr>
          <p:spPr>
            <a:xfrm rot="-4499594">
              <a:off x="1727987" y="30121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74" name="Google Shape;974;p14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5" name="Google Shape;975;p14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76" name="Google Shape;976;p14"/>
            <p:cNvSpPr/>
            <p:nvPr/>
          </p:nvSpPr>
          <p:spPr>
            <a:xfrm rot="-4499594">
              <a:off x="6618137" y="731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977" name="Google Shape;977;p14"/>
          <p:cNvSpPr txBox="1">
            <a:spLocks noGrp="1"/>
          </p:cNvSpPr>
          <p:nvPr>
            <p:ph type="title"/>
          </p:nvPr>
        </p:nvSpPr>
        <p:spPr>
          <a:xfrm>
            <a:off x="2385750" y="2891225"/>
            <a:ext cx="4372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8" name="Google Shape;978;p14"/>
          <p:cNvSpPr txBox="1">
            <a:spLocks noGrp="1"/>
          </p:cNvSpPr>
          <p:nvPr>
            <p:ph type="subTitle" idx="1"/>
          </p:nvPr>
        </p:nvSpPr>
        <p:spPr>
          <a:xfrm>
            <a:off x="2385650" y="1832225"/>
            <a:ext cx="43725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5" name="Google Shape;2095;p34"/>
          <p:cNvGrpSpPr/>
          <p:nvPr/>
        </p:nvGrpSpPr>
        <p:grpSpPr>
          <a:xfrm rot="10800000" flipH="1">
            <a:off x="122308" y="105260"/>
            <a:ext cx="8966083" cy="4962556"/>
            <a:chOff x="122308" y="110399"/>
            <a:chExt cx="8966083" cy="4962556"/>
          </a:xfrm>
        </p:grpSpPr>
        <p:sp>
          <p:nvSpPr>
            <p:cNvPr id="2096" name="Google Shape;2096;p34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97" name="Google Shape;2097;p34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98" name="Google Shape;2098;p34"/>
            <p:cNvSpPr/>
            <p:nvPr/>
          </p:nvSpPr>
          <p:spPr>
            <a:xfrm rot="6300406">
              <a:off x="203912" y="13732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99" name="Google Shape;2099;p34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00" name="Google Shape;2100;p34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01" name="Google Shape;2101;p34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02" name="Google Shape;2102;p34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03" name="Google Shape;2103;p34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04" name="Google Shape;2104;p34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05" name="Google Shape;2105;p34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06" name="Google Shape;2106;p34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07" name="Google Shape;2107;p34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08" name="Google Shape;2108;p34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09" name="Google Shape;2109;p34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10" name="Google Shape;2110;p34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11" name="Google Shape;2111;p34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12" name="Google Shape;2112;p34"/>
            <p:cNvSpPr/>
            <p:nvPr/>
          </p:nvSpPr>
          <p:spPr>
            <a:xfrm rot="-5400000">
              <a:off x="12628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13" name="Google Shape;2113;p34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14" name="Google Shape;2114;p34"/>
            <p:cNvSpPr/>
            <p:nvPr/>
          </p:nvSpPr>
          <p:spPr>
            <a:xfrm rot="6300406">
              <a:off x="3137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15" name="Google Shape;2115;p34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16" name="Google Shape;2116;p34"/>
            <p:cNvSpPr/>
            <p:nvPr/>
          </p:nvSpPr>
          <p:spPr>
            <a:xfrm rot="8999773">
              <a:off x="66132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17" name="Google Shape;2117;p34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18" name="Google Shape;2118;p34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19" name="Google Shape;2119;p34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20" name="Google Shape;2120;p34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21" name="Google Shape;2121;p34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22" name="Google Shape;2122;p34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23" name="Google Shape;2123;p34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24" name="Google Shape;2124;p34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25" name="Google Shape;2125;p34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26" name="Google Shape;2126;p34"/>
            <p:cNvSpPr/>
            <p:nvPr/>
          </p:nvSpPr>
          <p:spPr>
            <a:xfrm rot="-2700000">
              <a:off x="1879615" y="48716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27" name="Google Shape;2127;p34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28" name="Google Shape;2128;p34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29" name="Google Shape;2129;p34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30" name="Google Shape;2130;p34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31" name="Google Shape;2131;p34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32" name="Google Shape;2132;p34"/>
            <p:cNvSpPr/>
            <p:nvPr/>
          </p:nvSpPr>
          <p:spPr>
            <a:xfrm>
              <a:off x="23955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33" name="Google Shape;2133;p34"/>
            <p:cNvSpPr/>
            <p:nvPr/>
          </p:nvSpPr>
          <p:spPr>
            <a:xfrm rot="2700000">
              <a:off x="64590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34" name="Google Shape;2134;p34"/>
            <p:cNvSpPr/>
            <p:nvPr/>
          </p:nvSpPr>
          <p:spPr>
            <a:xfrm rot="5400000" flipH="1">
              <a:off x="3009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35" name="Google Shape;2135;p34"/>
            <p:cNvSpPr/>
            <p:nvPr/>
          </p:nvSpPr>
          <p:spPr>
            <a:xfrm rot="-900406" flipH="1">
              <a:off x="6854685" y="49750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36" name="Google Shape;2136;p34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37" name="Google Shape;2137;p34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38" name="Google Shape;2138;p34"/>
            <p:cNvSpPr/>
            <p:nvPr/>
          </p:nvSpPr>
          <p:spPr>
            <a:xfrm rot="8999773">
              <a:off x="4274497" y="48162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39" name="Google Shape;2139;p34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40" name="Google Shape;2140;p34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141" name="Google Shape;2141;p34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42" name="Google Shape;2142;p34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43" name="Google Shape;2143;p34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144" name="Google Shape;2144;p34"/>
            <p:cNvSpPr/>
            <p:nvPr/>
          </p:nvSpPr>
          <p:spPr>
            <a:xfrm rot="-900406" flipH="1">
              <a:off x="8623960" y="35228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45" name="Google Shape;2145;p34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146" name="Google Shape;2146;p34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147" name="Google Shape;2147;p34"/>
          <p:cNvSpPr/>
          <p:nvPr/>
        </p:nvSpPr>
        <p:spPr>
          <a:xfrm>
            <a:off x="311400" y="310100"/>
            <a:ext cx="8521200" cy="4523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34"/>
          <p:cNvSpPr txBox="1">
            <a:spLocks noGrp="1"/>
          </p:cNvSpPr>
          <p:nvPr>
            <p:ph type="title"/>
          </p:nvPr>
        </p:nvSpPr>
        <p:spPr>
          <a:xfrm>
            <a:off x="1606800" y="1742925"/>
            <a:ext cx="15546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49" name="Google Shape;2149;p34"/>
          <p:cNvSpPr txBox="1">
            <a:spLocks noGrp="1"/>
          </p:cNvSpPr>
          <p:nvPr>
            <p:ph type="subTitle" idx="1"/>
          </p:nvPr>
        </p:nvSpPr>
        <p:spPr>
          <a:xfrm>
            <a:off x="1606800" y="2177336"/>
            <a:ext cx="15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0" name="Google Shape;2150;p34"/>
          <p:cNvSpPr txBox="1">
            <a:spLocks noGrp="1"/>
          </p:cNvSpPr>
          <p:nvPr>
            <p:ph type="title" idx="2"/>
          </p:nvPr>
        </p:nvSpPr>
        <p:spPr>
          <a:xfrm>
            <a:off x="4241362" y="1742925"/>
            <a:ext cx="15546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1" name="Google Shape;2151;p34"/>
          <p:cNvSpPr txBox="1">
            <a:spLocks noGrp="1"/>
          </p:cNvSpPr>
          <p:nvPr>
            <p:ph type="subTitle" idx="3"/>
          </p:nvPr>
        </p:nvSpPr>
        <p:spPr>
          <a:xfrm>
            <a:off x="4241362" y="2177336"/>
            <a:ext cx="15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" name="Google Shape;2152;p34"/>
          <p:cNvSpPr txBox="1">
            <a:spLocks noGrp="1"/>
          </p:cNvSpPr>
          <p:nvPr>
            <p:ph type="title" idx="4"/>
          </p:nvPr>
        </p:nvSpPr>
        <p:spPr>
          <a:xfrm>
            <a:off x="1606800" y="3105120"/>
            <a:ext cx="15546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3" name="Google Shape;2153;p34"/>
          <p:cNvSpPr txBox="1">
            <a:spLocks noGrp="1"/>
          </p:cNvSpPr>
          <p:nvPr>
            <p:ph type="subTitle" idx="5"/>
          </p:nvPr>
        </p:nvSpPr>
        <p:spPr>
          <a:xfrm>
            <a:off x="1606800" y="3539531"/>
            <a:ext cx="15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4" name="Google Shape;2154;p34"/>
          <p:cNvSpPr txBox="1">
            <a:spLocks noGrp="1"/>
          </p:cNvSpPr>
          <p:nvPr>
            <p:ph type="title" idx="6"/>
          </p:nvPr>
        </p:nvSpPr>
        <p:spPr>
          <a:xfrm>
            <a:off x="4241362" y="3105120"/>
            <a:ext cx="15546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5" name="Google Shape;2155;p34"/>
          <p:cNvSpPr txBox="1">
            <a:spLocks noGrp="1"/>
          </p:cNvSpPr>
          <p:nvPr>
            <p:ph type="subTitle" idx="7"/>
          </p:nvPr>
        </p:nvSpPr>
        <p:spPr>
          <a:xfrm>
            <a:off x="4241362" y="3539531"/>
            <a:ext cx="15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6" name="Google Shape;2156;p34"/>
          <p:cNvSpPr txBox="1">
            <a:spLocks noGrp="1"/>
          </p:cNvSpPr>
          <p:nvPr>
            <p:ph type="title" idx="8"/>
          </p:nvPr>
        </p:nvSpPr>
        <p:spPr>
          <a:xfrm>
            <a:off x="6869400" y="1742925"/>
            <a:ext cx="15546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7" name="Google Shape;2157;p34"/>
          <p:cNvSpPr txBox="1">
            <a:spLocks noGrp="1"/>
          </p:cNvSpPr>
          <p:nvPr>
            <p:ph type="subTitle" idx="9"/>
          </p:nvPr>
        </p:nvSpPr>
        <p:spPr>
          <a:xfrm>
            <a:off x="6869400" y="2177336"/>
            <a:ext cx="15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8" name="Google Shape;2158;p34"/>
          <p:cNvSpPr txBox="1">
            <a:spLocks noGrp="1"/>
          </p:cNvSpPr>
          <p:nvPr>
            <p:ph type="title" idx="13"/>
          </p:nvPr>
        </p:nvSpPr>
        <p:spPr>
          <a:xfrm>
            <a:off x="6869400" y="3105120"/>
            <a:ext cx="15546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9" name="Google Shape;2159;p34"/>
          <p:cNvSpPr txBox="1">
            <a:spLocks noGrp="1"/>
          </p:cNvSpPr>
          <p:nvPr>
            <p:ph type="subTitle" idx="14"/>
          </p:nvPr>
        </p:nvSpPr>
        <p:spPr>
          <a:xfrm>
            <a:off x="6869400" y="3539531"/>
            <a:ext cx="1554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0" name="Google Shape;2160;p34"/>
          <p:cNvSpPr txBox="1">
            <a:spLocks noGrp="1"/>
          </p:cNvSpPr>
          <p:nvPr>
            <p:ph type="title" idx="15"/>
          </p:nvPr>
        </p:nvSpPr>
        <p:spPr>
          <a:xfrm>
            <a:off x="2182625" y="540000"/>
            <a:ext cx="47787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22308" y="79026"/>
            <a:ext cx="8895562" cy="4956938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6736154" y="2694432"/>
            <a:ext cx="1792663" cy="1738763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7045650" y="285350"/>
            <a:ext cx="1579225" cy="2727475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955876" y="768600"/>
            <a:ext cx="764300" cy="754550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1691164" y="4133107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720000" y="544975"/>
            <a:ext cx="77040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9"/>
          <p:cNvSpPr/>
          <p:nvPr/>
        </p:nvSpPr>
        <p:spPr>
          <a:xfrm>
            <a:off x="5602987" y="1704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6536225" y="2319800"/>
            <a:ext cx="868425" cy="5145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6859674" y="15289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9"/>
          <p:cNvSpPr/>
          <p:nvPr/>
        </p:nvSpPr>
        <p:spPr>
          <a:xfrm>
            <a:off x="7176062" y="3048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9"/>
          <p:cNvSpPr/>
          <p:nvPr/>
        </p:nvSpPr>
        <p:spPr>
          <a:xfrm>
            <a:off x="7176062" y="1236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9"/>
          <p:cNvSpPr/>
          <p:nvPr/>
        </p:nvSpPr>
        <p:spPr>
          <a:xfrm>
            <a:off x="5835587" y="3732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9"/>
          <p:cNvSpPr/>
          <p:nvPr/>
        </p:nvSpPr>
        <p:spPr>
          <a:xfrm flipH="1">
            <a:off x="6859674" y="33637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9"/>
          <p:cNvSpPr/>
          <p:nvPr/>
        </p:nvSpPr>
        <p:spPr>
          <a:xfrm flipH="1">
            <a:off x="5745474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9"/>
          <p:cNvSpPr/>
          <p:nvPr/>
        </p:nvSpPr>
        <p:spPr>
          <a:xfrm flipH="1">
            <a:off x="8001899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1615150" y="544975"/>
            <a:ext cx="59418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416320" y="2056053"/>
            <a:ext cx="1847045" cy="343295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6686108" y="902440"/>
            <a:ext cx="1765351" cy="1991753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6944874" y="4153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40"/>
          <p:cNvSpPr/>
          <p:nvPr/>
        </p:nvSpPr>
        <p:spPr>
          <a:xfrm flipH="1">
            <a:off x="4489261" y="677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140337" y="588160"/>
            <a:ext cx="7010543" cy="3564252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2309824" y="36805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60" r:id="rId3"/>
    <p:sldLayoutId id="2147483680" r:id="rId4"/>
    <p:sldLayoutId id="2147483684" r:id="rId5"/>
    <p:sldLayoutId id="2147483685" r:id="rId6"/>
    <p:sldLayoutId id="214748368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p43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Lession 6: Skills 2</a:t>
            </a:r>
            <a:endParaRPr/>
          </a:p>
        </p:txBody>
      </p:sp>
      <p:grpSp>
        <p:nvGrpSpPr>
          <p:cNvPr id="2657" name="Google Shape;2657;p43"/>
          <p:cNvGrpSpPr/>
          <p:nvPr/>
        </p:nvGrpSpPr>
        <p:grpSpPr>
          <a:xfrm>
            <a:off x="2682475" y="1096925"/>
            <a:ext cx="4271575" cy="2112725"/>
            <a:chOff x="2682475" y="1096925"/>
            <a:chExt cx="4271575" cy="2112725"/>
          </a:xfrm>
        </p:grpSpPr>
        <p:sp>
          <p:nvSpPr>
            <p:cNvPr id="2658" name="Google Shape;2658;p43"/>
            <p:cNvSpPr/>
            <p:nvPr/>
          </p:nvSpPr>
          <p:spPr>
            <a:xfrm>
              <a:off x="6196550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3"/>
            <p:cNvSpPr/>
            <p:nvPr/>
          </p:nvSpPr>
          <p:spPr>
            <a:xfrm>
              <a:off x="2682475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6760550" y="3025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1" name="Google Shape;2661;p43"/>
          <p:cNvGrpSpPr/>
          <p:nvPr/>
        </p:nvGrpSpPr>
        <p:grpSpPr>
          <a:xfrm>
            <a:off x="-131942" y="-240334"/>
            <a:ext cx="9408147" cy="2571207"/>
            <a:chOff x="-131942" y="-240334"/>
            <a:chExt cx="9408147" cy="2571207"/>
          </a:xfrm>
        </p:grpSpPr>
        <p:grpSp>
          <p:nvGrpSpPr>
            <p:cNvPr id="2662" name="Google Shape;2662;p43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663" name="Google Shape;2663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43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670" name="Google Shape;2670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6" name="Google Shape;2676;p43"/>
          <p:cNvGrpSpPr/>
          <p:nvPr/>
        </p:nvGrpSpPr>
        <p:grpSpPr>
          <a:xfrm>
            <a:off x="1413750" y="2097423"/>
            <a:ext cx="6156143" cy="2856476"/>
            <a:chOff x="1413750" y="2097423"/>
            <a:chExt cx="6156143" cy="2856476"/>
          </a:xfrm>
        </p:grpSpPr>
        <p:sp>
          <p:nvSpPr>
            <p:cNvPr id="2677" name="Google Shape;2677;p43"/>
            <p:cNvSpPr/>
            <p:nvPr/>
          </p:nvSpPr>
          <p:spPr>
            <a:xfrm>
              <a:off x="6640650" y="209743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6291299" y="46416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3"/>
            <p:cNvSpPr/>
            <p:nvPr/>
          </p:nvSpPr>
          <p:spPr>
            <a:xfrm>
              <a:off x="1766950" y="439711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3"/>
            <p:cNvSpPr/>
            <p:nvPr/>
          </p:nvSpPr>
          <p:spPr>
            <a:xfrm>
              <a:off x="1413750" y="2097423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5" name="Google Shape;2655;p43"/>
          <p:cNvSpPr txBox="1">
            <a:spLocks noGrp="1"/>
          </p:cNvSpPr>
          <p:nvPr>
            <p:ph type="ctrTitle"/>
          </p:nvPr>
        </p:nvSpPr>
        <p:spPr>
          <a:xfrm>
            <a:off x="1369254" y="972322"/>
            <a:ext cx="6405756" cy="28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Unit 9:</a:t>
            </a:r>
            <a:br>
              <a:rPr lang="vi-VN"/>
            </a:br>
            <a:r>
              <a:rPr lang="vi-VN"/>
              <a:t>Cities of the world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" name="Google Shape;3041;p60"/>
          <p:cNvSpPr txBox="1">
            <a:spLocks noGrp="1"/>
          </p:cNvSpPr>
          <p:nvPr>
            <p:ph type="title"/>
          </p:nvPr>
        </p:nvSpPr>
        <p:spPr>
          <a:xfrm>
            <a:off x="2514125" y="1307100"/>
            <a:ext cx="411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LISTENING</a:t>
            </a:r>
            <a:endParaRPr/>
          </a:p>
        </p:txBody>
      </p:sp>
      <p:grpSp>
        <p:nvGrpSpPr>
          <p:cNvPr id="3042" name="Google Shape;3042;p60"/>
          <p:cNvGrpSpPr/>
          <p:nvPr/>
        </p:nvGrpSpPr>
        <p:grpSpPr>
          <a:xfrm flipH="1">
            <a:off x="2050600" y="2099425"/>
            <a:ext cx="439600" cy="913400"/>
            <a:chOff x="7212850" y="2109375"/>
            <a:chExt cx="439600" cy="913400"/>
          </a:xfrm>
        </p:grpSpPr>
        <p:sp>
          <p:nvSpPr>
            <p:cNvPr id="3043" name="Google Shape;3043;p60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0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0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0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7" name="Google Shape;3047;p60"/>
          <p:cNvGrpSpPr/>
          <p:nvPr/>
        </p:nvGrpSpPr>
        <p:grpSpPr>
          <a:xfrm rot="-1759650">
            <a:off x="6129709" y="514350"/>
            <a:ext cx="1386194" cy="2576775"/>
            <a:chOff x="6622012" y="795963"/>
            <a:chExt cx="1304687" cy="2425262"/>
          </a:xfrm>
        </p:grpSpPr>
        <p:sp>
          <p:nvSpPr>
            <p:cNvPr id="3048" name="Google Shape;3048;p6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4" name="Google Shape;3054;p60"/>
          <p:cNvGrpSpPr/>
          <p:nvPr/>
        </p:nvGrpSpPr>
        <p:grpSpPr>
          <a:xfrm>
            <a:off x="2097450" y="803575"/>
            <a:ext cx="4624150" cy="3416950"/>
            <a:chOff x="2097450" y="803575"/>
            <a:chExt cx="4624150" cy="3416950"/>
          </a:xfrm>
        </p:grpSpPr>
        <p:sp>
          <p:nvSpPr>
            <p:cNvPr id="3055" name="Google Shape;3055;p60"/>
            <p:cNvSpPr/>
            <p:nvPr/>
          </p:nvSpPr>
          <p:spPr>
            <a:xfrm>
              <a:off x="2097450" y="803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0"/>
            <p:cNvSpPr/>
            <p:nvPr/>
          </p:nvSpPr>
          <p:spPr>
            <a:xfrm>
              <a:off x="6528100" y="40366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0"/>
            <p:cNvSpPr/>
            <p:nvPr/>
          </p:nvSpPr>
          <p:spPr>
            <a:xfrm>
              <a:off x="6528100" y="13071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8" name="Google Shape;3058;p60"/>
          <p:cNvSpPr/>
          <p:nvPr/>
        </p:nvSpPr>
        <p:spPr>
          <a:xfrm flipH="1">
            <a:off x="3867378" y="382361"/>
            <a:ext cx="1409245" cy="31529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60"/>
          <p:cNvSpPr/>
          <p:nvPr/>
        </p:nvSpPr>
        <p:spPr>
          <a:xfrm>
            <a:off x="501050" y="1205981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0" name="Google Shape;3060;p60"/>
          <p:cNvGrpSpPr/>
          <p:nvPr/>
        </p:nvGrpSpPr>
        <p:grpSpPr>
          <a:xfrm>
            <a:off x="7836463" y="1104850"/>
            <a:ext cx="868425" cy="514500"/>
            <a:chOff x="2575700" y="1885000"/>
            <a:chExt cx="868425" cy="514500"/>
          </a:xfrm>
        </p:grpSpPr>
        <p:sp>
          <p:nvSpPr>
            <p:cNvPr id="3061" name="Google Shape;3061;p60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0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0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0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66"/>
          <p:cNvSpPr txBox="1">
            <a:spLocks noGrp="1"/>
          </p:cNvSpPr>
          <p:nvPr>
            <p:ph type="title" idx="15"/>
          </p:nvPr>
        </p:nvSpPr>
        <p:spPr>
          <a:xfrm>
            <a:off x="854266" y="380070"/>
            <a:ext cx="7435468" cy="8882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For each question, choose the correct answer. You will hear Hitomi talking to her friend Freddie about her visit to Hardin Castle.</a:t>
            </a:r>
            <a:endParaRPr sz="280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9557091-5EB4-1F4F-676E-BA11ABB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352" y="1481537"/>
            <a:ext cx="4013647" cy="13038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1.	Who did Hitomi go to Hardin Castle with?</a:t>
            </a:r>
          </a:p>
          <a:p>
            <a:pPr>
              <a:lnSpc>
                <a:spcPct val="150000"/>
              </a:lnSpc>
            </a:pPr>
            <a:r>
              <a:rPr lang="en-US"/>
              <a:t>A.	her classmates</a:t>
            </a:r>
          </a:p>
          <a:p>
            <a:pPr>
              <a:lnSpc>
                <a:spcPct val="150000"/>
              </a:lnSpc>
            </a:pPr>
            <a:r>
              <a:rPr lang="en-US"/>
              <a:t>B.	her family</a:t>
            </a:r>
          </a:p>
          <a:p>
            <a:pPr>
              <a:lnSpc>
                <a:spcPct val="150000"/>
              </a:lnSpc>
            </a:pPr>
            <a:r>
              <a:rPr lang="en-US"/>
              <a:t>C.	her neighbours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7E38DE4-AAB7-12A7-E9B0-DC9FC01CB406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58353" y="2998643"/>
            <a:ext cx="4013646" cy="13038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2.	What was the weather like?</a:t>
            </a:r>
          </a:p>
          <a:p>
            <a:pPr>
              <a:lnSpc>
                <a:spcPct val="150000"/>
              </a:lnSpc>
            </a:pPr>
            <a:r>
              <a:rPr lang="en-US"/>
              <a:t>A.	cold</a:t>
            </a:r>
          </a:p>
          <a:p>
            <a:pPr>
              <a:lnSpc>
                <a:spcPct val="150000"/>
              </a:lnSpc>
            </a:pPr>
            <a:r>
              <a:rPr lang="en-US"/>
              <a:t>B.	wet</a:t>
            </a:r>
          </a:p>
          <a:p>
            <a:pPr>
              <a:lnSpc>
                <a:spcPct val="150000"/>
              </a:lnSpc>
            </a:pPr>
            <a:r>
              <a:rPr lang="en-US"/>
              <a:t>C.	windy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11DBB5-EE09-7E10-5C3B-F688445AA4B2}"/>
              </a:ext>
            </a:extLst>
          </p:cNvPr>
          <p:cNvSpPr/>
          <p:nvPr/>
        </p:nvSpPr>
        <p:spPr>
          <a:xfrm>
            <a:off x="682201" y="3650580"/>
            <a:ext cx="344129" cy="35396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C4B339-00E2-D93F-E929-BFE19E25F4E2}"/>
              </a:ext>
            </a:extLst>
          </p:cNvPr>
          <p:cNvSpPr/>
          <p:nvPr/>
        </p:nvSpPr>
        <p:spPr>
          <a:xfrm>
            <a:off x="688258" y="2450023"/>
            <a:ext cx="344129" cy="35396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B771AD-AE8B-4D30-800F-EE0EE0798D00}"/>
              </a:ext>
            </a:extLst>
          </p:cNvPr>
          <p:cNvSpPr/>
          <p:nvPr/>
        </p:nvSpPr>
        <p:spPr>
          <a:xfrm>
            <a:off x="3873910" y="2040808"/>
            <a:ext cx="4721571" cy="530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Hitomi: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went with the family who live next door to us</a:t>
            </a:r>
            <a:endParaRPr lang="en-VN" sz="1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08065B-D862-166E-8AF2-873EFFF460F4}"/>
              </a:ext>
            </a:extLst>
          </p:cNvPr>
          <p:cNvSpPr/>
          <p:nvPr/>
        </p:nvSpPr>
        <p:spPr>
          <a:xfrm>
            <a:off x="3873910" y="3526304"/>
            <a:ext cx="4721571" cy="530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Freddie: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 weather wasn't good on Saturday ...</a:t>
            </a:r>
          </a:p>
          <a:p>
            <a:pPr algn="just"/>
            <a:r>
              <a:rPr lang="en-US" sz="1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Hitomi: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Yeah, it rained, but I didn't mind</a:t>
            </a:r>
          </a:p>
        </p:txBody>
      </p:sp>
      <p:pic>
        <p:nvPicPr>
          <p:cNvPr id="30" name="G6 Unit 9 Lesson 6 -Audio.mp3">
            <a:hlinkClick r:id="" action="ppaction://media"/>
            <a:extLst>
              <a:ext uri="{FF2B5EF4-FFF2-40B4-BE49-F238E27FC236}">
                <a16:creationId xmlns:a16="http://schemas.microsoft.com/office/drawing/2014/main" id="{49DA5481-AD68-729F-F7D5-95C5096BFD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2990" y="1221161"/>
            <a:ext cx="691123" cy="691123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41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66"/>
          <p:cNvSpPr txBox="1">
            <a:spLocks noGrp="1"/>
          </p:cNvSpPr>
          <p:nvPr>
            <p:ph type="title" idx="15"/>
          </p:nvPr>
        </p:nvSpPr>
        <p:spPr>
          <a:xfrm>
            <a:off x="854265" y="-888237"/>
            <a:ext cx="7435468" cy="8882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For each question, choose the correct answer. You will hear Hitomi talking to her friend Freddie about her visit to Hardin Castle.</a:t>
            </a:r>
            <a:endParaRPr sz="280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9557091-5EB4-1F4F-676E-BA11ABB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353" y="473102"/>
            <a:ext cx="5557312" cy="13038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3.	What do Hitomi and Freddie both like best at Hardin Castle?</a:t>
            </a:r>
          </a:p>
          <a:p>
            <a:pPr>
              <a:lnSpc>
                <a:spcPct val="150000"/>
              </a:lnSpc>
            </a:pPr>
            <a:r>
              <a:rPr lang="en-US"/>
              <a:t>A.	the Queen's bathroom</a:t>
            </a:r>
          </a:p>
          <a:p>
            <a:pPr>
              <a:lnSpc>
                <a:spcPct val="150000"/>
              </a:lnSpc>
            </a:pPr>
            <a:r>
              <a:rPr lang="en-US"/>
              <a:t>B.	the yellow bedroom</a:t>
            </a:r>
          </a:p>
          <a:p>
            <a:pPr>
              <a:lnSpc>
                <a:spcPct val="150000"/>
              </a:lnSpc>
            </a:pPr>
            <a:r>
              <a:rPr lang="en-US"/>
              <a:t>C.	the dining room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7E38DE4-AAB7-12A7-E9B0-DC9FC01CB406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48519" y="1953958"/>
            <a:ext cx="5557312" cy="13038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4.	Freddie went to the castle because he wanted</a:t>
            </a:r>
          </a:p>
          <a:p>
            <a:pPr>
              <a:lnSpc>
                <a:spcPct val="150000"/>
              </a:lnSpc>
            </a:pPr>
            <a:r>
              <a:rPr lang="en-US"/>
              <a:t>A.	to learn about history.</a:t>
            </a:r>
          </a:p>
          <a:p>
            <a:pPr>
              <a:lnSpc>
                <a:spcPct val="150000"/>
              </a:lnSpc>
            </a:pPr>
            <a:r>
              <a:rPr lang="en-US"/>
              <a:t>B.	to take photos.</a:t>
            </a:r>
          </a:p>
          <a:p>
            <a:pPr>
              <a:lnSpc>
                <a:spcPct val="150000"/>
              </a:lnSpc>
            </a:pPr>
            <a:r>
              <a:rPr lang="en-US"/>
              <a:t>C.	to find out about birds.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11DBB5-EE09-7E10-5C3B-F688445AA4B2}"/>
              </a:ext>
            </a:extLst>
          </p:cNvPr>
          <p:cNvSpPr/>
          <p:nvPr/>
        </p:nvSpPr>
        <p:spPr>
          <a:xfrm>
            <a:off x="686696" y="4086750"/>
            <a:ext cx="344129" cy="35396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C4B339-00E2-D93F-E929-BFE19E25F4E2}"/>
              </a:ext>
            </a:extLst>
          </p:cNvPr>
          <p:cNvSpPr/>
          <p:nvPr/>
        </p:nvSpPr>
        <p:spPr>
          <a:xfrm>
            <a:off x="686696" y="2903870"/>
            <a:ext cx="344129" cy="35396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B771AD-AE8B-4D30-800F-EE0EE0798D00}"/>
              </a:ext>
            </a:extLst>
          </p:cNvPr>
          <p:cNvSpPr/>
          <p:nvPr/>
        </p:nvSpPr>
        <p:spPr>
          <a:xfrm>
            <a:off x="3940649" y="957386"/>
            <a:ext cx="4721571" cy="78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Freddie: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 liked upstairs better, especially the Queen's bathroom.</a:t>
            </a:r>
          </a:p>
          <a:p>
            <a:pPr algn="just"/>
            <a:r>
              <a:rPr lang="en-US" sz="1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Hitomi: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too!</a:t>
            </a:r>
            <a:endParaRPr lang="en-VN" sz="1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08065B-D862-166E-8AF2-873EFFF460F4}"/>
              </a:ext>
            </a:extLst>
          </p:cNvPr>
          <p:cNvSpPr/>
          <p:nvPr/>
        </p:nvSpPr>
        <p:spPr>
          <a:xfrm>
            <a:off x="3940649" y="2405857"/>
            <a:ext cx="4721571" cy="7605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Hitomi: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did you go to the castle? Was it to take photos? I know that's your hobby.</a:t>
            </a:r>
          </a:p>
          <a:p>
            <a:pPr algn="just"/>
            <a:r>
              <a:rPr lang="en-US" sz="1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Freddie: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some information about wild birds.</a:t>
            </a:r>
          </a:p>
        </p:txBody>
      </p:sp>
      <p:sp>
        <p:nvSpPr>
          <p:cNvPr id="2" name="Subtitle 14">
            <a:extLst>
              <a:ext uri="{FF2B5EF4-FFF2-40B4-BE49-F238E27FC236}">
                <a16:creationId xmlns:a16="http://schemas.microsoft.com/office/drawing/2014/main" id="{E56EFA86-4185-7468-A56D-D8F43AF4D09D}"/>
              </a:ext>
            </a:extLst>
          </p:cNvPr>
          <p:cNvSpPr txBox="1">
            <a:spLocks/>
          </p:cNvSpPr>
          <p:nvPr/>
        </p:nvSpPr>
        <p:spPr>
          <a:xfrm>
            <a:off x="558353" y="3434813"/>
            <a:ext cx="4013646" cy="13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50000"/>
              </a:lnSpc>
            </a:pPr>
            <a:r>
              <a:rPr lang="en-US"/>
              <a:t>5.	What's on at the castle next month?</a:t>
            </a:r>
          </a:p>
          <a:p>
            <a:pPr>
              <a:lnSpc>
                <a:spcPct val="150000"/>
              </a:lnSpc>
            </a:pPr>
            <a:r>
              <a:rPr lang="en-US"/>
              <a:t>A.	a running race</a:t>
            </a:r>
          </a:p>
          <a:p>
            <a:pPr>
              <a:lnSpc>
                <a:spcPct val="150000"/>
              </a:lnSpc>
            </a:pPr>
            <a:r>
              <a:rPr lang="en-US"/>
              <a:t>B.	an exhibition of old cars</a:t>
            </a:r>
          </a:p>
          <a:p>
            <a:pPr>
              <a:lnSpc>
                <a:spcPct val="150000"/>
              </a:lnSpc>
            </a:pPr>
            <a:r>
              <a:rPr lang="en-US"/>
              <a:t>C.	a painting course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4650EA-9EF4-644A-D106-02470BCF6B6A}"/>
              </a:ext>
            </a:extLst>
          </p:cNvPr>
          <p:cNvSpPr/>
          <p:nvPr/>
        </p:nvSpPr>
        <p:spPr>
          <a:xfrm>
            <a:off x="678425" y="803584"/>
            <a:ext cx="344129" cy="35396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D78FA4-7665-AAB1-0D07-FE5707C9420A}"/>
              </a:ext>
            </a:extLst>
          </p:cNvPr>
          <p:cNvSpPr/>
          <p:nvPr/>
        </p:nvSpPr>
        <p:spPr>
          <a:xfrm>
            <a:off x="3940648" y="3983496"/>
            <a:ext cx="4721571" cy="560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Freddie: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Then, next month, you can see some cars that are over fifty years old!</a:t>
            </a:r>
          </a:p>
        </p:txBody>
      </p:sp>
    </p:spTree>
    <p:extLst>
      <p:ext uri="{BB962C8B-B14F-4D97-AF65-F5344CB8AC3E}">
        <p14:creationId xmlns:p14="http://schemas.microsoft.com/office/powerpoint/2010/main" val="646882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" name="Google Shape;3041;p60"/>
          <p:cNvSpPr txBox="1">
            <a:spLocks noGrp="1"/>
          </p:cNvSpPr>
          <p:nvPr>
            <p:ph type="title"/>
          </p:nvPr>
        </p:nvSpPr>
        <p:spPr>
          <a:xfrm>
            <a:off x="2514125" y="1307100"/>
            <a:ext cx="411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Writing</a:t>
            </a:r>
            <a:endParaRPr/>
          </a:p>
        </p:txBody>
      </p:sp>
      <p:grpSp>
        <p:nvGrpSpPr>
          <p:cNvPr id="3042" name="Google Shape;3042;p60"/>
          <p:cNvGrpSpPr/>
          <p:nvPr/>
        </p:nvGrpSpPr>
        <p:grpSpPr>
          <a:xfrm flipH="1">
            <a:off x="2050600" y="2099425"/>
            <a:ext cx="439600" cy="913400"/>
            <a:chOff x="7212850" y="2109375"/>
            <a:chExt cx="439600" cy="913400"/>
          </a:xfrm>
        </p:grpSpPr>
        <p:sp>
          <p:nvSpPr>
            <p:cNvPr id="3043" name="Google Shape;3043;p60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0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0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0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7" name="Google Shape;3047;p60"/>
          <p:cNvGrpSpPr/>
          <p:nvPr/>
        </p:nvGrpSpPr>
        <p:grpSpPr>
          <a:xfrm rot="-1759650">
            <a:off x="6129709" y="514350"/>
            <a:ext cx="1386194" cy="2576775"/>
            <a:chOff x="6622012" y="795963"/>
            <a:chExt cx="1304687" cy="2425262"/>
          </a:xfrm>
        </p:grpSpPr>
        <p:sp>
          <p:nvSpPr>
            <p:cNvPr id="3048" name="Google Shape;3048;p6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4" name="Google Shape;3054;p60"/>
          <p:cNvGrpSpPr/>
          <p:nvPr/>
        </p:nvGrpSpPr>
        <p:grpSpPr>
          <a:xfrm>
            <a:off x="2097450" y="803575"/>
            <a:ext cx="4624150" cy="3416950"/>
            <a:chOff x="2097450" y="803575"/>
            <a:chExt cx="4624150" cy="3416950"/>
          </a:xfrm>
        </p:grpSpPr>
        <p:sp>
          <p:nvSpPr>
            <p:cNvPr id="3055" name="Google Shape;3055;p60"/>
            <p:cNvSpPr/>
            <p:nvPr/>
          </p:nvSpPr>
          <p:spPr>
            <a:xfrm>
              <a:off x="2097450" y="803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0"/>
            <p:cNvSpPr/>
            <p:nvPr/>
          </p:nvSpPr>
          <p:spPr>
            <a:xfrm>
              <a:off x="6528100" y="40366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0"/>
            <p:cNvSpPr/>
            <p:nvPr/>
          </p:nvSpPr>
          <p:spPr>
            <a:xfrm>
              <a:off x="6528100" y="13071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8" name="Google Shape;3058;p60"/>
          <p:cNvSpPr/>
          <p:nvPr/>
        </p:nvSpPr>
        <p:spPr>
          <a:xfrm flipH="1">
            <a:off x="3867378" y="382361"/>
            <a:ext cx="1409245" cy="31529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60"/>
          <p:cNvSpPr/>
          <p:nvPr/>
        </p:nvSpPr>
        <p:spPr>
          <a:xfrm>
            <a:off x="501050" y="1205981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0" name="Google Shape;3060;p60"/>
          <p:cNvGrpSpPr/>
          <p:nvPr/>
        </p:nvGrpSpPr>
        <p:grpSpPr>
          <a:xfrm>
            <a:off x="7836463" y="1104850"/>
            <a:ext cx="868425" cy="514500"/>
            <a:chOff x="2575700" y="1885000"/>
            <a:chExt cx="868425" cy="514500"/>
          </a:xfrm>
        </p:grpSpPr>
        <p:sp>
          <p:nvSpPr>
            <p:cNvPr id="3061" name="Google Shape;3061;p60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0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0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0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646311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23;p47">
            <a:extLst>
              <a:ext uri="{FF2B5EF4-FFF2-40B4-BE49-F238E27FC236}">
                <a16:creationId xmlns:a16="http://schemas.microsoft.com/office/drawing/2014/main" id="{5FB29209-4454-227D-0653-252B0A38660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37154" y="1185291"/>
            <a:ext cx="6473158" cy="33712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111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1. London is on </a:t>
            </a:r>
            <a:r>
              <a:rPr lang="en-US" sz="1800" u="sng"/>
              <a:t>the River Thames</a:t>
            </a:r>
            <a:r>
              <a:rPr lang="en-US" sz="1800"/>
              <a:t>.</a:t>
            </a:r>
          </a:p>
          <a:p>
            <a:pPr marL="0" indent="0" algn="just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Wingdings" pitchFamily="2" charset="2"/>
              </a:rPr>
              <a:t></a:t>
            </a:r>
            <a:endParaRPr lang="en-US" sz="18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2. The Eiffel Tower first opened </a:t>
            </a:r>
            <a:r>
              <a:rPr lang="en-US" sz="1800" u="sng"/>
              <a:t>on 6th May 1889</a:t>
            </a:r>
            <a:r>
              <a:rPr lang="en-US" sz="1800"/>
              <a:t>.</a:t>
            </a:r>
          </a:p>
          <a:p>
            <a:pPr marL="0" indent="0" algn="just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Wingdings" pitchFamily="2" charset="2"/>
              </a:rPr>
              <a:t></a:t>
            </a:r>
            <a:endParaRPr lang="en-US" sz="18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3. We are going to </a:t>
            </a:r>
            <a:r>
              <a:rPr lang="en-US" sz="1800" u="sng"/>
              <a:t>visit the Empire State Building </a:t>
            </a:r>
            <a:r>
              <a:rPr lang="en-US" sz="1800"/>
              <a:t>tomorrow.</a:t>
            </a:r>
          </a:p>
          <a:p>
            <a:pPr marL="0" indent="0" algn="just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Wingdings" pitchFamily="2" charset="2"/>
              </a:rPr>
              <a:t></a:t>
            </a:r>
            <a:endParaRPr lang="en-US" sz="18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4. I went </a:t>
            </a:r>
            <a:r>
              <a:rPr lang="en-US" sz="1800" u="sng"/>
              <a:t>to London </a:t>
            </a:r>
            <a:r>
              <a:rPr lang="en-US" sz="1800"/>
              <a:t>in my last vacation.</a:t>
            </a:r>
          </a:p>
          <a:p>
            <a:pPr marL="0" indent="0" algn="just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Wingdings" pitchFamily="2" charset="2"/>
              </a:rPr>
              <a:t></a:t>
            </a:r>
            <a:endParaRPr lang="en-US" sz="18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5. The weather in London was </a:t>
            </a:r>
            <a:r>
              <a:rPr lang="en-US" sz="1800" u="sng"/>
              <a:t>very cloudy and wind</a:t>
            </a:r>
            <a:r>
              <a:rPr lang="en-US" sz="1800"/>
              <a:t>.</a:t>
            </a:r>
          </a:p>
          <a:p>
            <a:pPr marL="0" indent="0" algn="just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Wingdings" pitchFamily="2" charset="2"/>
              </a:rPr>
              <a:t></a:t>
            </a:r>
            <a:endParaRPr lang="en-VN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14" name="Google Shape;2724;p47">
            <a:extLst>
              <a:ext uri="{FF2B5EF4-FFF2-40B4-BE49-F238E27FC236}">
                <a16:creationId xmlns:a16="http://schemas.microsoft.com/office/drawing/2014/main" id="{27FDA5DA-6531-77A5-A53A-399113713189}"/>
              </a:ext>
            </a:extLst>
          </p:cNvPr>
          <p:cNvGrpSpPr/>
          <p:nvPr/>
        </p:nvGrpSpPr>
        <p:grpSpPr>
          <a:xfrm flipH="1">
            <a:off x="7806078" y="3448201"/>
            <a:ext cx="439600" cy="913400"/>
            <a:chOff x="7212850" y="2109375"/>
            <a:chExt cx="439600" cy="913400"/>
          </a:xfrm>
        </p:grpSpPr>
        <p:sp>
          <p:nvSpPr>
            <p:cNvPr id="16" name="Google Shape;2725;p47">
              <a:extLst>
                <a:ext uri="{FF2B5EF4-FFF2-40B4-BE49-F238E27FC236}">
                  <a16:creationId xmlns:a16="http://schemas.microsoft.com/office/drawing/2014/main" id="{44624214-8DD6-C81C-F54B-E6EE5FF8FEBA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26;p47">
              <a:extLst>
                <a:ext uri="{FF2B5EF4-FFF2-40B4-BE49-F238E27FC236}">
                  <a16:creationId xmlns:a16="http://schemas.microsoft.com/office/drawing/2014/main" id="{3A086291-1A07-833E-0524-EB71CDC990DC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27;p47">
              <a:extLst>
                <a:ext uri="{FF2B5EF4-FFF2-40B4-BE49-F238E27FC236}">
                  <a16:creationId xmlns:a16="http://schemas.microsoft.com/office/drawing/2014/main" id="{D7CA051C-D31B-0702-9309-B795FEECD48B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28;p47">
              <a:extLst>
                <a:ext uri="{FF2B5EF4-FFF2-40B4-BE49-F238E27FC236}">
                  <a16:creationId xmlns:a16="http://schemas.microsoft.com/office/drawing/2014/main" id="{A661CB38-35AD-ADD7-CF4C-F3469E56D966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729;p47">
            <a:extLst>
              <a:ext uri="{FF2B5EF4-FFF2-40B4-BE49-F238E27FC236}">
                <a16:creationId xmlns:a16="http://schemas.microsoft.com/office/drawing/2014/main" id="{53E082FC-1295-3CC1-68B2-A1CEFD785F47}"/>
              </a:ext>
            </a:extLst>
          </p:cNvPr>
          <p:cNvGrpSpPr/>
          <p:nvPr/>
        </p:nvGrpSpPr>
        <p:grpSpPr>
          <a:xfrm>
            <a:off x="7502205" y="1464490"/>
            <a:ext cx="868425" cy="514500"/>
            <a:chOff x="2575700" y="1885000"/>
            <a:chExt cx="868425" cy="514500"/>
          </a:xfrm>
        </p:grpSpPr>
        <p:sp>
          <p:nvSpPr>
            <p:cNvPr id="21" name="Google Shape;2730;p47">
              <a:extLst>
                <a:ext uri="{FF2B5EF4-FFF2-40B4-BE49-F238E27FC236}">
                  <a16:creationId xmlns:a16="http://schemas.microsoft.com/office/drawing/2014/main" id="{836913DE-5C75-1761-B6DE-E7959AB2CC03}"/>
                </a:ext>
              </a:extLst>
            </p:cNvPr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31;p47">
              <a:extLst>
                <a:ext uri="{FF2B5EF4-FFF2-40B4-BE49-F238E27FC236}">
                  <a16:creationId xmlns:a16="http://schemas.microsoft.com/office/drawing/2014/main" id="{6D547028-BC24-0EEC-A25E-7B6BE0DAB692}"/>
                </a:ext>
              </a:extLst>
            </p:cNvPr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32;p47">
              <a:extLst>
                <a:ext uri="{FF2B5EF4-FFF2-40B4-BE49-F238E27FC236}">
                  <a16:creationId xmlns:a16="http://schemas.microsoft.com/office/drawing/2014/main" id="{6115E8B0-69E8-740E-10CF-E8DB8C8310EF}"/>
                </a:ext>
              </a:extLst>
            </p:cNvPr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33;p47">
              <a:extLst>
                <a:ext uri="{FF2B5EF4-FFF2-40B4-BE49-F238E27FC236}">
                  <a16:creationId xmlns:a16="http://schemas.microsoft.com/office/drawing/2014/main" id="{5882634D-7E5B-D607-BB5D-46057AC15419}"/>
                </a:ext>
              </a:extLst>
            </p:cNvPr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734;p47">
            <a:extLst>
              <a:ext uri="{FF2B5EF4-FFF2-40B4-BE49-F238E27FC236}">
                <a16:creationId xmlns:a16="http://schemas.microsoft.com/office/drawing/2014/main" id="{1B2777AB-DF39-AADE-E88A-AA3BFC26319A}"/>
              </a:ext>
            </a:extLst>
          </p:cNvPr>
          <p:cNvGrpSpPr/>
          <p:nvPr/>
        </p:nvGrpSpPr>
        <p:grpSpPr>
          <a:xfrm>
            <a:off x="600477" y="98555"/>
            <a:ext cx="7955993" cy="312260"/>
            <a:chOff x="627825" y="303948"/>
            <a:chExt cx="7955993" cy="312260"/>
          </a:xfrm>
        </p:grpSpPr>
        <p:sp>
          <p:nvSpPr>
            <p:cNvPr id="30" name="Google Shape;2735;p47">
              <a:extLst>
                <a:ext uri="{FF2B5EF4-FFF2-40B4-BE49-F238E27FC236}">
                  <a16:creationId xmlns:a16="http://schemas.microsoft.com/office/drawing/2014/main" id="{806D5EE0-E51C-F6AF-5E1E-C282758E95AB}"/>
                </a:ext>
              </a:extLst>
            </p:cNvPr>
            <p:cNvSpPr/>
            <p:nvPr/>
          </p:nvSpPr>
          <p:spPr>
            <a:xfrm>
              <a:off x="7654575" y="30395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36;p47">
              <a:extLst>
                <a:ext uri="{FF2B5EF4-FFF2-40B4-BE49-F238E27FC236}">
                  <a16:creationId xmlns:a16="http://schemas.microsoft.com/office/drawing/2014/main" id="{05543989-861C-2319-BCA8-3D7289B9E038}"/>
                </a:ext>
              </a:extLst>
            </p:cNvPr>
            <p:cNvSpPr/>
            <p:nvPr/>
          </p:nvSpPr>
          <p:spPr>
            <a:xfrm>
              <a:off x="627825" y="3039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737;p47">
            <a:extLst>
              <a:ext uri="{FF2B5EF4-FFF2-40B4-BE49-F238E27FC236}">
                <a16:creationId xmlns:a16="http://schemas.microsoft.com/office/drawing/2014/main" id="{96E8C089-CF3C-F909-C75A-100972A58B9D}"/>
              </a:ext>
            </a:extLst>
          </p:cNvPr>
          <p:cNvGrpSpPr/>
          <p:nvPr/>
        </p:nvGrpSpPr>
        <p:grpSpPr>
          <a:xfrm>
            <a:off x="489364" y="1431727"/>
            <a:ext cx="763425" cy="1073975"/>
            <a:chOff x="1562375" y="2930113"/>
            <a:chExt cx="763425" cy="1073975"/>
          </a:xfrm>
        </p:grpSpPr>
        <p:sp>
          <p:nvSpPr>
            <p:cNvPr id="33" name="Google Shape;2738;p47">
              <a:extLst>
                <a:ext uri="{FF2B5EF4-FFF2-40B4-BE49-F238E27FC236}">
                  <a16:creationId xmlns:a16="http://schemas.microsoft.com/office/drawing/2014/main" id="{FCCEDDDE-F5B0-F95C-A881-5CAABFD4694A}"/>
                </a:ext>
              </a:extLst>
            </p:cNvPr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39;p47">
              <a:extLst>
                <a:ext uri="{FF2B5EF4-FFF2-40B4-BE49-F238E27FC236}">
                  <a16:creationId xmlns:a16="http://schemas.microsoft.com/office/drawing/2014/main" id="{6F34763C-62C6-F1B8-1836-F29D177F58A1}"/>
                </a:ext>
              </a:extLst>
            </p:cNvPr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40;p47">
              <a:extLst>
                <a:ext uri="{FF2B5EF4-FFF2-40B4-BE49-F238E27FC236}">
                  <a16:creationId xmlns:a16="http://schemas.microsoft.com/office/drawing/2014/main" id="{8E5FAE52-2100-57F3-BB92-1ED4E1A0AE53}"/>
                </a:ext>
              </a:extLst>
            </p:cNvPr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1" name="Google Shape;2737;p47">
            <a:extLst>
              <a:ext uri="{FF2B5EF4-FFF2-40B4-BE49-F238E27FC236}">
                <a16:creationId xmlns:a16="http://schemas.microsoft.com/office/drawing/2014/main" id="{8DB5BDC4-CE3F-E6FE-4F9F-2C8D328A8549}"/>
              </a:ext>
            </a:extLst>
          </p:cNvPr>
          <p:cNvGrpSpPr/>
          <p:nvPr/>
        </p:nvGrpSpPr>
        <p:grpSpPr>
          <a:xfrm>
            <a:off x="496815" y="3125517"/>
            <a:ext cx="763425" cy="1073975"/>
            <a:chOff x="1562375" y="2930113"/>
            <a:chExt cx="763425" cy="1073975"/>
          </a:xfrm>
        </p:grpSpPr>
        <p:sp>
          <p:nvSpPr>
            <p:cNvPr id="3232" name="Google Shape;2738;p47">
              <a:extLst>
                <a:ext uri="{FF2B5EF4-FFF2-40B4-BE49-F238E27FC236}">
                  <a16:creationId xmlns:a16="http://schemas.microsoft.com/office/drawing/2014/main" id="{4ACEC0FC-801C-3492-DD88-D9B7539C1753}"/>
                </a:ext>
              </a:extLst>
            </p:cNvPr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2739;p47">
              <a:extLst>
                <a:ext uri="{FF2B5EF4-FFF2-40B4-BE49-F238E27FC236}">
                  <a16:creationId xmlns:a16="http://schemas.microsoft.com/office/drawing/2014/main" id="{0FA08533-7036-475D-26FF-75BD1D0380D6}"/>
                </a:ext>
              </a:extLst>
            </p:cNvPr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2740;p47">
              <a:extLst>
                <a:ext uri="{FF2B5EF4-FFF2-40B4-BE49-F238E27FC236}">
                  <a16:creationId xmlns:a16="http://schemas.microsoft.com/office/drawing/2014/main" id="{B0C55E95-8E5C-25A6-4A57-B26C9D8D9497}"/>
                </a:ext>
              </a:extLst>
            </p:cNvPr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2756;p47">
            <a:extLst>
              <a:ext uri="{FF2B5EF4-FFF2-40B4-BE49-F238E27FC236}">
                <a16:creationId xmlns:a16="http://schemas.microsoft.com/office/drawing/2014/main" id="{D8B53AD4-DDA5-1209-5CC5-7CFE754F54A2}"/>
              </a:ext>
            </a:extLst>
          </p:cNvPr>
          <p:cNvGrpSpPr/>
          <p:nvPr/>
        </p:nvGrpSpPr>
        <p:grpSpPr>
          <a:xfrm rot="646062">
            <a:off x="7913857" y="3597382"/>
            <a:ext cx="1581168" cy="1835247"/>
            <a:chOff x="7099225" y="3028450"/>
            <a:chExt cx="1340925" cy="1556400"/>
          </a:xfrm>
        </p:grpSpPr>
        <p:sp>
          <p:nvSpPr>
            <p:cNvPr id="52" name="Google Shape;2757;p47">
              <a:extLst>
                <a:ext uri="{FF2B5EF4-FFF2-40B4-BE49-F238E27FC236}">
                  <a16:creationId xmlns:a16="http://schemas.microsoft.com/office/drawing/2014/main" id="{79CFDD79-BC84-DDEA-6D44-F0108754EF29}"/>
                </a:ext>
              </a:extLst>
            </p:cNvPr>
            <p:cNvSpPr/>
            <p:nvPr/>
          </p:nvSpPr>
          <p:spPr>
            <a:xfrm>
              <a:off x="7721725" y="4227600"/>
              <a:ext cx="408625" cy="341075"/>
            </a:xfrm>
            <a:custGeom>
              <a:avLst/>
              <a:gdLst/>
              <a:ahLst/>
              <a:cxnLst/>
              <a:rect l="l" t="t" r="r" b="b"/>
              <a:pathLst>
                <a:path w="16345" h="13643" extrusionOk="0">
                  <a:moveTo>
                    <a:pt x="1667" y="0"/>
                  </a:moveTo>
                  <a:cubicBezTo>
                    <a:pt x="1667" y="0"/>
                    <a:pt x="0" y="6813"/>
                    <a:pt x="5717" y="9653"/>
                  </a:cubicBezTo>
                  <a:cubicBezTo>
                    <a:pt x="8301" y="10937"/>
                    <a:pt x="11130" y="11227"/>
                    <a:pt x="13162" y="11227"/>
                  </a:cubicBezTo>
                  <a:cubicBezTo>
                    <a:pt x="14842" y="11227"/>
                    <a:pt x="15977" y="11029"/>
                    <a:pt x="15977" y="11029"/>
                  </a:cubicBezTo>
                  <a:lnTo>
                    <a:pt x="15977" y="11029"/>
                  </a:lnTo>
                  <a:cubicBezTo>
                    <a:pt x="15977" y="11029"/>
                    <a:pt x="15805" y="13643"/>
                    <a:pt x="15980" y="13643"/>
                  </a:cubicBezTo>
                  <a:cubicBezTo>
                    <a:pt x="15999" y="13643"/>
                    <a:pt x="16024" y="13609"/>
                    <a:pt x="16053" y="13533"/>
                  </a:cubicBezTo>
                  <a:cubicBezTo>
                    <a:pt x="16344" y="12793"/>
                    <a:pt x="15851" y="8710"/>
                    <a:pt x="15851" y="8710"/>
                  </a:cubicBezTo>
                  <a:cubicBezTo>
                    <a:pt x="15851" y="8710"/>
                    <a:pt x="7159" y="7635"/>
                    <a:pt x="7756" y="762"/>
                  </a:cubicBezTo>
                  <a:lnTo>
                    <a:pt x="1667" y="0"/>
                  </a:ln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58;p47">
              <a:extLst>
                <a:ext uri="{FF2B5EF4-FFF2-40B4-BE49-F238E27FC236}">
                  <a16:creationId xmlns:a16="http://schemas.microsoft.com/office/drawing/2014/main" id="{6D71A7B9-31F5-28E3-46A5-6ACB38317426}"/>
                </a:ext>
              </a:extLst>
            </p:cNvPr>
            <p:cNvSpPr/>
            <p:nvPr/>
          </p:nvSpPr>
          <p:spPr>
            <a:xfrm>
              <a:off x="8078825" y="4439700"/>
              <a:ext cx="68650" cy="145150"/>
            </a:xfrm>
            <a:custGeom>
              <a:avLst/>
              <a:gdLst/>
              <a:ahLst/>
              <a:cxnLst/>
              <a:rect l="l" t="t" r="r" b="b"/>
              <a:pathLst>
                <a:path w="2746" h="5806" extrusionOk="0">
                  <a:moveTo>
                    <a:pt x="416" y="1"/>
                  </a:moveTo>
                  <a:lnTo>
                    <a:pt x="0" y="3021"/>
                  </a:lnTo>
                  <a:lnTo>
                    <a:pt x="646" y="3104"/>
                  </a:lnTo>
                  <a:cubicBezTo>
                    <a:pt x="646" y="3104"/>
                    <a:pt x="827" y="5373"/>
                    <a:pt x="1852" y="5806"/>
                  </a:cubicBezTo>
                  <a:lnTo>
                    <a:pt x="2745" y="451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59;p47">
              <a:extLst>
                <a:ext uri="{FF2B5EF4-FFF2-40B4-BE49-F238E27FC236}">
                  <a16:creationId xmlns:a16="http://schemas.microsoft.com/office/drawing/2014/main" id="{A60710A7-C691-2292-E0E2-1F09E134DEFA}"/>
                </a:ext>
              </a:extLst>
            </p:cNvPr>
            <p:cNvSpPr/>
            <p:nvPr/>
          </p:nvSpPr>
          <p:spPr>
            <a:xfrm>
              <a:off x="8082375" y="4495100"/>
              <a:ext cx="18800" cy="25200"/>
            </a:xfrm>
            <a:custGeom>
              <a:avLst/>
              <a:gdLst/>
              <a:ahLst/>
              <a:cxnLst/>
              <a:rect l="l" t="t" r="r" b="b"/>
              <a:pathLst>
                <a:path w="752" h="1008" extrusionOk="0">
                  <a:moveTo>
                    <a:pt x="629" y="1"/>
                  </a:moveTo>
                  <a:cubicBezTo>
                    <a:pt x="594" y="1"/>
                    <a:pt x="560" y="17"/>
                    <a:pt x="542" y="48"/>
                  </a:cubicBezTo>
                  <a:lnTo>
                    <a:pt x="33" y="843"/>
                  </a:lnTo>
                  <a:cubicBezTo>
                    <a:pt x="0" y="893"/>
                    <a:pt x="16" y="959"/>
                    <a:pt x="66" y="992"/>
                  </a:cubicBezTo>
                  <a:cubicBezTo>
                    <a:pt x="82" y="1002"/>
                    <a:pt x="99" y="1007"/>
                    <a:pt x="121" y="1007"/>
                  </a:cubicBezTo>
                  <a:cubicBezTo>
                    <a:pt x="154" y="1007"/>
                    <a:pt x="192" y="992"/>
                    <a:pt x="208" y="959"/>
                  </a:cubicBezTo>
                  <a:lnTo>
                    <a:pt x="718" y="164"/>
                  </a:lnTo>
                  <a:cubicBezTo>
                    <a:pt x="751" y="114"/>
                    <a:pt x="734" y="48"/>
                    <a:pt x="685" y="16"/>
                  </a:cubicBezTo>
                  <a:cubicBezTo>
                    <a:pt x="668" y="6"/>
                    <a:pt x="648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60;p47">
              <a:extLst>
                <a:ext uri="{FF2B5EF4-FFF2-40B4-BE49-F238E27FC236}">
                  <a16:creationId xmlns:a16="http://schemas.microsoft.com/office/drawing/2014/main" id="{907B5A0D-A8AE-2ED6-76C9-60243F9478F2}"/>
                </a:ext>
              </a:extLst>
            </p:cNvPr>
            <p:cNvSpPr/>
            <p:nvPr/>
          </p:nvSpPr>
          <p:spPr>
            <a:xfrm>
              <a:off x="8089625" y="4504075"/>
              <a:ext cx="24575" cy="22925"/>
            </a:xfrm>
            <a:custGeom>
              <a:avLst/>
              <a:gdLst/>
              <a:ahLst/>
              <a:cxnLst/>
              <a:rect l="l" t="t" r="r" b="b"/>
              <a:pathLst>
                <a:path w="983" h="917" extrusionOk="0">
                  <a:moveTo>
                    <a:pt x="866" y="1"/>
                  </a:moveTo>
                  <a:cubicBezTo>
                    <a:pt x="840" y="1"/>
                    <a:pt x="814" y="11"/>
                    <a:pt x="795" y="29"/>
                  </a:cubicBezTo>
                  <a:lnTo>
                    <a:pt x="44" y="737"/>
                  </a:lnTo>
                  <a:cubicBezTo>
                    <a:pt x="1" y="775"/>
                    <a:pt x="1" y="840"/>
                    <a:pt x="39" y="884"/>
                  </a:cubicBezTo>
                  <a:cubicBezTo>
                    <a:pt x="61" y="906"/>
                    <a:pt x="88" y="917"/>
                    <a:pt x="115" y="917"/>
                  </a:cubicBezTo>
                  <a:cubicBezTo>
                    <a:pt x="143" y="917"/>
                    <a:pt x="165" y="906"/>
                    <a:pt x="186" y="890"/>
                  </a:cubicBezTo>
                  <a:lnTo>
                    <a:pt x="937" y="183"/>
                  </a:lnTo>
                  <a:cubicBezTo>
                    <a:pt x="982" y="145"/>
                    <a:pt x="982" y="79"/>
                    <a:pt x="943" y="35"/>
                  </a:cubicBezTo>
                  <a:cubicBezTo>
                    <a:pt x="923" y="12"/>
                    <a:pt x="894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61;p47">
              <a:extLst>
                <a:ext uri="{FF2B5EF4-FFF2-40B4-BE49-F238E27FC236}">
                  <a16:creationId xmlns:a16="http://schemas.microsoft.com/office/drawing/2014/main" id="{6B6EF710-BF86-1605-A56A-FB0AAE0D4F53}"/>
                </a:ext>
              </a:extLst>
            </p:cNvPr>
            <p:cNvSpPr/>
            <p:nvPr/>
          </p:nvSpPr>
          <p:spPr>
            <a:xfrm>
              <a:off x="8094825" y="4523950"/>
              <a:ext cx="24425" cy="14725"/>
            </a:xfrm>
            <a:custGeom>
              <a:avLst/>
              <a:gdLst/>
              <a:ahLst/>
              <a:cxnLst/>
              <a:rect l="l" t="t" r="r" b="b"/>
              <a:pathLst>
                <a:path w="977" h="589" extrusionOk="0">
                  <a:moveTo>
                    <a:pt x="856" y="1"/>
                  </a:moveTo>
                  <a:cubicBezTo>
                    <a:pt x="840" y="1"/>
                    <a:pt x="823" y="4"/>
                    <a:pt x="807" y="13"/>
                  </a:cubicBezTo>
                  <a:lnTo>
                    <a:pt x="72" y="385"/>
                  </a:lnTo>
                  <a:cubicBezTo>
                    <a:pt x="23" y="412"/>
                    <a:pt x="1" y="478"/>
                    <a:pt x="28" y="528"/>
                  </a:cubicBezTo>
                  <a:cubicBezTo>
                    <a:pt x="44" y="566"/>
                    <a:pt x="84" y="589"/>
                    <a:pt x="122" y="589"/>
                  </a:cubicBezTo>
                  <a:cubicBezTo>
                    <a:pt x="138" y="589"/>
                    <a:pt x="155" y="582"/>
                    <a:pt x="170" y="577"/>
                  </a:cubicBezTo>
                  <a:lnTo>
                    <a:pt x="906" y="199"/>
                  </a:lnTo>
                  <a:cubicBezTo>
                    <a:pt x="954" y="177"/>
                    <a:pt x="977" y="111"/>
                    <a:pt x="949" y="56"/>
                  </a:cubicBezTo>
                  <a:cubicBezTo>
                    <a:pt x="930" y="22"/>
                    <a:pt x="894" y="1"/>
                    <a:pt x="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62;p47">
              <a:extLst>
                <a:ext uri="{FF2B5EF4-FFF2-40B4-BE49-F238E27FC236}">
                  <a16:creationId xmlns:a16="http://schemas.microsoft.com/office/drawing/2014/main" id="{AAC63DC9-351D-06F2-7965-41A682E99B98}"/>
                </a:ext>
              </a:extLst>
            </p:cNvPr>
            <p:cNvSpPr/>
            <p:nvPr/>
          </p:nvSpPr>
          <p:spPr>
            <a:xfrm>
              <a:off x="7936425" y="4038925"/>
              <a:ext cx="499050" cy="283325"/>
            </a:xfrm>
            <a:custGeom>
              <a:avLst/>
              <a:gdLst/>
              <a:ahLst/>
              <a:cxnLst/>
              <a:rect l="l" t="t" r="r" b="b"/>
              <a:pathLst>
                <a:path w="19962" h="11333" extrusionOk="0">
                  <a:moveTo>
                    <a:pt x="6210" y="1"/>
                  </a:moveTo>
                  <a:lnTo>
                    <a:pt x="0" y="2225"/>
                  </a:lnTo>
                  <a:cubicBezTo>
                    <a:pt x="0" y="2225"/>
                    <a:pt x="2494" y="5612"/>
                    <a:pt x="7367" y="7618"/>
                  </a:cubicBezTo>
                  <a:cubicBezTo>
                    <a:pt x="9930" y="8674"/>
                    <a:pt x="13015" y="8924"/>
                    <a:pt x="15364" y="8924"/>
                  </a:cubicBezTo>
                  <a:cubicBezTo>
                    <a:pt x="17479" y="8924"/>
                    <a:pt x="18997" y="8721"/>
                    <a:pt x="18998" y="8721"/>
                  </a:cubicBezTo>
                  <a:lnTo>
                    <a:pt x="18998" y="8721"/>
                  </a:lnTo>
                  <a:cubicBezTo>
                    <a:pt x="18997" y="8721"/>
                    <a:pt x="18701" y="11332"/>
                    <a:pt x="18880" y="11332"/>
                  </a:cubicBezTo>
                  <a:cubicBezTo>
                    <a:pt x="18900" y="11332"/>
                    <a:pt x="18926" y="11299"/>
                    <a:pt x="18959" y="11225"/>
                  </a:cubicBezTo>
                  <a:cubicBezTo>
                    <a:pt x="19283" y="10502"/>
                    <a:pt x="19962" y="7180"/>
                    <a:pt x="19962" y="7180"/>
                  </a:cubicBezTo>
                  <a:cubicBezTo>
                    <a:pt x="19962" y="7180"/>
                    <a:pt x="8507" y="3037"/>
                    <a:pt x="6210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63;p47">
              <a:extLst>
                <a:ext uri="{FF2B5EF4-FFF2-40B4-BE49-F238E27FC236}">
                  <a16:creationId xmlns:a16="http://schemas.microsoft.com/office/drawing/2014/main" id="{BDA9AFA3-6432-D434-CE39-E6574ABF63C3}"/>
                </a:ext>
              </a:extLst>
            </p:cNvPr>
            <p:cNvSpPr/>
            <p:nvPr/>
          </p:nvSpPr>
          <p:spPr>
            <a:xfrm>
              <a:off x="7707200" y="3977975"/>
              <a:ext cx="517425" cy="422150"/>
            </a:xfrm>
            <a:custGeom>
              <a:avLst/>
              <a:gdLst/>
              <a:ahLst/>
              <a:cxnLst/>
              <a:rect l="l" t="t" r="r" b="b"/>
              <a:pathLst>
                <a:path w="20697" h="16886" extrusionOk="0">
                  <a:moveTo>
                    <a:pt x="15139" y="0"/>
                  </a:moveTo>
                  <a:cubicBezTo>
                    <a:pt x="9965" y="3820"/>
                    <a:pt x="724" y="7458"/>
                    <a:pt x="724" y="7458"/>
                  </a:cubicBezTo>
                  <a:cubicBezTo>
                    <a:pt x="1" y="10018"/>
                    <a:pt x="2483" y="16886"/>
                    <a:pt x="2483" y="16886"/>
                  </a:cubicBezTo>
                  <a:cubicBezTo>
                    <a:pt x="5936" y="15884"/>
                    <a:pt x="11544" y="14754"/>
                    <a:pt x="11544" y="14754"/>
                  </a:cubicBezTo>
                  <a:cubicBezTo>
                    <a:pt x="10628" y="10873"/>
                    <a:pt x="9867" y="7635"/>
                    <a:pt x="9867" y="7635"/>
                  </a:cubicBezTo>
                  <a:lnTo>
                    <a:pt x="9867" y="7635"/>
                  </a:lnTo>
                  <a:cubicBezTo>
                    <a:pt x="12662" y="11257"/>
                    <a:pt x="16108" y="11351"/>
                    <a:pt x="16108" y="11351"/>
                  </a:cubicBezTo>
                  <a:cubicBezTo>
                    <a:pt x="17759" y="10287"/>
                    <a:pt x="20696" y="5497"/>
                    <a:pt x="20696" y="5497"/>
                  </a:cubicBezTo>
                  <a:cubicBezTo>
                    <a:pt x="19227" y="4860"/>
                    <a:pt x="15139" y="0"/>
                    <a:pt x="15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64;p47">
              <a:extLst>
                <a:ext uri="{FF2B5EF4-FFF2-40B4-BE49-F238E27FC236}">
                  <a16:creationId xmlns:a16="http://schemas.microsoft.com/office/drawing/2014/main" id="{B4F41A82-2350-A18F-94C8-F67B6D4BEEF9}"/>
                </a:ext>
              </a:extLst>
            </p:cNvPr>
            <p:cNvSpPr/>
            <p:nvPr/>
          </p:nvSpPr>
          <p:spPr>
            <a:xfrm>
              <a:off x="7601425" y="3616350"/>
              <a:ext cx="553325" cy="640475"/>
            </a:xfrm>
            <a:custGeom>
              <a:avLst/>
              <a:gdLst/>
              <a:ahLst/>
              <a:cxnLst/>
              <a:rect l="l" t="t" r="r" b="b"/>
              <a:pathLst>
                <a:path w="22133" h="25619" extrusionOk="0">
                  <a:moveTo>
                    <a:pt x="11894" y="1"/>
                  </a:moveTo>
                  <a:cubicBezTo>
                    <a:pt x="11839" y="34"/>
                    <a:pt x="7969" y="1546"/>
                    <a:pt x="0" y="6106"/>
                  </a:cubicBezTo>
                  <a:cubicBezTo>
                    <a:pt x="0" y="6106"/>
                    <a:pt x="1781" y="19550"/>
                    <a:pt x="4336" y="25618"/>
                  </a:cubicBezTo>
                  <a:cubicBezTo>
                    <a:pt x="4336" y="25618"/>
                    <a:pt x="16175" y="25108"/>
                    <a:pt x="22132" y="16312"/>
                  </a:cubicBezTo>
                  <a:cubicBezTo>
                    <a:pt x="22132" y="16312"/>
                    <a:pt x="17523" y="10289"/>
                    <a:pt x="11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65;p47">
              <a:extLst>
                <a:ext uri="{FF2B5EF4-FFF2-40B4-BE49-F238E27FC236}">
                  <a16:creationId xmlns:a16="http://schemas.microsoft.com/office/drawing/2014/main" id="{B8916BC5-DB83-BC38-54D9-D8F101ACBDC6}"/>
                </a:ext>
              </a:extLst>
            </p:cNvPr>
            <p:cNvSpPr/>
            <p:nvPr/>
          </p:nvSpPr>
          <p:spPr>
            <a:xfrm>
              <a:off x="7889175" y="3551675"/>
              <a:ext cx="490000" cy="202700"/>
            </a:xfrm>
            <a:custGeom>
              <a:avLst/>
              <a:gdLst/>
              <a:ahLst/>
              <a:cxnLst/>
              <a:rect l="l" t="t" r="r" b="b"/>
              <a:pathLst>
                <a:path w="19600" h="8108" extrusionOk="0">
                  <a:moveTo>
                    <a:pt x="8332" y="1"/>
                  </a:moveTo>
                  <a:cubicBezTo>
                    <a:pt x="6039" y="1"/>
                    <a:pt x="3250" y="720"/>
                    <a:pt x="0" y="2829"/>
                  </a:cubicBezTo>
                  <a:lnTo>
                    <a:pt x="2482" y="8107"/>
                  </a:lnTo>
                  <a:cubicBezTo>
                    <a:pt x="2482" y="8107"/>
                    <a:pt x="7684" y="4590"/>
                    <a:pt x="11783" y="4590"/>
                  </a:cubicBezTo>
                  <a:cubicBezTo>
                    <a:pt x="12839" y="4590"/>
                    <a:pt x="13822" y="4823"/>
                    <a:pt x="14624" y="5411"/>
                  </a:cubicBezTo>
                  <a:cubicBezTo>
                    <a:pt x="14624" y="5411"/>
                    <a:pt x="15338" y="7411"/>
                    <a:pt x="15623" y="7411"/>
                  </a:cubicBezTo>
                  <a:cubicBezTo>
                    <a:pt x="15626" y="7411"/>
                    <a:pt x="15628" y="7411"/>
                    <a:pt x="15631" y="7410"/>
                  </a:cubicBezTo>
                  <a:cubicBezTo>
                    <a:pt x="15911" y="7367"/>
                    <a:pt x="15571" y="5608"/>
                    <a:pt x="15571" y="5608"/>
                  </a:cubicBezTo>
                  <a:lnTo>
                    <a:pt x="15571" y="5608"/>
                  </a:lnTo>
                  <a:cubicBezTo>
                    <a:pt x="15571" y="5608"/>
                    <a:pt x="17168" y="7663"/>
                    <a:pt x="17623" y="7663"/>
                  </a:cubicBezTo>
                  <a:cubicBezTo>
                    <a:pt x="17653" y="7663"/>
                    <a:pt x="17678" y="7654"/>
                    <a:pt x="17698" y="7635"/>
                  </a:cubicBezTo>
                  <a:cubicBezTo>
                    <a:pt x="18011" y="7334"/>
                    <a:pt x="16827" y="5558"/>
                    <a:pt x="16827" y="5558"/>
                  </a:cubicBezTo>
                  <a:lnTo>
                    <a:pt x="16827" y="5558"/>
                  </a:lnTo>
                  <a:cubicBezTo>
                    <a:pt x="16827" y="5558"/>
                    <a:pt x="18661" y="6904"/>
                    <a:pt x="19070" y="6904"/>
                  </a:cubicBezTo>
                  <a:cubicBezTo>
                    <a:pt x="19121" y="6904"/>
                    <a:pt x="19150" y="6883"/>
                    <a:pt x="19150" y="6835"/>
                  </a:cubicBezTo>
                  <a:cubicBezTo>
                    <a:pt x="19150" y="6413"/>
                    <a:pt x="17424" y="4813"/>
                    <a:pt x="17424" y="4812"/>
                  </a:cubicBezTo>
                  <a:lnTo>
                    <a:pt x="17424" y="4812"/>
                  </a:lnTo>
                  <a:cubicBezTo>
                    <a:pt x="17424" y="4812"/>
                    <a:pt x="18541" y="5394"/>
                    <a:pt x="19131" y="5394"/>
                  </a:cubicBezTo>
                  <a:cubicBezTo>
                    <a:pt x="19316" y="5394"/>
                    <a:pt x="19449" y="5336"/>
                    <a:pt x="19479" y="5186"/>
                  </a:cubicBezTo>
                  <a:cubicBezTo>
                    <a:pt x="19600" y="4556"/>
                    <a:pt x="17040" y="4030"/>
                    <a:pt x="17040" y="4030"/>
                  </a:cubicBezTo>
                  <a:lnTo>
                    <a:pt x="17040" y="4030"/>
                  </a:lnTo>
                  <a:cubicBezTo>
                    <a:pt x="17040" y="4030"/>
                    <a:pt x="17207" y="4046"/>
                    <a:pt x="17425" y="4046"/>
                  </a:cubicBezTo>
                  <a:cubicBezTo>
                    <a:pt x="17843" y="4046"/>
                    <a:pt x="18450" y="3985"/>
                    <a:pt x="18443" y="3628"/>
                  </a:cubicBezTo>
                  <a:cubicBezTo>
                    <a:pt x="18441" y="3348"/>
                    <a:pt x="17762" y="3280"/>
                    <a:pt x="17109" y="3280"/>
                  </a:cubicBezTo>
                  <a:cubicBezTo>
                    <a:pt x="16499" y="3280"/>
                    <a:pt x="15911" y="3339"/>
                    <a:pt x="15911" y="3339"/>
                  </a:cubicBezTo>
                  <a:cubicBezTo>
                    <a:pt x="15911" y="3339"/>
                    <a:pt x="13271" y="1"/>
                    <a:pt x="8332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66;p47">
              <a:extLst>
                <a:ext uri="{FF2B5EF4-FFF2-40B4-BE49-F238E27FC236}">
                  <a16:creationId xmlns:a16="http://schemas.microsoft.com/office/drawing/2014/main" id="{2DAFF63E-6589-59F6-3BAD-026375F4F89A}"/>
                </a:ext>
              </a:extLst>
            </p:cNvPr>
            <p:cNvSpPr/>
            <p:nvPr/>
          </p:nvSpPr>
          <p:spPr>
            <a:xfrm>
              <a:off x="8368475" y="4191975"/>
              <a:ext cx="71675" cy="146625"/>
            </a:xfrm>
            <a:custGeom>
              <a:avLst/>
              <a:gdLst/>
              <a:ahLst/>
              <a:cxnLst/>
              <a:rect l="l" t="t" r="r" b="b"/>
              <a:pathLst>
                <a:path w="2867" h="5865" extrusionOk="0">
                  <a:moveTo>
                    <a:pt x="554" y="1"/>
                  </a:moveTo>
                  <a:lnTo>
                    <a:pt x="0" y="2999"/>
                  </a:lnTo>
                  <a:lnTo>
                    <a:pt x="647" y="3108"/>
                  </a:lnTo>
                  <a:cubicBezTo>
                    <a:pt x="647" y="3108"/>
                    <a:pt x="718" y="5389"/>
                    <a:pt x="1721" y="5865"/>
                  </a:cubicBezTo>
                  <a:lnTo>
                    <a:pt x="2866" y="56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67;p47">
              <a:extLst>
                <a:ext uri="{FF2B5EF4-FFF2-40B4-BE49-F238E27FC236}">
                  <a16:creationId xmlns:a16="http://schemas.microsoft.com/office/drawing/2014/main" id="{F15F3E7E-7F48-B155-4078-9C8E7C5A338E}"/>
                </a:ext>
              </a:extLst>
            </p:cNvPr>
            <p:cNvSpPr/>
            <p:nvPr/>
          </p:nvSpPr>
          <p:spPr>
            <a:xfrm>
              <a:off x="8371900" y="4247725"/>
              <a:ext cx="19750" cy="24575"/>
            </a:xfrm>
            <a:custGeom>
              <a:avLst/>
              <a:gdLst/>
              <a:ahLst/>
              <a:cxnLst/>
              <a:rect l="l" t="t" r="r" b="b"/>
              <a:pathLst>
                <a:path w="790" h="983" extrusionOk="0">
                  <a:moveTo>
                    <a:pt x="665" y="0"/>
                  </a:moveTo>
                  <a:cubicBezTo>
                    <a:pt x="632" y="0"/>
                    <a:pt x="601" y="16"/>
                    <a:pt x="581" y="45"/>
                  </a:cubicBezTo>
                  <a:lnTo>
                    <a:pt x="33" y="818"/>
                  </a:lnTo>
                  <a:cubicBezTo>
                    <a:pt x="0" y="867"/>
                    <a:pt x="11" y="933"/>
                    <a:pt x="61" y="966"/>
                  </a:cubicBezTo>
                  <a:cubicBezTo>
                    <a:pt x="76" y="976"/>
                    <a:pt x="99" y="983"/>
                    <a:pt x="121" y="983"/>
                  </a:cubicBezTo>
                  <a:cubicBezTo>
                    <a:pt x="154" y="983"/>
                    <a:pt x="187" y="966"/>
                    <a:pt x="208" y="938"/>
                  </a:cubicBezTo>
                  <a:lnTo>
                    <a:pt x="756" y="166"/>
                  </a:lnTo>
                  <a:cubicBezTo>
                    <a:pt x="789" y="121"/>
                    <a:pt x="779" y="56"/>
                    <a:pt x="729" y="23"/>
                  </a:cubicBezTo>
                  <a:cubicBezTo>
                    <a:pt x="709" y="7"/>
                    <a:pt x="687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68;p47">
              <a:extLst>
                <a:ext uri="{FF2B5EF4-FFF2-40B4-BE49-F238E27FC236}">
                  <a16:creationId xmlns:a16="http://schemas.microsoft.com/office/drawing/2014/main" id="{DEE15A4E-6CC9-E82D-37E6-8409C58703E2}"/>
                </a:ext>
              </a:extLst>
            </p:cNvPr>
            <p:cNvSpPr/>
            <p:nvPr/>
          </p:nvSpPr>
          <p:spPr>
            <a:xfrm>
              <a:off x="8378725" y="4257375"/>
              <a:ext cx="25525" cy="21900"/>
            </a:xfrm>
            <a:custGeom>
              <a:avLst/>
              <a:gdLst/>
              <a:ahLst/>
              <a:cxnLst/>
              <a:rect l="l" t="t" r="r" b="b"/>
              <a:pathLst>
                <a:path w="1021" h="876" extrusionOk="0">
                  <a:moveTo>
                    <a:pt x="902" y="1"/>
                  </a:moveTo>
                  <a:cubicBezTo>
                    <a:pt x="878" y="1"/>
                    <a:pt x="854" y="9"/>
                    <a:pt x="835" y="26"/>
                  </a:cubicBezTo>
                  <a:lnTo>
                    <a:pt x="51" y="689"/>
                  </a:lnTo>
                  <a:cubicBezTo>
                    <a:pt x="7" y="728"/>
                    <a:pt x="1" y="799"/>
                    <a:pt x="40" y="843"/>
                  </a:cubicBezTo>
                  <a:cubicBezTo>
                    <a:pt x="61" y="865"/>
                    <a:pt x="89" y="876"/>
                    <a:pt x="122" y="876"/>
                  </a:cubicBezTo>
                  <a:cubicBezTo>
                    <a:pt x="144" y="876"/>
                    <a:pt x="172" y="871"/>
                    <a:pt x="187" y="853"/>
                  </a:cubicBezTo>
                  <a:lnTo>
                    <a:pt x="971" y="185"/>
                  </a:lnTo>
                  <a:cubicBezTo>
                    <a:pt x="1015" y="147"/>
                    <a:pt x="1020" y="81"/>
                    <a:pt x="982" y="38"/>
                  </a:cubicBezTo>
                  <a:cubicBezTo>
                    <a:pt x="961" y="13"/>
                    <a:pt x="931" y="1"/>
                    <a:pt x="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2769;p47">
              <a:extLst>
                <a:ext uri="{FF2B5EF4-FFF2-40B4-BE49-F238E27FC236}">
                  <a16:creationId xmlns:a16="http://schemas.microsoft.com/office/drawing/2014/main" id="{9A381C2A-632F-0002-9FA1-60885746E921}"/>
                </a:ext>
              </a:extLst>
            </p:cNvPr>
            <p:cNvSpPr/>
            <p:nvPr/>
          </p:nvSpPr>
          <p:spPr>
            <a:xfrm>
              <a:off x="8383525" y="4277400"/>
              <a:ext cx="24825" cy="13825"/>
            </a:xfrm>
            <a:custGeom>
              <a:avLst/>
              <a:gdLst/>
              <a:ahLst/>
              <a:cxnLst/>
              <a:rect l="l" t="t" r="r" b="b"/>
              <a:pathLst>
                <a:path w="993" h="553" extrusionOk="0">
                  <a:moveTo>
                    <a:pt x="869" y="0"/>
                  </a:moveTo>
                  <a:cubicBezTo>
                    <a:pt x="855" y="0"/>
                    <a:pt x="841" y="3"/>
                    <a:pt x="828" y="9"/>
                  </a:cubicBezTo>
                  <a:lnTo>
                    <a:pt x="78" y="348"/>
                  </a:lnTo>
                  <a:cubicBezTo>
                    <a:pt x="23" y="376"/>
                    <a:pt x="1" y="437"/>
                    <a:pt x="23" y="492"/>
                  </a:cubicBezTo>
                  <a:cubicBezTo>
                    <a:pt x="39" y="530"/>
                    <a:pt x="78" y="552"/>
                    <a:pt x="122" y="552"/>
                  </a:cubicBezTo>
                  <a:cubicBezTo>
                    <a:pt x="132" y="552"/>
                    <a:pt x="149" y="552"/>
                    <a:pt x="165" y="540"/>
                  </a:cubicBezTo>
                  <a:lnTo>
                    <a:pt x="916" y="201"/>
                  </a:lnTo>
                  <a:cubicBezTo>
                    <a:pt x="966" y="179"/>
                    <a:pt x="992" y="113"/>
                    <a:pt x="966" y="64"/>
                  </a:cubicBezTo>
                  <a:cubicBezTo>
                    <a:pt x="950" y="23"/>
                    <a:pt x="909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2770;p47">
              <a:extLst>
                <a:ext uri="{FF2B5EF4-FFF2-40B4-BE49-F238E27FC236}">
                  <a16:creationId xmlns:a16="http://schemas.microsoft.com/office/drawing/2014/main" id="{AFB370EF-3CD7-248E-FF28-29AD4314CD15}"/>
                </a:ext>
              </a:extLst>
            </p:cNvPr>
            <p:cNvSpPr/>
            <p:nvPr/>
          </p:nvSpPr>
          <p:spPr>
            <a:xfrm>
              <a:off x="7099225" y="3719825"/>
              <a:ext cx="473325" cy="237225"/>
            </a:xfrm>
            <a:custGeom>
              <a:avLst/>
              <a:gdLst/>
              <a:ahLst/>
              <a:cxnLst/>
              <a:rect l="l" t="t" r="r" b="b"/>
              <a:pathLst>
                <a:path w="18933" h="9489" extrusionOk="0">
                  <a:moveTo>
                    <a:pt x="2509" y="0"/>
                  </a:moveTo>
                  <a:cubicBezTo>
                    <a:pt x="2490" y="0"/>
                    <a:pt x="2472" y="5"/>
                    <a:pt x="2457" y="16"/>
                  </a:cubicBezTo>
                  <a:cubicBezTo>
                    <a:pt x="2090" y="257"/>
                    <a:pt x="2917" y="2224"/>
                    <a:pt x="2917" y="2224"/>
                  </a:cubicBezTo>
                  <a:cubicBezTo>
                    <a:pt x="2917" y="2224"/>
                    <a:pt x="1294" y="476"/>
                    <a:pt x="943" y="476"/>
                  </a:cubicBezTo>
                  <a:cubicBezTo>
                    <a:pt x="907" y="476"/>
                    <a:pt x="885" y="493"/>
                    <a:pt x="878" y="532"/>
                  </a:cubicBezTo>
                  <a:cubicBezTo>
                    <a:pt x="795" y="947"/>
                    <a:pt x="2194" y="2839"/>
                    <a:pt x="2194" y="2839"/>
                  </a:cubicBezTo>
                  <a:cubicBezTo>
                    <a:pt x="2194" y="2839"/>
                    <a:pt x="1049" y="1940"/>
                    <a:pt x="500" y="1940"/>
                  </a:cubicBezTo>
                  <a:cubicBezTo>
                    <a:pt x="378" y="1940"/>
                    <a:pt x="285" y="1984"/>
                    <a:pt x="241" y="2093"/>
                  </a:cubicBezTo>
                  <a:cubicBezTo>
                    <a:pt x="1" y="2685"/>
                    <a:pt x="2418" y="3683"/>
                    <a:pt x="2418" y="3683"/>
                  </a:cubicBezTo>
                  <a:cubicBezTo>
                    <a:pt x="2418" y="3683"/>
                    <a:pt x="1926" y="3536"/>
                    <a:pt x="1513" y="3536"/>
                  </a:cubicBezTo>
                  <a:cubicBezTo>
                    <a:pt x="1240" y="3536"/>
                    <a:pt x="1002" y="3601"/>
                    <a:pt x="965" y="3815"/>
                  </a:cubicBezTo>
                  <a:cubicBezTo>
                    <a:pt x="873" y="4351"/>
                    <a:pt x="3398" y="4576"/>
                    <a:pt x="3398" y="4576"/>
                  </a:cubicBezTo>
                  <a:cubicBezTo>
                    <a:pt x="3398" y="4576"/>
                    <a:pt x="5951" y="9488"/>
                    <a:pt x="12428" y="9488"/>
                  </a:cubicBezTo>
                  <a:cubicBezTo>
                    <a:pt x="14268" y="9488"/>
                    <a:pt x="16426" y="9092"/>
                    <a:pt x="18932" y="8073"/>
                  </a:cubicBezTo>
                  <a:lnTo>
                    <a:pt x="17485" y="2422"/>
                  </a:lnTo>
                  <a:cubicBezTo>
                    <a:pt x="17485" y="2422"/>
                    <a:pt x="13167" y="4273"/>
                    <a:pt x="9396" y="4273"/>
                  </a:cubicBezTo>
                  <a:cubicBezTo>
                    <a:pt x="7685" y="4273"/>
                    <a:pt x="6086" y="3892"/>
                    <a:pt x="5055" y="2784"/>
                  </a:cubicBezTo>
                  <a:cubicBezTo>
                    <a:pt x="5055" y="2784"/>
                    <a:pt x="4726" y="641"/>
                    <a:pt x="4440" y="630"/>
                  </a:cubicBezTo>
                  <a:cubicBezTo>
                    <a:pt x="4439" y="630"/>
                    <a:pt x="4438" y="630"/>
                    <a:pt x="4437" y="630"/>
                  </a:cubicBezTo>
                  <a:cubicBezTo>
                    <a:pt x="4155" y="630"/>
                    <a:pt x="4155" y="2411"/>
                    <a:pt x="4155" y="2411"/>
                  </a:cubicBezTo>
                  <a:cubicBezTo>
                    <a:pt x="4155" y="2411"/>
                    <a:pt x="2932" y="0"/>
                    <a:pt x="2509" y="0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2771;p47">
              <a:extLst>
                <a:ext uri="{FF2B5EF4-FFF2-40B4-BE49-F238E27FC236}">
                  <a16:creationId xmlns:a16="http://schemas.microsoft.com/office/drawing/2014/main" id="{9C4E4A3E-1D5C-7123-2AE3-B5A90B0ED830}"/>
                </a:ext>
              </a:extLst>
            </p:cNvPr>
            <p:cNvSpPr/>
            <p:nvPr/>
          </p:nvSpPr>
          <p:spPr>
            <a:xfrm>
              <a:off x="7188850" y="3777425"/>
              <a:ext cx="17275" cy="31600"/>
            </a:xfrm>
            <a:custGeom>
              <a:avLst/>
              <a:gdLst/>
              <a:ahLst/>
              <a:cxnLst/>
              <a:rect l="l" t="t" r="r" b="b"/>
              <a:pathLst>
                <a:path w="691" h="1264" extrusionOk="0">
                  <a:moveTo>
                    <a:pt x="570" y="1"/>
                  </a:moveTo>
                  <a:cubicBezTo>
                    <a:pt x="536" y="1"/>
                    <a:pt x="503" y="17"/>
                    <a:pt x="483" y="47"/>
                  </a:cubicBezTo>
                  <a:cubicBezTo>
                    <a:pt x="0" y="765"/>
                    <a:pt x="362" y="1208"/>
                    <a:pt x="379" y="1225"/>
                  </a:cubicBezTo>
                  <a:cubicBezTo>
                    <a:pt x="400" y="1253"/>
                    <a:pt x="428" y="1264"/>
                    <a:pt x="455" y="1264"/>
                  </a:cubicBezTo>
                  <a:cubicBezTo>
                    <a:pt x="483" y="1264"/>
                    <a:pt x="504" y="1258"/>
                    <a:pt x="526" y="1241"/>
                  </a:cubicBezTo>
                  <a:cubicBezTo>
                    <a:pt x="570" y="1203"/>
                    <a:pt x="576" y="1137"/>
                    <a:pt x="537" y="1094"/>
                  </a:cubicBezTo>
                  <a:cubicBezTo>
                    <a:pt x="526" y="1077"/>
                    <a:pt x="269" y="743"/>
                    <a:pt x="658" y="168"/>
                  </a:cubicBezTo>
                  <a:cubicBezTo>
                    <a:pt x="691" y="118"/>
                    <a:pt x="680" y="52"/>
                    <a:pt x="630" y="19"/>
                  </a:cubicBezTo>
                  <a:cubicBezTo>
                    <a:pt x="612" y="7"/>
                    <a:pt x="591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2772;p47">
              <a:extLst>
                <a:ext uri="{FF2B5EF4-FFF2-40B4-BE49-F238E27FC236}">
                  <a16:creationId xmlns:a16="http://schemas.microsoft.com/office/drawing/2014/main" id="{EFC3DE61-6F28-2997-9A9C-379EE24D399E}"/>
                </a:ext>
              </a:extLst>
            </p:cNvPr>
            <p:cNvSpPr/>
            <p:nvPr/>
          </p:nvSpPr>
          <p:spPr>
            <a:xfrm>
              <a:off x="7829275" y="3558525"/>
              <a:ext cx="261725" cy="262425"/>
            </a:xfrm>
            <a:custGeom>
              <a:avLst/>
              <a:gdLst/>
              <a:ahLst/>
              <a:cxnLst/>
              <a:rect l="l" t="t" r="r" b="b"/>
              <a:pathLst>
                <a:path w="10469" h="10497" extrusionOk="0">
                  <a:moveTo>
                    <a:pt x="8239" y="0"/>
                  </a:moveTo>
                  <a:cubicBezTo>
                    <a:pt x="6112" y="263"/>
                    <a:pt x="34" y="3481"/>
                    <a:pt x="34" y="3481"/>
                  </a:cubicBezTo>
                  <a:cubicBezTo>
                    <a:pt x="1" y="5256"/>
                    <a:pt x="4425" y="10497"/>
                    <a:pt x="4425" y="10497"/>
                  </a:cubicBezTo>
                  <a:cubicBezTo>
                    <a:pt x="5668" y="9729"/>
                    <a:pt x="10469" y="6693"/>
                    <a:pt x="10469" y="6693"/>
                  </a:cubicBezTo>
                  <a:cubicBezTo>
                    <a:pt x="10354" y="4945"/>
                    <a:pt x="8239" y="0"/>
                    <a:pt x="8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2773;p47">
              <a:extLst>
                <a:ext uri="{FF2B5EF4-FFF2-40B4-BE49-F238E27FC236}">
                  <a16:creationId xmlns:a16="http://schemas.microsoft.com/office/drawing/2014/main" id="{A3DF7EE8-692D-C5CB-3CBB-4E087B1354CA}"/>
                </a:ext>
              </a:extLst>
            </p:cNvPr>
            <p:cNvSpPr/>
            <p:nvPr/>
          </p:nvSpPr>
          <p:spPr>
            <a:xfrm>
              <a:off x="7491125" y="3724050"/>
              <a:ext cx="245400" cy="234625"/>
            </a:xfrm>
            <a:custGeom>
              <a:avLst/>
              <a:gdLst/>
              <a:ahLst/>
              <a:cxnLst/>
              <a:rect l="l" t="t" r="r" b="b"/>
              <a:pathLst>
                <a:path w="9816" h="9385" extrusionOk="0">
                  <a:moveTo>
                    <a:pt x="7493" y="1"/>
                  </a:moveTo>
                  <a:cubicBezTo>
                    <a:pt x="6112" y="477"/>
                    <a:pt x="264" y="2351"/>
                    <a:pt x="264" y="2351"/>
                  </a:cubicBezTo>
                  <a:cubicBezTo>
                    <a:pt x="0" y="4079"/>
                    <a:pt x="998" y="9368"/>
                    <a:pt x="998" y="9368"/>
                  </a:cubicBezTo>
                  <a:cubicBezTo>
                    <a:pt x="1122" y="9379"/>
                    <a:pt x="1262" y="9385"/>
                    <a:pt x="1413" y="9385"/>
                  </a:cubicBezTo>
                  <a:cubicBezTo>
                    <a:pt x="3843" y="9385"/>
                    <a:pt x="9400" y="7980"/>
                    <a:pt x="9400" y="7980"/>
                  </a:cubicBezTo>
                  <a:cubicBezTo>
                    <a:pt x="9816" y="6260"/>
                    <a:pt x="7493" y="1"/>
                    <a:pt x="7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2774;p47">
              <a:extLst>
                <a:ext uri="{FF2B5EF4-FFF2-40B4-BE49-F238E27FC236}">
                  <a16:creationId xmlns:a16="http://schemas.microsoft.com/office/drawing/2014/main" id="{042ADD35-5E01-2D1E-00EC-2A93CDBB42A6}"/>
                </a:ext>
              </a:extLst>
            </p:cNvPr>
            <p:cNvSpPr/>
            <p:nvPr/>
          </p:nvSpPr>
          <p:spPr>
            <a:xfrm>
              <a:off x="7707750" y="3907250"/>
              <a:ext cx="421075" cy="312975"/>
            </a:xfrm>
            <a:custGeom>
              <a:avLst/>
              <a:gdLst/>
              <a:ahLst/>
              <a:cxnLst/>
              <a:rect l="l" t="t" r="r" b="b"/>
              <a:pathLst>
                <a:path w="16843" h="12519" extrusionOk="0">
                  <a:moveTo>
                    <a:pt x="12579" y="1"/>
                  </a:moveTo>
                  <a:cubicBezTo>
                    <a:pt x="10305" y="7899"/>
                    <a:pt x="0" y="9225"/>
                    <a:pt x="0" y="9225"/>
                  </a:cubicBezTo>
                  <a:lnTo>
                    <a:pt x="334" y="12518"/>
                  </a:lnTo>
                  <a:cubicBezTo>
                    <a:pt x="10606" y="12518"/>
                    <a:pt x="16843" y="4796"/>
                    <a:pt x="16843" y="4796"/>
                  </a:cubicBezTo>
                  <a:lnTo>
                    <a:pt x="125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2775;p47">
              <a:extLst>
                <a:ext uri="{FF2B5EF4-FFF2-40B4-BE49-F238E27FC236}">
                  <a16:creationId xmlns:a16="http://schemas.microsoft.com/office/drawing/2014/main" id="{A3D83433-468E-F02D-6339-BA1F59B8338F}"/>
                </a:ext>
              </a:extLst>
            </p:cNvPr>
            <p:cNvSpPr/>
            <p:nvPr/>
          </p:nvSpPr>
          <p:spPr>
            <a:xfrm>
              <a:off x="7694300" y="3028450"/>
              <a:ext cx="388400" cy="340500"/>
            </a:xfrm>
            <a:custGeom>
              <a:avLst/>
              <a:gdLst/>
              <a:ahLst/>
              <a:cxnLst/>
              <a:rect l="l" t="t" r="r" b="b"/>
              <a:pathLst>
                <a:path w="15536" h="13620" extrusionOk="0">
                  <a:moveTo>
                    <a:pt x="6352" y="1"/>
                  </a:moveTo>
                  <a:cubicBezTo>
                    <a:pt x="5057" y="1"/>
                    <a:pt x="5109" y="808"/>
                    <a:pt x="5338" y="1426"/>
                  </a:cubicBezTo>
                  <a:lnTo>
                    <a:pt x="5338" y="1426"/>
                  </a:lnTo>
                  <a:cubicBezTo>
                    <a:pt x="5119" y="1133"/>
                    <a:pt x="4786" y="859"/>
                    <a:pt x="4307" y="859"/>
                  </a:cubicBezTo>
                  <a:cubicBezTo>
                    <a:pt x="3890" y="859"/>
                    <a:pt x="3362" y="1067"/>
                    <a:pt x="2703" y="1654"/>
                  </a:cubicBezTo>
                  <a:cubicBezTo>
                    <a:pt x="429" y="3682"/>
                    <a:pt x="3996" y="7535"/>
                    <a:pt x="3996" y="7535"/>
                  </a:cubicBezTo>
                  <a:cubicBezTo>
                    <a:pt x="3405" y="7045"/>
                    <a:pt x="2853" y="6835"/>
                    <a:pt x="2381" y="6835"/>
                  </a:cubicBezTo>
                  <a:cubicBezTo>
                    <a:pt x="672" y="6835"/>
                    <a:pt x="1" y="9585"/>
                    <a:pt x="2205" y="11732"/>
                  </a:cubicBezTo>
                  <a:cubicBezTo>
                    <a:pt x="2941" y="12451"/>
                    <a:pt x="3468" y="12716"/>
                    <a:pt x="3845" y="12716"/>
                  </a:cubicBezTo>
                  <a:cubicBezTo>
                    <a:pt x="4615" y="12716"/>
                    <a:pt x="4757" y="11610"/>
                    <a:pt x="4777" y="11003"/>
                  </a:cubicBezTo>
                  <a:lnTo>
                    <a:pt x="4777" y="11003"/>
                  </a:lnTo>
                  <a:cubicBezTo>
                    <a:pt x="4819" y="11816"/>
                    <a:pt x="5121" y="13620"/>
                    <a:pt x="6984" y="13620"/>
                  </a:cubicBezTo>
                  <a:cubicBezTo>
                    <a:pt x="7371" y="13620"/>
                    <a:pt x="7826" y="13542"/>
                    <a:pt x="8359" y="13361"/>
                  </a:cubicBezTo>
                  <a:cubicBezTo>
                    <a:pt x="9449" y="12993"/>
                    <a:pt x="10002" y="12626"/>
                    <a:pt x="10234" y="12288"/>
                  </a:cubicBezTo>
                  <a:lnTo>
                    <a:pt x="10234" y="12288"/>
                  </a:lnTo>
                  <a:cubicBezTo>
                    <a:pt x="10492" y="12545"/>
                    <a:pt x="10805" y="12730"/>
                    <a:pt x="11171" y="12730"/>
                  </a:cubicBezTo>
                  <a:cubicBezTo>
                    <a:pt x="11663" y="12730"/>
                    <a:pt x="12251" y="12395"/>
                    <a:pt x="12931" y="11448"/>
                  </a:cubicBezTo>
                  <a:cubicBezTo>
                    <a:pt x="14967" y="8598"/>
                    <a:pt x="12603" y="8425"/>
                    <a:pt x="11997" y="8425"/>
                  </a:cubicBezTo>
                  <a:cubicBezTo>
                    <a:pt x="11970" y="8425"/>
                    <a:pt x="11946" y="8425"/>
                    <a:pt x="11927" y="8425"/>
                  </a:cubicBezTo>
                  <a:lnTo>
                    <a:pt x="11927" y="8425"/>
                  </a:lnTo>
                  <a:cubicBezTo>
                    <a:pt x="12420" y="8401"/>
                    <a:pt x="15536" y="8142"/>
                    <a:pt x="14329" y="5605"/>
                  </a:cubicBezTo>
                  <a:cubicBezTo>
                    <a:pt x="13812" y="4523"/>
                    <a:pt x="13390" y="4195"/>
                    <a:pt x="13069" y="4195"/>
                  </a:cubicBezTo>
                  <a:cubicBezTo>
                    <a:pt x="12914" y="4195"/>
                    <a:pt x="12782" y="4271"/>
                    <a:pt x="12674" y="4376"/>
                  </a:cubicBezTo>
                  <a:lnTo>
                    <a:pt x="12674" y="4376"/>
                  </a:lnTo>
                  <a:cubicBezTo>
                    <a:pt x="13015" y="3611"/>
                    <a:pt x="13222" y="2238"/>
                    <a:pt x="11259" y="1045"/>
                  </a:cubicBezTo>
                  <a:cubicBezTo>
                    <a:pt x="10601" y="646"/>
                    <a:pt x="10119" y="492"/>
                    <a:pt x="9768" y="492"/>
                  </a:cubicBezTo>
                  <a:cubicBezTo>
                    <a:pt x="9279" y="492"/>
                    <a:pt x="9042" y="790"/>
                    <a:pt x="8933" y="1143"/>
                  </a:cubicBezTo>
                  <a:lnTo>
                    <a:pt x="8933" y="1143"/>
                  </a:lnTo>
                  <a:cubicBezTo>
                    <a:pt x="8741" y="681"/>
                    <a:pt x="8210" y="216"/>
                    <a:pt x="6918" y="42"/>
                  </a:cubicBezTo>
                  <a:cubicBezTo>
                    <a:pt x="6706" y="14"/>
                    <a:pt x="6518" y="1"/>
                    <a:pt x="6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2776;p47">
              <a:extLst>
                <a:ext uri="{FF2B5EF4-FFF2-40B4-BE49-F238E27FC236}">
                  <a16:creationId xmlns:a16="http://schemas.microsoft.com/office/drawing/2014/main" id="{B84B56B1-8BF3-CCF3-C4B4-4DFC3D6A8AF9}"/>
                </a:ext>
              </a:extLst>
            </p:cNvPr>
            <p:cNvSpPr/>
            <p:nvPr/>
          </p:nvSpPr>
          <p:spPr>
            <a:xfrm>
              <a:off x="7137275" y="3181550"/>
              <a:ext cx="374075" cy="348575"/>
            </a:xfrm>
            <a:custGeom>
              <a:avLst/>
              <a:gdLst/>
              <a:ahLst/>
              <a:cxnLst/>
              <a:rect l="l" t="t" r="r" b="b"/>
              <a:pathLst>
                <a:path w="14963" h="13943" extrusionOk="0">
                  <a:moveTo>
                    <a:pt x="5864" y="1"/>
                  </a:moveTo>
                  <a:cubicBezTo>
                    <a:pt x="5461" y="1"/>
                    <a:pt x="4942" y="148"/>
                    <a:pt x="4277" y="511"/>
                  </a:cubicBezTo>
                  <a:cubicBezTo>
                    <a:pt x="1070" y="2258"/>
                    <a:pt x="3443" y="3471"/>
                    <a:pt x="3866" y="3664"/>
                  </a:cubicBezTo>
                  <a:lnTo>
                    <a:pt x="3866" y="3664"/>
                  </a:lnTo>
                  <a:cubicBezTo>
                    <a:pt x="3650" y="3572"/>
                    <a:pt x="2898" y="3279"/>
                    <a:pt x="2157" y="3279"/>
                  </a:cubicBezTo>
                  <a:cubicBezTo>
                    <a:pt x="1312" y="3279"/>
                    <a:pt x="482" y="3660"/>
                    <a:pt x="474" y="5154"/>
                  </a:cubicBezTo>
                  <a:cubicBezTo>
                    <a:pt x="466" y="6643"/>
                    <a:pt x="832" y="7024"/>
                    <a:pt x="1208" y="7024"/>
                  </a:cubicBezTo>
                  <a:cubicBezTo>
                    <a:pt x="1281" y="7024"/>
                    <a:pt x="1354" y="7009"/>
                    <a:pt x="1425" y="6986"/>
                  </a:cubicBezTo>
                  <a:lnTo>
                    <a:pt x="1425" y="6986"/>
                  </a:lnTo>
                  <a:cubicBezTo>
                    <a:pt x="785" y="7526"/>
                    <a:pt x="1" y="8671"/>
                    <a:pt x="1252" y="10596"/>
                  </a:cubicBezTo>
                  <a:cubicBezTo>
                    <a:pt x="1855" y="11527"/>
                    <a:pt x="2351" y="11841"/>
                    <a:pt x="2744" y="11841"/>
                  </a:cubicBezTo>
                  <a:cubicBezTo>
                    <a:pt x="3001" y="11841"/>
                    <a:pt x="3215" y="11706"/>
                    <a:pt x="3387" y="11523"/>
                  </a:cubicBezTo>
                  <a:lnTo>
                    <a:pt x="3387" y="11523"/>
                  </a:lnTo>
                  <a:cubicBezTo>
                    <a:pt x="3359" y="12023"/>
                    <a:pt x="3635" y="12673"/>
                    <a:pt x="4722" y="13391"/>
                  </a:cubicBezTo>
                  <a:cubicBezTo>
                    <a:pt x="5246" y="13738"/>
                    <a:pt x="5637" y="13874"/>
                    <a:pt x="5929" y="13874"/>
                  </a:cubicBezTo>
                  <a:cubicBezTo>
                    <a:pt x="6512" y="13874"/>
                    <a:pt x="6696" y="13330"/>
                    <a:pt x="6743" y="12838"/>
                  </a:cubicBezTo>
                  <a:lnTo>
                    <a:pt x="6743" y="12838"/>
                  </a:lnTo>
                  <a:cubicBezTo>
                    <a:pt x="6845" y="13357"/>
                    <a:pt x="7179" y="13943"/>
                    <a:pt x="8168" y="13943"/>
                  </a:cubicBezTo>
                  <a:cubicBezTo>
                    <a:pt x="8458" y="13943"/>
                    <a:pt x="8804" y="13892"/>
                    <a:pt x="9216" y="13776"/>
                  </a:cubicBezTo>
                  <a:cubicBezTo>
                    <a:pt x="12148" y="12942"/>
                    <a:pt x="10614" y="7918"/>
                    <a:pt x="10613" y="7917"/>
                  </a:cubicBezTo>
                  <a:lnTo>
                    <a:pt x="10613" y="7917"/>
                  </a:lnTo>
                  <a:cubicBezTo>
                    <a:pt x="11087" y="8956"/>
                    <a:pt x="11751" y="9399"/>
                    <a:pt x="12388" y="9399"/>
                  </a:cubicBezTo>
                  <a:cubicBezTo>
                    <a:pt x="13733" y="9399"/>
                    <a:pt x="14963" y="7427"/>
                    <a:pt x="14056" y="4924"/>
                  </a:cubicBezTo>
                  <a:cubicBezTo>
                    <a:pt x="13601" y="3669"/>
                    <a:pt x="13131" y="3255"/>
                    <a:pt x="12710" y="3255"/>
                  </a:cubicBezTo>
                  <a:cubicBezTo>
                    <a:pt x="12143" y="3255"/>
                    <a:pt x="11663" y="4004"/>
                    <a:pt x="11422" y="4464"/>
                  </a:cubicBezTo>
                  <a:lnTo>
                    <a:pt x="11422" y="4464"/>
                  </a:lnTo>
                  <a:cubicBezTo>
                    <a:pt x="11803" y="3559"/>
                    <a:pt x="12474" y="1181"/>
                    <a:pt x="9222" y="774"/>
                  </a:cubicBezTo>
                  <a:cubicBezTo>
                    <a:pt x="8840" y="726"/>
                    <a:pt x="8512" y="705"/>
                    <a:pt x="8232" y="705"/>
                  </a:cubicBezTo>
                  <a:cubicBezTo>
                    <a:pt x="7677" y="705"/>
                    <a:pt x="7308" y="790"/>
                    <a:pt x="7071" y="924"/>
                  </a:cubicBezTo>
                  <a:lnTo>
                    <a:pt x="7071" y="924"/>
                  </a:lnTo>
                  <a:cubicBezTo>
                    <a:pt x="6894" y="419"/>
                    <a:pt x="6543" y="1"/>
                    <a:pt x="5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2777;p47">
              <a:extLst>
                <a:ext uri="{FF2B5EF4-FFF2-40B4-BE49-F238E27FC236}">
                  <a16:creationId xmlns:a16="http://schemas.microsoft.com/office/drawing/2014/main" id="{D27E106D-30BB-29A6-2204-F696AD0CBFF6}"/>
                </a:ext>
              </a:extLst>
            </p:cNvPr>
            <p:cNvSpPr/>
            <p:nvPr/>
          </p:nvSpPr>
          <p:spPr>
            <a:xfrm>
              <a:off x="7501525" y="3191175"/>
              <a:ext cx="319875" cy="186775"/>
            </a:xfrm>
            <a:custGeom>
              <a:avLst/>
              <a:gdLst/>
              <a:ahLst/>
              <a:cxnLst/>
              <a:rect l="l" t="t" r="r" b="b"/>
              <a:pathLst>
                <a:path w="12795" h="7471" extrusionOk="0">
                  <a:moveTo>
                    <a:pt x="5652" y="1"/>
                  </a:moveTo>
                  <a:cubicBezTo>
                    <a:pt x="4100" y="1"/>
                    <a:pt x="2235" y="489"/>
                    <a:pt x="17" y="1727"/>
                  </a:cubicBezTo>
                  <a:cubicBezTo>
                    <a:pt x="17" y="1727"/>
                    <a:pt x="0" y="2741"/>
                    <a:pt x="2577" y="5289"/>
                  </a:cubicBezTo>
                  <a:cubicBezTo>
                    <a:pt x="3985" y="6687"/>
                    <a:pt x="7059" y="7470"/>
                    <a:pt x="9431" y="7470"/>
                  </a:cubicBezTo>
                  <a:cubicBezTo>
                    <a:pt x="10631" y="7470"/>
                    <a:pt x="11651" y="7270"/>
                    <a:pt x="12185" y="6846"/>
                  </a:cubicBezTo>
                  <a:cubicBezTo>
                    <a:pt x="12795" y="6365"/>
                    <a:pt x="11256" y="1"/>
                    <a:pt x="5652" y="1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2778;p47">
              <a:extLst>
                <a:ext uri="{FF2B5EF4-FFF2-40B4-BE49-F238E27FC236}">
                  <a16:creationId xmlns:a16="http://schemas.microsoft.com/office/drawing/2014/main" id="{6A15EC4C-1995-9EC1-806D-BB9401ED421E}"/>
                </a:ext>
              </a:extLst>
            </p:cNvPr>
            <p:cNvSpPr/>
            <p:nvPr/>
          </p:nvSpPr>
          <p:spPr>
            <a:xfrm>
              <a:off x="7897250" y="3644200"/>
              <a:ext cx="92500" cy="128400"/>
            </a:xfrm>
            <a:custGeom>
              <a:avLst/>
              <a:gdLst/>
              <a:ahLst/>
              <a:cxnLst/>
              <a:rect l="l" t="t" r="r" b="b"/>
              <a:pathLst>
                <a:path w="3700" h="5136" extrusionOk="0">
                  <a:moveTo>
                    <a:pt x="119" y="1"/>
                  </a:moveTo>
                  <a:cubicBezTo>
                    <a:pt x="89" y="1"/>
                    <a:pt x="60" y="13"/>
                    <a:pt x="39" y="38"/>
                  </a:cubicBezTo>
                  <a:cubicBezTo>
                    <a:pt x="1" y="81"/>
                    <a:pt x="6" y="147"/>
                    <a:pt x="49" y="185"/>
                  </a:cubicBezTo>
                  <a:cubicBezTo>
                    <a:pt x="77" y="208"/>
                    <a:pt x="2664" y="2471"/>
                    <a:pt x="3481" y="5057"/>
                  </a:cubicBezTo>
                  <a:cubicBezTo>
                    <a:pt x="3497" y="5102"/>
                    <a:pt x="3535" y="5135"/>
                    <a:pt x="3580" y="5135"/>
                  </a:cubicBezTo>
                  <a:cubicBezTo>
                    <a:pt x="3590" y="5135"/>
                    <a:pt x="3601" y="5130"/>
                    <a:pt x="3613" y="5130"/>
                  </a:cubicBezTo>
                  <a:cubicBezTo>
                    <a:pt x="3667" y="5113"/>
                    <a:pt x="3700" y="5052"/>
                    <a:pt x="3684" y="4998"/>
                  </a:cubicBezTo>
                  <a:cubicBezTo>
                    <a:pt x="2845" y="2350"/>
                    <a:pt x="214" y="48"/>
                    <a:pt x="186" y="26"/>
                  </a:cubicBezTo>
                  <a:cubicBezTo>
                    <a:pt x="167" y="9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2779;p47">
              <a:extLst>
                <a:ext uri="{FF2B5EF4-FFF2-40B4-BE49-F238E27FC236}">
                  <a16:creationId xmlns:a16="http://schemas.microsoft.com/office/drawing/2014/main" id="{B2C4D822-5AC8-B3CD-A4B0-CE1567ABD265}"/>
                </a:ext>
              </a:extLst>
            </p:cNvPr>
            <p:cNvSpPr/>
            <p:nvPr/>
          </p:nvSpPr>
          <p:spPr>
            <a:xfrm>
              <a:off x="7681550" y="3676250"/>
              <a:ext cx="164750" cy="108925"/>
            </a:xfrm>
            <a:custGeom>
              <a:avLst/>
              <a:gdLst/>
              <a:ahLst/>
              <a:cxnLst/>
              <a:rect l="l" t="t" r="r" b="b"/>
              <a:pathLst>
                <a:path w="6590" h="4357" extrusionOk="0">
                  <a:moveTo>
                    <a:pt x="6479" y="0"/>
                  </a:moveTo>
                  <a:cubicBezTo>
                    <a:pt x="6420" y="5"/>
                    <a:pt x="6375" y="49"/>
                    <a:pt x="6375" y="104"/>
                  </a:cubicBezTo>
                  <a:cubicBezTo>
                    <a:pt x="6375" y="132"/>
                    <a:pt x="6337" y="2657"/>
                    <a:pt x="4227" y="3710"/>
                  </a:cubicBezTo>
                  <a:cubicBezTo>
                    <a:pt x="3583" y="4032"/>
                    <a:pt x="2957" y="4145"/>
                    <a:pt x="2398" y="4145"/>
                  </a:cubicBezTo>
                  <a:cubicBezTo>
                    <a:pt x="1122" y="4145"/>
                    <a:pt x="193" y="3559"/>
                    <a:pt x="183" y="3552"/>
                  </a:cubicBezTo>
                  <a:cubicBezTo>
                    <a:pt x="165" y="3540"/>
                    <a:pt x="145" y="3535"/>
                    <a:pt x="125" y="3535"/>
                  </a:cubicBezTo>
                  <a:cubicBezTo>
                    <a:pt x="90" y="3535"/>
                    <a:pt x="55" y="3553"/>
                    <a:pt x="34" y="3585"/>
                  </a:cubicBezTo>
                  <a:cubicBezTo>
                    <a:pt x="1" y="3633"/>
                    <a:pt x="18" y="3699"/>
                    <a:pt x="67" y="3727"/>
                  </a:cubicBezTo>
                  <a:cubicBezTo>
                    <a:pt x="79" y="3737"/>
                    <a:pt x="1060" y="4357"/>
                    <a:pt x="2402" y="4357"/>
                  </a:cubicBezTo>
                  <a:cubicBezTo>
                    <a:pt x="2988" y="4357"/>
                    <a:pt x="3646" y="4236"/>
                    <a:pt x="4321" y="3902"/>
                  </a:cubicBezTo>
                  <a:cubicBezTo>
                    <a:pt x="6552" y="2789"/>
                    <a:pt x="6590" y="137"/>
                    <a:pt x="6590" y="109"/>
                  </a:cubicBezTo>
                  <a:cubicBezTo>
                    <a:pt x="6590" y="49"/>
                    <a:pt x="6540" y="0"/>
                    <a:pt x="6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2780;p47">
              <a:extLst>
                <a:ext uri="{FF2B5EF4-FFF2-40B4-BE49-F238E27FC236}">
                  <a16:creationId xmlns:a16="http://schemas.microsoft.com/office/drawing/2014/main" id="{74DA8D21-929B-66B7-0E77-BC0CBA61A850}"/>
                </a:ext>
              </a:extLst>
            </p:cNvPr>
            <p:cNvSpPr/>
            <p:nvPr/>
          </p:nvSpPr>
          <p:spPr>
            <a:xfrm>
              <a:off x="7609775" y="3754750"/>
              <a:ext cx="24675" cy="174425"/>
            </a:xfrm>
            <a:custGeom>
              <a:avLst/>
              <a:gdLst/>
              <a:ahLst/>
              <a:cxnLst/>
              <a:rect l="l" t="t" r="r" b="b"/>
              <a:pathLst>
                <a:path w="987" h="6977" extrusionOk="0">
                  <a:moveTo>
                    <a:pt x="872" y="1"/>
                  </a:moveTo>
                  <a:cubicBezTo>
                    <a:pt x="825" y="1"/>
                    <a:pt x="786" y="28"/>
                    <a:pt x="767" y="76"/>
                  </a:cubicBezTo>
                  <a:cubicBezTo>
                    <a:pt x="762" y="99"/>
                    <a:pt x="0" y="2499"/>
                    <a:pt x="702" y="6884"/>
                  </a:cubicBezTo>
                  <a:cubicBezTo>
                    <a:pt x="713" y="6939"/>
                    <a:pt x="757" y="6977"/>
                    <a:pt x="807" y="6977"/>
                  </a:cubicBezTo>
                  <a:cubicBezTo>
                    <a:pt x="812" y="6977"/>
                    <a:pt x="817" y="6972"/>
                    <a:pt x="823" y="6972"/>
                  </a:cubicBezTo>
                  <a:cubicBezTo>
                    <a:pt x="883" y="6966"/>
                    <a:pt x="921" y="6911"/>
                    <a:pt x="911" y="6851"/>
                  </a:cubicBezTo>
                  <a:cubicBezTo>
                    <a:pt x="220" y="2522"/>
                    <a:pt x="965" y="165"/>
                    <a:pt x="971" y="142"/>
                  </a:cubicBezTo>
                  <a:cubicBezTo>
                    <a:pt x="987" y="83"/>
                    <a:pt x="959" y="28"/>
                    <a:pt x="905" y="5"/>
                  </a:cubicBezTo>
                  <a:cubicBezTo>
                    <a:pt x="894" y="2"/>
                    <a:pt x="883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2781;p47">
              <a:extLst>
                <a:ext uri="{FF2B5EF4-FFF2-40B4-BE49-F238E27FC236}">
                  <a16:creationId xmlns:a16="http://schemas.microsoft.com/office/drawing/2014/main" id="{71C80EF4-0D93-8D0C-642C-A8377037C716}"/>
                </a:ext>
              </a:extLst>
            </p:cNvPr>
            <p:cNvSpPr/>
            <p:nvPr/>
          </p:nvSpPr>
          <p:spPr>
            <a:xfrm>
              <a:off x="7305025" y="3106825"/>
              <a:ext cx="654300" cy="551925"/>
            </a:xfrm>
            <a:custGeom>
              <a:avLst/>
              <a:gdLst/>
              <a:ahLst/>
              <a:cxnLst/>
              <a:rect l="l" t="t" r="r" b="b"/>
              <a:pathLst>
                <a:path w="26172" h="22077" extrusionOk="0">
                  <a:moveTo>
                    <a:pt x="13876" y="1"/>
                  </a:moveTo>
                  <a:cubicBezTo>
                    <a:pt x="11889" y="1"/>
                    <a:pt x="9691" y="659"/>
                    <a:pt x="7346" y="2152"/>
                  </a:cubicBezTo>
                  <a:cubicBezTo>
                    <a:pt x="1" y="6821"/>
                    <a:pt x="2692" y="13547"/>
                    <a:pt x="2692" y="13547"/>
                  </a:cubicBezTo>
                  <a:cubicBezTo>
                    <a:pt x="2692" y="13547"/>
                    <a:pt x="4800" y="22077"/>
                    <a:pt x="11779" y="22077"/>
                  </a:cubicBezTo>
                  <a:cubicBezTo>
                    <a:pt x="12146" y="22077"/>
                    <a:pt x="12526" y="22053"/>
                    <a:pt x="12919" y="22004"/>
                  </a:cubicBezTo>
                  <a:cubicBezTo>
                    <a:pt x="20806" y="21007"/>
                    <a:pt x="26172" y="14933"/>
                    <a:pt x="23103" y="7271"/>
                  </a:cubicBezTo>
                  <a:cubicBezTo>
                    <a:pt x="21384" y="2987"/>
                    <a:pt x="18107" y="1"/>
                    <a:pt x="13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2782;p47">
              <a:extLst>
                <a:ext uri="{FF2B5EF4-FFF2-40B4-BE49-F238E27FC236}">
                  <a16:creationId xmlns:a16="http://schemas.microsoft.com/office/drawing/2014/main" id="{7999C03B-241F-4980-BB0B-B9FAE44EB20A}"/>
                </a:ext>
              </a:extLst>
            </p:cNvPr>
            <p:cNvSpPr/>
            <p:nvPr/>
          </p:nvSpPr>
          <p:spPr>
            <a:xfrm>
              <a:off x="7344500" y="3221700"/>
              <a:ext cx="570275" cy="460850"/>
            </a:xfrm>
            <a:custGeom>
              <a:avLst/>
              <a:gdLst/>
              <a:ahLst/>
              <a:cxnLst/>
              <a:rect l="l" t="t" r="r" b="b"/>
              <a:pathLst>
                <a:path w="22811" h="18434" extrusionOk="0">
                  <a:moveTo>
                    <a:pt x="10971" y="0"/>
                  </a:moveTo>
                  <a:cubicBezTo>
                    <a:pt x="9289" y="0"/>
                    <a:pt x="7404" y="504"/>
                    <a:pt x="5383" y="1871"/>
                  </a:cubicBezTo>
                  <a:cubicBezTo>
                    <a:pt x="422" y="5231"/>
                    <a:pt x="0" y="16121"/>
                    <a:pt x="9022" y="18241"/>
                  </a:cubicBezTo>
                  <a:cubicBezTo>
                    <a:pt x="9576" y="18372"/>
                    <a:pt x="10129" y="18434"/>
                    <a:pt x="10677" y="18434"/>
                  </a:cubicBezTo>
                  <a:cubicBezTo>
                    <a:pt x="17108" y="18434"/>
                    <a:pt x="22811" y="9925"/>
                    <a:pt x="18817" y="3981"/>
                  </a:cubicBezTo>
                  <a:cubicBezTo>
                    <a:pt x="18817" y="3981"/>
                    <a:pt x="15698" y="0"/>
                    <a:pt x="10971" y="0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2783;p47">
              <a:extLst>
                <a:ext uri="{FF2B5EF4-FFF2-40B4-BE49-F238E27FC236}">
                  <a16:creationId xmlns:a16="http://schemas.microsoft.com/office/drawing/2014/main" id="{6AECB842-C37D-4969-5936-7D7557A93302}"/>
                </a:ext>
              </a:extLst>
            </p:cNvPr>
            <p:cNvSpPr/>
            <p:nvPr/>
          </p:nvSpPr>
          <p:spPr>
            <a:xfrm>
              <a:off x="7678450" y="3570325"/>
              <a:ext cx="155100" cy="185900"/>
            </a:xfrm>
            <a:custGeom>
              <a:avLst/>
              <a:gdLst/>
              <a:ahLst/>
              <a:cxnLst/>
              <a:rect l="l" t="t" r="r" b="b"/>
              <a:pathLst>
                <a:path w="6204" h="7436" extrusionOk="0">
                  <a:moveTo>
                    <a:pt x="2844" y="0"/>
                  </a:moveTo>
                  <a:lnTo>
                    <a:pt x="334" y="1956"/>
                  </a:lnTo>
                  <a:lnTo>
                    <a:pt x="1217" y="5520"/>
                  </a:lnTo>
                  <a:lnTo>
                    <a:pt x="0" y="6150"/>
                  </a:lnTo>
                  <a:cubicBezTo>
                    <a:pt x="0" y="6150"/>
                    <a:pt x="132" y="7436"/>
                    <a:pt x="2196" y="7436"/>
                  </a:cubicBezTo>
                  <a:cubicBezTo>
                    <a:pt x="2391" y="7436"/>
                    <a:pt x="2603" y="7425"/>
                    <a:pt x="2833" y="7399"/>
                  </a:cubicBezTo>
                  <a:cubicBezTo>
                    <a:pt x="6203" y="7032"/>
                    <a:pt x="6067" y="3009"/>
                    <a:pt x="6067" y="3009"/>
                  </a:cubicBezTo>
                  <a:lnTo>
                    <a:pt x="6067" y="3009"/>
                  </a:lnTo>
                  <a:lnTo>
                    <a:pt x="4751" y="3580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2784;p47">
              <a:extLst>
                <a:ext uri="{FF2B5EF4-FFF2-40B4-BE49-F238E27FC236}">
                  <a16:creationId xmlns:a16="http://schemas.microsoft.com/office/drawing/2014/main" id="{766AB5C1-BC71-C3C6-4304-E6932303A901}"/>
                </a:ext>
              </a:extLst>
            </p:cNvPr>
            <p:cNvSpPr/>
            <p:nvPr/>
          </p:nvSpPr>
          <p:spPr>
            <a:xfrm>
              <a:off x="7548375" y="3516825"/>
              <a:ext cx="89800" cy="67750"/>
            </a:xfrm>
            <a:custGeom>
              <a:avLst/>
              <a:gdLst/>
              <a:ahLst/>
              <a:cxnLst/>
              <a:rect l="l" t="t" r="r" b="b"/>
              <a:pathLst>
                <a:path w="3592" h="2710" extrusionOk="0">
                  <a:moveTo>
                    <a:pt x="3313" y="1"/>
                  </a:moveTo>
                  <a:cubicBezTo>
                    <a:pt x="3308" y="1"/>
                    <a:pt x="3302" y="1"/>
                    <a:pt x="3296" y="3"/>
                  </a:cubicBezTo>
                  <a:cubicBezTo>
                    <a:pt x="3235" y="8"/>
                    <a:pt x="3190" y="63"/>
                    <a:pt x="3202" y="117"/>
                  </a:cubicBezTo>
                  <a:cubicBezTo>
                    <a:pt x="3202" y="134"/>
                    <a:pt x="3372" y="1516"/>
                    <a:pt x="2851" y="2168"/>
                  </a:cubicBezTo>
                  <a:cubicBezTo>
                    <a:pt x="2697" y="2359"/>
                    <a:pt x="2500" y="2464"/>
                    <a:pt x="2259" y="2490"/>
                  </a:cubicBezTo>
                  <a:cubicBezTo>
                    <a:pt x="2204" y="2496"/>
                    <a:pt x="2150" y="2498"/>
                    <a:pt x="2097" y="2498"/>
                  </a:cubicBezTo>
                  <a:cubicBezTo>
                    <a:pt x="942" y="2498"/>
                    <a:pt x="220" y="1295"/>
                    <a:pt x="215" y="1280"/>
                  </a:cubicBezTo>
                  <a:cubicBezTo>
                    <a:pt x="194" y="1248"/>
                    <a:pt x="159" y="1230"/>
                    <a:pt x="124" y="1230"/>
                  </a:cubicBezTo>
                  <a:cubicBezTo>
                    <a:pt x="104" y="1230"/>
                    <a:pt x="84" y="1235"/>
                    <a:pt x="66" y="1247"/>
                  </a:cubicBezTo>
                  <a:cubicBezTo>
                    <a:pt x="18" y="1273"/>
                    <a:pt x="1" y="1339"/>
                    <a:pt x="28" y="1389"/>
                  </a:cubicBezTo>
                  <a:cubicBezTo>
                    <a:pt x="61" y="1444"/>
                    <a:pt x="817" y="2710"/>
                    <a:pt x="2089" y="2710"/>
                  </a:cubicBezTo>
                  <a:cubicBezTo>
                    <a:pt x="2150" y="2710"/>
                    <a:pt x="2216" y="2705"/>
                    <a:pt x="2281" y="2699"/>
                  </a:cubicBezTo>
                  <a:cubicBezTo>
                    <a:pt x="2577" y="2672"/>
                    <a:pt x="2823" y="2535"/>
                    <a:pt x="3015" y="2299"/>
                  </a:cubicBezTo>
                  <a:cubicBezTo>
                    <a:pt x="3592" y="1581"/>
                    <a:pt x="3415" y="150"/>
                    <a:pt x="3410" y="90"/>
                  </a:cubicBezTo>
                  <a:cubicBezTo>
                    <a:pt x="3405" y="42"/>
                    <a:pt x="3361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2785;p47">
              <a:extLst>
                <a:ext uri="{FF2B5EF4-FFF2-40B4-BE49-F238E27FC236}">
                  <a16:creationId xmlns:a16="http://schemas.microsoft.com/office/drawing/2014/main" id="{21F46005-2C00-0D62-23FE-37C3FCA9F4C4}"/>
                </a:ext>
              </a:extLst>
            </p:cNvPr>
            <p:cNvSpPr/>
            <p:nvPr/>
          </p:nvSpPr>
          <p:spPr>
            <a:xfrm>
              <a:off x="7675150" y="3446300"/>
              <a:ext cx="94575" cy="93900"/>
            </a:xfrm>
            <a:custGeom>
              <a:avLst/>
              <a:gdLst/>
              <a:ahLst/>
              <a:cxnLst/>
              <a:rect l="l" t="t" r="r" b="b"/>
              <a:pathLst>
                <a:path w="3783" h="3756" extrusionOk="0">
                  <a:moveTo>
                    <a:pt x="1894" y="1"/>
                  </a:moveTo>
                  <a:cubicBezTo>
                    <a:pt x="866" y="1"/>
                    <a:pt x="27" y="824"/>
                    <a:pt x="11" y="1858"/>
                  </a:cubicBezTo>
                  <a:cubicBezTo>
                    <a:pt x="0" y="2895"/>
                    <a:pt x="833" y="3745"/>
                    <a:pt x="1868" y="3755"/>
                  </a:cubicBezTo>
                  <a:cubicBezTo>
                    <a:pt x="1879" y="3755"/>
                    <a:pt x="1889" y="3755"/>
                    <a:pt x="1900" y="3755"/>
                  </a:cubicBezTo>
                  <a:cubicBezTo>
                    <a:pt x="2922" y="3755"/>
                    <a:pt x="3755" y="2928"/>
                    <a:pt x="3770" y="1903"/>
                  </a:cubicBezTo>
                  <a:cubicBezTo>
                    <a:pt x="3782" y="866"/>
                    <a:pt x="2948" y="11"/>
                    <a:pt x="1913" y="1"/>
                  </a:cubicBezTo>
                  <a:cubicBezTo>
                    <a:pt x="1907" y="1"/>
                    <a:pt x="1900" y="1"/>
                    <a:pt x="1894" y="1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2786;p47">
              <a:extLst>
                <a:ext uri="{FF2B5EF4-FFF2-40B4-BE49-F238E27FC236}">
                  <a16:creationId xmlns:a16="http://schemas.microsoft.com/office/drawing/2014/main" id="{886AB530-CFA4-1D20-4A7F-FDF17E833548}"/>
                </a:ext>
              </a:extLst>
            </p:cNvPr>
            <p:cNvSpPr/>
            <p:nvPr/>
          </p:nvSpPr>
          <p:spPr>
            <a:xfrm>
              <a:off x="7443825" y="3514425"/>
              <a:ext cx="94450" cy="94000"/>
            </a:xfrm>
            <a:custGeom>
              <a:avLst/>
              <a:gdLst/>
              <a:ahLst/>
              <a:cxnLst/>
              <a:rect l="l" t="t" r="r" b="b"/>
              <a:pathLst>
                <a:path w="3778" h="3760" extrusionOk="0">
                  <a:moveTo>
                    <a:pt x="1892" y="0"/>
                  </a:moveTo>
                  <a:cubicBezTo>
                    <a:pt x="866" y="0"/>
                    <a:pt x="23" y="830"/>
                    <a:pt x="13" y="1857"/>
                  </a:cubicBezTo>
                  <a:cubicBezTo>
                    <a:pt x="1" y="2894"/>
                    <a:pt x="828" y="3744"/>
                    <a:pt x="1865" y="3760"/>
                  </a:cubicBezTo>
                  <a:cubicBezTo>
                    <a:pt x="1871" y="3760"/>
                    <a:pt x="1878" y="3760"/>
                    <a:pt x="1884" y="3760"/>
                  </a:cubicBezTo>
                  <a:cubicBezTo>
                    <a:pt x="2917" y="3760"/>
                    <a:pt x="3755" y="2931"/>
                    <a:pt x="3767" y="1902"/>
                  </a:cubicBezTo>
                  <a:cubicBezTo>
                    <a:pt x="3777" y="866"/>
                    <a:pt x="2950" y="16"/>
                    <a:pt x="1913" y="0"/>
                  </a:cubicBezTo>
                  <a:cubicBezTo>
                    <a:pt x="1906" y="0"/>
                    <a:pt x="1899" y="0"/>
                    <a:pt x="1892" y="0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2787;p47">
              <a:extLst>
                <a:ext uri="{FF2B5EF4-FFF2-40B4-BE49-F238E27FC236}">
                  <a16:creationId xmlns:a16="http://schemas.microsoft.com/office/drawing/2014/main" id="{F5276DE6-D2DB-43AE-3F0C-377344FABA28}"/>
                </a:ext>
              </a:extLst>
            </p:cNvPr>
            <p:cNvSpPr/>
            <p:nvPr/>
          </p:nvSpPr>
          <p:spPr>
            <a:xfrm>
              <a:off x="7628825" y="3412875"/>
              <a:ext cx="47825" cy="47575"/>
            </a:xfrm>
            <a:custGeom>
              <a:avLst/>
              <a:gdLst/>
              <a:ahLst/>
              <a:cxnLst/>
              <a:rect l="l" t="t" r="r" b="b"/>
              <a:pathLst>
                <a:path w="1913" h="1903" extrusionOk="0">
                  <a:moveTo>
                    <a:pt x="961" y="0"/>
                  </a:moveTo>
                  <a:cubicBezTo>
                    <a:pt x="439" y="0"/>
                    <a:pt x="12" y="420"/>
                    <a:pt x="5" y="943"/>
                  </a:cubicBezTo>
                  <a:cubicBezTo>
                    <a:pt x="0" y="1469"/>
                    <a:pt x="422" y="1897"/>
                    <a:pt x="948" y="1902"/>
                  </a:cubicBezTo>
                  <a:cubicBezTo>
                    <a:pt x="952" y="1902"/>
                    <a:pt x="955" y="1902"/>
                    <a:pt x="958" y="1902"/>
                  </a:cubicBezTo>
                  <a:cubicBezTo>
                    <a:pt x="1475" y="1902"/>
                    <a:pt x="1902" y="1489"/>
                    <a:pt x="1907" y="966"/>
                  </a:cubicBezTo>
                  <a:cubicBezTo>
                    <a:pt x="1913" y="440"/>
                    <a:pt x="1497" y="5"/>
                    <a:pt x="971" y="0"/>
                  </a:cubicBezTo>
                  <a:cubicBezTo>
                    <a:pt x="968" y="0"/>
                    <a:pt x="964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2788;p47">
              <a:extLst>
                <a:ext uri="{FF2B5EF4-FFF2-40B4-BE49-F238E27FC236}">
                  <a16:creationId xmlns:a16="http://schemas.microsoft.com/office/drawing/2014/main" id="{25107483-E3F3-9ED6-4C3E-B223E8E19F2D}"/>
                </a:ext>
              </a:extLst>
            </p:cNvPr>
            <p:cNvSpPr/>
            <p:nvPr/>
          </p:nvSpPr>
          <p:spPr>
            <a:xfrm>
              <a:off x="7468100" y="3455900"/>
              <a:ext cx="47850" cy="47550"/>
            </a:xfrm>
            <a:custGeom>
              <a:avLst/>
              <a:gdLst/>
              <a:ahLst/>
              <a:cxnLst/>
              <a:rect l="l" t="t" r="r" b="b"/>
              <a:pathLst>
                <a:path w="1914" h="1902" extrusionOk="0">
                  <a:moveTo>
                    <a:pt x="949" y="1"/>
                  </a:moveTo>
                  <a:cubicBezTo>
                    <a:pt x="432" y="1"/>
                    <a:pt x="11" y="419"/>
                    <a:pt x="6" y="938"/>
                  </a:cubicBezTo>
                  <a:cubicBezTo>
                    <a:pt x="1" y="1464"/>
                    <a:pt x="423" y="1891"/>
                    <a:pt x="949" y="1902"/>
                  </a:cubicBezTo>
                  <a:cubicBezTo>
                    <a:pt x="953" y="1902"/>
                    <a:pt x="957" y="1902"/>
                    <a:pt x="961" y="1902"/>
                  </a:cubicBezTo>
                  <a:cubicBezTo>
                    <a:pt x="1482" y="1902"/>
                    <a:pt x="1903" y="1482"/>
                    <a:pt x="1908" y="960"/>
                  </a:cubicBezTo>
                  <a:cubicBezTo>
                    <a:pt x="1913" y="434"/>
                    <a:pt x="1496" y="6"/>
                    <a:pt x="970" y="1"/>
                  </a:cubicBezTo>
                  <a:cubicBezTo>
                    <a:pt x="963" y="1"/>
                    <a:pt x="956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2789;p47">
              <a:extLst>
                <a:ext uri="{FF2B5EF4-FFF2-40B4-BE49-F238E27FC236}">
                  <a16:creationId xmlns:a16="http://schemas.microsoft.com/office/drawing/2014/main" id="{A60E1201-C644-AECA-B351-81EDAC35D4C3}"/>
                </a:ext>
              </a:extLst>
            </p:cNvPr>
            <p:cNvSpPr/>
            <p:nvPr/>
          </p:nvSpPr>
          <p:spPr>
            <a:xfrm>
              <a:off x="7697350" y="3608400"/>
              <a:ext cx="90300" cy="79500"/>
            </a:xfrm>
            <a:custGeom>
              <a:avLst/>
              <a:gdLst/>
              <a:ahLst/>
              <a:cxnLst/>
              <a:rect l="l" t="t" r="r" b="b"/>
              <a:pathLst>
                <a:path w="3612" h="3180" extrusionOk="0">
                  <a:moveTo>
                    <a:pt x="2976" y="1"/>
                  </a:moveTo>
                  <a:cubicBezTo>
                    <a:pt x="1802" y="1245"/>
                    <a:pt x="0" y="2160"/>
                    <a:pt x="0" y="2160"/>
                  </a:cubicBezTo>
                  <a:lnTo>
                    <a:pt x="252" y="3180"/>
                  </a:lnTo>
                  <a:lnTo>
                    <a:pt x="3611" y="1359"/>
                  </a:lnTo>
                  <a:lnTo>
                    <a:pt x="2976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2790;p47">
              <a:extLst>
                <a:ext uri="{FF2B5EF4-FFF2-40B4-BE49-F238E27FC236}">
                  <a16:creationId xmlns:a16="http://schemas.microsoft.com/office/drawing/2014/main" id="{9011298E-5ABB-BC29-BB1D-64D808EBA133}"/>
                </a:ext>
              </a:extLst>
            </p:cNvPr>
            <p:cNvSpPr/>
            <p:nvPr/>
          </p:nvSpPr>
          <p:spPr>
            <a:xfrm>
              <a:off x="7794900" y="3415550"/>
              <a:ext cx="149500" cy="132800"/>
            </a:xfrm>
            <a:custGeom>
              <a:avLst/>
              <a:gdLst/>
              <a:ahLst/>
              <a:cxnLst/>
              <a:rect l="l" t="t" r="r" b="b"/>
              <a:pathLst>
                <a:path w="5980" h="5312" extrusionOk="0">
                  <a:moveTo>
                    <a:pt x="2050" y="1"/>
                  </a:moveTo>
                  <a:cubicBezTo>
                    <a:pt x="687" y="1"/>
                    <a:pt x="252" y="2777"/>
                    <a:pt x="252" y="2777"/>
                  </a:cubicBezTo>
                  <a:cubicBezTo>
                    <a:pt x="252" y="2777"/>
                    <a:pt x="1" y="5312"/>
                    <a:pt x="1390" y="5312"/>
                  </a:cubicBezTo>
                  <a:cubicBezTo>
                    <a:pt x="1435" y="5312"/>
                    <a:pt x="1481" y="5309"/>
                    <a:pt x="1530" y="5303"/>
                  </a:cubicBezTo>
                  <a:cubicBezTo>
                    <a:pt x="3081" y="5122"/>
                    <a:pt x="5980" y="3012"/>
                    <a:pt x="3174" y="535"/>
                  </a:cubicBezTo>
                  <a:cubicBezTo>
                    <a:pt x="2743" y="155"/>
                    <a:pt x="2371" y="1"/>
                    <a:pt x="2050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2791;p47">
              <a:extLst>
                <a:ext uri="{FF2B5EF4-FFF2-40B4-BE49-F238E27FC236}">
                  <a16:creationId xmlns:a16="http://schemas.microsoft.com/office/drawing/2014/main" id="{497C4959-CFFB-F306-8608-04CFEB749404}"/>
                </a:ext>
              </a:extLst>
            </p:cNvPr>
            <p:cNvSpPr/>
            <p:nvPr/>
          </p:nvSpPr>
          <p:spPr>
            <a:xfrm>
              <a:off x="7537425" y="3459325"/>
              <a:ext cx="49350" cy="80600"/>
            </a:xfrm>
            <a:custGeom>
              <a:avLst/>
              <a:gdLst/>
              <a:ahLst/>
              <a:cxnLst/>
              <a:rect l="l" t="t" r="r" b="b"/>
              <a:pathLst>
                <a:path w="1974" h="3224" extrusionOk="0">
                  <a:moveTo>
                    <a:pt x="1393" y="0"/>
                  </a:moveTo>
                  <a:cubicBezTo>
                    <a:pt x="1389" y="0"/>
                    <a:pt x="1385" y="1"/>
                    <a:pt x="1382" y="1"/>
                  </a:cubicBezTo>
                  <a:cubicBezTo>
                    <a:pt x="1326" y="11"/>
                    <a:pt x="1288" y="67"/>
                    <a:pt x="1300" y="127"/>
                  </a:cubicBezTo>
                  <a:lnTo>
                    <a:pt x="1596" y="1810"/>
                  </a:lnTo>
                  <a:lnTo>
                    <a:pt x="104" y="1952"/>
                  </a:lnTo>
                  <a:cubicBezTo>
                    <a:pt x="56" y="1957"/>
                    <a:pt x="23" y="1990"/>
                    <a:pt x="11" y="2034"/>
                  </a:cubicBezTo>
                  <a:cubicBezTo>
                    <a:pt x="1" y="2078"/>
                    <a:pt x="23" y="2127"/>
                    <a:pt x="61" y="2149"/>
                  </a:cubicBezTo>
                  <a:lnTo>
                    <a:pt x="1799" y="3206"/>
                  </a:lnTo>
                  <a:cubicBezTo>
                    <a:pt x="1820" y="3218"/>
                    <a:pt x="1837" y="3224"/>
                    <a:pt x="1853" y="3224"/>
                  </a:cubicBezTo>
                  <a:cubicBezTo>
                    <a:pt x="1892" y="3224"/>
                    <a:pt x="1925" y="3206"/>
                    <a:pt x="1946" y="3174"/>
                  </a:cubicBezTo>
                  <a:cubicBezTo>
                    <a:pt x="1974" y="3125"/>
                    <a:pt x="1963" y="3059"/>
                    <a:pt x="1913" y="3026"/>
                  </a:cubicBezTo>
                  <a:lnTo>
                    <a:pt x="439" y="2133"/>
                  </a:lnTo>
                  <a:lnTo>
                    <a:pt x="1733" y="2007"/>
                  </a:lnTo>
                  <a:cubicBezTo>
                    <a:pt x="1761" y="2007"/>
                    <a:pt x="1787" y="1990"/>
                    <a:pt x="1804" y="1969"/>
                  </a:cubicBezTo>
                  <a:cubicBezTo>
                    <a:pt x="1820" y="1941"/>
                    <a:pt x="1832" y="1913"/>
                    <a:pt x="1826" y="1886"/>
                  </a:cubicBezTo>
                  <a:lnTo>
                    <a:pt x="1508" y="88"/>
                  </a:lnTo>
                  <a:cubicBezTo>
                    <a:pt x="1498" y="37"/>
                    <a:pt x="1449" y="0"/>
                    <a:pt x="1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2792;p47">
              <a:extLst>
                <a:ext uri="{FF2B5EF4-FFF2-40B4-BE49-F238E27FC236}">
                  <a16:creationId xmlns:a16="http://schemas.microsoft.com/office/drawing/2014/main" id="{1510928E-2427-DFA1-869E-F5F9676E36C9}"/>
                </a:ext>
              </a:extLst>
            </p:cNvPr>
            <p:cNvSpPr/>
            <p:nvPr/>
          </p:nvSpPr>
          <p:spPr>
            <a:xfrm>
              <a:off x="7750625" y="3265275"/>
              <a:ext cx="128500" cy="205350"/>
            </a:xfrm>
            <a:custGeom>
              <a:avLst/>
              <a:gdLst/>
              <a:ahLst/>
              <a:cxnLst/>
              <a:rect l="l" t="t" r="r" b="b"/>
              <a:pathLst>
                <a:path w="5140" h="8214" extrusionOk="0">
                  <a:moveTo>
                    <a:pt x="1351" y="1"/>
                  </a:moveTo>
                  <a:cubicBezTo>
                    <a:pt x="676" y="1"/>
                    <a:pt x="143" y="518"/>
                    <a:pt x="0" y="2024"/>
                  </a:cubicBezTo>
                  <a:cubicBezTo>
                    <a:pt x="0" y="2024"/>
                    <a:pt x="2401" y="4217"/>
                    <a:pt x="2972" y="8113"/>
                  </a:cubicBezTo>
                  <a:cubicBezTo>
                    <a:pt x="2982" y="8182"/>
                    <a:pt x="3002" y="8214"/>
                    <a:pt x="3029" y="8214"/>
                  </a:cubicBezTo>
                  <a:cubicBezTo>
                    <a:pt x="3396" y="8214"/>
                    <a:pt x="5139" y="2341"/>
                    <a:pt x="3630" y="1136"/>
                  </a:cubicBezTo>
                  <a:cubicBezTo>
                    <a:pt x="2898" y="551"/>
                    <a:pt x="2048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2793;p47">
              <a:extLst>
                <a:ext uri="{FF2B5EF4-FFF2-40B4-BE49-F238E27FC236}">
                  <a16:creationId xmlns:a16="http://schemas.microsoft.com/office/drawing/2014/main" id="{1EC7B120-E6E2-86D0-9407-D19F8ABB3274}"/>
                </a:ext>
              </a:extLst>
            </p:cNvPr>
            <p:cNvSpPr/>
            <p:nvPr/>
          </p:nvSpPr>
          <p:spPr>
            <a:xfrm>
              <a:off x="7506325" y="3164525"/>
              <a:ext cx="319750" cy="186800"/>
            </a:xfrm>
            <a:custGeom>
              <a:avLst/>
              <a:gdLst/>
              <a:ahLst/>
              <a:cxnLst/>
              <a:rect l="l" t="t" r="r" b="b"/>
              <a:pathLst>
                <a:path w="12790" h="7472" extrusionOk="0">
                  <a:moveTo>
                    <a:pt x="5646" y="1"/>
                  </a:moveTo>
                  <a:cubicBezTo>
                    <a:pt x="4094" y="1"/>
                    <a:pt x="2229" y="489"/>
                    <a:pt x="12" y="1725"/>
                  </a:cubicBezTo>
                  <a:cubicBezTo>
                    <a:pt x="12" y="1725"/>
                    <a:pt x="0" y="2738"/>
                    <a:pt x="2570" y="5287"/>
                  </a:cubicBezTo>
                  <a:cubicBezTo>
                    <a:pt x="3984" y="6685"/>
                    <a:pt x="7062" y="7472"/>
                    <a:pt x="9435" y="7472"/>
                  </a:cubicBezTo>
                  <a:cubicBezTo>
                    <a:pt x="10633" y="7472"/>
                    <a:pt x="11651" y="7271"/>
                    <a:pt x="12185" y="6848"/>
                  </a:cubicBezTo>
                  <a:cubicBezTo>
                    <a:pt x="12790" y="6368"/>
                    <a:pt x="11254" y="1"/>
                    <a:pt x="5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2794;p47">
              <a:extLst>
                <a:ext uri="{FF2B5EF4-FFF2-40B4-BE49-F238E27FC236}">
                  <a16:creationId xmlns:a16="http://schemas.microsoft.com/office/drawing/2014/main" id="{244ADC42-8F0E-DEB4-C3CB-2DB59C666D6E}"/>
                </a:ext>
              </a:extLst>
            </p:cNvPr>
            <p:cNvSpPr/>
            <p:nvPr/>
          </p:nvSpPr>
          <p:spPr>
            <a:xfrm>
              <a:off x="7322250" y="3207625"/>
              <a:ext cx="207250" cy="254425"/>
            </a:xfrm>
            <a:custGeom>
              <a:avLst/>
              <a:gdLst/>
              <a:ahLst/>
              <a:cxnLst/>
              <a:rect l="l" t="t" r="r" b="b"/>
              <a:pathLst>
                <a:path w="8290" h="10177" extrusionOk="0">
                  <a:moveTo>
                    <a:pt x="7375" y="1"/>
                  </a:moveTo>
                  <a:cubicBezTo>
                    <a:pt x="0" y="1413"/>
                    <a:pt x="1195" y="10177"/>
                    <a:pt x="2572" y="10177"/>
                  </a:cubicBezTo>
                  <a:cubicBezTo>
                    <a:pt x="2589" y="10177"/>
                    <a:pt x="2606" y="10175"/>
                    <a:pt x="2622" y="10173"/>
                  </a:cubicBezTo>
                  <a:cubicBezTo>
                    <a:pt x="4026" y="9948"/>
                    <a:pt x="7418" y="5969"/>
                    <a:pt x="7851" y="3113"/>
                  </a:cubicBezTo>
                  <a:cubicBezTo>
                    <a:pt x="8289" y="264"/>
                    <a:pt x="7375" y="1"/>
                    <a:pt x="7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2795;p47">
              <a:extLst>
                <a:ext uri="{FF2B5EF4-FFF2-40B4-BE49-F238E27FC236}">
                  <a16:creationId xmlns:a16="http://schemas.microsoft.com/office/drawing/2014/main" id="{CB2E2E03-D2B3-F640-E9B6-4C6F492F4803}"/>
                </a:ext>
              </a:extLst>
            </p:cNvPr>
            <p:cNvSpPr/>
            <p:nvPr/>
          </p:nvSpPr>
          <p:spPr>
            <a:xfrm>
              <a:off x="7822825" y="3454925"/>
              <a:ext cx="50475" cy="59650"/>
            </a:xfrm>
            <a:custGeom>
              <a:avLst/>
              <a:gdLst/>
              <a:ahLst/>
              <a:cxnLst/>
              <a:rect l="l" t="t" r="r" b="b"/>
              <a:pathLst>
                <a:path w="2019" h="2386" extrusionOk="0">
                  <a:moveTo>
                    <a:pt x="1829" y="1"/>
                  </a:moveTo>
                  <a:cubicBezTo>
                    <a:pt x="1566" y="1"/>
                    <a:pt x="841" y="213"/>
                    <a:pt x="23" y="2243"/>
                  </a:cubicBezTo>
                  <a:cubicBezTo>
                    <a:pt x="1" y="2297"/>
                    <a:pt x="29" y="2358"/>
                    <a:pt x="84" y="2380"/>
                  </a:cubicBezTo>
                  <a:cubicBezTo>
                    <a:pt x="94" y="2385"/>
                    <a:pt x="111" y="2385"/>
                    <a:pt x="122" y="2385"/>
                  </a:cubicBezTo>
                  <a:cubicBezTo>
                    <a:pt x="165" y="2385"/>
                    <a:pt x="204" y="2363"/>
                    <a:pt x="221" y="2320"/>
                  </a:cubicBezTo>
                  <a:cubicBezTo>
                    <a:pt x="1019" y="336"/>
                    <a:pt x="1699" y="213"/>
                    <a:pt x="1846" y="213"/>
                  </a:cubicBezTo>
                  <a:cubicBezTo>
                    <a:pt x="1864" y="213"/>
                    <a:pt x="1874" y="214"/>
                    <a:pt x="1875" y="215"/>
                  </a:cubicBezTo>
                  <a:cubicBezTo>
                    <a:pt x="1882" y="216"/>
                    <a:pt x="1889" y="217"/>
                    <a:pt x="1896" y="217"/>
                  </a:cubicBezTo>
                  <a:cubicBezTo>
                    <a:pt x="1944" y="217"/>
                    <a:pt x="1988" y="186"/>
                    <a:pt x="2002" y="139"/>
                  </a:cubicBezTo>
                  <a:cubicBezTo>
                    <a:pt x="2019" y="83"/>
                    <a:pt x="1986" y="23"/>
                    <a:pt x="1925" y="12"/>
                  </a:cubicBezTo>
                  <a:cubicBezTo>
                    <a:pt x="1911" y="8"/>
                    <a:pt x="1878" y="1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2796;p47">
              <a:extLst>
                <a:ext uri="{FF2B5EF4-FFF2-40B4-BE49-F238E27FC236}">
                  <a16:creationId xmlns:a16="http://schemas.microsoft.com/office/drawing/2014/main" id="{94C4B4E8-77F6-50E9-74B4-4DDCFA6E1433}"/>
                </a:ext>
              </a:extLst>
            </p:cNvPr>
            <p:cNvSpPr/>
            <p:nvPr/>
          </p:nvSpPr>
          <p:spPr>
            <a:xfrm>
              <a:off x="8118400" y="4064600"/>
              <a:ext cx="87300" cy="68350"/>
            </a:xfrm>
            <a:custGeom>
              <a:avLst/>
              <a:gdLst/>
              <a:ahLst/>
              <a:cxnLst/>
              <a:rect l="l" t="t" r="r" b="b"/>
              <a:pathLst>
                <a:path w="3492" h="2734" extrusionOk="0">
                  <a:moveTo>
                    <a:pt x="122" y="1"/>
                  </a:moveTo>
                  <a:cubicBezTo>
                    <a:pt x="98" y="1"/>
                    <a:pt x="74" y="9"/>
                    <a:pt x="55" y="26"/>
                  </a:cubicBezTo>
                  <a:cubicBezTo>
                    <a:pt x="11" y="64"/>
                    <a:pt x="1" y="130"/>
                    <a:pt x="39" y="173"/>
                  </a:cubicBezTo>
                  <a:cubicBezTo>
                    <a:pt x="55" y="191"/>
                    <a:pt x="1425" y="1851"/>
                    <a:pt x="3328" y="2723"/>
                  </a:cubicBezTo>
                  <a:cubicBezTo>
                    <a:pt x="3343" y="2728"/>
                    <a:pt x="3360" y="2733"/>
                    <a:pt x="3376" y="2733"/>
                  </a:cubicBezTo>
                  <a:cubicBezTo>
                    <a:pt x="3416" y="2733"/>
                    <a:pt x="3454" y="2711"/>
                    <a:pt x="3470" y="2667"/>
                  </a:cubicBezTo>
                  <a:cubicBezTo>
                    <a:pt x="3492" y="2619"/>
                    <a:pt x="3470" y="2553"/>
                    <a:pt x="3421" y="2531"/>
                  </a:cubicBezTo>
                  <a:cubicBezTo>
                    <a:pt x="1562" y="1681"/>
                    <a:pt x="219" y="59"/>
                    <a:pt x="203" y="42"/>
                  </a:cubicBezTo>
                  <a:cubicBezTo>
                    <a:pt x="182" y="15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2797;p47">
              <a:extLst>
                <a:ext uri="{FF2B5EF4-FFF2-40B4-BE49-F238E27FC236}">
                  <a16:creationId xmlns:a16="http://schemas.microsoft.com/office/drawing/2014/main" id="{2F7EFBC7-DEAB-E35C-7116-575FBD0DDF89}"/>
                </a:ext>
              </a:extLst>
            </p:cNvPr>
            <p:cNvSpPr/>
            <p:nvPr/>
          </p:nvSpPr>
          <p:spPr>
            <a:xfrm>
              <a:off x="8098950" y="4114675"/>
              <a:ext cx="106900" cy="138425"/>
            </a:xfrm>
            <a:custGeom>
              <a:avLst/>
              <a:gdLst/>
              <a:ahLst/>
              <a:cxnLst/>
              <a:rect l="l" t="t" r="r" b="b"/>
              <a:pathLst>
                <a:path w="4276" h="5537" extrusionOk="0">
                  <a:moveTo>
                    <a:pt x="4154" y="0"/>
                  </a:moveTo>
                  <a:cubicBezTo>
                    <a:pt x="4119" y="0"/>
                    <a:pt x="4083" y="19"/>
                    <a:pt x="4062" y="50"/>
                  </a:cubicBezTo>
                  <a:cubicBezTo>
                    <a:pt x="2259" y="2845"/>
                    <a:pt x="61" y="5334"/>
                    <a:pt x="38" y="5357"/>
                  </a:cubicBezTo>
                  <a:cubicBezTo>
                    <a:pt x="0" y="5400"/>
                    <a:pt x="5" y="5471"/>
                    <a:pt x="44" y="5509"/>
                  </a:cubicBezTo>
                  <a:cubicBezTo>
                    <a:pt x="66" y="5526"/>
                    <a:pt x="94" y="5537"/>
                    <a:pt x="116" y="5537"/>
                  </a:cubicBezTo>
                  <a:cubicBezTo>
                    <a:pt x="149" y="5537"/>
                    <a:pt x="175" y="5521"/>
                    <a:pt x="197" y="5499"/>
                  </a:cubicBezTo>
                  <a:cubicBezTo>
                    <a:pt x="220" y="5471"/>
                    <a:pt x="2428" y="2977"/>
                    <a:pt x="4242" y="166"/>
                  </a:cubicBezTo>
                  <a:cubicBezTo>
                    <a:pt x="4275" y="116"/>
                    <a:pt x="4259" y="50"/>
                    <a:pt x="4209" y="17"/>
                  </a:cubicBezTo>
                  <a:cubicBezTo>
                    <a:pt x="4192" y="6"/>
                    <a:pt x="4173" y="0"/>
                    <a:pt x="4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2798;p47">
              <a:extLst>
                <a:ext uri="{FF2B5EF4-FFF2-40B4-BE49-F238E27FC236}">
                  <a16:creationId xmlns:a16="http://schemas.microsoft.com/office/drawing/2014/main" id="{A1109AEB-2128-74F8-2304-21A38B0F024E}"/>
                </a:ext>
              </a:extLst>
            </p:cNvPr>
            <p:cNvSpPr/>
            <p:nvPr/>
          </p:nvSpPr>
          <p:spPr>
            <a:xfrm>
              <a:off x="7769700" y="4319625"/>
              <a:ext cx="206625" cy="52000"/>
            </a:xfrm>
            <a:custGeom>
              <a:avLst/>
              <a:gdLst/>
              <a:ahLst/>
              <a:cxnLst/>
              <a:rect l="l" t="t" r="r" b="b"/>
              <a:pathLst>
                <a:path w="8265" h="2080" extrusionOk="0">
                  <a:moveTo>
                    <a:pt x="8144" y="1"/>
                  </a:moveTo>
                  <a:cubicBezTo>
                    <a:pt x="8131" y="1"/>
                    <a:pt x="8118" y="3"/>
                    <a:pt x="8106" y="8"/>
                  </a:cubicBezTo>
                  <a:cubicBezTo>
                    <a:pt x="4828" y="1236"/>
                    <a:pt x="148" y="1866"/>
                    <a:pt x="99" y="1872"/>
                  </a:cubicBezTo>
                  <a:cubicBezTo>
                    <a:pt x="44" y="1882"/>
                    <a:pt x="0" y="1932"/>
                    <a:pt x="11" y="1993"/>
                  </a:cubicBezTo>
                  <a:cubicBezTo>
                    <a:pt x="16" y="2041"/>
                    <a:pt x="59" y="2079"/>
                    <a:pt x="115" y="2079"/>
                  </a:cubicBezTo>
                  <a:lnTo>
                    <a:pt x="132" y="2079"/>
                  </a:lnTo>
                  <a:cubicBezTo>
                    <a:pt x="175" y="2074"/>
                    <a:pt x="4878" y="1439"/>
                    <a:pt x="8182" y="205"/>
                  </a:cubicBezTo>
                  <a:cubicBezTo>
                    <a:pt x="8237" y="184"/>
                    <a:pt x="8265" y="123"/>
                    <a:pt x="8243" y="68"/>
                  </a:cubicBezTo>
                  <a:cubicBezTo>
                    <a:pt x="8226" y="27"/>
                    <a:pt x="8187" y="1"/>
                    <a:pt x="8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2799;p47">
              <a:extLst>
                <a:ext uri="{FF2B5EF4-FFF2-40B4-BE49-F238E27FC236}">
                  <a16:creationId xmlns:a16="http://schemas.microsoft.com/office/drawing/2014/main" id="{F99AC237-6592-2899-86CE-54D1F9311C0E}"/>
                </a:ext>
              </a:extLst>
            </p:cNvPr>
            <p:cNvSpPr/>
            <p:nvPr/>
          </p:nvSpPr>
          <p:spPr>
            <a:xfrm>
              <a:off x="7754900" y="4247700"/>
              <a:ext cx="45225" cy="147375"/>
            </a:xfrm>
            <a:custGeom>
              <a:avLst/>
              <a:gdLst/>
              <a:ahLst/>
              <a:cxnLst/>
              <a:rect l="l" t="t" r="r" b="b"/>
              <a:pathLst>
                <a:path w="1809" h="5895" extrusionOk="0">
                  <a:moveTo>
                    <a:pt x="112" y="1"/>
                  </a:moveTo>
                  <a:cubicBezTo>
                    <a:pt x="106" y="1"/>
                    <a:pt x="99" y="1"/>
                    <a:pt x="92" y="3"/>
                  </a:cubicBezTo>
                  <a:cubicBezTo>
                    <a:pt x="38" y="13"/>
                    <a:pt x="0" y="68"/>
                    <a:pt x="11" y="129"/>
                  </a:cubicBezTo>
                  <a:cubicBezTo>
                    <a:pt x="44" y="314"/>
                    <a:pt x="871" y="4754"/>
                    <a:pt x="1600" y="5844"/>
                  </a:cubicBezTo>
                  <a:cubicBezTo>
                    <a:pt x="1622" y="5877"/>
                    <a:pt x="1655" y="5894"/>
                    <a:pt x="1688" y="5894"/>
                  </a:cubicBezTo>
                  <a:cubicBezTo>
                    <a:pt x="1710" y="5894"/>
                    <a:pt x="1731" y="5889"/>
                    <a:pt x="1749" y="5877"/>
                  </a:cubicBezTo>
                  <a:cubicBezTo>
                    <a:pt x="1797" y="5844"/>
                    <a:pt x="1809" y="5779"/>
                    <a:pt x="1776" y="5730"/>
                  </a:cubicBezTo>
                  <a:cubicBezTo>
                    <a:pt x="1068" y="4672"/>
                    <a:pt x="224" y="134"/>
                    <a:pt x="213" y="89"/>
                  </a:cubicBezTo>
                  <a:cubicBezTo>
                    <a:pt x="209" y="37"/>
                    <a:pt x="161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2722;p47">
            <a:extLst>
              <a:ext uri="{FF2B5EF4-FFF2-40B4-BE49-F238E27FC236}">
                <a16:creationId xmlns:a16="http://schemas.microsoft.com/office/drawing/2014/main" id="{A0261569-2FFB-4F5E-D7CF-ED2F7C6CA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875" y="511262"/>
            <a:ext cx="8258249" cy="5130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Make the question for the underline part in each sentences.</a:t>
            </a:r>
            <a:endParaRPr sz="3600"/>
          </a:p>
        </p:txBody>
      </p:sp>
      <p:sp>
        <p:nvSpPr>
          <p:cNvPr id="2" name="Google Shape;3352;p68">
            <a:extLst>
              <a:ext uri="{FF2B5EF4-FFF2-40B4-BE49-F238E27FC236}">
                <a16:creationId xmlns:a16="http://schemas.microsoft.com/office/drawing/2014/main" id="{D0251D05-34B8-9FE3-FAD3-BA92024DB6E7}"/>
              </a:ext>
            </a:extLst>
          </p:cNvPr>
          <p:cNvSpPr txBox="1">
            <a:spLocks/>
          </p:cNvSpPr>
          <p:nvPr/>
        </p:nvSpPr>
        <p:spPr>
          <a:xfrm>
            <a:off x="1594742" y="1487105"/>
            <a:ext cx="5444670" cy="50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pt-PT" sz="1800">
                <a:solidFill>
                  <a:srgbClr val="FF0000"/>
                </a:solidFill>
                <a:highlight>
                  <a:srgbClr val="FFFF00"/>
                </a:highlight>
              </a:rPr>
              <a:t>Where is London?</a:t>
            </a:r>
          </a:p>
        </p:txBody>
      </p:sp>
      <p:sp>
        <p:nvSpPr>
          <p:cNvPr id="3" name="Google Shape;3352;p68">
            <a:extLst>
              <a:ext uri="{FF2B5EF4-FFF2-40B4-BE49-F238E27FC236}">
                <a16:creationId xmlns:a16="http://schemas.microsoft.com/office/drawing/2014/main" id="{AD84DA18-DF0A-451B-A045-F628F1BBD823}"/>
              </a:ext>
            </a:extLst>
          </p:cNvPr>
          <p:cNvSpPr txBox="1">
            <a:spLocks/>
          </p:cNvSpPr>
          <p:nvPr/>
        </p:nvSpPr>
        <p:spPr>
          <a:xfrm>
            <a:off x="1603659" y="2170602"/>
            <a:ext cx="5444670" cy="50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pt-PT" sz="1800">
                <a:solidFill>
                  <a:srgbClr val="FF0000"/>
                </a:solidFill>
                <a:highlight>
                  <a:srgbClr val="FFFF00"/>
                </a:highlight>
              </a:rPr>
              <a:t>When did the Eiffel Tower first open?</a:t>
            </a:r>
          </a:p>
        </p:txBody>
      </p:sp>
      <p:sp>
        <p:nvSpPr>
          <p:cNvPr id="4" name="Google Shape;3352;p68">
            <a:extLst>
              <a:ext uri="{FF2B5EF4-FFF2-40B4-BE49-F238E27FC236}">
                <a16:creationId xmlns:a16="http://schemas.microsoft.com/office/drawing/2014/main" id="{EB4B90D5-93E6-F86C-DF09-AA71E7564F79}"/>
              </a:ext>
            </a:extLst>
          </p:cNvPr>
          <p:cNvSpPr txBox="1">
            <a:spLocks/>
          </p:cNvSpPr>
          <p:nvPr/>
        </p:nvSpPr>
        <p:spPr>
          <a:xfrm>
            <a:off x="1612576" y="2854099"/>
            <a:ext cx="5444670" cy="50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pt-PT" sz="1800">
                <a:solidFill>
                  <a:srgbClr val="FF0000"/>
                </a:solidFill>
                <a:highlight>
                  <a:srgbClr val="FFFF00"/>
                </a:highlight>
              </a:rPr>
              <a:t>What are you going to do tomorrow?</a:t>
            </a:r>
          </a:p>
        </p:txBody>
      </p:sp>
      <p:sp>
        <p:nvSpPr>
          <p:cNvPr id="5" name="Google Shape;3352;p68">
            <a:extLst>
              <a:ext uri="{FF2B5EF4-FFF2-40B4-BE49-F238E27FC236}">
                <a16:creationId xmlns:a16="http://schemas.microsoft.com/office/drawing/2014/main" id="{E6A0F0BE-428B-4AA1-93BE-94C5B37C2396}"/>
              </a:ext>
            </a:extLst>
          </p:cNvPr>
          <p:cNvSpPr txBox="1">
            <a:spLocks/>
          </p:cNvSpPr>
          <p:nvPr/>
        </p:nvSpPr>
        <p:spPr>
          <a:xfrm>
            <a:off x="1621493" y="3537596"/>
            <a:ext cx="5444670" cy="50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pt-PT" sz="1800">
                <a:solidFill>
                  <a:srgbClr val="FF0000"/>
                </a:solidFill>
                <a:highlight>
                  <a:srgbClr val="FFFF00"/>
                </a:highlight>
              </a:rPr>
              <a:t>Where did you in your last vacation?</a:t>
            </a:r>
          </a:p>
        </p:txBody>
      </p:sp>
      <p:sp>
        <p:nvSpPr>
          <p:cNvPr id="6" name="Google Shape;3352;p68">
            <a:extLst>
              <a:ext uri="{FF2B5EF4-FFF2-40B4-BE49-F238E27FC236}">
                <a16:creationId xmlns:a16="http://schemas.microsoft.com/office/drawing/2014/main" id="{3C30D33C-D4F4-59A9-7269-C77B1C139546}"/>
              </a:ext>
            </a:extLst>
          </p:cNvPr>
          <p:cNvSpPr txBox="1">
            <a:spLocks/>
          </p:cNvSpPr>
          <p:nvPr/>
        </p:nvSpPr>
        <p:spPr>
          <a:xfrm>
            <a:off x="1630410" y="4221093"/>
            <a:ext cx="5444670" cy="50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pt-PT" sz="1800">
                <a:solidFill>
                  <a:srgbClr val="FF0000"/>
                </a:solidFill>
                <a:highlight>
                  <a:srgbClr val="FFFF00"/>
                </a:highlight>
              </a:rPr>
              <a:t>How was the weather in London?</a:t>
            </a:r>
          </a:p>
        </p:txBody>
      </p:sp>
    </p:spTree>
    <p:extLst>
      <p:ext uri="{BB962C8B-B14F-4D97-AF65-F5344CB8AC3E}">
        <p14:creationId xmlns:p14="http://schemas.microsoft.com/office/powerpoint/2010/main" val="1697206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23;p47">
            <a:extLst>
              <a:ext uri="{FF2B5EF4-FFF2-40B4-BE49-F238E27FC236}">
                <a16:creationId xmlns:a16="http://schemas.microsoft.com/office/drawing/2014/main" id="{5FB29209-4454-227D-0653-252B0A38660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05571" y="1230903"/>
            <a:ext cx="6601696" cy="34489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111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1. from/ vacation/ come/ Nha Trang/ I/ just have/ a/ back/ in.</a:t>
            </a:r>
          </a:p>
          <a:p>
            <a:pPr marL="0" indent="11113" algn="just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Wingdings" pitchFamily="2" charset="2"/>
              </a:rPr>
              <a:t></a:t>
            </a: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lvl="0" indent="111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2. university/ Viet Nam/ the/ was/ Quoc Tu Giam/ first/ in.</a:t>
            </a:r>
          </a:p>
          <a:p>
            <a:pPr marL="0" indent="11113" algn="just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Wingdings" pitchFamily="2" charset="2"/>
              </a:rPr>
              <a:t></a:t>
            </a: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lvl="0" indent="111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3. world/ six/ in/ are/ continents/ there/ the.</a:t>
            </a:r>
          </a:p>
          <a:p>
            <a:pPr marL="0" indent="11113" algn="just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Wingdings" pitchFamily="2" charset="2"/>
              </a:rPr>
              <a:t></a:t>
            </a: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lvl="0" indent="111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4. England/ tower/ it/ famous/ in/ the/ is/ most.</a:t>
            </a:r>
          </a:p>
          <a:p>
            <a:pPr marL="0" indent="11113" algn="just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Wingdings" pitchFamily="2" charset="2"/>
              </a:rPr>
              <a:t></a:t>
            </a: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5. </a:t>
            </a: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years/ new/ building/ is/ but/ looks/ 100/ more than/ old/ the/ it.</a:t>
            </a:r>
          </a:p>
          <a:p>
            <a:pPr marL="0" indent="0" algn="just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Wingdings" pitchFamily="2" charset="2"/>
              </a:rPr>
              <a:t></a:t>
            </a:r>
            <a:endParaRPr lang="en-VN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20" name="Google Shape;2729;p47">
            <a:extLst>
              <a:ext uri="{FF2B5EF4-FFF2-40B4-BE49-F238E27FC236}">
                <a16:creationId xmlns:a16="http://schemas.microsoft.com/office/drawing/2014/main" id="{53E082FC-1295-3CC1-68B2-A1CEFD785F47}"/>
              </a:ext>
            </a:extLst>
          </p:cNvPr>
          <p:cNvGrpSpPr/>
          <p:nvPr/>
        </p:nvGrpSpPr>
        <p:grpSpPr>
          <a:xfrm>
            <a:off x="6702026" y="501992"/>
            <a:ext cx="868425" cy="514500"/>
            <a:chOff x="2575700" y="1885000"/>
            <a:chExt cx="868425" cy="514500"/>
          </a:xfrm>
        </p:grpSpPr>
        <p:sp>
          <p:nvSpPr>
            <p:cNvPr id="21" name="Google Shape;2730;p47">
              <a:extLst>
                <a:ext uri="{FF2B5EF4-FFF2-40B4-BE49-F238E27FC236}">
                  <a16:creationId xmlns:a16="http://schemas.microsoft.com/office/drawing/2014/main" id="{836913DE-5C75-1761-B6DE-E7959AB2CC03}"/>
                </a:ext>
              </a:extLst>
            </p:cNvPr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31;p47">
              <a:extLst>
                <a:ext uri="{FF2B5EF4-FFF2-40B4-BE49-F238E27FC236}">
                  <a16:creationId xmlns:a16="http://schemas.microsoft.com/office/drawing/2014/main" id="{6D547028-BC24-0EEC-A25E-7B6BE0DAB692}"/>
                </a:ext>
              </a:extLst>
            </p:cNvPr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32;p47">
              <a:extLst>
                <a:ext uri="{FF2B5EF4-FFF2-40B4-BE49-F238E27FC236}">
                  <a16:creationId xmlns:a16="http://schemas.microsoft.com/office/drawing/2014/main" id="{6115E8B0-69E8-740E-10CF-E8DB8C8310EF}"/>
                </a:ext>
              </a:extLst>
            </p:cNvPr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33;p47">
              <a:extLst>
                <a:ext uri="{FF2B5EF4-FFF2-40B4-BE49-F238E27FC236}">
                  <a16:creationId xmlns:a16="http://schemas.microsoft.com/office/drawing/2014/main" id="{5882634D-7E5B-D607-BB5D-46057AC15419}"/>
                </a:ext>
              </a:extLst>
            </p:cNvPr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2735;p47">
            <a:extLst>
              <a:ext uri="{FF2B5EF4-FFF2-40B4-BE49-F238E27FC236}">
                <a16:creationId xmlns:a16="http://schemas.microsoft.com/office/drawing/2014/main" id="{806D5EE0-E51C-F6AF-5E1E-C282758E95AB}"/>
              </a:ext>
            </a:extLst>
          </p:cNvPr>
          <p:cNvSpPr/>
          <p:nvPr/>
        </p:nvSpPr>
        <p:spPr>
          <a:xfrm>
            <a:off x="6761988" y="768703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737;p47">
            <a:extLst>
              <a:ext uri="{FF2B5EF4-FFF2-40B4-BE49-F238E27FC236}">
                <a16:creationId xmlns:a16="http://schemas.microsoft.com/office/drawing/2014/main" id="{96E8C089-CF3C-F909-C75A-100972A58B9D}"/>
              </a:ext>
            </a:extLst>
          </p:cNvPr>
          <p:cNvGrpSpPr/>
          <p:nvPr/>
        </p:nvGrpSpPr>
        <p:grpSpPr>
          <a:xfrm>
            <a:off x="554572" y="1302083"/>
            <a:ext cx="763425" cy="1073975"/>
            <a:chOff x="1562375" y="2930113"/>
            <a:chExt cx="763425" cy="1073975"/>
          </a:xfrm>
        </p:grpSpPr>
        <p:sp>
          <p:nvSpPr>
            <p:cNvPr id="33" name="Google Shape;2738;p47">
              <a:extLst>
                <a:ext uri="{FF2B5EF4-FFF2-40B4-BE49-F238E27FC236}">
                  <a16:creationId xmlns:a16="http://schemas.microsoft.com/office/drawing/2014/main" id="{FCCEDDDE-F5B0-F95C-A881-5CAABFD4694A}"/>
                </a:ext>
              </a:extLst>
            </p:cNvPr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39;p47">
              <a:extLst>
                <a:ext uri="{FF2B5EF4-FFF2-40B4-BE49-F238E27FC236}">
                  <a16:creationId xmlns:a16="http://schemas.microsoft.com/office/drawing/2014/main" id="{6F34763C-62C6-F1B8-1836-F29D177F58A1}"/>
                </a:ext>
              </a:extLst>
            </p:cNvPr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40;p47">
              <a:extLst>
                <a:ext uri="{FF2B5EF4-FFF2-40B4-BE49-F238E27FC236}">
                  <a16:creationId xmlns:a16="http://schemas.microsoft.com/office/drawing/2014/main" id="{8E5FAE52-2100-57F3-BB92-1ED4E1A0AE53}"/>
                </a:ext>
              </a:extLst>
            </p:cNvPr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1" name="Google Shape;2737;p47">
            <a:extLst>
              <a:ext uri="{FF2B5EF4-FFF2-40B4-BE49-F238E27FC236}">
                <a16:creationId xmlns:a16="http://schemas.microsoft.com/office/drawing/2014/main" id="{8DB5BDC4-CE3F-E6FE-4F9F-2C8D328A8549}"/>
              </a:ext>
            </a:extLst>
          </p:cNvPr>
          <p:cNvGrpSpPr/>
          <p:nvPr/>
        </p:nvGrpSpPr>
        <p:grpSpPr>
          <a:xfrm>
            <a:off x="1149759" y="3467213"/>
            <a:ext cx="763425" cy="1073975"/>
            <a:chOff x="1562375" y="2930113"/>
            <a:chExt cx="763425" cy="1073975"/>
          </a:xfrm>
        </p:grpSpPr>
        <p:sp>
          <p:nvSpPr>
            <p:cNvPr id="3232" name="Google Shape;2738;p47">
              <a:extLst>
                <a:ext uri="{FF2B5EF4-FFF2-40B4-BE49-F238E27FC236}">
                  <a16:creationId xmlns:a16="http://schemas.microsoft.com/office/drawing/2014/main" id="{4ACEC0FC-801C-3492-DD88-D9B7539C1753}"/>
                </a:ext>
              </a:extLst>
            </p:cNvPr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2739;p47">
              <a:extLst>
                <a:ext uri="{FF2B5EF4-FFF2-40B4-BE49-F238E27FC236}">
                  <a16:creationId xmlns:a16="http://schemas.microsoft.com/office/drawing/2014/main" id="{0FA08533-7036-475D-26FF-75BD1D0380D6}"/>
                </a:ext>
              </a:extLst>
            </p:cNvPr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2740;p47">
              <a:extLst>
                <a:ext uri="{FF2B5EF4-FFF2-40B4-BE49-F238E27FC236}">
                  <a16:creationId xmlns:a16="http://schemas.microsoft.com/office/drawing/2014/main" id="{B0C55E95-8E5C-25A6-4A57-B26C9D8D9497}"/>
                </a:ext>
              </a:extLst>
            </p:cNvPr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2722;p47">
            <a:extLst>
              <a:ext uri="{FF2B5EF4-FFF2-40B4-BE49-F238E27FC236}">
                <a16:creationId xmlns:a16="http://schemas.microsoft.com/office/drawing/2014/main" id="{A0261569-2FFB-4F5E-D7CF-ED2F7C6CA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6934" y="605169"/>
            <a:ext cx="5187904" cy="5130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Put the words in the correct order.</a:t>
            </a:r>
            <a:endParaRPr sz="3600"/>
          </a:p>
        </p:txBody>
      </p:sp>
      <p:grpSp>
        <p:nvGrpSpPr>
          <p:cNvPr id="3235" name="Google Shape;4217;p102">
            <a:extLst>
              <a:ext uri="{FF2B5EF4-FFF2-40B4-BE49-F238E27FC236}">
                <a16:creationId xmlns:a16="http://schemas.microsoft.com/office/drawing/2014/main" id="{7DC82A44-109A-DDCE-697B-2FC6B5632572}"/>
              </a:ext>
            </a:extLst>
          </p:cNvPr>
          <p:cNvGrpSpPr/>
          <p:nvPr/>
        </p:nvGrpSpPr>
        <p:grpSpPr>
          <a:xfrm rot="-536064">
            <a:off x="-641808" y="3365724"/>
            <a:ext cx="1765351" cy="1991753"/>
            <a:chOff x="1917725" y="3910125"/>
            <a:chExt cx="1279950" cy="1444100"/>
          </a:xfrm>
        </p:grpSpPr>
        <p:sp>
          <p:nvSpPr>
            <p:cNvPr id="3236" name="Google Shape;4218;p102">
              <a:extLst>
                <a:ext uri="{FF2B5EF4-FFF2-40B4-BE49-F238E27FC236}">
                  <a16:creationId xmlns:a16="http://schemas.microsoft.com/office/drawing/2014/main" id="{6A644E32-72A0-0DF6-13C5-140F6E182DD7}"/>
                </a:ext>
              </a:extLst>
            </p:cNvPr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4219;p102">
              <a:extLst>
                <a:ext uri="{FF2B5EF4-FFF2-40B4-BE49-F238E27FC236}">
                  <a16:creationId xmlns:a16="http://schemas.microsoft.com/office/drawing/2014/main" id="{5BB512DC-BF49-8607-8021-224BF99C0B69}"/>
                </a:ext>
              </a:extLst>
            </p:cNvPr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4220;p102">
              <a:extLst>
                <a:ext uri="{FF2B5EF4-FFF2-40B4-BE49-F238E27FC236}">
                  <a16:creationId xmlns:a16="http://schemas.microsoft.com/office/drawing/2014/main" id="{F5BE2A97-2CD7-C592-885B-717187F4CB52}"/>
                </a:ext>
              </a:extLst>
            </p:cNvPr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4221;p102">
              <a:extLst>
                <a:ext uri="{FF2B5EF4-FFF2-40B4-BE49-F238E27FC236}">
                  <a16:creationId xmlns:a16="http://schemas.microsoft.com/office/drawing/2014/main" id="{866917A1-2819-B261-2511-126CF1499DD1}"/>
                </a:ext>
              </a:extLst>
            </p:cNvPr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4222;p102">
              <a:extLst>
                <a:ext uri="{FF2B5EF4-FFF2-40B4-BE49-F238E27FC236}">
                  <a16:creationId xmlns:a16="http://schemas.microsoft.com/office/drawing/2014/main" id="{716A4833-6483-2E88-ADE9-EC756202CE8D}"/>
                </a:ext>
              </a:extLst>
            </p:cNvPr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4223;p102">
              <a:extLst>
                <a:ext uri="{FF2B5EF4-FFF2-40B4-BE49-F238E27FC236}">
                  <a16:creationId xmlns:a16="http://schemas.microsoft.com/office/drawing/2014/main" id="{374EB46F-57F0-7F59-57E3-DF3476A4AAB1}"/>
                </a:ext>
              </a:extLst>
            </p:cNvPr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4224;p102">
              <a:extLst>
                <a:ext uri="{FF2B5EF4-FFF2-40B4-BE49-F238E27FC236}">
                  <a16:creationId xmlns:a16="http://schemas.microsoft.com/office/drawing/2014/main" id="{94BFA33F-4042-3196-C63B-F50669A66FB0}"/>
                </a:ext>
              </a:extLst>
            </p:cNvPr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4225;p102">
              <a:extLst>
                <a:ext uri="{FF2B5EF4-FFF2-40B4-BE49-F238E27FC236}">
                  <a16:creationId xmlns:a16="http://schemas.microsoft.com/office/drawing/2014/main" id="{E3DFC8DC-2973-0129-8D38-174A9E16F31F}"/>
                </a:ext>
              </a:extLst>
            </p:cNvPr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4226;p102">
              <a:extLst>
                <a:ext uri="{FF2B5EF4-FFF2-40B4-BE49-F238E27FC236}">
                  <a16:creationId xmlns:a16="http://schemas.microsoft.com/office/drawing/2014/main" id="{6CAD50AF-76C7-DD6A-344D-E744E5272967}"/>
                </a:ext>
              </a:extLst>
            </p:cNvPr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4227;p102">
              <a:extLst>
                <a:ext uri="{FF2B5EF4-FFF2-40B4-BE49-F238E27FC236}">
                  <a16:creationId xmlns:a16="http://schemas.microsoft.com/office/drawing/2014/main" id="{26AEE31E-ECCB-F7AB-15FB-46F95D0FACB7}"/>
                </a:ext>
              </a:extLst>
            </p:cNvPr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4228;p102">
              <a:extLst>
                <a:ext uri="{FF2B5EF4-FFF2-40B4-BE49-F238E27FC236}">
                  <a16:creationId xmlns:a16="http://schemas.microsoft.com/office/drawing/2014/main" id="{2DF89BD2-94D2-D589-4AAC-A897DCEF1120}"/>
                </a:ext>
              </a:extLst>
            </p:cNvPr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4229;p102">
              <a:extLst>
                <a:ext uri="{FF2B5EF4-FFF2-40B4-BE49-F238E27FC236}">
                  <a16:creationId xmlns:a16="http://schemas.microsoft.com/office/drawing/2014/main" id="{5974A3AB-410D-92A2-43CC-158075B03527}"/>
                </a:ext>
              </a:extLst>
            </p:cNvPr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4230;p102">
              <a:extLst>
                <a:ext uri="{FF2B5EF4-FFF2-40B4-BE49-F238E27FC236}">
                  <a16:creationId xmlns:a16="http://schemas.microsoft.com/office/drawing/2014/main" id="{FCC838AC-5C46-4344-C4C9-EB84B3A5C10E}"/>
                </a:ext>
              </a:extLst>
            </p:cNvPr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4231;p102">
              <a:extLst>
                <a:ext uri="{FF2B5EF4-FFF2-40B4-BE49-F238E27FC236}">
                  <a16:creationId xmlns:a16="http://schemas.microsoft.com/office/drawing/2014/main" id="{B604BC48-93FF-63CC-FAA9-0E40974FA702}"/>
                </a:ext>
              </a:extLst>
            </p:cNvPr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4232;p102">
              <a:extLst>
                <a:ext uri="{FF2B5EF4-FFF2-40B4-BE49-F238E27FC236}">
                  <a16:creationId xmlns:a16="http://schemas.microsoft.com/office/drawing/2014/main" id="{36E73C01-FC6A-A439-82E8-65D030D25859}"/>
                </a:ext>
              </a:extLst>
            </p:cNvPr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4233;p102">
              <a:extLst>
                <a:ext uri="{FF2B5EF4-FFF2-40B4-BE49-F238E27FC236}">
                  <a16:creationId xmlns:a16="http://schemas.microsoft.com/office/drawing/2014/main" id="{9CDF2C7F-CB78-A0AF-87DA-7CF4A17D9FE3}"/>
                </a:ext>
              </a:extLst>
            </p:cNvPr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4234;p102">
              <a:extLst>
                <a:ext uri="{FF2B5EF4-FFF2-40B4-BE49-F238E27FC236}">
                  <a16:creationId xmlns:a16="http://schemas.microsoft.com/office/drawing/2014/main" id="{AD3396F1-FFFF-A3A2-6E97-CAD126B5E0B9}"/>
                </a:ext>
              </a:extLst>
            </p:cNvPr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4235;p102">
              <a:extLst>
                <a:ext uri="{FF2B5EF4-FFF2-40B4-BE49-F238E27FC236}">
                  <a16:creationId xmlns:a16="http://schemas.microsoft.com/office/drawing/2014/main" id="{04E6E9EF-BD10-2A20-0EA7-CCF54FDD06A3}"/>
                </a:ext>
              </a:extLst>
            </p:cNvPr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4236;p102">
              <a:extLst>
                <a:ext uri="{FF2B5EF4-FFF2-40B4-BE49-F238E27FC236}">
                  <a16:creationId xmlns:a16="http://schemas.microsoft.com/office/drawing/2014/main" id="{CDF48B19-AAE8-AE36-B809-83C2CBC6F390}"/>
                </a:ext>
              </a:extLst>
            </p:cNvPr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4237;p102">
              <a:extLst>
                <a:ext uri="{FF2B5EF4-FFF2-40B4-BE49-F238E27FC236}">
                  <a16:creationId xmlns:a16="http://schemas.microsoft.com/office/drawing/2014/main" id="{6EA3CC21-6403-8074-FA38-AE303273352D}"/>
                </a:ext>
              </a:extLst>
            </p:cNvPr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4238;p102">
              <a:extLst>
                <a:ext uri="{FF2B5EF4-FFF2-40B4-BE49-F238E27FC236}">
                  <a16:creationId xmlns:a16="http://schemas.microsoft.com/office/drawing/2014/main" id="{81D36AA0-3587-875F-D3B6-5FF86174FD6E}"/>
                </a:ext>
              </a:extLst>
            </p:cNvPr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4239;p102">
              <a:extLst>
                <a:ext uri="{FF2B5EF4-FFF2-40B4-BE49-F238E27FC236}">
                  <a16:creationId xmlns:a16="http://schemas.microsoft.com/office/drawing/2014/main" id="{17C7F053-6304-6CA9-663A-73D0EF998AAF}"/>
                </a:ext>
              </a:extLst>
            </p:cNvPr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4240;p102">
              <a:extLst>
                <a:ext uri="{FF2B5EF4-FFF2-40B4-BE49-F238E27FC236}">
                  <a16:creationId xmlns:a16="http://schemas.microsoft.com/office/drawing/2014/main" id="{356CA4DA-FCB5-D1DA-BD31-D7CACAE9A7A3}"/>
                </a:ext>
              </a:extLst>
            </p:cNvPr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4241;p102">
              <a:extLst>
                <a:ext uri="{FF2B5EF4-FFF2-40B4-BE49-F238E27FC236}">
                  <a16:creationId xmlns:a16="http://schemas.microsoft.com/office/drawing/2014/main" id="{2CCEC09A-2542-54CE-5F7E-46495FB52C2C}"/>
                </a:ext>
              </a:extLst>
            </p:cNvPr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4242;p102">
              <a:extLst>
                <a:ext uri="{FF2B5EF4-FFF2-40B4-BE49-F238E27FC236}">
                  <a16:creationId xmlns:a16="http://schemas.microsoft.com/office/drawing/2014/main" id="{6FB9A01F-5E9F-0176-7258-B7435F6591CA}"/>
                </a:ext>
              </a:extLst>
            </p:cNvPr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4243;p102">
              <a:extLst>
                <a:ext uri="{FF2B5EF4-FFF2-40B4-BE49-F238E27FC236}">
                  <a16:creationId xmlns:a16="http://schemas.microsoft.com/office/drawing/2014/main" id="{19E3CCB4-D62E-5589-B06F-90B4A89EF4A6}"/>
                </a:ext>
              </a:extLst>
            </p:cNvPr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4244;p102">
              <a:extLst>
                <a:ext uri="{FF2B5EF4-FFF2-40B4-BE49-F238E27FC236}">
                  <a16:creationId xmlns:a16="http://schemas.microsoft.com/office/drawing/2014/main" id="{536DDD34-6C5D-CC1A-7D41-BCCA324C048C}"/>
                </a:ext>
              </a:extLst>
            </p:cNvPr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4245;p102">
              <a:extLst>
                <a:ext uri="{FF2B5EF4-FFF2-40B4-BE49-F238E27FC236}">
                  <a16:creationId xmlns:a16="http://schemas.microsoft.com/office/drawing/2014/main" id="{132475FA-2727-EB01-8FDF-D85FEBE1A189}"/>
                </a:ext>
              </a:extLst>
            </p:cNvPr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4246;p102">
              <a:extLst>
                <a:ext uri="{FF2B5EF4-FFF2-40B4-BE49-F238E27FC236}">
                  <a16:creationId xmlns:a16="http://schemas.microsoft.com/office/drawing/2014/main" id="{3C959D65-CD62-2DBD-A341-F86B66FB8524}"/>
                </a:ext>
              </a:extLst>
            </p:cNvPr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4247;p102">
              <a:extLst>
                <a:ext uri="{FF2B5EF4-FFF2-40B4-BE49-F238E27FC236}">
                  <a16:creationId xmlns:a16="http://schemas.microsoft.com/office/drawing/2014/main" id="{F45A3AB4-CC07-5D33-DDFF-5612623D8500}"/>
                </a:ext>
              </a:extLst>
            </p:cNvPr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4248;p102">
              <a:extLst>
                <a:ext uri="{FF2B5EF4-FFF2-40B4-BE49-F238E27FC236}">
                  <a16:creationId xmlns:a16="http://schemas.microsoft.com/office/drawing/2014/main" id="{93F95954-1202-CE8E-CBD5-8F2303259D2F}"/>
                </a:ext>
              </a:extLst>
            </p:cNvPr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4249;p102">
              <a:extLst>
                <a:ext uri="{FF2B5EF4-FFF2-40B4-BE49-F238E27FC236}">
                  <a16:creationId xmlns:a16="http://schemas.microsoft.com/office/drawing/2014/main" id="{49A82CBA-541A-D1BA-5C60-62618F875AB2}"/>
                </a:ext>
              </a:extLst>
            </p:cNvPr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4250;p102">
              <a:extLst>
                <a:ext uri="{FF2B5EF4-FFF2-40B4-BE49-F238E27FC236}">
                  <a16:creationId xmlns:a16="http://schemas.microsoft.com/office/drawing/2014/main" id="{A435B059-2792-58DE-A80C-BF6597AC0EF5}"/>
                </a:ext>
              </a:extLst>
            </p:cNvPr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4251;p102">
              <a:extLst>
                <a:ext uri="{FF2B5EF4-FFF2-40B4-BE49-F238E27FC236}">
                  <a16:creationId xmlns:a16="http://schemas.microsoft.com/office/drawing/2014/main" id="{7452C80B-9DC3-DE78-072B-1F251360F9C7}"/>
                </a:ext>
              </a:extLst>
            </p:cNvPr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4252;p102">
              <a:extLst>
                <a:ext uri="{FF2B5EF4-FFF2-40B4-BE49-F238E27FC236}">
                  <a16:creationId xmlns:a16="http://schemas.microsoft.com/office/drawing/2014/main" id="{C9499244-71CA-C8C0-6096-05BA78589A85}"/>
                </a:ext>
              </a:extLst>
            </p:cNvPr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4253;p102">
              <a:extLst>
                <a:ext uri="{FF2B5EF4-FFF2-40B4-BE49-F238E27FC236}">
                  <a16:creationId xmlns:a16="http://schemas.microsoft.com/office/drawing/2014/main" id="{F6EFA900-4DC2-93DC-2A26-4C8EBFE54CF4}"/>
                </a:ext>
              </a:extLst>
            </p:cNvPr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4254;p102">
              <a:extLst>
                <a:ext uri="{FF2B5EF4-FFF2-40B4-BE49-F238E27FC236}">
                  <a16:creationId xmlns:a16="http://schemas.microsoft.com/office/drawing/2014/main" id="{3E033B79-DDCC-B73D-36EE-437B3BD536E7}"/>
                </a:ext>
              </a:extLst>
            </p:cNvPr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4255;p102">
              <a:extLst>
                <a:ext uri="{FF2B5EF4-FFF2-40B4-BE49-F238E27FC236}">
                  <a16:creationId xmlns:a16="http://schemas.microsoft.com/office/drawing/2014/main" id="{9EF4E624-92B4-AD9E-13C6-1B3A22FC6C2F}"/>
                </a:ext>
              </a:extLst>
            </p:cNvPr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5" name="Google Shape;4204;p102">
            <a:extLst>
              <a:ext uri="{FF2B5EF4-FFF2-40B4-BE49-F238E27FC236}">
                <a16:creationId xmlns:a16="http://schemas.microsoft.com/office/drawing/2014/main" id="{5C5E8735-E29F-41A0-06BD-B5E58C1C3E4F}"/>
              </a:ext>
            </a:extLst>
          </p:cNvPr>
          <p:cNvGrpSpPr/>
          <p:nvPr/>
        </p:nvGrpSpPr>
        <p:grpSpPr>
          <a:xfrm rot="-536025">
            <a:off x="830216" y="1827544"/>
            <a:ext cx="1199732" cy="2229924"/>
            <a:chOff x="6622012" y="795963"/>
            <a:chExt cx="1304687" cy="2425262"/>
          </a:xfrm>
        </p:grpSpPr>
        <p:sp>
          <p:nvSpPr>
            <p:cNvPr id="3276" name="Google Shape;4205;p102">
              <a:extLst>
                <a:ext uri="{FF2B5EF4-FFF2-40B4-BE49-F238E27FC236}">
                  <a16:creationId xmlns:a16="http://schemas.microsoft.com/office/drawing/2014/main" id="{C7A3AB51-8B38-F8CD-47C3-673ABE0DAD87}"/>
                </a:ext>
              </a:extLst>
            </p:cNvPr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4206;p102">
              <a:extLst>
                <a:ext uri="{FF2B5EF4-FFF2-40B4-BE49-F238E27FC236}">
                  <a16:creationId xmlns:a16="http://schemas.microsoft.com/office/drawing/2014/main" id="{7512D027-EA1C-A201-87FF-14F2C0706FAD}"/>
                </a:ext>
              </a:extLst>
            </p:cNvPr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4207;p102">
              <a:extLst>
                <a:ext uri="{FF2B5EF4-FFF2-40B4-BE49-F238E27FC236}">
                  <a16:creationId xmlns:a16="http://schemas.microsoft.com/office/drawing/2014/main" id="{21A36206-BEFB-9516-AA6C-F9DAFEFDB113}"/>
                </a:ext>
              </a:extLst>
            </p:cNvPr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4208;p102">
              <a:extLst>
                <a:ext uri="{FF2B5EF4-FFF2-40B4-BE49-F238E27FC236}">
                  <a16:creationId xmlns:a16="http://schemas.microsoft.com/office/drawing/2014/main" id="{D2347FC7-10C2-C081-63E9-97A2D95B619B}"/>
                </a:ext>
              </a:extLst>
            </p:cNvPr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4209;p102">
              <a:extLst>
                <a:ext uri="{FF2B5EF4-FFF2-40B4-BE49-F238E27FC236}">
                  <a16:creationId xmlns:a16="http://schemas.microsoft.com/office/drawing/2014/main" id="{9C45D51C-4B2A-D876-C3ED-C18A37ECB453}"/>
                </a:ext>
              </a:extLst>
            </p:cNvPr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4210;p102">
              <a:extLst>
                <a:ext uri="{FF2B5EF4-FFF2-40B4-BE49-F238E27FC236}">
                  <a16:creationId xmlns:a16="http://schemas.microsoft.com/office/drawing/2014/main" id="{D62E49D8-8A5E-0C44-29F7-DF5CFE5890A0}"/>
                </a:ext>
              </a:extLst>
            </p:cNvPr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2" name="Google Shape;3352;p68">
            <a:extLst>
              <a:ext uri="{FF2B5EF4-FFF2-40B4-BE49-F238E27FC236}">
                <a16:creationId xmlns:a16="http://schemas.microsoft.com/office/drawing/2014/main" id="{0EF97B68-4D1A-8BE6-E0F9-92E3B6A8396E}"/>
              </a:ext>
            </a:extLst>
          </p:cNvPr>
          <p:cNvSpPr txBox="1">
            <a:spLocks/>
          </p:cNvSpPr>
          <p:nvPr/>
        </p:nvSpPr>
        <p:spPr>
          <a:xfrm>
            <a:off x="2371247" y="1588190"/>
            <a:ext cx="5444670" cy="50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pt-PT" sz="1800">
                <a:solidFill>
                  <a:srgbClr val="FF0000"/>
                </a:solidFill>
                <a:highlight>
                  <a:srgbClr val="FFFF00"/>
                </a:highlight>
              </a:rPr>
              <a:t>I have just come back from a vacation in Nha Trang.</a:t>
            </a:r>
          </a:p>
        </p:txBody>
      </p:sp>
      <p:sp>
        <p:nvSpPr>
          <p:cNvPr id="3283" name="Google Shape;3352;p68">
            <a:extLst>
              <a:ext uri="{FF2B5EF4-FFF2-40B4-BE49-F238E27FC236}">
                <a16:creationId xmlns:a16="http://schemas.microsoft.com/office/drawing/2014/main" id="{8D39FAE7-88B4-49B0-150B-5E382D7F8059}"/>
              </a:ext>
            </a:extLst>
          </p:cNvPr>
          <p:cNvSpPr txBox="1">
            <a:spLocks/>
          </p:cNvSpPr>
          <p:nvPr/>
        </p:nvSpPr>
        <p:spPr>
          <a:xfrm>
            <a:off x="2376905" y="2292531"/>
            <a:ext cx="5444670" cy="50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pt-PT" sz="1800">
                <a:solidFill>
                  <a:srgbClr val="FF0000"/>
                </a:solidFill>
                <a:highlight>
                  <a:srgbClr val="FFFF00"/>
                </a:highlight>
              </a:rPr>
              <a:t>Quoc Tu Giam was the first university in Viet Nam.</a:t>
            </a:r>
          </a:p>
        </p:txBody>
      </p:sp>
      <p:sp>
        <p:nvSpPr>
          <p:cNvPr id="3284" name="Google Shape;3352;p68">
            <a:extLst>
              <a:ext uri="{FF2B5EF4-FFF2-40B4-BE49-F238E27FC236}">
                <a16:creationId xmlns:a16="http://schemas.microsoft.com/office/drawing/2014/main" id="{54F3A20C-05EF-4031-B265-5D26FEA5B4D5}"/>
              </a:ext>
            </a:extLst>
          </p:cNvPr>
          <p:cNvSpPr txBox="1">
            <a:spLocks/>
          </p:cNvSpPr>
          <p:nvPr/>
        </p:nvSpPr>
        <p:spPr>
          <a:xfrm>
            <a:off x="2388221" y="2949048"/>
            <a:ext cx="5444670" cy="50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pt-PT" sz="1800">
                <a:solidFill>
                  <a:srgbClr val="FF0000"/>
                </a:solidFill>
                <a:highlight>
                  <a:srgbClr val="FFFF00"/>
                </a:highlight>
              </a:rPr>
              <a:t>There are six continents in the world.</a:t>
            </a:r>
          </a:p>
        </p:txBody>
      </p:sp>
      <p:sp>
        <p:nvSpPr>
          <p:cNvPr id="3285" name="Google Shape;3352;p68">
            <a:extLst>
              <a:ext uri="{FF2B5EF4-FFF2-40B4-BE49-F238E27FC236}">
                <a16:creationId xmlns:a16="http://schemas.microsoft.com/office/drawing/2014/main" id="{114581F9-87CA-43DF-432C-7C013D53B0F4}"/>
              </a:ext>
            </a:extLst>
          </p:cNvPr>
          <p:cNvSpPr txBox="1">
            <a:spLocks/>
          </p:cNvSpPr>
          <p:nvPr/>
        </p:nvSpPr>
        <p:spPr>
          <a:xfrm>
            <a:off x="2388221" y="3639057"/>
            <a:ext cx="5444670" cy="50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pt-PT" sz="1800">
                <a:solidFill>
                  <a:srgbClr val="FF0000"/>
                </a:solidFill>
                <a:highlight>
                  <a:srgbClr val="FFFF00"/>
                </a:highlight>
              </a:rPr>
              <a:t>It is the most famous tower in England.</a:t>
            </a:r>
          </a:p>
        </p:txBody>
      </p:sp>
      <p:sp>
        <p:nvSpPr>
          <p:cNvPr id="3286" name="Google Shape;3352;p68">
            <a:extLst>
              <a:ext uri="{FF2B5EF4-FFF2-40B4-BE49-F238E27FC236}">
                <a16:creationId xmlns:a16="http://schemas.microsoft.com/office/drawing/2014/main" id="{8E3C5ECB-F04C-3E29-166D-FCD58A561F40}"/>
              </a:ext>
            </a:extLst>
          </p:cNvPr>
          <p:cNvSpPr txBox="1">
            <a:spLocks/>
          </p:cNvSpPr>
          <p:nvPr/>
        </p:nvSpPr>
        <p:spPr>
          <a:xfrm>
            <a:off x="2374954" y="4290504"/>
            <a:ext cx="6066602" cy="50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pt-PT" sz="1800">
                <a:solidFill>
                  <a:srgbClr val="FF0000"/>
                </a:solidFill>
                <a:highlight>
                  <a:srgbClr val="FFFF00"/>
                </a:highlight>
              </a:rPr>
              <a:t>The building is new, but it looks more than 100 years old.</a:t>
            </a:r>
          </a:p>
        </p:txBody>
      </p:sp>
    </p:spTree>
    <p:extLst>
      <p:ext uri="{BB962C8B-B14F-4D97-AF65-F5344CB8AC3E}">
        <p14:creationId xmlns:p14="http://schemas.microsoft.com/office/powerpoint/2010/main" val="2162588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2" grpId="0"/>
      <p:bldP spid="3283" grpId="0"/>
      <p:bldP spid="3284" grpId="0"/>
      <p:bldP spid="3285" grpId="0"/>
      <p:bldP spid="32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23;p47">
            <a:extLst>
              <a:ext uri="{FF2B5EF4-FFF2-40B4-BE49-F238E27FC236}">
                <a16:creationId xmlns:a16="http://schemas.microsoft.com/office/drawing/2014/main" id="{5FB29209-4454-227D-0653-252B0A38660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6235" y="1167500"/>
            <a:ext cx="6552439" cy="35532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11113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1. </a:t>
            </a: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How delicious the food is! </a:t>
            </a:r>
          </a:p>
          <a:p>
            <a:pPr marL="0" lvl="0" indent="11113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What</a:t>
            </a:r>
          </a:p>
          <a:p>
            <a:pPr marL="0" lvl="0" indent="11113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2. </a:t>
            </a: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She owns a souvenir shop. </a:t>
            </a:r>
          </a:p>
          <a:p>
            <a:pPr marL="0" lvl="0" indent="11113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This souvenir shop</a:t>
            </a:r>
          </a:p>
          <a:p>
            <a:pPr marL="0" lvl="0" indent="11113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3. </a:t>
            </a: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Nam rode a bike to explore the city during his visit to Amsterdam. </a:t>
            </a:r>
          </a:p>
          <a:p>
            <a:pPr marL="0" lvl="0" indent="11113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Nam</a:t>
            </a:r>
          </a:p>
          <a:p>
            <a:pPr marL="0" lvl="0" indent="11113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4. </a:t>
            </a: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 met one of your classmates in Singapore last summer holiday. </a:t>
            </a:r>
          </a:p>
          <a:p>
            <a:pPr marL="0" lvl="0" indent="11113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 met</a:t>
            </a:r>
          </a:p>
          <a:p>
            <a:pPr marL="0" lvl="0" indent="11113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5. </a:t>
            </a: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 think that no city is more beautiful than Paris.</a:t>
            </a:r>
          </a:p>
          <a:p>
            <a:pPr marL="0" lvl="0" indent="11113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Paris is the</a:t>
            </a:r>
          </a:p>
        </p:txBody>
      </p:sp>
      <p:grpSp>
        <p:nvGrpSpPr>
          <p:cNvPr id="20" name="Google Shape;2729;p47">
            <a:extLst>
              <a:ext uri="{FF2B5EF4-FFF2-40B4-BE49-F238E27FC236}">
                <a16:creationId xmlns:a16="http://schemas.microsoft.com/office/drawing/2014/main" id="{53E082FC-1295-3CC1-68B2-A1CEFD785F47}"/>
              </a:ext>
            </a:extLst>
          </p:cNvPr>
          <p:cNvGrpSpPr/>
          <p:nvPr/>
        </p:nvGrpSpPr>
        <p:grpSpPr>
          <a:xfrm>
            <a:off x="656379" y="425070"/>
            <a:ext cx="868425" cy="514500"/>
            <a:chOff x="2575700" y="1885000"/>
            <a:chExt cx="868425" cy="514500"/>
          </a:xfrm>
        </p:grpSpPr>
        <p:sp>
          <p:nvSpPr>
            <p:cNvPr id="21" name="Google Shape;2730;p47">
              <a:extLst>
                <a:ext uri="{FF2B5EF4-FFF2-40B4-BE49-F238E27FC236}">
                  <a16:creationId xmlns:a16="http://schemas.microsoft.com/office/drawing/2014/main" id="{836913DE-5C75-1761-B6DE-E7959AB2CC03}"/>
                </a:ext>
              </a:extLst>
            </p:cNvPr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31;p47">
              <a:extLst>
                <a:ext uri="{FF2B5EF4-FFF2-40B4-BE49-F238E27FC236}">
                  <a16:creationId xmlns:a16="http://schemas.microsoft.com/office/drawing/2014/main" id="{6D547028-BC24-0EEC-A25E-7B6BE0DAB692}"/>
                </a:ext>
              </a:extLst>
            </p:cNvPr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32;p47">
              <a:extLst>
                <a:ext uri="{FF2B5EF4-FFF2-40B4-BE49-F238E27FC236}">
                  <a16:creationId xmlns:a16="http://schemas.microsoft.com/office/drawing/2014/main" id="{6115E8B0-69E8-740E-10CF-E8DB8C8310EF}"/>
                </a:ext>
              </a:extLst>
            </p:cNvPr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33;p47">
              <a:extLst>
                <a:ext uri="{FF2B5EF4-FFF2-40B4-BE49-F238E27FC236}">
                  <a16:creationId xmlns:a16="http://schemas.microsoft.com/office/drawing/2014/main" id="{5882634D-7E5B-D607-BB5D-46057AC15419}"/>
                </a:ext>
              </a:extLst>
            </p:cNvPr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6;p47">
            <a:extLst>
              <a:ext uri="{FF2B5EF4-FFF2-40B4-BE49-F238E27FC236}">
                <a16:creationId xmlns:a16="http://schemas.microsoft.com/office/drawing/2014/main" id="{05543989-861C-2319-BCA8-3D7289B9E038}"/>
              </a:ext>
            </a:extLst>
          </p:cNvPr>
          <p:cNvSpPr/>
          <p:nvPr/>
        </p:nvSpPr>
        <p:spPr>
          <a:xfrm>
            <a:off x="682119" y="754868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722;p47">
            <a:extLst>
              <a:ext uri="{FF2B5EF4-FFF2-40B4-BE49-F238E27FC236}">
                <a16:creationId xmlns:a16="http://schemas.microsoft.com/office/drawing/2014/main" id="{A0261569-2FFB-4F5E-D7CF-ED2F7C6CA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6228" y="682320"/>
            <a:ext cx="6819462" cy="5130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Rewrite the following sentence without changing their meaning.</a:t>
            </a:r>
            <a:endParaRPr sz="3600"/>
          </a:p>
        </p:txBody>
      </p:sp>
      <p:grpSp>
        <p:nvGrpSpPr>
          <p:cNvPr id="2" name="Google Shape;4814;p105">
            <a:extLst>
              <a:ext uri="{FF2B5EF4-FFF2-40B4-BE49-F238E27FC236}">
                <a16:creationId xmlns:a16="http://schemas.microsoft.com/office/drawing/2014/main" id="{3542A279-7C70-4EC7-C421-D738F9AA71C4}"/>
              </a:ext>
            </a:extLst>
          </p:cNvPr>
          <p:cNvGrpSpPr/>
          <p:nvPr/>
        </p:nvGrpSpPr>
        <p:grpSpPr>
          <a:xfrm>
            <a:off x="6891340" y="1740512"/>
            <a:ext cx="1116175" cy="1662475"/>
            <a:chOff x="6148550" y="567525"/>
            <a:chExt cx="1116175" cy="1662475"/>
          </a:xfrm>
        </p:grpSpPr>
        <p:sp>
          <p:nvSpPr>
            <p:cNvPr id="3" name="Google Shape;4815;p105">
              <a:extLst>
                <a:ext uri="{FF2B5EF4-FFF2-40B4-BE49-F238E27FC236}">
                  <a16:creationId xmlns:a16="http://schemas.microsoft.com/office/drawing/2014/main" id="{842AE2C6-F5B4-6654-69ED-AC77A1FB5E83}"/>
                </a:ext>
              </a:extLst>
            </p:cNvPr>
            <p:cNvSpPr/>
            <p:nvPr/>
          </p:nvSpPr>
          <p:spPr>
            <a:xfrm>
              <a:off x="6148550" y="567525"/>
              <a:ext cx="1116175" cy="1662475"/>
            </a:xfrm>
            <a:custGeom>
              <a:avLst/>
              <a:gdLst/>
              <a:ahLst/>
              <a:cxnLst/>
              <a:rect l="l" t="t" r="r" b="b"/>
              <a:pathLst>
                <a:path w="44647" h="66499" extrusionOk="0">
                  <a:moveTo>
                    <a:pt x="17351" y="16777"/>
                  </a:moveTo>
                  <a:cubicBezTo>
                    <a:pt x="17699" y="17203"/>
                    <a:pt x="18132" y="17421"/>
                    <a:pt x="18321" y="17274"/>
                  </a:cubicBezTo>
                  <a:cubicBezTo>
                    <a:pt x="18504" y="17120"/>
                    <a:pt x="18373" y="16648"/>
                    <a:pt x="18018" y="16227"/>
                  </a:cubicBezTo>
                  <a:cubicBezTo>
                    <a:pt x="17671" y="15802"/>
                    <a:pt x="17238" y="15576"/>
                    <a:pt x="17049" y="15731"/>
                  </a:cubicBezTo>
                  <a:cubicBezTo>
                    <a:pt x="16866" y="15884"/>
                    <a:pt x="17002" y="16351"/>
                    <a:pt x="17351" y="16777"/>
                  </a:cubicBezTo>
                  <a:close/>
                  <a:moveTo>
                    <a:pt x="35724" y="23237"/>
                  </a:moveTo>
                  <a:cubicBezTo>
                    <a:pt x="35795" y="23291"/>
                    <a:pt x="35908" y="23285"/>
                    <a:pt x="35962" y="23214"/>
                  </a:cubicBezTo>
                  <a:cubicBezTo>
                    <a:pt x="36050" y="23101"/>
                    <a:pt x="36192" y="23030"/>
                    <a:pt x="36263" y="22895"/>
                  </a:cubicBezTo>
                  <a:cubicBezTo>
                    <a:pt x="36281" y="22852"/>
                    <a:pt x="36263" y="22794"/>
                    <a:pt x="36216" y="22775"/>
                  </a:cubicBezTo>
                  <a:cubicBezTo>
                    <a:pt x="36180" y="22758"/>
                    <a:pt x="36145" y="22764"/>
                    <a:pt x="36109" y="22758"/>
                  </a:cubicBezTo>
                  <a:cubicBezTo>
                    <a:pt x="36038" y="22740"/>
                    <a:pt x="35979" y="22775"/>
                    <a:pt x="35920" y="22805"/>
                  </a:cubicBezTo>
                  <a:cubicBezTo>
                    <a:pt x="35837" y="22852"/>
                    <a:pt x="35766" y="22923"/>
                    <a:pt x="35707" y="23001"/>
                  </a:cubicBezTo>
                  <a:cubicBezTo>
                    <a:pt x="35653" y="23072"/>
                    <a:pt x="35653" y="23172"/>
                    <a:pt x="35724" y="23237"/>
                  </a:cubicBezTo>
                  <a:close/>
                  <a:moveTo>
                    <a:pt x="35885" y="23788"/>
                  </a:moveTo>
                  <a:cubicBezTo>
                    <a:pt x="35773" y="23859"/>
                    <a:pt x="35849" y="24018"/>
                    <a:pt x="35967" y="24012"/>
                  </a:cubicBezTo>
                  <a:cubicBezTo>
                    <a:pt x="36145" y="24001"/>
                    <a:pt x="36458" y="23859"/>
                    <a:pt x="36464" y="23651"/>
                  </a:cubicBezTo>
                  <a:lnTo>
                    <a:pt x="36464" y="23657"/>
                  </a:lnTo>
                  <a:cubicBezTo>
                    <a:pt x="36470" y="23605"/>
                    <a:pt x="36464" y="23527"/>
                    <a:pt x="36399" y="23515"/>
                  </a:cubicBezTo>
                  <a:cubicBezTo>
                    <a:pt x="36334" y="23504"/>
                    <a:pt x="36270" y="23551"/>
                    <a:pt x="36210" y="23586"/>
                  </a:cubicBezTo>
                  <a:cubicBezTo>
                    <a:pt x="36156" y="23622"/>
                    <a:pt x="36098" y="23663"/>
                    <a:pt x="36038" y="23698"/>
                  </a:cubicBezTo>
                  <a:cubicBezTo>
                    <a:pt x="35991" y="23734"/>
                    <a:pt x="35932" y="23758"/>
                    <a:pt x="35885" y="23788"/>
                  </a:cubicBezTo>
                  <a:close/>
                  <a:moveTo>
                    <a:pt x="35607" y="24882"/>
                  </a:moveTo>
                  <a:cubicBezTo>
                    <a:pt x="35506" y="24929"/>
                    <a:pt x="35530" y="25101"/>
                    <a:pt x="35648" y="25077"/>
                  </a:cubicBezTo>
                  <a:cubicBezTo>
                    <a:pt x="35902" y="25036"/>
                    <a:pt x="36133" y="24918"/>
                    <a:pt x="36346" y="24769"/>
                  </a:cubicBezTo>
                  <a:cubicBezTo>
                    <a:pt x="36518" y="24645"/>
                    <a:pt x="36713" y="24414"/>
                    <a:pt x="36718" y="24195"/>
                  </a:cubicBezTo>
                  <a:cubicBezTo>
                    <a:pt x="36718" y="24154"/>
                    <a:pt x="36660" y="24137"/>
                    <a:pt x="36630" y="24154"/>
                  </a:cubicBezTo>
                  <a:cubicBezTo>
                    <a:pt x="36565" y="24208"/>
                    <a:pt x="36518" y="24261"/>
                    <a:pt x="36464" y="24326"/>
                  </a:cubicBezTo>
                  <a:cubicBezTo>
                    <a:pt x="36393" y="24427"/>
                    <a:pt x="36292" y="24492"/>
                    <a:pt x="36199" y="24563"/>
                  </a:cubicBezTo>
                  <a:cubicBezTo>
                    <a:pt x="36021" y="24705"/>
                    <a:pt x="35814" y="24787"/>
                    <a:pt x="35607" y="24882"/>
                  </a:cubicBezTo>
                  <a:close/>
                  <a:moveTo>
                    <a:pt x="43148" y="61767"/>
                  </a:moveTo>
                  <a:cubicBezTo>
                    <a:pt x="43102" y="61743"/>
                    <a:pt x="43042" y="61718"/>
                    <a:pt x="42989" y="61731"/>
                  </a:cubicBezTo>
                  <a:cubicBezTo>
                    <a:pt x="42936" y="61743"/>
                    <a:pt x="42889" y="61754"/>
                    <a:pt x="42847" y="61802"/>
                  </a:cubicBezTo>
                  <a:cubicBezTo>
                    <a:pt x="42801" y="61860"/>
                    <a:pt x="42782" y="61944"/>
                    <a:pt x="42812" y="62015"/>
                  </a:cubicBezTo>
                  <a:cubicBezTo>
                    <a:pt x="42836" y="62086"/>
                    <a:pt x="42900" y="62139"/>
                    <a:pt x="42978" y="62151"/>
                  </a:cubicBezTo>
                  <a:cubicBezTo>
                    <a:pt x="43019" y="62157"/>
                    <a:pt x="43060" y="62151"/>
                    <a:pt x="43096" y="62139"/>
                  </a:cubicBezTo>
                  <a:cubicBezTo>
                    <a:pt x="43178" y="62122"/>
                    <a:pt x="43249" y="62062"/>
                    <a:pt x="43262" y="61974"/>
                  </a:cubicBezTo>
                  <a:cubicBezTo>
                    <a:pt x="43279" y="61885"/>
                    <a:pt x="43232" y="61808"/>
                    <a:pt x="43148" y="61767"/>
                  </a:cubicBezTo>
                  <a:close/>
                  <a:moveTo>
                    <a:pt x="44497" y="60317"/>
                  </a:moveTo>
                  <a:cubicBezTo>
                    <a:pt x="44172" y="60654"/>
                    <a:pt x="43675" y="60879"/>
                    <a:pt x="43432" y="61287"/>
                  </a:cubicBezTo>
                  <a:cubicBezTo>
                    <a:pt x="43410" y="61328"/>
                    <a:pt x="43451" y="61393"/>
                    <a:pt x="43498" y="61382"/>
                  </a:cubicBezTo>
                  <a:cubicBezTo>
                    <a:pt x="44000" y="61270"/>
                    <a:pt x="44273" y="60749"/>
                    <a:pt x="44592" y="60394"/>
                  </a:cubicBezTo>
                  <a:cubicBezTo>
                    <a:pt x="44646" y="60334"/>
                    <a:pt x="44557" y="60257"/>
                    <a:pt x="44497" y="60317"/>
                  </a:cubicBezTo>
                  <a:close/>
                  <a:moveTo>
                    <a:pt x="42238" y="59454"/>
                  </a:moveTo>
                  <a:cubicBezTo>
                    <a:pt x="42315" y="59518"/>
                    <a:pt x="42392" y="59447"/>
                    <a:pt x="42433" y="59383"/>
                  </a:cubicBezTo>
                  <a:cubicBezTo>
                    <a:pt x="42487" y="59299"/>
                    <a:pt x="42545" y="59228"/>
                    <a:pt x="42629" y="59170"/>
                  </a:cubicBezTo>
                  <a:cubicBezTo>
                    <a:pt x="42771" y="59063"/>
                    <a:pt x="42610" y="58843"/>
                    <a:pt x="42468" y="58950"/>
                  </a:cubicBezTo>
                  <a:cubicBezTo>
                    <a:pt x="42380" y="59010"/>
                    <a:pt x="42291" y="59086"/>
                    <a:pt x="42238" y="59181"/>
                  </a:cubicBezTo>
                  <a:cubicBezTo>
                    <a:pt x="42190" y="59258"/>
                    <a:pt x="42155" y="59389"/>
                    <a:pt x="42238" y="59454"/>
                  </a:cubicBezTo>
                  <a:close/>
                  <a:moveTo>
                    <a:pt x="43090" y="59755"/>
                  </a:moveTo>
                  <a:cubicBezTo>
                    <a:pt x="43137" y="59702"/>
                    <a:pt x="43148" y="59619"/>
                    <a:pt x="43178" y="59553"/>
                  </a:cubicBezTo>
                  <a:cubicBezTo>
                    <a:pt x="43197" y="59506"/>
                    <a:pt x="43238" y="59477"/>
                    <a:pt x="43290" y="59460"/>
                  </a:cubicBezTo>
                  <a:cubicBezTo>
                    <a:pt x="43404" y="59418"/>
                    <a:pt x="43339" y="59252"/>
                    <a:pt x="43219" y="59282"/>
                  </a:cubicBezTo>
                  <a:cubicBezTo>
                    <a:pt x="43049" y="59335"/>
                    <a:pt x="42859" y="59531"/>
                    <a:pt x="42913" y="59725"/>
                  </a:cubicBezTo>
                  <a:cubicBezTo>
                    <a:pt x="42936" y="59802"/>
                    <a:pt x="43042" y="59809"/>
                    <a:pt x="43090" y="59755"/>
                  </a:cubicBezTo>
                  <a:close/>
                  <a:moveTo>
                    <a:pt x="27407" y="63394"/>
                  </a:moveTo>
                  <a:cubicBezTo>
                    <a:pt x="27484" y="63387"/>
                    <a:pt x="27544" y="63334"/>
                    <a:pt x="27591" y="63280"/>
                  </a:cubicBezTo>
                  <a:cubicBezTo>
                    <a:pt x="27626" y="63252"/>
                    <a:pt x="27667" y="63239"/>
                    <a:pt x="27733" y="63245"/>
                  </a:cubicBezTo>
                  <a:cubicBezTo>
                    <a:pt x="27893" y="63269"/>
                    <a:pt x="27934" y="63020"/>
                    <a:pt x="27774" y="62996"/>
                  </a:cubicBezTo>
                  <a:cubicBezTo>
                    <a:pt x="27656" y="62979"/>
                    <a:pt x="27549" y="62996"/>
                    <a:pt x="27454" y="63067"/>
                  </a:cubicBezTo>
                  <a:cubicBezTo>
                    <a:pt x="27366" y="63133"/>
                    <a:pt x="27295" y="63233"/>
                    <a:pt x="27331" y="63340"/>
                  </a:cubicBezTo>
                  <a:cubicBezTo>
                    <a:pt x="27336" y="63375"/>
                    <a:pt x="27378" y="63394"/>
                    <a:pt x="27407" y="63394"/>
                  </a:cubicBezTo>
                  <a:close/>
                  <a:moveTo>
                    <a:pt x="27833" y="63962"/>
                  </a:moveTo>
                  <a:cubicBezTo>
                    <a:pt x="27910" y="63913"/>
                    <a:pt x="27975" y="63837"/>
                    <a:pt x="28041" y="63771"/>
                  </a:cubicBezTo>
                  <a:cubicBezTo>
                    <a:pt x="28099" y="63719"/>
                    <a:pt x="28164" y="63678"/>
                    <a:pt x="28200" y="63612"/>
                  </a:cubicBezTo>
                  <a:cubicBezTo>
                    <a:pt x="28212" y="63600"/>
                    <a:pt x="28224" y="63588"/>
                    <a:pt x="28235" y="63583"/>
                  </a:cubicBezTo>
                  <a:cubicBezTo>
                    <a:pt x="28306" y="63536"/>
                    <a:pt x="28259" y="63429"/>
                    <a:pt x="28183" y="63435"/>
                  </a:cubicBezTo>
                  <a:lnTo>
                    <a:pt x="28123" y="63435"/>
                  </a:lnTo>
                  <a:cubicBezTo>
                    <a:pt x="28158" y="63446"/>
                    <a:pt x="28153" y="63446"/>
                    <a:pt x="28117" y="63435"/>
                  </a:cubicBezTo>
                  <a:cubicBezTo>
                    <a:pt x="28099" y="63429"/>
                    <a:pt x="28076" y="63429"/>
                    <a:pt x="28058" y="63435"/>
                  </a:cubicBezTo>
                  <a:cubicBezTo>
                    <a:pt x="27992" y="63446"/>
                    <a:pt x="27934" y="63482"/>
                    <a:pt x="27880" y="63517"/>
                  </a:cubicBezTo>
                  <a:cubicBezTo>
                    <a:pt x="27762" y="63588"/>
                    <a:pt x="27656" y="63700"/>
                    <a:pt x="27637" y="63837"/>
                  </a:cubicBezTo>
                  <a:cubicBezTo>
                    <a:pt x="27620" y="63949"/>
                    <a:pt x="27738" y="64020"/>
                    <a:pt x="27833" y="63962"/>
                  </a:cubicBezTo>
                  <a:close/>
                  <a:moveTo>
                    <a:pt x="20893" y="49142"/>
                  </a:moveTo>
                  <a:cubicBezTo>
                    <a:pt x="20858" y="49125"/>
                    <a:pt x="20822" y="49118"/>
                    <a:pt x="20794" y="49101"/>
                  </a:cubicBezTo>
                  <a:cubicBezTo>
                    <a:pt x="20787" y="49095"/>
                    <a:pt x="20781" y="49095"/>
                    <a:pt x="20770" y="49090"/>
                  </a:cubicBezTo>
                  <a:cubicBezTo>
                    <a:pt x="20759" y="49065"/>
                    <a:pt x="20740" y="49047"/>
                    <a:pt x="20710" y="49041"/>
                  </a:cubicBezTo>
                  <a:cubicBezTo>
                    <a:pt x="20669" y="49036"/>
                    <a:pt x="20617" y="49060"/>
                    <a:pt x="20598" y="49101"/>
                  </a:cubicBezTo>
                  <a:cubicBezTo>
                    <a:pt x="20592" y="49125"/>
                    <a:pt x="20587" y="49148"/>
                    <a:pt x="20592" y="49172"/>
                  </a:cubicBezTo>
                  <a:cubicBezTo>
                    <a:pt x="20587" y="49196"/>
                    <a:pt x="20592" y="49224"/>
                    <a:pt x="20610" y="49254"/>
                  </a:cubicBezTo>
                  <a:cubicBezTo>
                    <a:pt x="20658" y="49331"/>
                    <a:pt x="20734" y="49391"/>
                    <a:pt x="20822" y="49415"/>
                  </a:cubicBezTo>
                  <a:cubicBezTo>
                    <a:pt x="20906" y="49437"/>
                    <a:pt x="21048" y="49450"/>
                    <a:pt x="21065" y="49338"/>
                  </a:cubicBezTo>
                  <a:cubicBezTo>
                    <a:pt x="21089" y="49224"/>
                    <a:pt x="20964" y="49183"/>
                    <a:pt x="20893" y="49142"/>
                  </a:cubicBezTo>
                  <a:close/>
                  <a:moveTo>
                    <a:pt x="20723" y="49544"/>
                  </a:moveTo>
                  <a:cubicBezTo>
                    <a:pt x="20751" y="49568"/>
                    <a:pt x="20764" y="49598"/>
                    <a:pt x="20781" y="49622"/>
                  </a:cubicBezTo>
                  <a:cubicBezTo>
                    <a:pt x="20794" y="49650"/>
                    <a:pt x="20794" y="49686"/>
                    <a:pt x="20764" y="49710"/>
                  </a:cubicBezTo>
                  <a:cubicBezTo>
                    <a:pt x="20557" y="49858"/>
                    <a:pt x="20290" y="49568"/>
                    <a:pt x="20238" y="49379"/>
                  </a:cubicBezTo>
                  <a:cubicBezTo>
                    <a:pt x="20196" y="49237"/>
                    <a:pt x="20391" y="49161"/>
                    <a:pt x="20445" y="49295"/>
                  </a:cubicBezTo>
                  <a:cubicBezTo>
                    <a:pt x="20475" y="49373"/>
                    <a:pt x="20539" y="49432"/>
                    <a:pt x="20604" y="49473"/>
                  </a:cubicBezTo>
                  <a:cubicBezTo>
                    <a:pt x="20645" y="49503"/>
                    <a:pt x="20688" y="49521"/>
                    <a:pt x="20723" y="49544"/>
                  </a:cubicBezTo>
                  <a:close/>
                  <a:moveTo>
                    <a:pt x="36985" y="42268"/>
                  </a:moveTo>
                  <a:cubicBezTo>
                    <a:pt x="37073" y="42275"/>
                    <a:pt x="37157" y="42226"/>
                    <a:pt x="37174" y="42133"/>
                  </a:cubicBezTo>
                  <a:cubicBezTo>
                    <a:pt x="37193" y="42043"/>
                    <a:pt x="37127" y="41967"/>
                    <a:pt x="37043" y="41948"/>
                  </a:cubicBezTo>
                  <a:cubicBezTo>
                    <a:pt x="36937" y="41920"/>
                    <a:pt x="36778" y="41854"/>
                    <a:pt x="36683" y="41931"/>
                  </a:cubicBezTo>
                  <a:cubicBezTo>
                    <a:pt x="36612" y="41991"/>
                    <a:pt x="36595" y="42084"/>
                    <a:pt x="36642" y="42161"/>
                  </a:cubicBezTo>
                  <a:cubicBezTo>
                    <a:pt x="36707" y="42262"/>
                    <a:pt x="36879" y="42256"/>
                    <a:pt x="36985" y="42268"/>
                  </a:cubicBezTo>
                  <a:close/>
                  <a:moveTo>
                    <a:pt x="36505" y="42759"/>
                  </a:moveTo>
                  <a:cubicBezTo>
                    <a:pt x="36488" y="42783"/>
                    <a:pt x="36494" y="42824"/>
                    <a:pt x="36511" y="42843"/>
                  </a:cubicBezTo>
                  <a:cubicBezTo>
                    <a:pt x="36600" y="42942"/>
                    <a:pt x="36707" y="42931"/>
                    <a:pt x="36838" y="42919"/>
                  </a:cubicBezTo>
                  <a:cubicBezTo>
                    <a:pt x="36985" y="42901"/>
                    <a:pt x="37139" y="42884"/>
                    <a:pt x="37286" y="42889"/>
                  </a:cubicBezTo>
                  <a:cubicBezTo>
                    <a:pt x="37417" y="42895"/>
                    <a:pt x="37398" y="42712"/>
                    <a:pt x="37299" y="42682"/>
                  </a:cubicBezTo>
                  <a:cubicBezTo>
                    <a:pt x="37150" y="42641"/>
                    <a:pt x="37002" y="42622"/>
                    <a:pt x="36849" y="42630"/>
                  </a:cubicBezTo>
                  <a:cubicBezTo>
                    <a:pt x="36713" y="42630"/>
                    <a:pt x="36582" y="42630"/>
                    <a:pt x="36505" y="42759"/>
                  </a:cubicBezTo>
                  <a:close/>
                  <a:moveTo>
                    <a:pt x="36281" y="43498"/>
                  </a:moveTo>
                  <a:cubicBezTo>
                    <a:pt x="36458" y="43493"/>
                    <a:pt x="36636" y="43481"/>
                    <a:pt x="36813" y="43469"/>
                  </a:cubicBezTo>
                  <a:cubicBezTo>
                    <a:pt x="36980" y="43463"/>
                    <a:pt x="37185" y="43446"/>
                    <a:pt x="37352" y="43487"/>
                  </a:cubicBezTo>
                  <a:cubicBezTo>
                    <a:pt x="37411" y="43504"/>
                    <a:pt x="37434" y="43410"/>
                    <a:pt x="37381" y="43386"/>
                  </a:cubicBezTo>
                  <a:cubicBezTo>
                    <a:pt x="37204" y="43310"/>
                    <a:pt x="37056" y="43226"/>
                    <a:pt x="36855" y="43220"/>
                  </a:cubicBezTo>
                  <a:cubicBezTo>
                    <a:pt x="36612" y="43215"/>
                    <a:pt x="36434" y="43244"/>
                    <a:pt x="36246" y="43392"/>
                  </a:cubicBezTo>
                  <a:cubicBezTo>
                    <a:pt x="36199" y="43427"/>
                    <a:pt x="36227" y="43498"/>
                    <a:pt x="36281" y="43498"/>
                  </a:cubicBezTo>
                  <a:close/>
                  <a:moveTo>
                    <a:pt x="21355" y="58204"/>
                  </a:moveTo>
                  <a:cubicBezTo>
                    <a:pt x="21592" y="58247"/>
                    <a:pt x="21652" y="57885"/>
                    <a:pt x="21420" y="57844"/>
                  </a:cubicBezTo>
                  <a:cubicBezTo>
                    <a:pt x="21185" y="57808"/>
                    <a:pt x="21125" y="58169"/>
                    <a:pt x="21355" y="58204"/>
                  </a:cubicBezTo>
                  <a:close/>
                  <a:moveTo>
                    <a:pt x="20705" y="56844"/>
                  </a:moveTo>
                  <a:cubicBezTo>
                    <a:pt x="20546" y="56643"/>
                    <a:pt x="20409" y="56430"/>
                    <a:pt x="20279" y="56211"/>
                  </a:cubicBezTo>
                  <a:cubicBezTo>
                    <a:pt x="20196" y="56063"/>
                    <a:pt x="19971" y="56194"/>
                    <a:pt x="20025" y="56342"/>
                  </a:cubicBezTo>
                  <a:cubicBezTo>
                    <a:pt x="20107" y="56579"/>
                    <a:pt x="20238" y="56785"/>
                    <a:pt x="20380" y="56981"/>
                  </a:cubicBezTo>
                  <a:cubicBezTo>
                    <a:pt x="20533" y="57194"/>
                    <a:pt x="20693" y="57431"/>
                    <a:pt x="20947" y="57519"/>
                  </a:cubicBezTo>
                  <a:cubicBezTo>
                    <a:pt x="20994" y="57537"/>
                    <a:pt x="21071" y="57507"/>
                    <a:pt x="21060" y="57442"/>
                  </a:cubicBezTo>
                  <a:cubicBezTo>
                    <a:pt x="21013" y="57199"/>
                    <a:pt x="20847" y="57027"/>
                    <a:pt x="20705" y="56844"/>
                  </a:cubicBezTo>
                  <a:close/>
                  <a:moveTo>
                    <a:pt x="25166" y="53597"/>
                  </a:moveTo>
                  <a:cubicBezTo>
                    <a:pt x="25076" y="53603"/>
                    <a:pt x="25024" y="53661"/>
                    <a:pt x="24999" y="53739"/>
                  </a:cubicBezTo>
                  <a:cubicBezTo>
                    <a:pt x="24988" y="53786"/>
                    <a:pt x="25024" y="53839"/>
                    <a:pt x="25059" y="53857"/>
                  </a:cubicBezTo>
                  <a:cubicBezTo>
                    <a:pt x="25095" y="53874"/>
                    <a:pt x="25141" y="53869"/>
                    <a:pt x="25171" y="53851"/>
                  </a:cubicBezTo>
                  <a:cubicBezTo>
                    <a:pt x="25188" y="53851"/>
                    <a:pt x="25201" y="53851"/>
                    <a:pt x="25218" y="53846"/>
                  </a:cubicBezTo>
                  <a:cubicBezTo>
                    <a:pt x="25259" y="53827"/>
                    <a:pt x="25289" y="53792"/>
                    <a:pt x="25302" y="53745"/>
                  </a:cubicBezTo>
                  <a:cubicBezTo>
                    <a:pt x="25313" y="53661"/>
                    <a:pt x="25242" y="53590"/>
                    <a:pt x="25166" y="53597"/>
                  </a:cubicBezTo>
                  <a:close/>
                  <a:moveTo>
                    <a:pt x="25330" y="53147"/>
                  </a:moveTo>
                  <a:cubicBezTo>
                    <a:pt x="25325" y="53088"/>
                    <a:pt x="25259" y="53022"/>
                    <a:pt x="25195" y="53035"/>
                  </a:cubicBezTo>
                  <a:cubicBezTo>
                    <a:pt x="25076" y="53065"/>
                    <a:pt x="24953" y="53100"/>
                    <a:pt x="24840" y="53142"/>
                  </a:cubicBezTo>
                  <a:cubicBezTo>
                    <a:pt x="24656" y="53213"/>
                    <a:pt x="24762" y="53478"/>
                    <a:pt x="24947" y="53426"/>
                  </a:cubicBezTo>
                  <a:cubicBezTo>
                    <a:pt x="25053" y="53390"/>
                    <a:pt x="25147" y="53319"/>
                    <a:pt x="25254" y="53271"/>
                  </a:cubicBezTo>
                  <a:cubicBezTo>
                    <a:pt x="25302" y="53254"/>
                    <a:pt x="25337" y="53200"/>
                    <a:pt x="25330" y="53147"/>
                  </a:cubicBezTo>
                  <a:close/>
                  <a:moveTo>
                    <a:pt x="25444" y="52550"/>
                  </a:moveTo>
                  <a:cubicBezTo>
                    <a:pt x="25224" y="52508"/>
                    <a:pt x="25018" y="52490"/>
                    <a:pt x="24798" y="52484"/>
                  </a:cubicBezTo>
                  <a:cubicBezTo>
                    <a:pt x="24663" y="52484"/>
                    <a:pt x="24361" y="52432"/>
                    <a:pt x="24325" y="52626"/>
                  </a:cubicBezTo>
                  <a:cubicBezTo>
                    <a:pt x="24273" y="52940"/>
                    <a:pt x="25283" y="52733"/>
                    <a:pt x="25437" y="52703"/>
                  </a:cubicBezTo>
                  <a:cubicBezTo>
                    <a:pt x="25515" y="52680"/>
                    <a:pt x="25532" y="52568"/>
                    <a:pt x="25444" y="52550"/>
                  </a:cubicBezTo>
                  <a:close/>
                  <a:moveTo>
                    <a:pt x="37008" y="54029"/>
                  </a:moveTo>
                  <a:cubicBezTo>
                    <a:pt x="36997" y="54035"/>
                    <a:pt x="37021" y="54029"/>
                    <a:pt x="37008" y="54029"/>
                  </a:cubicBezTo>
                  <a:lnTo>
                    <a:pt x="37008" y="54029"/>
                  </a:lnTo>
                  <a:cubicBezTo>
                    <a:pt x="37068" y="54029"/>
                    <a:pt x="37114" y="53999"/>
                    <a:pt x="37127" y="53934"/>
                  </a:cubicBezTo>
                  <a:cubicBezTo>
                    <a:pt x="37139" y="53874"/>
                    <a:pt x="37097" y="53822"/>
                    <a:pt x="37038" y="53810"/>
                  </a:cubicBezTo>
                  <a:cubicBezTo>
                    <a:pt x="36972" y="53798"/>
                    <a:pt x="36914" y="53816"/>
                    <a:pt x="36860" y="53846"/>
                  </a:cubicBezTo>
                  <a:cubicBezTo>
                    <a:pt x="36795" y="53887"/>
                    <a:pt x="36748" y="53975"/>
                    <a:pt x="36778" y="54046"/>
                  </a:cubicBezTo>
                  <a:cubicBezTo>
                    <a:pt x="36802" y="54111"/>
                    <a:pt x="36879" y="54135"/>
                    <a:pt x="36931" y="54094"/>
                  </a:cubicBezTo>
                  <a:cubicBezTo>
                    <a:pt x="36950" y="54087"/>
                    <a:pt x="36955" y="54070"/>
                    <a:pt x="36967" y="54059"/>
                  </a:cubicBezTo>
                  <a:lnTo>
                    <a:pt x="36972" y="54059"/>
                  </a:lnTo>
                  <a:cubicBezTo>
                    <a:pt x="36980" y="54046"/>
                    <a:pt x="36985" y="54040"/>
                    <a:pt x="36997" y="54035"/>
                  </a:cubicBezTo>
                  <a:cubicBezTo>
                    <a:pt x="36991" y="54040"/>
                    <a:pt x="36991" y="54035"/>
                    <a:pt x="37002" y="54035"/>
                  </a:cubicBezTo>
                  <a:lnTo>
                    <a:pt x="37002" y="54029"/>
                  </a:lnTo>
                  <a:lnTo>
                    <a:pt x="37008" y="54029"/>
                  </a:lnTo>
                  <a:close/>
                  <a:moveTo>
                    <a:pt x="37008" y="54029"/>
                  </a:moveTo>
                  <a:lnTo>
                    <a:pt x="37008" y="54029"/>
                  </a:lnTo>
                  <a:lnTo>
                    <a:pt x="37015" y="54029"/>
                  </a:lnTo>
                  <a:close/>
                  <a:moveTo>
                    <a:pt x="37008" y="54029"/>
                  </a:moveTo>
                  <a:lnTo>
                    <a:pt x="37008" y="54029"/>
                  </a:lnTo>
                  <a:lnTo>
                    <a:pt x="37002" y="54029"/>
                  </a:lnTo>
                  <a:lnTo>
                    <a:pt x="37008" y="54029"/>
                  </a:lnTo>
                  <a:close/>
                  <a:moveTo>
                    <a:pt x="36582" y="53407"/>
                  </a:moveTo>
                  <a:cubicBezTo>
                    <a:pt x="36524" y="53420"/>
                    <a:pt x="36470" y="53426"/>
                    <a:pt x="36417" y="53437"/>
                  </a:cubicBezTo>
                  <a:cubicBezTo>
                    <a:pt x="36399" y="53437"/>
                    <a:pt x="36369" y="53443"/>
                    <a:pt x="36352" y="53437"/>
                  </a:cubicBezTo>
                  <a:cubicBezTo>
                    <a:pt x="36311" y="53431"/>
                    <a:pt x="36263" y="53448"/>
                    <a:pt x="36221" y="53461"/>
                  </a:cubicBezTo>
                  <a:cubicBezTo>
                    <a:pt x="36062" y="53519"/>
                    <a:pt x="36156" y="53762"/>
                    <a:pt x="36317" y="53715"/>
                  </a:cubicBezTo>
                  <a:cubicBezTo>
                    <a:pt x="36434" y="53674"/>
                    <a:pt x="36494" y="53562"/>
                    <a:pt x="36606" y="53514"/>
                  </a:cubicBezTo>
                  <a:cubicBezTo>
                    <a:pt x="36666" y="53491"/>
                    <a:pt x="36647" y="53390"/>
                    <a:pt x="36582" y="53407"/>
                  </a:cubicBezTo>
                  <a:close/>
                  <a:moveTo>
                    <a:pt x="36405" y="52697"/>
                  </a:moveTo>
                  <a:cubicBezTo>
                    <a:pt x="36180" y="52768"/>
                    <a:pt x="35926" y="52787"/>
                    <a:pt x="35695" y="52804"/>
                  </a:cubicBezTo>
                  <a:cubicBezTo>
                    <a:pt x="35482" y="52828"/>
                    <a:pt x="35269" y="52828"/>
                    <a:pt x="35091" y="52958"/>
                  </a:cubicBezTo>
                  <a:cubicBezTo>
                    <a:pt x="35050" y="53000"/>
                    <a:pt x="35050" y="53065"/>
                    <a:pt x="35104" y="53093"/>
                  </a:cubicBezTo>
                  <a:cubicBezTo>
                    <a:pt x="35323" y="53200"/>
                    <a:pt x="35577" y="53164"/>
                    <a:pt x="35808" y="53147"/>
                  </a:cubicBezTo>
                  <a:cubicBezTo>
                    <a:pt x="36068" y="53123"/>
                    <a:pt x="36298" y="53052"/>
                    <a:pt x="36511" y="52899"/>
                  </a:cubicBezTo>
                  <a:cubicBezTo>
                    <a:pt x="36617" y="52816"/>
                    <a:pt x="36529" y="52656"/>
                    <a:pt x="36405" y="52697"/>
                  </a:cubicBezTo>
                  <a:close/>
                  <a:moveTo>
                    <a:pt x="40060" y="44321"/>
                  </a:moveTo>
                  <a:cubicBezTo>
                    <a:pt x="40352" y="44369"/>
                    <a:pt x="40428" y="43924"/>
                    <a:pt x="40139" y="43878"/>
                  </a:cubicBezTo>
                  <a:cubicBezTo>
                    <a:pt x="39855" y="43824"/>
                    <a:pt x="39776" y="44268"/>
                    <a:pt x="40060" y="44321"/>
                  </a:cubicBezTo>
                  <a:close/>
                  <a:moveTo>
                    <a:pt x="39789" y="42972"/>
                  </a:moveTo>
                  <a:cubicBezTo>
                    <a:pt x="39806" y="43132"/>
                    <a:pt x="39795" y="43304"/>
                    <a:pt x="39901" y="43427"/>
                  </a:cubicBezTo>
                  <a:cubicBezTo>
                    <a:pt x="39943" y="43481"/>
                    <a:pt x="40014" y="43474"/>
                    <a:pt x="40049" y="43416"/>
                  </a:cubicBezTo>
                  <a:cubicBezTo>
                    <a:pt x="40197" y="43185"/>
                    <a:pt x="40043" y="42742"/>
                    <a:pt x="40008" y="42488"/>
                  </a:cubicBezTo>
                  <a:cubicBezTo>
                    <a:pt x="39967" y="42197"/>
                    <a:pt x="39866" y="41819"/>
                    <a:pt x="39913" y="41522"/>
                  </a:cubicBezTo>
                  <a:cubicBezTo>
                    <a:pt x="39926" y="41451"/>
                    <a:pt x="39819" y="41410"/>
                    <a:pt x="39784" y="41481"/>
                  </a:cubicBezTo>
                  <a:cubicBezTo>
                    <a:pt x="39664" y="41771"/>
                    <a:pt x="39677" y="42026"/>
                    <a:pt x="39713" y="42333"/>
                  </a:cubicBezTo>
                  <a:cubicBezTo>
                    <a:pt x="39735" y="42546"/>
                    <a:pt x="39765" y="42759"/>
                    <a:pt x="39789" y="42972"/>
                  </a:cubicBezTo>
                  <a:close/>
                  <a:moveTo>
                    <a:pt x="15386" y="35311"/>
                  </a:moveTo>
                  <a:cubicBezTo>
                    <a:pt x="15588" y="35346"/>
                    <a:pt x="15640" y="35034"/>
                    <a:pt x="15440" y="34998"/>
                  </a:cubicBezTo>
                  <a:cubicBezTo>
                    <a:pt x="15238" y="34968"/>
                    <a:pt x="15186" y="35275"/>
                    <a:pt x="15386" y="35311"/>
                  </a:cubicBezTo>
                  <a:close/>
                  <a:moveTo>
                    <a:pt x="13553" y="34660"/>
                  </a:moveTo>
                  <a:cubicBezTo>
                    <a:pt x="13227" y="34548"/>
                    <a:pt x="12914" y="34371"/>
                    <a:pt x="12571" y="34311"/>
                  </a:cubicBezTo>
                  <a:cubicBezTo>
                    <a:pt x="12476" y="34294"/>
                    <a:pt x="12405" y="34423"/>
                    <a:pt x="12488" y="34489"/>
                  </a:cubicBezTo>
                  <a:cubicBezTo>
                    <a:pt x="12784" y="34714"/>
                    <a:pt x="13163" y="34862"/>
                    <a:pt x="13511" y="34986"/>
                  </a:cubicBezTo>
                  <a:cubicBezTo>
                    <a:pt x="13854" y="35105"/>
                    <a:pt x="14228" y="35204"/>
                    <a:pt x="14575" y="35081"/>
                  </a:cubicBezTo>
                  <a:cubicBezTo>
                    <a:pt x="14641" y="35062"/>
                    <a:pt x="14646" y="34956"/>
                    <a:pt x="14583" y="34933"/>
                  </a:cubicBezTo>
                  <a:cubicBezTo>
                    <a:pt x="14250" y="34802"/>
                    <a:pt x="13890" y="34778"/>
                    <a:pt x="13553" y="34660"/>
                  </a:cubicBezTo>
                  <a:close/>
                  <a:moveTo>
                    <a:pt x="14575" y="33011"/>
                  </a:moveTo>
                  <a:cubicBezTo>
                    <a:pt x="14512" y="32998"/>
                    <a:pt x="14482" y="32975"/>
                    <a:pt x="14441" y="32940"/>
                  </a:cubicBezTo>
                  <a:cubicBezTo>
                    <a:pt x="14446" y="32945"/>
                    <a:pt x="14422" y="32915"/>
                    <a:pt x="14416" y="32915"/>
                  </a:cubicBezTo>
                  <a:cubicBezTo>
                    <a:pt x="14411" y="32897"/>
                    <a:pt x="14398" y="32886"/>
                    <a:pt x="14387" y="32874"/>
                  </a:cubicBezTo>
                  <a:cubicBezTo>
                    <a:pt x="14362" y="32839"/>
                    <a:pt x="14340" y="32779"/>
                    <a:pt x="14280" y="32749"/>
                  </a:cubicBezTo>
                  <a:cubicBezTo>
                    <a:pt x="14228" y="32727"/>
                    <a:pt x="14157" y="32738"/>
                    <a:pt x="14121" y="32785"/>
                  </a:cubicBezTo>
                  <a:cubicBezTo>
                    <a:pt x="14020" y="32910"/>
                    <a:pt x="14097" y="33087"/>
                    <a:pt x="14198" y="33188"/>
                  </a:cubicBezTo>
                  <a:cubicBezTo>
                    <a:pt x="14280" y="33270"/>
                    <a:pt x="14405" y="33306"/>
                    <a:pt x="14523" y="33317"/>
                  </a:cubicBezTo>
                  <a:cubicBezTo>
                    <a:pt x="14725" y="33336"/>
                    <a:pt x="14766" y="33063"/>
                    <a:pt x="14575" y="33011"/>
                  </a:cubicBezTo>
                  <a:close/>
                  <a:moveTo>
                    <a:pt x="15451" y="33145"/>
                  </a:moveTo>
                  <a:cubicBezTo>
                    <a:pt x="15451" y="33153"/>
                    <a:pt x="15457" y="33158"/>
                    <a:pt x="15457" y="33164"/>
                  </a:cubicBezTo>
                  <a:cubicBezTo>
                    <a:pt x="15451" y="33145"/>
                    <a:pt x="15451" y="33134"/>
                    <a:pt x="15440" y="33117"/>
                  </a:cubicBezTo>
                  <a:cubicBezTo>
                    <a:pt x="15434" y="33087"/>
                    <a:pt x="15410" y="33069"/>
                    <a:pt x="15399" y="33046"/>
                  </a:cubicBezTo>
                  <a:cubicBezTo>
                    <a:pt x="15369" y="33003"/>
                    <a:pt x="15339" y="32986"/>
                    <a:pt x="15304" y="32933"/>
                  </a:cubicBezTo>
                  <a:cubicBezTo>
                    <a:pt x="15298" y="32915"/>
                    <a:pt x="15292" y="32915"/>
                    <a:pt x="15304" y="32927"/>
                  </a:cubicBezTo>
                  <a:cubicBezTo>
                    <a:pt x="15280" y="32886"/>
                    <a:pt x="15274" y="32874"/>
                    <a:pt x="15285" y="32891"/>
                  </a:cubicBezTo>
                  <a:cubicBezTo>
                    <a:pt x="15268" y="32862"/>
                    <a:pt x="15257" y="32826"/>
                    <a:pt x="15238" y="32798"/>
                  </a:cubicBezTo>
                  <a:cubicBezTo>
                    <a:pt x="15214" y="32749"/>
                    <a:pt x="15179" y="32684"/>
                    <a:pt x="15121" y="32656"/>
                  </a:cubicBezTo>
                  <a:cubicBezTo>
                    <a:pt x="15085" y="32632"/>
                    <a:pt x="15026" y="32637"/>
                    <a:pt x="14990" y="32667"/>
                  </a:cubicBezTo>
                  <a:cubicBezTo>
                    <a:pt x="14859" y="32785"/>
                    <a:pt x="14895" y="33011"/>
                    <a:pt x="15008" y="33145"/>
                  </a:cubicBezTo>
                  <a:cubicBezTo>
                    <a:pt x="15067" y="33216"/>
                    <a:pt x="15138" y="33259"/>
                    <a:pt x="15227" y="33282"/>
                  </a:cubicBezTo>
                  <a:cubicBezTo>
                    <a:pt x="15263" y="33295"/>
                    <a:pt x="15298" y="33295"/>
                    <a:pt x="15334" y="33287"/>
                  </a:cubicBezTo>
                  <a:cubicBezTo>
                    <a:pt x="15369" y="33282"/>
                    <a:pt x="15416" y="33241"/>
                    <a:pt x="15440" y="33241"/>
                  </a:cubicBezTo>
                  <a:cubicBezTo>
                    <a:pt x="15487" y="33235"/>
                    <a:pt x="15498" y="33164"/>
                    <a:pt x="15451" y="33145"/>
                  </a:cubicBezTo>
                  <a:close/>
                  <a:moveTo>
                    <a:pt x="15931" y="32661"/>
                  </a:moveTo>
                  <a:cubicBezTo>
                    <a:pt x="15995" y="32809"/>
                    <a:pt x="16073" y="32962"/>
                    <a:pt x="16132" y="33117"/>
                  </a:cubicBezTo>
                  <a:cubicBezTo>
                    <a:pt x="16180" y="33235"/>
                    <a:pt x="16019" y="33353"/>
                    <a:pt x="15924" y="33265"/>
                  </a:cubicBezTo>
                  <a:cubicBezTo>
                    <a:pt x="15789" y="33140"/>
                    <a:pt x="15718" y="32981"/>
                    <a:pt x="15647" y="32815"/>
                  </a:cubicBezTo>
                  <a:cubicBezTo>
                    <a:pt x="15582" y="32678"/>
                    <a:pt x="15493" y="32514"/>
                    <a:pt x="15547" y="32359"/>
                  </a:cubicBezTo>
                  <a:cubicBezTo>
                    <a:pt x="15558" y="32323"/>
                    <a:pt x="15612" y="32294"/>
                    <a:pt x="15647" y="32306"/>
                  </a:cubicBezTo>
                  <a:cubicBezTo>
                    <a:pt x="15801" y="32353"/>
                    <a:pt x="15872" y="32519"/>
                    <a:pt x="15931" y="32661"/>
                  </a:cubicBezTo>
                  <a:close/>
                  <a:moveTo>
                    <a:pt x="9601" y="17132"/>
                  </a:moveTo>
                  <a:cubicBezTo>
                    <a:pt x="9518" y="17138"/>
                    <a:pt x="9436" y="17162"/>
                    <a:pt x="9371" y="17209"/>
                  </a:cubicBezTo>
                  <a:cubicBezTo>
                    <a:pt x="9305" y="17257"/>
                    <a:pt x="9246" y="17315"/>
                    <a:pt x="9199" y="17375"/>
                  </a:cubicBezTo>
                  <a:cubicBezTo>
                    <a:pt x="9074" y="17522"/>
                    <a:pt x="9317" y="17713"/>
                    <a:pt x="9417" y="17558"/>
                  </a:cubicBezTo>
                  <a:cubicBezTo>
                    <a:pt x="9453" y="17511"/>
                    <a:pt x="9494" y="17464"/>
                    <a:pt x="9535" y="17416"/>
                  </a:cubicBezTo>
                  <a:cubicBezTo>
                    <a:pt x="9595" y="17363"/>
                    <a:pt x="9642" y="17304"/>
                    <a:pt x="9672" y="17233"/>
                  </a:cubicBezTo>
                  <a:cubicBezTo>
                    <a:pt x="9696" y="17180"/>
                    <a:pt x="9654" y="17126"/>
                    <a:pt x="9601" y="17132"/>
                  </a:cubicBezTo>
                  <a:close/>
                  <a:moveTo>
                    <a:pt x="9341" y="16399"/>
                  </a:moveTo>
                  <a:cubicBezTo>
                    <a:pt x="9388" y="16345"/>
                    <a:pt x="9442" y="16298"/>
                    <a:pt x="9453" y="16227"/>
                  </a:cubicBezTo>
                  <a:cubicBezTo>
                    <a:pt x="9464" y="16203"/>
                    <a:pt x="9471" y="16186"/>
                    <a:pt x="9477" y="16162"/>
                  </a:cubicBezTo>
                  <a:cubicBezTo>
                    <a:pt x="9477" y="16127"/>
                    <a:pt x="9453" y="16091"/>
                    <a:pt x="9417" y="16085"/>
                  </a:cubicBezTo>
                  <a:cubicBezTo>
                    <a:pt x="9393" y="16080"/>
                    <a:pt x="9371" y="16080"/>
                    <a:pt x="9346" y="16085"/>
                  </a:cubicBezTo>
                  <a:cubicBezTo>
                    <a:pt x="9240" y="16080"/>
                    <a:pt x="9139" y="16186"/>
                    <a:pt x="9081" y="16263"/>
                  </a:cubicBezTo>
                  <a:cubicBezTo>
                    <a:pt x="9016" y="16351"/>
                    <a:pt x="8986" y="16470"/>
                    <a:pt x="9051" y="16564"/>
                  </a:cubicBezTo>
                  <a:cubicBezTo>
                    <a:pt x="9128" y="16683"/>
                    <a:pt x="9322" y="16588"/>
                    <a:pt x="9287" y="16463"/>
                  </a:cubicBezTo>
                  <a:lnTo>
                    <a:pt x="9287" y="16463"/>
                  </a:lnTo>
                  <a:cubicBezTo>
                    <a:pt x="9294" y="16440"/>
                    <a:pt x="9322" y="16416"/>
                    <a:pt x="9341" y="16399"/>
                  </a:cubicBezTo>
                  <a:close/>
                  <a:moveTo>
                    <a:pt x="9180" y="15731"/>
                  </a:moveTo>
                  <a:lnTo>
                    <a:pt x="9180" y="15725"/>
                  </a:lnTo>
                  <a:cubicBezTo>
                    <a:pt x="9187" y="15718"/>
                    <a:pt x="9187" y="15706"/>
                    <a:pt x="9193" y="15701"/>
                  </a:cubicBezTo>
                  <a:cubicBezTo>
                    <a:pt x="9199" y="15682"/>
                    <a:pt x="9204" y="15660"/>
                    <a:pt x="9210" y="15641"/>
                  </a:cubicBezTo>
                  <a:lnTo>
                    <a:pt x="9210" y="15630"/>
                  </a:lnTo>
                  <a:cubicBezTo>
                    <a:pt x="9210" y="15630"/>
                    <a:pt x="9210" y="15624"/>
                    <a:pt x="9216" y="15624"/>
                  </a:cubicBezTo>
                  <a:lnTo>
                    <a:pt x="9216" y="15624"/>
                  </a:lnTo>
                  <a:cubicBezTo>
                    <a:pt x="9229" y="15606"/>
                    <a:pt x="9240" y="15594"/>
                    <a:pt x="9246" y="15576"/>
                  </a:cubicBezTo>
                  <a:cubicBezTo>
                    <a:pt x="9251" y="15570"/>
                    <a:pt x="9258" y="15564"/>
                    <a:pt x="9258" y="15564"/>
                  </a:cubicBezTo>
                  <a:cubicBezTo>
                    <a:pt x="9311" y="15499"/>
                    <a:pt x="9281" y="15393"/>
                    <a:pt x="9193" y="15381"/>
                  </a:cubicBezTo>
                  <a:lnTo>
                    <a:pt x="9152" y="15381"/>
                  </a:lnTo>
                  <a:cubicBezTo>
                    <a:pt x="9122" y="15376"/>
                    <a:pt x="9104" y="15376"/>
                    <a:pt x="9074" y="15387"/>
                  </a:cubicBezTo>
                  <a:cubicBezTo>
                    <a:pt x="9033" y="15398"/>
                    <a:pt x="8997" y="15434"/>
                    <a:pt x="8967" y="15464"/>
                  </a:cubicBezTo>
                  <a:cubicBezTo>
                    <a:pt x="8915" y="15529"/>
                    <a:pt x="8896" y="15600"/>
                    <a:pt x="8896" y="15682"/>
                  </a:cubicBezTo>
                  <a:cubicBezTo>
                    <a:pt x="8891" y="15760"/>
                    <a:pt x="8926" y="15837"/>
                    <a:pt x="9016" y="15848"/>
                  </a:cubicBezTo>
                  <a:cubicBezTo>
                    <a:pt x="9098" y="15867"/>
                    <a:pt x="9158" y="15807"/>
                    <a:pt x="9180" y="15731"/>
                  </a:cubicBezTo>
                  <a:close/>
                  <a:moveTo>
                    <a:pt x="118" y="12577"/>
                  </a:moveTo>
                  <a:lnTo>
                    <a:pt x="177" y="12613"/>
                  </a:lnTo>
                  <a:cubicBezTo>
                    <a:pt x="491" y="12784"/>
                    <a:pt x="598" y="12151"/>
                    <a:pt x="248" y="12217"/>
                  </a:cubicBezTo>
                  <a:lnTo>
                    <a:pt x="183" y="12228"/>
                  </a:lnTo>
                  <a:cubicBezTo>
                    <a:pt x="71" y="12246"/>
                    <a:pt x="23" y="12310"/>
                    <a:pt x="23" y="12381"/>
                  </a:cubicBezTo>
                  <a:cubicBezTo>
                    <a:pt x="0" y="12447"/>
                    <a:pt x="23" y="12523"/>
                    <a:pt x="118" y="12577"/>
                  </a:cubicBezTo>
                  <a:close/>
                  <a:moveTo>
                    <a:pt x="278" y="11395"/>
                  </a:moveTo>
                  <a:cubicBezTo>
                    <a:pt x="402" y="11253"/>
                    <a:pt x="420" y="11086"/>
                    <a:pt x="449" y="10903"/>
                  </a:cubicBezTo>
                  <a:cubicBezTo>
                    <a:pt x="491" y="10649"/>
                    <a:pt x="538" y="10394"/>
                    <a:pt x="591" y="10139"/>
                  </a:cubicBezTo>
                  <a:cubicBezTo>
                    <a:pt x="686" y="9655"/>
                    <a:pt x="852" y="9033"/>
                    <a:pt x="1183" y="8649"/>
                  </a:cubicBezTo>
                  <a:cubicBezTo>
                    <a:pt x="1194" y="8637"/>
                    <a:pt x="1177" y="8613"/>
                    <a:pt x="1159" y="8626"/>
                  </a:cubicBezTo>
                  <a:cubicBezTo>
                    <a:pt x="988" y="8774"/>
                    <a:pt x="816" y="8897"/>
                    <a:pt x="691" y="9099"/>
                  </a:cubicBezTo>
                  <a:cubicBezTo>
                    <a:pt x="538" y="9336"/>
                    <a:pt x="426" y="9590"/>
                    <a:pt x="337" y="9861"/>
                  </a:cubicBezTo>
                  <a:cubicBezTo>
                    <a:pt x="248" y="10122"/>
                    <a:pt x="189" y="10382"/>
                    <a:pt x="142" y="10655"/>
                  </a:cubicBezTo>
                  <a:cubicBezTo>
                    <a:pt x="94" y="10885"/>
                    <a:pt x="17" y="11133"/>
                    <a:pt x="106" y="11365"/>
                  </a:cubicBezTo>
                  <a:cubicBezTo>
                    <a:pt x="136" y="11436"/>
                    <a:pt x="230" y="11453"/>
                    <a:pt x="278" y="11395"/>
                  </a:cubicBezTo>
                  <a:close/>
                  <a:moveTo>
                    <a:pt x="15156" y="3130"/>
                  </a:moveTo>
                  <a:cubicBezTo>
                    <a:pt x="15192" y="3171"/>
                    <a:pt x="15233" y="3212"/>
                    <a:pt x="15292" y="3201"/>
                  </a:cubicBezTo>
                  <a:cubicBezTo>
                    <a:pt x="15380" y="3177"/>
                    <a:pt x="15416" y="3130"/>
                    <a:pt x="15451" y="3053"/>
                  </a:cubicBezTo>
                  <a:cubicBezTo>
                    <a:pt x="15451" y="3046"/>
                    <a:pt x="15463" y="3029"/>
                    <a:pt x="15470" y="3024"/>
                  </a:cubicBezTo>
                  <a:lnTo>
                    <a:pt x="15470" y="3024"/>
                  </a:lnTo>
                  <a:lnTo>
                    <a:pt x="15476" y="3018"/>
                  </a:lnTo>
                  <a:cubicBezTo>
                    <a:pt x="15476" y="3018"/>
                    <a:pt x="15505" y="3005"/>
                    <a:pt x="15493" y="3005"/>
                  </a:cubicBezTo>
                  <a:lnTo>
                    <a:pt x="15517" y="3005"/>
                  </a:lnTo>
                  <a:lnTo>
                    <a:pt x="15522" y="3005"/>
                  </a:lnTo>
                  <a:lnTo>
                    <a:pt x="15541" y="3005"/>
                  </a:lnTo>
                  <a:cubicBezTo>
                    <a:pt x="15730" y="3029"/>
                    <a:pt x="15782" y="2745"/>
                    <a:pt x="15588" y="2710"/>
                  </a:cubicBezTo>
                  <a:cubicBezTo>
                    <a:pt x="15481" y="2691"/>
                    <a:pt x="15369" y="2704"/>
                    <a:pt x="15274" y="2775"/>
                  </a:cubicBezTo>
                  <a:cubicBezTo>
                    <a:pt x="15192" y="2840"/>
                    <a:pt x="15067" y="3029"/>
                    <a:pt x="15156" y="3130"/>
                  </a:cubicBezTo>
                  <a:close/>
                  <a:moveTo>
                    <a:pt x="16150" y="3638"/>
                  </a:moveTo>
                  <a:cubicBezTo>
                    <a:pt x="16215" y="3621"/>
                    <a:pt x="16256" y="3562"/>
                    <a:pt x="16309" y="3526"/>
                  </a:cubicBezTo>
                  <a:cubicBezTo>
                    <a:pt x="16363" y="3491"/>
                    <a:pt x="16421" y="3467"/>
                    <a:pt x="16481" y="3444"/>
                  </a:cubicBezTo>
                  <a:cubicBezTo>
                    <a:pt x="16535" y="3425"/>
                    <a:pt x="16570" y="3373"/>
                    <a:pt x="16563" y="3313"/>
                  </a:cubicBezTo>
                  <a:cubicBezTo>
                    <a:pt x="16557" y="3248"/>
                    <a:pt x="16492" y="3183"/>
                    <a:pt x="16421" y="3195"/>
                  </a:cubicBezTo>
                  <a:cubicBezTo>
                    <a:pt x="16268" y="3231"/>
                    <a:pt x="15978" y="3278"/>
                    <a:pt x="15954" y="3479"/>
                  </a:cubicBezTo>
                  <a:cubicBezTo>
                    <a:pt x="15943" y="3597"/>
                    <a:pt x="16043" y="3668"/>
                    <a:pt x="16150" y="3638"/>
                  </a:cubicBezTo>
                  <a:close/>
                  <a:moveTo>
                    <a:pt x="16694" y="4088"/>
                  </a:moveTo>
                  <a:cubicBezTo>
                    <a:pt x="16617" y="4118"/>
                    <a:pt x="16540" y="4064"/>
                    <a:pt x="16535" y="3988"/>
                  </a:cubicBezTo>
                  <a:cubicBezTo>
                    <a:pt x="16511" y="3851"/>
                    <a:pt x="16623" y="3721"/>
                    <a:pt x="16735" y="3650"/>
                  </a:cubicBezTo>
                  <a:cubicBezTo>
                    <a:pt x="16819" y="3603"/>
                    <a:pt x="16983" y="3526"/>
                    <a:pt x="17084" y="3591"/>
                  </a:cubicBezTo>
                  <a:cubicBezTo>
                    <a:pt x="17084" y="3591"/>
                    <a:pt x="17090" y="3591"/>
                    <a:pt x="17090" y="3597"/>
                  </a:cubicBezTo>
                  <a:cubicBezTo>
                    <a:pt x="17167" y="3614"/>
                    <a:pt x="17202" y="3715"/>
                    <a:pt x="17125" y="3769"/>
                  </a:cubicBezTo>
                  <a:lnTo>
                    <a:pt x="17120" y="3775"/>
                  </a:lnTo>
                  <a:cubicBezTo>
                    <a:pt x="17108" y="3786"/>
                    <a:pt x="17103" y="3799"/>
                    <a:pt x="17084" y="3810"/>
                  </a:cubicBezTo>
                  <a:cubicBezTo>
                    <a:pt x="17073" y="3821"/>
                    <a:pt x="17049" y="3827"/>
                    <a:pt x="17032" y="3840"/>
                  </a:cubicBezTo>
                  <a:cubicBezTo>
                    <a:pt x="16996" y="3863"/>
                    <a:pt x="16954" y="3887"/>
                    <a:pt x="16918" y="3911"/>
                  </a:cubicBezTo>
                  <a:cubicBezTo>
                    <a:pt x="16841" y="3969"/>
                    <a:pt x="16789" y="4053"/>
                    <a:pt x="16694" y="4088"/>
                  </a:cubicBezTo>
                  <a:close/>
                  <a:moveTo>
                    <a:pt x="24645" y="5951"/>
                  </a:moveTo>
                  <a:cubicBezTo>
                    <a:pt x="24710" y="5957"/>
                    <a:pt x="24762" y="5945"/>
                    <a:pt x="24811" y="5940"/>
                  </a:cubicBezTo>
                  <a:cubicBezTo>
                    <a:pt x="24876" y="5928"/>
                    <a:pt x="24934" y="5928"/>
                    <a:pt x="25005" y="5934"/>
                  </a:cubicBezTo>
                  <a:cubicBezTo>
                    <a:pt x="25160" y="5945"/>
                    <a:pt x="25195" y="5738"/>
                    <a:pt x="25046" y="5697"/>
                  </a:cubicBezTo>
                  <a:cubicBezTo>
                    <a:pt x="24893" y="5656"/>
                    <a:pt x="24686" y="5561"/>
                    <a:pt x="24556" y="5708"/>
                  </a:cubicBezTo>
                  <a:cubicBezTo>
                    <a:pt x="24485" y="5786"/>
                    <a:pt x="24532" y="5940"/>
                    <a:pt x="24645" y="5951"/>
                  </a:cubicBezTo>
                  <a:close/>
                  <a:moveTo>
                    <a:pt x="24975" y="6726"/>
                  </a:moveTo>
                  <a:cubicBezTo>
                    <a:pt x="25112" y="6685"/>
                    <a:pt x="25278" y="6614"/>
                    <a:pt x="25414" y="6702"/>
                  </a:cubicBezTo>
                  <a:cubicBezTo>
                    <a:pt x="25467" y="6738"/>
                    <a:pt x="25556" y="6674"/>
                    <a:pt x="25502" y="6620"/>
                  </a:cubicBezTo>
                  <a:cubicBezTo>
                    <a:pt x="25330" y="6425"/>
                    <a:pt x="25124" y="6366"/>
                    <a:pt x="24882" y="6478"/>
                  </a:cubicBezTo>
                  <a:cubicBezTo>
                    <a:pt x="24727" y="6555"/>
                    <a:pt x="24811" y="6780"/>
                    <a:pt x="24975" y="6726"/>
                  </a:cubicBezTo>
                  <a:close/>
                  <a:moveTo>
                    <a:pt x="24710" y="7176"/>
                  </a:moveTo>
                  <a:cubicBezTo>
                    <a:pt x="24674" y="7218"/>
                    <a:pt x="24691" y="7270"/>
                    <a:pt x="24721" y="7306"/>
                  </a:cubicBezTo>
                  <a:cubicBezTo>
                    <a:pt x="24852" y="7436"/>
                    <a:pt x="25070" y="7401"/>
                    <a:pt x="25237" y="7406"/>
                  </a:cubicBezTo>
                  <a:cubicBezTo>
                    <a:pt x="25431" y="7412"/>
                    <a:pt x="25633" y="7431"/>
                    <a:pt x="25822" y="7483"/>
                  </a:cubicBezTo>
                  <a:cubicBezTo>
                    <a:pt x="25887" y="7507"/>
                    <a:pt x="25922" y="7406"/>
                    <a:pt x="25875" y="7365"/>
                  </a:cubicBezTo>
                  <a:cubicBezTo>
                    <a:pt x="25709" y="7212"/>
                    <a:pt x="25508" y="7135"/>
                    <a:pt x="25289" y="7100"/>
                  </a:cubicBezTo>
                  <a:cubicBezTo>
                    <a:pt x="25100" y="7070"/>
                    <a:pt x="24852" y="7029"/>
                    <a:pt x="24710" y="7176"/>
                  </a:cubicBezTo>
                  <a:close/>
                  <a:moveTo>
                    <a:pt x="40060" y="17393"/>
                  </a:moveTo>
                  <a:cubicBezTo>
                    <a:pt x="40068" y="17399"/>
                    <a:pt x="40079" y="17404"/>
                    <a:pt x="40090" y="17410"/>
                  </a:cubicBezTo>
                  <a:cubicBezTo>
                    <a:pt x="40043" y="17386"/>
                    <a:pt x="39997" y="17363"/>
                    <a:pt x="39943" y="17375"/>
                  </a:cubicBezTo>
                  <a:cubicBezTo>
                    <a:pt x="39842" y="17393"/>
                    <a:pt x="39765" y="17451"/>
                    <a:pt x="39748" y="17558"/>
                  </a:cubicBezTo>
                  <a:cubicBezTo>
                    <a:pt x="39730" y="17659"/>
                    <a:pt x="39784" y="17741"/>
                    <a:pt x="39866" y="17789"/>
                  </a:cubicBezTo>
                  <a:cubicBezTo>
                    <a:pt x="39918" y="17819"/>
                    <a:pt x="39972" y="17812"/>
                    <a:pt x="40019" y="17806"/>
                  </a:cubicBezTo>
                  <a:cubicBezTo>
                    <a:pt x="40008" y="17806"/>
                    <a:pt x="40002" y="17806"/>
                    <a:pt x="39989" y="17812"/>
                  </a:cubicBezTo>
                  <a:cubicBezTo>
                    <a:pt x="40008" y="17812"/>
                    <a:pt x="40025" y="17806"/>
                    <a:pt x="40038" y="17806"/>
                  </a:cubicBezTo>
                  <a:cubicBezTo>
                    <a:pt x="40131" y="17806"/>
                    <a:pt x="40210" y="17724"/>
                    <a:pt x="40227" y="17634"/>
                  </a:cubicBezTo>
                  <a:cubicBezTo>
                    <a:pt x="40238" y="17552"/>
                    <a:pt x="40191" y="17451"/>
                    <a:pt x="40109" y="17416"/>
                  </a:cubicBezTo>
                  <a:cubicBezTo>
                    <a:pt x="40090" y="17410"/>
                    <a:pt x="40079" y="17404"/>
                    <a:pt x="40060" y="17393"/>
                  </a:cubicBezTo>
                  <a:close/>
                  <a:moveTo>
                    <a:pt x="40120" y="16026"/>
                  </a:moveTo>
                  <a:cubicBezTo>
                    <a:pt x="40150" y="16351"/>
                    <a:pt x="40060" y="16665"/>
                    <a:pt x="40073" y="16990"/>
                  </a:cubicBezTo>
                  <a:cubicBezTo>
                    <a:pt x="40073" y="17049"/>
                    <a:pt x="40150" y="17049"/>
                    <a:pt x="40174" y="17008"/>
                  </a:cubicBezTo>
                  <a:cubicBezTo>
                    <a:pt x="40529" y="16381"/>
                    <a:pt x="40262" y="15570"/>
                    <a:pt x="39978" y="14985"/>
                  </a:cubicBezTo>
                  <a:cubicBezTo>
                    <a:pt x="39967" y="14961"/>
                    <a:pt x="39937" y="14972"/>
                    <a:pt x="39943" y="14996"/>
                  </a:cubicBezTo>
                  <a:cubicBezTo>
                    <a:pt x="40038" y="15322"/>
                    <a:pt x="40090" y="15689"/>
                    <a:pt x="40120" y="16026"/>
                  </a:cubicBezTo>
                  <a:close/>
                  <a:moveTo>
                    <a:pt x="37576" y="19002"/>
                  </a:moveTo>
                  <a:cubicBezTo>
                    <a:pt x="37624" y="18983"/>
                    <a:pt x="37665" y="18936"/>
                    <a:pt x="37660" y="18884"/>
                  </a:cubicBezTo>
                  <a:cubicBezTo>
                    <a:pt x="37647" y="18806"/>
                    <a:pt x="37576" y="18759"/>
                    <a:pt x="37518" y="18729"/>
                  </a:cubicBezTo>
                  <a:cubicBezTo>
                    <a:pt x="37447" y="18688"/>
                    <a:pt x="37370" y="18600"/>
                    <a:pt x="37357" y="18516"/>
                  </a:cubicBezTo>
                  <a:cubicBezTo>
                    <a:pt x="37346" y="18422"/>
                    <a:pt x="37210" y="18387"/>
                    <a:pt x="37168" y="18481"/>
                  </a:cubicBezTo>
                  <a:cubicBezTo>
                    <a:pt x="37109" y="18611"/>
                    <a:pt x="37127" y="18735"/>
                    <a:pt x="37204" y="18848"/>
                  </a:cubicBezTo>
                  <a:cubicBezTo>
                    <a:pt x="37275" y="18948"/>
                    <a:pt x="37452" y="19049"/>
                    <a:pt x="37576" y="19002"/>
                  </a:cubicBezTo>
                  <a:close/>
                  <a:moveTo>
                    <a:pt x="37051" y="19605"/>
                  </a:moveTo>
                  <a:cubicBezTo>
                    <a:pt x="37157" y="19629"/>
                    <a:pt x="37210" y="19463"/>
                    <a:pt x="37109" y="19422"/>
                  </a:cubicBezTo>
                  <a:cubicBezTo>
                    <a:pt x="37103" y="19416"/>
                    <a:pt x="37097" y="19409"/>
                    <a:pt x="37086" y="19409"/>
                  </a:cubicBezTo>
                  <a:cubicBezTo>
                    <a:pt x="37092" y="19409"/>
                    <a:pt x="37079" y="19403"/>
                    <a:pt x="37073" y="19398"/>
                  </a:cubicBezTo>
                  <a:cubicBezTo>
                    <a:pt x="37073" y="19392"/>
                    <a:pt x="37043" y="19362"/>
                    <a:pt x="37043" y="19368"/>
                  </a:cubicBezTo>
                  <a:cubicBezTo>
                    <a:pt x="37062" y="19386"/>
                    <a:pt x="37038" y="19357"/>
                    <a:pt x="37038" y="19357"/>
                  </a:cubicBezTo>
                  <a:cubicBezTo>
                    <a:pt x="37038" y="19351"/>
                    <a:pt x="37032" y="19345"/>
                    <a:pt x="37032" y="19345"/>
                  </a:cubicBezTo>
                  <a:cubicBezTo>
                    <a:pt x="37026" y="19332"/>
                    <a:pt x="37026" y="19327"/>
                    <a:pt x="37021" y="19321"/>
                  </a:cubicBezTo>
                  <a:cubicBezTo>
                    <a:pt x="37021" y="19310"/>
                    <a:pt x="37015" y="19303"/>
                    <a:pt x="37015" y="19291"/>
                  </a:cubicBezTo>
                  <a:lnTo>
                    <a:pt x="37008" y="19291"/>
                  </a:lnTo>
                  <a:lnTo>
                    <a:pt x="37008" y="19286"/>
                  </a:lnTo>
                  <a:cubicBezTo>
                    <a:pt x="37002" y="19215"/>
                    <a:pt x="36896" y="19191"/>
                    <a:pt x="36866" y="19261"/>
                  </a:cubicBezTo>
                  <a:cubicBezTo>
                    <a:pt x="36838" y="19321"/>
                    <a:pt x="36843" y="19386"/>
                    <a:pt x="36866" y="19445"/>
                  </a:cubicBezTo>
                  <a:cubicBezTo>
                    <a:pt x="36896" y="19528"/>
                    <a:pt x="36967" y="19581"/>
                    <a:pt x="37051" y="19605"/>
                  </a:cubicBezTo>
                  <a:close/>
                  <a:moveTo>
                    <a:pt x="36464" y="19996"/>
                  </a:moveTo>
                  <a:cubicBezTo>
                    <a:pt x="36382" y="19871"/>
                    <a:pt x="36334" y="19736"/>
                    <a:pt x="36263" y="19605"/>
                  </a:cubicBezTo>
                  <a:cubicBezTo>
                    <a:pt x="36216" y="19534"/>
                    <a:pt x="36317" y="19463"/>
                    <a:pt x="36369" y="19534"/>
                  </a:cubicBezTo>
                  <a:cubicBezTo>
                    <a:pt x="36464" y="19641"/>
                    <a:pt x="36589" y="19729"/>
                    <a:pt x="36671" y="19848"/>
                  </a:cubicBezTo>
                  <a:cubicBezTo>
                    <a:pt x="36724" y="19930"/>
                    <a:pt x="36890" y="20119"/>
                    <a:pt x="36767" y="20208"/>
                  </a:cubicBezTo>
                  <a:cubicBezTo>
                    <a:pt x="36647" y="20291"/>
                    <a:pt x="36511" y="20078"/>
                    <a:pt x="36464" y="19996"/>
                  </a:cubicBezTo>
                  <a:close/>
                  <a:moveTo>
                    <a:pt x="25011" y="9413"/>
                  </a:moveTo>
                  <a:cubicBezTo>
                    <a:pt x="24503" y="9271"/>
                    <a:pt x="23964" y="9489"/>
                    <a:pt x="23656" y="9909"/>
                  </a:cubicBezTo>
                  <a:cubicBezTo>
                    <a:pt x="23279" y="10418"/>
                    <a:pt x="23355" y="11187"/>
                    <a:pt x="23740" y="11671"/>
                  </a:cubicBezTo>
                  <a:cubicBezTo>
                    <a:pt x="23964" y="11950"/>
                    <a:pt x="24308" y="12039"/>
                    <a:pt x="24620" y="12175"/>
                  </a:cubicBezTo>
                  <a:cubicBezTo>
                    <a:pt x="24798" y="12252"/>
                    <a:pt x="24934" y="12340"/>
                    <a:pt x="24953" y="12547"/>
                  </a:cubicBezTo>
                  <a:cubicBezTo>
                    <a:pt x="24958" y="12601"/>
                    <a:pt x="24970" y="12755"/>
                    <a:pt x="25070" y="12719"/>
                  </a:cubicBezTo>
                  <a:cubicBezTo>
                    <a:pt x="25076" y="12719"/>
                    <a:pt x="25089" y="12714"/>
                    <a:pt x="25100" y="12708"/>
                  </a:cubicBezTo>
                  <a:cubicBezTo>
                    <a:pt x="25136" y="12695"/>
                    <a:pt x="25171" y="12660"/>
                    <a:pt x="25171" y="12624"/>
                  </a:cubicBezTo>
                  <a:cubicBezTo>
                    <a:pt x="25207" y="12056"/>
                    <a:pt x="24745" y="12015"/>
                    <a:pt x="24366" y="11742"/>
                  </a:cubicBezTo>
                  <a:cubicBezTo>
                    <a:pt x="24088" y="11542"/>
                    <a:pt x="23918" y="11387"/>
                    <a:pt x="23817" y="11045"/>
                  </a:cubicBezTo>
                  <a:cubicBezTo>
                    <a:pt x="23746" y="10791"/>
                    <a:pt x="23757" y="10524"/>
                    <a:pt x="23864" y="10281"/>
                  </a:cubicBezTo>
                  <a:cubicBezTo>
                    <a:pt x="24024" y="9921"/>
                    <a:pt x="24426" y="9714"/>
                    <a:pt x="24811" y="9762"/>
                  </a:cubicBezTo>
                  <a:cubicBezTo>
                    <a:pt x="25349" y="9826"/>
                    <a:pt x="25562" y="10436"/>
                    <a:pt x="25739" y="10873"/>
                  </a:cubicBezTo>
                  <a:cubicBezTo>
                    <a:pt x="25769" y="10939"/>
                    <a:pt x="25881" y="10939"/>
                    <a:pt x="25892" y="10855"/>
                  </a:cubicBezTo>
                  <a:cubicBezTo>
                    <a:pt x="25969" y="10235"/>
                    <a:pt x="25650" y="9590"/>
                    <a:pt x="25011" y="9413"/>
                  </a:cubicBezTo>
                  <a:close/>
                  <a:moveTo>
                    <a:pt x="13333" y="16902"/>
                  </a:moveTo>
                  <a:cubicBezTo>
                    <a:pt x="13327" y="16902"/>
                    <a:pt x="11725" y="16659"/>
                    <a:pt x="11269" y="18712"/>
                  </a:cubicBezTo>
                  <a:cubicBezTo>
                    <a:pt x="11246" y="18830"/>
                    <a:pt x="11310" y="18990"/>
                    <a:pt x="11424" y="19054"/>
                  </a:cubicBezTo>
                  <a:cubicBezTo>
                    <a:pt x="11536" y="19114"/>
                    <a:pt x="11648" y="19067"/>
                    <a:pt x="11678" y="18942"/>
                  </a:cubicBezTo>
                  <a:cubicBezTo>
                    <a:pt x="12062" y="17203"/>
                    <a:pt x="13381" y="17410"/>
                    <a:pt x="13387" y="17410"/>
                  </a:cubicBezTo>
                  <a:cubicBezTo>
                    <a:pt x="13499" y="17429"/>
                    <a:pt x="13582" y="17322"/>
                    <a:pt x="13565" y="17186"/>
                  </a:cubicBezTo>
                  <a:cubicBezTo>
                    <a:pt x="13553" y="17044"/>
                    <a:pt x="13447" y="16919"/>
                    <a:pt x="13333" y="16902"/>
                  </a:cubicBezTo>
                  <a:close/>
                  <a:moveTo>
                    <a:pt x="14831" y="15469"/>
                  </a:moveTo>
                  <a:cubicBezTo>
                    <a:pt x="14943" y="15535"/>
                    <a:pt x="15055" y="15482"/>
                    <a:pt x="15079" y="15357"/>
                  </a:cubicBezTo>
                  <a:cubicBezTo>
                    <a:pt x="15470" y="13624"/>
                    <a:pt x="16789" y="13825"/>
                    <a:pt x="16795" y="13825"/>
                  </a:cubicBezTo>
                  <a:cubicBezTo>
                    <a:pt x="16907" y="13844"/>
                    <a:pt x="16983" y="13743"/>
                    <a:pt x="16972" y="13601"/>
                  </a:cubicBezTo>
                  <a:cubicBezTo>
                    <a:pt x="16961" y="13459"/>
                    <a:pt x="16854" y="13334"/>
                    <a:pt x="16741" y="13317"/>
                  </a:cubicBezTo>
                  <a:cubicBezTo>
                    <a:pt x="16735" y="13317"/>
                    <a:pt x="15132" y="13074"/>
                    <a:pt x="14676" y="15127"/>
                  </a:cubicBezTo>
                  <a:cubicBezTo>
                    <a:pt x="14654" y="15251"/>
                    <a:pt x="14717" y="15405"/>
                    <a:pt x="14831" y="15469"/>
                  </a:cubicBezTo>
                  <a:close/>
                  <a:moveTo>
                    <a:pt x="18302" y="20492"/>
                  </a:moveTo>
                  <a:cubicBezTo>
                    <a:pt x="18231" y="20368"/>
                    <a:pt x="18097" y="20321"/>
                    <a:pt x="18013" y="20380"/>
                  </a:cubicBezTo>
                  <a:cubicBezTo>
                    <a:pt x="17652" y="20646"/>
                    <a:pt x="17357" y="20676"/>
                    <a:pt x="17161" y="20588"/>
                  </a:cubicBezTo>
                  <a:cubicBezTo>
                    <a:pt x="17120" y="20569"/>
                    <a:pt x="17084" y="20539"/>
                    <a:pt x="17060" y="20509"/>
                  </a:cubicBezTo>
                  <a:cubicBezTo>
                    <a:pt x="17049" y="20498"/>
                    <a:pt x="17037" y="20481"/>
                    <a:pt x="17032" y="20463"/>
                  </a:cubicBezTo>
                  <a:cubicBezTo>
                    <a:pt x="17019" y="20386"/>
                    <a:pt x="17073" y="20285"/>
                    <a:pt x="17202" y="20197"/>
                  </a:cubicBezTo>
                  <a:cubicBezTo>
                    <a:pt x="17564" y="19942"/>
                    <a:pt x="17516" y="19616"/>
                    <a:pt x="17286" y="19291"/>
                  </a:cubicBezTo>
                  <a:cubicBezTo>
                    <a:pt x="17108" y="19031"/>
                    <a:pt x="16789" y="18800"/>
                    <a:pt x="16528" y="18617"/>
                  </a:cubicBezTo>
                  <a:cubicBezTo>
                    <a:pt x="16404" y="18522"/>
                    <a:pt x="16292" y="18439"/>
                    <a:pt x="16244" y="18393"/>
                  </a:cubicBezTo>
                  <a:cubicBezTo>
                    <a:pt x="16150" y="18292"/>
                    <a:pt x="16019" y="18292"/>
                    <a:pt x="15960" y="18387"/>
                  </a:cubicBezTo>
                  <a:cubicBezTo>
                    <a:pt x="15896" y="18486"/>
                    <a:pt x="15924" y="18647"/>
                    <a:pt x="16025" y="18748"/>
                  </a:cubicBezTo>
                  <a:cubicBezTo>
                    <a:pt x="16109" y="18836"/>
                    <a:pt x="16238" y="18925"/>
                    <a:pt x="16386" y="19037"/>
                  </a:cubicBezTo>
                  <a:cubicBezTo>
                    <a:pt x="16606" y="19196"/>
                    <a:pt x="16883" y="19398"/>
                    <a:pt x="17002" y="19564"/>
                  </a:cubicBezTo>
                  <a:cubicBezTo>
                    <a:pt x="17037" y="19616"/>
                    <a:pt x="17032" y="19676"/>
                    <a:pt x="16931" y="19741"/>
                  </a:cubicBezTo>
                  <a:cubicBezTo>
                    <a:pt x="16670" y="19925"/>
                    <a:pt x="16582" y="20197"/>
                    <a:pt x="16628" y="20451"/>
                  </a:cubicBezTo>
                  <a:cubicBezTo>
                    <a:pt x="16653" y="20588"/>
                    <a:pt x="16712" y="20717"/>
                    <a:pt x="16806" y="20829"/>
                  </a:cubicBezTo>
                  <a:cubicBezTo>
                    <a:pt x="16883" y="20924"/>
                    <a:pt x="16989" y="21006"/>
                    <a:pt x="17114" y="21060"/>
                  </a:cubicBezTo>
                  <a:cubicBezTo>
                    <a:pt x="17404" y="21191"/>
                    <a:pt x="17824" y="21173"/>
                    <a:pt x="18280" y="20836"/>
                  </a:cubicBezTo>
                  <a:cubicBezTo>
                    <a:pt x="18368" y="20776"/>
                    <a:pt x="18380" y="20623"/>
                    <a:pt x="18302" y="20492"/>
                  </a:cubicBezTo>
                  <a:close/>
                  <a:moveTo>
                    <a:pt x="20610" y="19528"/>
                  </a:moveTo>
                  <a:cubicBezTo>
                    <a:pt x="20617" y="19534"/>
                    <a:pt x="22261" y="21546"/>
                    <a:pt x="20705" y="23018"/>
                  </a:cubicBezTo>
                  <a:cubicBezTo>
                    <a:pt x="19836" y="23840"/>
                    <a:pt x="18741" y="23805"/>
                    <a:pt x="18054" y="23580"/>
                  </a:cubicBezTo>
                  <a:cubicBezTo>
                    <a:pt x="17876" y="23527"/>
                    <a:pt x="17723" y="23450"/>
                    <a:pt x="17605" y="23379"/>
                  </a:cubicBezTo>
                  <a:cubicBezTo>
                    <a:pt x="17458" y="23291"/>
                    <a:pt x="17351" y="23184"/>
                    <a:pt x="17286" y="23078"/>
                  </a:cubicBezTo>
                  <a:cubicBezTo>
                    <a:pt x="17185" y="22906"/>
                    <a:pt x="17179" y="22753"/>
                    <a:pt x="17291" y="22633"/>
                  </a:cubicBezTo>
                  <a:lnTo>
                    <a:pt x="20326" y="19474"/>
                  </a:lnTo>
                  <a:cubicBezTo>
                    <a:pt x="20397" y="19398"/>
                    <a:pt x="20527" y="19422"/>
                    <a:pt x="20610" y="19528"/>
                  </a:cubicBezTo>
                  <a:close/>
                  <a:moveTo>
                    <a:pt x="20404" y="22587"/>
                  </a:moveTo>
                  <a:lnTo>
                    <a:pt x="20404" y="22587"/>
                  </a:lnTo>
                  <a:cubicBezTo>
                    <a:pt x="19634" y="23314"/>
                    <a:pt x="18676" y="23291"/>
                    <a:pt x="18067" y="23089"/>
                  </a:cubicBezTo>
                  <a:cubicBezTo>
                    <a:pt x="17925" y="23042"/>
                    <a:pt x="17805" y="22988"/>
                    <a:pt x="17717" y="22936"/>
                  </a:cubicBezTo>
                  <a:lnTo>
                    <a:pt x="20492" y="20042"/>
                  </a:lnTo>
                  <a:cubicBezTo>
                    <a:pt x="20794" y="20504"/>
                    <a:pt x="21373" y="21669"/>
                    <a:pt x="20404" y="22587"/>
                  </a:cubicBezTo>
                  <a:close/>
                  <a:moveTo>
                    <a:pt x="7205" y="19132"/>
                  </a:moveTo>
                  <a:cubicBezTo>
                    <a:pt x="4786" y="17393"/>
                    <a:pt x="3182" y="15807"/>
                    <a:pt x="2277" y="14382"/>
                  </a:cubicBezTo>
                  <a:cubicBezTo>
                    <a:pt x="1485" y="13134"/>
                    <a:pt x="1218" y="11991"/>
                    <a:pt x="1396" y="10961"/>
                  </a:cubicBezTo>
                  <a:cubicBezTo>
                    <a:pt x="1579" y="9897"/>
                    <a:pt x="2223" y="8962"/>
                    <a:pt x="3241" y="8152"/>
                  </a:cubicBezTo>
                  <a:cubicBezTo>
                    <a:pt x="4389" y="7247"/>
                    <a:pt x="6016" y="6508"/>
                    <a:pt x="8003" y="5928"/>
                  </a:cubicBezTo>
                  <a:cubicBezTo>
                    <a:pt x="9542" y="5484"/>
                    <a:pt x="10548" y="4384"/>
                    <a:pt x="11452" y="3401"/>
                  </a:cubicBezTo>
                  <a:cubicBezTo>
                    <a:pt x="13185" y="1520"/>
                    <a:pt x="14583" y="1"/>
                    <a:pt x="18274" y="3117"/>
                  </a:cubicBezTo>
                  <a:cubicBezTo>
                    <a:pt x="19031" y="2336"/>
                    <a:pt x="19935" y="1946"/>
                    <a:pt x="20893" y="1905"/>
                  </a:cubicBezTo>
                  <a:cubicBezTo>
                    <a:pt x="21923" y="1858"/>
                    <a:pt x="23012" y="2219"/>
                    <a:pt x="24030" y="2934"/>
                  </a:cubicBezTo>
                  <a:cubicBezTo>
                    <a:pt x="25046" y="3638"/>
                    <a:pt x="25993" y="4692"/>
                    <a:pt x="26744" y="6035"/>
                  </a:cubicBezTo>
                  <a:cubicBezTo>
                    <a:pt x="28276" y="8755"/>
                    <a:pt x="29016" y="12672"/>
                    <a:pt x="27893" y="17315"/>
                  </a:cubicBezTo>
                  <a:cubicBezTo>
                    <a:pt x="27893" y="17339"/>
                    <a:pt x="27880" y="17358"/>
                    <a:pt x="27875" y="17375"/>
                  </a:cubicBezTo>
                  <a:cubicBezTo>
                    <a:pt x="27815" y="18114"/>
                    <a:pt x="27219" y="20138"/>
                    <a:pt x="25775" y="22078"/>
                  </a:cubicBezTo>
                  <a:cubicBezTo>
                    <a:pt x="25810" y="22332"/>
                    <a:pt x="25917" y="22917"/>
                    <a:pt x="26253" y="23403"/>
                  </a:cubicBezTo>
                  <a:lnTo>
                    <a:pt x="26372" y="23302"/>
                  </a:lnTo>
                  <a:cubicBezTo>
                    <a:pt x="28928" y="21184"/>
                    <a:pt x="31626" y="18942"/>
                    <a:pt x="34329" y="17363"/>
                  </a:cubicBezTo>
                  <a:cubicBezTo>
                    <a:pt x="34346" y="17358"/>
                    <a:pt x="34370" y="17350"/>
                    <a:pt x="34388" y="17350"/>
                  </a:cubicBezTo>
                  <a:cubicBezTo>
                    <a:pt x="34826" y="16612"/>
                    <a:pt x="35175" y="14991"/>
                    <a:pt x="35287" y="13298"/>
                  </a:cubicBezTo>
                  <a:cubicBezTo>
                    <a:pt x="35411" y="11477"/>
                    <a:pt x="35257" y="9596"/>
                    <a:pt x="34648" y="8697"/>
                  </a:cubicBezTo>
                  <a:cubicBezTo>
                    <a:pt x="34566" y="8578"/>
                    <a:pt x="34476" y="8477"/>
                    <a:pt x="34381" y="8400"/>
                  </a:cubicBezTo>
                  <a:cubicBezTo>
                    <a:pt x="33714" y="7868"/>
                    <a:pt x="33051" y="7477"/>
                    <a:pt x="32507" y="7152"/>
                  </a:cubicBezTo>
                  <a:cubicBezTo>
                    <a:pt x="31400" y="6489"/>
                    <a:pt x="30697" y="6070"/>
                    <a:pt x="31123" y="5342"/>
                  </a:cubicBezTo>
                  <a:cubicBezTo>
                    <a:pt x="31513" y="4662"/>
                    <a:pt x="32459" y="5140"/>
                    <a:pt x="32991" y="5437"/>
                  </a:cubicBezTo>
                  <a:cubicBezTo>
                    <a:pt x="32956" y="5396"/>
                    <a:pt x="32920" y="5336"/>
                    <a:pt x="32891" y="5254"/>
                  </a:cubicBezTo>
                  <a:cubicBezTo>
                    <a:pt x="32524" y="4272"/>
                    <a:pt x="31868" y="2527"/>
                    <a:pt x="32229" y="2101"/>
                  </a:cubicBezTo>
                  <a:cubicBezTo>
                    <a:pt x="32412" y="1888"/>
                    <a:pt x="32678" y="1989"/>
                    <a:pt x="32974" y="2243"/>
                  </a:cubicBezTo>
                  <a:cubicBezTo>
                    <a:pt x="33294" y="2521"/>
                    <a:pt x="33660" y="2988"/>
                    <a:pt x="33950" y="3354"/>
                  </a:cubicBezTo>
                  <a:cubicBezTo>
                    <a:pt x="33974" y="3384"/>
                    <a:pt x="33991" y="3414"/>
                    <a:pt x="34009" y="3444"/>
                  </a:cubicBezTo>
                  <a:cubicBezTo>
                    <a:pt x="34033" y="3437"/>
                    <a:pt x="34056" y="3437"/>
                    <a:pt x="34080" y="3444"/>
                  </a:cubicBezTo>
                  <a:cubicBezTo>
                    <a:pt x="34104" y="3449"/>
                    <a:pt x="34127" y="3455"/>
                    <a:pt x="34151" y="3461"/>
                  </a:cubicBezTo>
                  <a:lnTo>
                    <a:pt x="34151" y="3366"/>
                  </a:lnTo>
                  <a:cubicBezTo>
                    <a:pt x="34187" y="2556"/>
                    <a:pt x="34234" y="1249"/>
                    <a:pt x="34820" y="1006"/>
                  </a:cubicBezTo>
                  <a:cubicBezTo>
                    <a:pt x="35140" y="870"/>
                    <a:pt x="35375" y="1107"/>
                    <a:pt x="35547" y="1527"/>
                  </a:cubicBezTo>
                  <a:cubicBezTo>
                    <a:pt x="35760" y="2030"/>
                    <a:pt x="35866" y="2833"/>
                    <a:pt x="35950" y="3420"/>
                  </a:cubicBezTo>
                  <a:lnTo>
                    <a:pt x="35950" y="3472"/>
                  </a:lnTo>
                  <a:cubicBezTo>
                    <a:pt x="35956" y="3472"/>
                    <a:pt x="35956" y="3479"/>
                    <a:pt x="35962" y="3485"/>
                  </a:cubicBezTo>
                  <a:cubicBezTo>
                    <a:pt x="35973" y="3508"/>
                    <a:pt x="35991" y="3532"/>
                    <a:pt x="36008" y="3556"/>
                  </a:cubicBezTo>
                  <a:cubicBezTo>
                    <a:pt x="36021" y="3543"/>
                    <a:pt x="36027" y="3526"/>
                    <a:pt x="36038" y="3515"/>
                  </a:cubicBezTo>
                  <a:cubicBezTo>
                    <a:pt x="36044" y="3508"/>
                    <a:pt x="36044" y="3502"/>
                    <a:pt x="36050" y="3502"/>
                  </a:cubicBezTo>
                  <a:cubicBezTo>
                    <a:pt x="36270" y="3201"/>
                    <a:pt x="36565" y="2816"/>
                    <a:pt x="36843" y="2573"/>
                  </a:cubicBezTo>
                  <a:cubicBezTo>
                    <a:pt x="37150" y="2301"/>
                    <a:pt x="37464" y="2207"/>
                    <a:pt x="37731" y="2508"/>
                  </a:cubicBezTo>
                  <a:cubicBezTo>
                    <a:pt x="38280" y="3147"/>
                    <a:pt x="37322" y="5028"/>
                    <a:pt x="37086" y="5467"/>
                  </a:cubicBezTo>
                  <a:cubicBezTo>
                    <a:pt x="37204" y="5874"/>
                    <a:pt x="37488" y="7171"/>
                    <a:pt x="36843" y="8105"/>
                  </a:cubicBezTo>
                  <a:cubicBezTo>
                    <a:pt x="36713" y="8282"/>
                    <a:pt x="37032" y="9033"/>
                    <a:pt x="37476" y="10074"/>
                  </a:cubicBezTo>
                  <a:cubicBezTo>
                    <a:pt x="38730" y="13050"/>
                    <a:pt x="40884" y="18155"/>
                    <a:pt x="36873" y="21752"/>
                  </a:cubicBezTo>
                  <a:cubicBezTo>
                    <a:pt x="37346" y="22598"/>
                    <a:pt x="37682" y="23463"/>
                    <a:pt x="37630" y="24261"/>
                  </a:cubicBezTo>
                  <a:cubicBezTo>
                    <a:pt x="37553" y="25391"/>
                    <a:pt x="36068" y="26189"/>
                    <a:pt x="34944" y="26786"/>
                  </a:cubicBezTo>
                  <a:cubicBezTo>
                    <a:pt x="34310" y="27124"/>
                    <a:pt x="33813" y="27390"/>
                    <a:pt x="33826" y="27444"/>
                  </a:cubicBezTo>
                  <a:cubicBezTo>
                    <a:pt x="34288" y="29561"/>
                    <a:pt x="35405" y="32336"/>
                    <a:pt x="36511" y="35092"/>
                  </a:cubicBezTo>
                  <a:cubicBezTo>
                    <a:pt x="38127" y="39091"/>
                    <a:pt x="39713" y="43037"/>
                    <a:pt x="39292" y="45036"/>
                  </a:cubicBezTo>
                  <a:cubicBezTo>
                    <a:pt x="39280" y="45101"/>
                    <a:pt x="39244" y="45143"/>
                    <a:pt x="39197" y="45161"/>
                  </a:cubicBezTo>
                  <a:lnTo>
                    <a:pt x="38878" y="51064"/>
                  </a:lnTo>
                  <a:cubicBezTo>
                    <a:pt x="38902" y="51586"/>
                    <a:pt x="38233" y="51957"/>
                    <a:pt x="37239" y="52183"/>
                  </a:cubicBezTo>
                  <a:cubicBezTo>
                    <a:pt x="37884" y="53366"/>
                    <a:pt x="38801" y="54490"/>
                    <a:pt x="39883" y="55542"/>
                  </a:cubicBezTo>
                  <a:cubicBezTo>
                    <a:pt x="41232" y="56850"/>
                    <a:pt x="42829" y="58027"/>
                    <a:pt x="44456" y="59021"/>
                  </a:cubicBezTo>
                  <a:cubicBezTo>
                    <a:pt x="44486" y="59039"/>
                    <a:pt x="44516" y="59069"/>
                    <a:pt x="44546" y="59105"/>
                  </a:cubicBezTo>
                  <a:cubicBezTo>
                    <a:pt x="44628" y="59217"/>
                    <a:pt x="44639" y="59376"/>
                    <a:pt x="44563" y="59460"/>
                  </a:cubicBezTo>
                  <a:lnTo>
                    <a:pt x="39830" y="64593"/>
                  </a:lnTo>
                  <a:cubicBezTo>
                    <a:pt x="39819" y="64612"/>
                    <a:pt x="39801" y="64623"/>
                    <a:pt x="39789" y="64629"/>
                  </a:cubicBezTo>
                  <a:cubicBezTo>
                    <a:pt x="39694" y="64683"/>
                    <a:pt x="39558" y="64618"/>
                    <a:pt x="39500" y="64487"/>
                  </a:cubicBezTo>
                  <a:cubicBezTo>
                    <a:pt x="38973" y="63429"/>
                    <a:pt x="39434" y="61944"/>
                    <a:pt x="39795" y="60767"/>
                  </a:cubicBezTo>
                  <a:cubicBezTo>
                    <a:pt x="39896" y="60448"/>
                    <a:pt x="39984" y="60151"/>
                    <a:pt x="40043" y="59903"/>
                  </a:cubicBezTo>
                  <a:cubicBezTo>
                    <a:pt x="40114" y="59619"/>
                    <a:pt x="40150" y="59430"/>
                    <a:pt x="40131" y="59411"/>
                  </a:cubicBezTo>
                  <a:lnTo>
                    <a:pt x="40109" y="59411"/>
                  </a:lnTo>
                  <a:cubicBezTo>
                    <a:pt x="37488" y="58542"/>
                    <a:pt x="35370" y="57549"/>
                    <a:pt x="33725" y="56347"/>
                  </a:cubicBezTo>
                  <a:cubicBezTo>
                    <a:pt x="32098" y="55170"/>
                    <a:pt x="30933" y="53786"/>
                    <a:pt x="30193" y="52135"/>
                  </a:cubicBezTo>
                  <a:cubicBezTo>
                    <a:pt x="29507" y="51916"/>
                    <a:pt x="29076" y="51597"/>
                    <a:pt x="29081" y="51171"/>
                  </a:cubicBezTo>
                  <a:cubicBezTo>
                    <a:pt x="28986" y="50225"/>
                    <a:pt x="28981" y="49551"/>
                    <a:pt x="28969" y="48882"/>
                  </a:cubicBezTo>
                  <a:cubicBezTo>
                    <a:pt x="28963" y="48522"/>
                    <a:pt x="28958" y="48160"/>
                    <a:pt x="28939" y="47752"/>
                  </a:cubicBezTo>
                  <a:cubicBezTo>
                    <a:pt x="28751" y="48344"/>
                    <a:pt x="28532" y="49071"/>
                    <a:pt x="28224" y="50119"/>
                  </a:cubicBezTo>
                  <a:lnTo>
                    <a:pt x="27934" y="51077"/>
                  </a:lnTo>
                  <a:cubicBezTo>
                    <a:pt x="27815" y="51561"/>
                    <a:pt x="27348" y="51851"/>
                    <a:pt x="26692" y="51993"/>
                  </a:cubicBezTo>
                  <a:cubicBezTo>
                    <a:pt x="26218" y="53573"/>
                    <a:pt x="26301" y="55383"/>
                    <a:pt x="26733" y="57246"/>
                  </a:cubicBezTo>
                  <a:cubicBezTo>
                    <a:pt x="27254" y="59471"/>
                    <a:pt x="28276" y="61767"/>
                    <a:pt x="29477" y="63825"/>
                  </a:cubicBezTo>
                  <a:cubicBezTo>
                    <a:pt x="29490" y="63842"/>
                    <a:pt x="29502" y="63867"/>
                    <a:pt x="29513" y="63891"/>
                  </a:cubicBezTo>
                  <a:cubicBezTo>
                    <a:pt x="29567" y="64026"/>
                    <a:pt x="29531" y="64162"/>
                    <a:pt x="29431" y="64197"/>
                  </a:cubicBezTo>
                  <a:lnTo>
                    <a:pt x="22817" y="66487"/>
                  </a:lnTo>
                  <a:cubicBezTo>
                    <a:pt x="22787" y="66499"/>
                    <a:pt x="22752" y="66499"/>
                    <a:pt x="22711" y="66487"/>
                  </a:cubicBezTo>
                  <a:cubicBezTo>
                    <a:pt x="22597" y="66446"/>
                    <a:pt x="22509" y="66310"/>
                    <a:pt x="22509" y="66174"/>
                  </a:cubicBezTo>
                  <a:cubicBezTo>
                    <a:pt x="22545" y="65038"/>
                    <a:pt x="23639" y="63962"/>
                    <a:pt x="24503" y="63110"/>
                  </a:cubicBezTo>
                  <a:cubicBezTo>
                    <a:pt x="24745" y="62867"/>
                    <a:pt x="24975" y="62648"/>
                    <a:pt x="25141" y="62458"/>
                  </a:cubicBezTo>
                  <a:cubicBezTo>
                    <a:pt x="25278" y="62305"/>
                    <a:pt x="25390" y="62180"/>
                    <a:pt x="25450" y="62109"/>
                  </a:cubicBezTo>
                  <a:cubicBezTo>
                    <a:pt x="25450" y="62073"/>
                    <a:pt x="25461" y="62045"/>
                    <a:pt x="25479" y="62021"/>
                  </a:cubicBezTo>
                  <a:cubicBezTo>
                    <a:pt x="23574" y="60003"/>
                    <a:pt x="22166" y="58122"/>
                    <a:pt x="21284" y="56276"/>
                  </a:cubicBezTo>
                  <a:cubicBezTo>
                    <a:pt x="20380" y="54407"/>
                    <a:pt x="20013" y="52596"/>
                    <a:pt x="20178" y="50739"/>
                  </a:cubicBezTo>
                  <a:cubicBezTo>
                    <a:pt x="20184" y="50687"/>
                    <a:pt x="20202" y="50644"/>
                    <a:pt x="20232" y="50616"/>
                  </a:cubicBezTo>
                  <a:cubicBezTo>
                    <a:pt x="19498" y="50130"/>
                    <a:pt x="19107" y="49557"/>
                    <a:pt x="19339" y="48953"/>
                  </a:cubicBezTo>
                  <a:lnTo>
                    <a:pt x="19339" y="48953"/>
                  </a:lnTo>
                  <a:cubicBezTo>
                    <a:pt x="19344" y="48948"/>
                    <a:pt x="19350" y="48935"/>
                    <a:pt x="19356" y="48929"/>
                  </a:cubicBezTo>
                  <a:lnTo>
                    <a:pt x="22072" y="44238"/>
                  </a:lnTo>
                  <a:lnTo>
                    <a:pt x="22072" y="44232"/>
                  </a:lnTo>
                  <a:cubicBezTo>
                    <a:pt x="22048" y="44167"/>
                    <a:pt x="22042" y="44096"/>
                    <a:pt x="22059" y="44042"/>
                  </a:cubicBezTo>
                  <a:cubicBezTo>
                    <a:pt x="22716" y="42043"/>
                    <a:pt x="23066" y="40203"/>
                    <a:pt x="23142" y="38505"/>
                  </a:cubicBezTo>
                  <a:cubicBezTo>
                    <a:pt x="23208" y="36968"/>
                    <a:pt x="23047" y="35542"/>
                    <a:pt x="22675" y="34223"/>
                  </a:cubicBezTo>
                  <a:cubicBezTo>
                    <a:pt x="22083" y="34726"/>
                    <a:pt x="21439" y="35127"/>
                    <a:pt x="20740" y="35424"/>
                  </a:cubicBezTo>
                  <a:cubicBezTo>
                    <a:pt x="19954" y="35755"/>
                    <a:pt x="19090" y="35950"/>
                    <a:pt x="18143" y="35968"/>
                  </a:cubicBezTo>
                  <a:cubicBezTo>
                    <a:pt x="18078" y="35968"/>
                    <a:pt x="18007" y="35927"/>
                    <a:pt x="17960" y="35862"/>
                  </a:cubicBezTo>
                  <a:cubicBezTo>
                    <a:pt x="17587" y="35376"/>
                    <a:pt x="17256" y="34832"/>
                    <a:pt x="16972" y="34259"/>
                  </a:cubicBezTo>
                  <a:cubicBezTo>
                    <a:pt x="11754" y="35211"/>
                    <a:pt x="9003" y="30461"/>
                    <a:pt x="7400" y="27692"/>
                  </a:cubicBezTo>
                  <a:cubicBezTo>
                    <a:pt x="6826" y="26704"/>
                    <a:pt x="6419" y="26000"/>
                    <a:pt x="6193" y="25988"/>
                  </a:cubicBezTo>
                  <a:cubicBezTo>
                    <a:pt x="5063" y="25947"/>
                    <a:pt x="4200" y="24935"/>
                    <a:pt x="3946" y="24598"/>
                  </a:cubicBezTo>
                  <a:cubicBezTo>
                    <a:pt x="3473" y="24527"/>
                    <a:pt x="1384" y="24160"/>
                    <a:pt x="1207" y="23332"/>
                  </a:cubicBezTo>
                  <a:cubicBezTo>
                    <a:pt x="1117" y="22930"/>
                    <a:pt x="1384" y="22740"/>
                    <a:pt x="1786" y="22652"/>
                  </a:cubicBezTo>
                  <a:cubicBezTo>
                    <a:pt x="2124" y="22581"/>
                    <a:pt x="2550" y="22575"/>
                    <a:pt x="2905" y="22575"/>
                  </a:cubicBezTo>
                  <a:cubicBezTo>
                    <a:pt x="2928" y="22557"/>
                    <a:pt x="2963" y="22540"/>
                    <a:pt x="2993" y="22527"/>
                  </a:cubicBezTo>
                  <a:cubicBezTo>
                    <a:pt x="2982" y="22491"/>
                    <a:pt x="2969" y="22456"/>
                    <a:pt x="2963" y="22420"/>
                  </a:cubicBezTo>
                  <a:cubicBezTo>
                    <a:pt x="2550" y="22007"/>
                    <a:pt x="1999" y="21456"/>
                    <a:pt x="1734" y="21001"/>
                  </a:cubicBezTo>
                  <a:cubicBezTo>
                    <a:pt x="1502" y="20605"/>
                    <a:pt x="1455" y="20274"/>
                    <a:pt x="1762" y="20096"/>
                  </a:cubicBezTo>
                  <a:cubicBezTo>
                    <a:pt x="2307" y="19777"/>
                    <a:pt x="3378" y="20522"/>
                    <a:pt x="4034" y="20978"/>
                  </a:cubicBezTo>
                  <a:cubicBezTo>
                    <a:pt x="4076" y="21006"/>
                    <a:pt x="4112" y="21036"/>
                    <a:pt x="4140" y="21060"/>
                  </a:cubicBezTo>
                  <a:cubicBezTo>
                    <a:pt x="4147" y="21066"/>
                    <a:pt x="4159" y="21066"/>
                    <a:pt x="4164" y="21072"/>
                  </a:cubicBezTo>
                  <a:cubicBezTo>
                    <a:pt x="4170" y="21072"/>
                    <a:pt x="4176" y="21066"/>
                    <a:pt x="4176" y="21066"/>
                  </a:cubicBezTo>
                  <a:lnTo>
                    <a:pt x="4183" y="21066"/>
                  </a:lnTo>
                  <a:cubicBezTo>
                    <a:pt x="4200" y="21042"/>
                    <a:pt x="4218" y="21025"/>
                    <a:pt x="4235" y="21014"/>
                  </a:cubicBezTo>
                  <a:cubicBezTo>
                    <a:pt x="4205" y="20960"/>
                    <a:pt x="4176" y="20900"/>
                    <a:pt x="4159" y="20829"/>
                  </a:cubicBezTo>
                  <a:cubicBezTo>
                    <a:pt x="4034" y="20375"/>
                    <a:pt x="3880" y="19800"/>
                    <a:pt x="3856" y="19381"/>
                  </a:cubicBezTo>
                  <a:cubicBezTo>
                    <a:pt x="3833" y="18983"/>
                    <a:pt x="3916" y="18706"/>
                    <a:pt x="4194" y="18688"/>
                  </a:cubicBezTo>
                  <a:cubicBezTo>
                    <a:pt x="4743" y="18652"/>
                    <a:pt x="5744" y="20226"/>
                    <a:pt x="6305" y="21113"/>
                  </a:cubicBezTo>
                  <a:cubicBezTo>
                    <a:pt x="6354" y="21184"/>
                    <a:pt x="6376" y="21255"/>
                    <a:pt x="6395" y="21314"/>
                  </a:cubicBezTo>
                  <a:cubicBezTo>
                    <a:pt x="6477" y="20711"/>
                    <a:pt x="6660" y="19658"/>
                    <a:pt x="7448" y="19753"/>
                  </a:cubicBezTo>
                  <a:cubicBezTo>
                    <a:pt x="8276" y="19854"/>
                    <a:pt x="8186" y="20670"/>
                    <a:pt x="8044" y="21953"/>
                  </a:cubicBezTo>
                  <a:cubicBezTo>
                    <a:pt x="7981" y="22587"/>
                    <a:pt x="7897" y="23349"/>
                    <a:pt x="7915" y="24195"/>
                  </a:cubicBezTo>
                  <a:cubicBezTo>
                    <a:pt x="7915" y="24320"/>
                    <a:pt x="7945" y="24449"/>
                    <a:pt x="7992" y="24586"/>
                  </a:cubicBezTo>
                  <a:cubicBezTo>
                    <a:pt x="8341" y="25615"/>
                    <a:pt x="9755" y="26870"/>
                    <a:pt x="11282" y="27875"/>
                  </a:cubicBezTo>
                  <a:cubicBezTo>
                    <a:pt x="12831" y="28886"/>
                    <a:pt x="14476" y="29626"/>
                    <a:pt x="15274" y="29609"/>
                  </a:cubicBezTo>
                  <a:cubicBezTo>
                    <a:pt x="15356" y="29609"/>
                    <a:pt x="15427" y="29596"/>
                    <a:pt x="15487" y="29573"/>
                  </a:cubicBezTo>
                  <a:cubicBezTo>
                    <a:pt x="15564" y="29549"/>
                    <a:pt x="15653" y="29590"/>
                    <a:pt x="15718" y="29667"/>
                  </a:cubicBezTo>
                  <a:cubicBezTo>
                    <a:pt x="15711" y="29573"/>
                    <a:pt x="15706" y="29478"/>
                    <a:pt x="15700" y="29383"/>
                  </a:cubicBezTo>
                  <a:cubicBezTo>
                    <a:pt x="15694" y="29248"/>
                    <a:pt x="15782" y="29159"/>
                    <a:pt x="15902" y="29183"/>
                  </a:cubicBezTo>
                  <a:lnTo>
                    <a:pt x="15902" y="29183"/>
                  </a:lnTo>
                  <a:cubicBezTo>
                    <a:pt x="16966" y="29448"/>
                    <a:pt x="18220" y="29082"/>
                    <a:pt x="19623" y="28325"/>
                  </a:cubicBezTo>
                  <a:cubicBezTo>
                    <a:pt x="21007" y="27573"/>
                    <a:pt x="22521" y="26444"/>
                    <a:pt x="24123" y="25148"/>
                  </a:cubicBezTo>
                  <a:cubicBezTo>
                    <a:pt x="23929" y="24782"/>
                    <a:pt x="23669" y="24498"/>
                    <a:pt x="23527" y="24356"/>
                  </a:cubicBezTo>
                  <a:cubicBezTo>
                    <a:pt x="22793" y="24905"/>
                    <a:pt x="21958" y="25385"/>
                    <a:pt x="21000" y="25751"/>
                  </a:cubicBezTo>
                  <a:cubicBezTo>
                    <a:pt x="16718" y="27378"/>
                    <a:pt x="14458" y="25402"/>
                    <a:pt x="13014" y="24143"/>
                  </a:cubicBezTo>
                  <a:cubicBezTo>
                    <a:pt x="12843" y="23988"/>
                    <a:pt x="12689" y="23853"/>
                    <a:pt x="12541" y="23734"/>
                  </a:cubicBezTo>
                  <a:cubicBezTo>
                    <a:pt x="12530" y="23734"/>
                    <a:pt x="12511" y="23728"/>
                    <a:pt x="12500" y="23722"/>
                  </a:cubicBezTo>
                  <a:cubicBezTo>
                    <a:pt x="11429" y="23166"/>
                    <a:pt x="10452" y="22450"/>
                    <a:pt x="9571" y="21652"/>
                  </a:cubicBezTo>
                  <a:cubicBezTo>
                    <a:pt x="8696" y="20859"/>
                    <a:pt x="7915" y="19996"/>
                    <a:pt x="7205" y="19132"/>
                  </a:cubicBezTo>
                  <a:close/>
                  <a:moveTo>
                    <a:pt x="7719" y="27466"/>
                  </a:moveTo>
                  <a:lnTo>
                    <a:pt x="7719" y="27466"/>
                  </a:lnTo>
                  <a:cubicBezTo>
                    <a:pt x="7058" y="26319"/>
                    <a:pt x="6578" y="25497"/>
                    <a:pt x="6111" y="25479"/>
                  </a:cubicBezTo>
                  <a:cubicBezTo>
                    <a:pt x="5040" y="25438"/>
                    <a:pt x="4259" y="24361"/>
                    <a:pt x="4170" y="24236"/>
                  </a:cubicBezTo>
                  <a:cubicBezTo>
                    <a:pt x="4129" y="24165"/>
                    <a:pt x="4063" y="24113"/>
                    <a:pt x="3992" y="24107"/>
                  </a:cubicBezTo>
                  <a:cubicBezTo>
                    <a:pt x="3981" y="24107"/>
                    <a:pt x="1709" y="23799"/>
                    <a:pt x="1609" y="23321"/>
                  </a:cubicBezTo>
                  <a:cubicBezTo>
                    <a:pt x="1592" y="23255"/>
                    <a:pt x="1745" y="23201"/>
                    <a:pt x="1952" y="23155"/>
                  </a:cubicBezTo>
                  <a:cubicBezTo>
                    <a:pt x="2289" y="23084"/>
                    <a:pt x="2769" y="23084"/>
                    <a:pt x="3124" y="23089"/>
                  </a:cubicBezTo>
                  <a:cubicBezTo>
                    <a:pt x="3437" y="23089"/>
                    <a:pt x="3673" y="23089"/>
                    <a:pt x="3744" y="22994"/>
                  </a:cubicBezTo>
                  <a:cubicBezTo>
                    <a:pt x="3904" y="22775"/>
                    <a:pt x="3615" y="22491"/>
                    <a:pt x="3217" y="22095"/>
                  </a:cubicBezTo>
                  <a:cubicBezTo>
                    <a:pt x="2821" y="21705"/>
                    <a:pt x="2283" y="21167"/>
                    <a:pt x="2053" y="20782"/>
                  </a:cubicBezTo>
                  <a:cubicBezTo>
                    <a:pt x="1993" y="20670"/>
                    <a:pt x="1964" y="20588"/>
                    <a:pt x="2005" y="20563"/>
                  </a:cubicBezTo>
                  <a:cubicBezTo>
                    <a:pt x="2378" y="20350"/>
                    <a:pt x="3318" y="21006"/>
                    <a:pt x="3904" y="21410"/>
                  </a:cubicBezTo>
                  <a:cubicBezTo>
                    <a:pt x="4241" y="21645"/>
                    <a:pt x="4489" y="21817"/>
                    <a:pt x="4614" y="21735"/>
                  </a:cubicBezTo>
                  <a:cubicBezTo>
                    <a:pt x="4779" y="21634"/>
                    <a:pt x="4680" y="21262"/>
                    <a:pt x="4555" y="20782"/>
                  </a:cubicBezTo>
                  <a:cubicBezTo>
                    <a:pt x="4437" y="20356"/>
                    <a:pt x="4295" y="19818"/>
                    <a:pt x="4271" y="19457"/>
                  </a:cubicBezTo>
                  <a:cubicBezTo>
                    <a:pt x="4265" y="19303"/>
                    <a:pt x="4271" y="19196"/>
                    <a:pt x="4312" y="19196"/>
                  </a:cubicBezTo>
                  <a:cubicBezTo>
                    <a:pt x="4614" y="19179"/>
                    <a:pt x="5502" y="20569"/>
                    <a:pt x="5999" y="21356"/>
                  </a:cubicBezTo>
                  <a:cubicBezTo>
                    <a:pt x="6016" y="21385"/>
                    <a:pt x="6028" y="21410"/>
                    <a:pt x="6045" y="21432"/>
                  </a:cubicBezTo>
                  <a:cubicBezTo>
                    <a:pt x="5945" y="21451"/>
                    <a:pt x="5844" y="21486"/>
                    <a:pt x="5750" y="21533"/>
                  </a:cubicBezTo>
                  <a:cubicBezTo>
                    <a:pt x="5602" y="21610"/>
                    <a:pt x="5460" y="21723"/>
                    <a:pt x="5354" y="21865"/>
                  </a:cubicBezTo>
                  <a:cubicBezTo>
                    <a:pt x="5240" y="22013"/>
                    <a:pt x="5158" y="22196"/>
                    <a:pt x="5147" y="22415"/>
                  </a:cubicBezTo>
                  <a:cubicBezTo>
                    <a:pt x="5128" y="22717"/>
                    <a:pt x="5235" y="23059"/>
                    <a:pt x="5549" y="23414"/>
                  </a:cubicBezTo>
                  <a:cubicBezTo>
                    <a:pt x="5644" y="23521"/>
                    <a:pt x="5773" y="23534"/>
                    <a:pt x="5838" y="23438"/>
                  </a:cubicBezTo>
                  <a:cubicBezTo>
                    <a:pt x="5903" y="23349"/>
                    <a:pt x="5879" y="23190"/>
                    <a:pt x="5791" y="23084"/>
                  </a:cubicBezTo>
                  <a:cubicBezTo>
                    <a:pt x="5614" y="22888"/>
                    <a:pt x="5549" y="22710"/>
                    <a:pt x="5560" y="22568"/>
                  </a:cubicBezTo>
                  <a:cubicBezTo>
                    <a:pt x="5567" y="22456"/>
                    <a:pt x="5614" y="22350"/>
                    <a:pt x="5685" y="22256"/>
                  </a:cubicBezTo>
                  <a:cubicBezTo>
                    <a:pt x="5767" y="22155"/>
                    <a:pt x="5874" y="22071"/>
                    <a:pt x="5980" y="22013"/>
                  </a:cubicBezTo>
                  <a:cubicBezTo>
                    <a:pt x="6141" y="21929"/>
                    <a:pt x="6305" y="21901"/>
                    <a:pt x="6400" y="21942"/>
                  </a:cubicBezTo>
                  <a:lnTo>
                    <a:pt x="6412" y="21942"/>
                  </a:lnTo>
                  <a:cubicBezTo>
                    <a:pt x="6471" y="22007"/>
                    <a:pt x="6525" y="22043"/>
                    <a:pt x="6572" y="22043"/>
                  </a:cubicBezTo>
                  <a:cubicBezTo>
                    <a:pt x="6738" y="22043"/>
                    <a:pt x="6761" y="21865"/>
                    <a:pt x="6796" y="21604"/>
                  </a:cubicBezTo>
                  <a:cubicBezTo>
                    <a:pt x="6856" y="21137"/>
                    <a:pt x="6987" y="20197"/>
                    <a:pt x="7506" y="20261"/>
                  </a:cubicBezTo>
                  <a:cubicBezTo>
                    <a:pt x="7796" y="20297"/>
                    <a:pt x="7732" y="20872"/>
                    <a:pt x="7637" y="21770"/>
                  </a:cubicBezTo>
                  <a:cubicBezTo>
                    <a:pt x="7566" y="22415"/>
                    <a:pt x="7484" y="23201"/>
                    <a:pt x="7501" y="24089"/>
                  </a:cubicBezTo>
                  <a:cubicBezTo>
                    <a:pt x="7501" y="24279"/>
                    <a:pt x="7542" y="24479"/>
                    <a:pt x="7607" y="24675"/>
                  </a:cubicBezTo>
                  <a:cubicBezTo>
                    <a:pt x="8009" y="25863"/>
                    <a:pt x="9530" y="27242"/>
                    <a:pt x="11157" y="28313"/>
                  </a:cubicBezTo>
                  <a:cubicBezTo>
                    <a:pt x="12772" y="29366"/>
                    <a:pt x="14512" y="30136"/>
                    <a:pt x="15380" y="30117"/>
                  </a:cubicBezTo>
                  <a:cubicBezTo>
                    <a:pt x="15493" y="30117"/>
                    <a:pt x="15593" y="30100"/>
                    <a:pt x="15683" y="30070"/>
                  </a:cubicBezTo>
                  <a:cubicBezTo>
                    <a:pt x="15711" y="30057"/>
                    <a:pt x="15730" y="30046"/>
                    <a:pt x="15747" y="30022"/>
                  </a:cubicBezTo>
                  <a:cubicBezTo>
                    <a:pt x="15842" y="30939"/>
                    <a:pt x="16061" y="31916"/>
                    <a:pt x="16386" y="32856"/>
                  </a:cubicBezTo>
                  <a:cubicBezTo>
                    <a:pt x="16492" y="33164"/>
                    <a:pt x="16611" y="33465"/>
                    <a:pt x="16741" y="33767"/>
                  </a:cubicBezTo>
                  <a:cubicBezTo>
                    <a:pt x="11855" y="34608"/>
                    <a:pt x="9246" y="30106"/>
                    <a:pt x="7719" y="27466"/>
                  </a:cubicBezTo>
                  <a:close/>
                  <a:moveTo>
                    <a:pt x="27921" y="61701"/>
                  </a:moveTo>
                  <a:lnTo>
                    <a:pt x="27921" y="61701"/>
                  </a:lnTo>
                  <a:cubicBezTo>
                    <a:pt x="28259" y="62411"/>
                    <a:pt x="28620" y="63110"/>
                    <a:pt x="29005" y="63784"/>
                  </a:cubicBezTo>
                  <a:lnTo>
                    <a:pt x="23012" y="65860"/>
                  </a:lnTo>
                  <a:cubicBezTo>
                    <a:pt x="23272" y="65044"/>
                    <a:pt x="24118" y="64216"/>
                    <a:pt x="24811" y="63536"/>
                  </a:cubicBezTo>
                  <a:cubicBezTo>
                    <a:pt x="25053" y="63293"/>
                    <a:pt x="25272" y="63074"/>
                    <a:pt x="25455" y="62867"/>
                  </a:cubicBezTo>
                  <a:cubicBezTo>
                    <a:pt x="25579" y="62731"/>
                    <a:pt x="25685" y="62594"/>
                    <a:pt x="25756" y="62471"/>
                  </a:cubicBezTo>
                  <a:cubicBezTo>
                    <a:pt x="26070" y="62499"/>
                    <a:pt x="27200" y="62542"/>
                    <a:pt x="27921" y="61701"/>
                  </a:cubicBezTo>
                  <a:close/>
                  <a:moveTo>
                    <a:pt x="26337" y="57270"/>
                  </a:moveTo>
                  <a:lnTo>
                    <a:pt x="26337" y="57270"/>
                  </a:lnTo>
                  <a:cubicBezTo>
                    <a:pt x="26638" y="58578"/>
                    <a:pt x="27112" y="59908"/>
                    <a:pt x="27691" y="61199"/>
                  </a:cubicBezTo>
                  <a:cubicBezTo>
                    <a:pt x="27680" y="61210"/>
                    <a:pt x="27667" y="61216"/>
                    <a:pt x="27656" y="61234"/>
                  </a:cubicBezTo>
                  <a:cubicBezTo>
                    <a:pt x="27123" y="61909"/>
                    <a:pt x="26296" y="61985"/>
                    <a:pt x="25881" y="61974"/>
                  </a:cubicBezTo>
                  <a:cubicBezTo>
                    <a:pt x="25857" y="61868"/>
                    <a:pt x="25804" y="61767"/>
                    <a:pt x="25698" y="61666"/>
                  </a:cubicBezTo>
                  <a:cubicBezTo>
                    <a:pt x="23847" y="59702"/>
                    <a:pt x="22479" y="57874"/>
                    <a:pt x="21627" y="56105"/>
                  </a:cubicBezTo>
                  <a:cubicBezTo>
                    <a:pt x="20781" y="54354"/>
                    <a:pt x="20432" y="52650"/>
                    <a:pt x="20592" y="50911"/>
                  </a:cubicBezTo>
                  <a:cubicBezTo>
                    <a:pt x="20592" y="50887"/>
                    <a:pt x="20592" y="50857"/>
                    <a:pt x="20587" y="50829"/>
                  </a:cubicBezTo>
                  <a:cubicBezTo>
                    <a:pt x="21155" y="51141"/>
                    <a:pt x="21870" y="51419"/>
                    <a:pt x="22633" y="51632"/>
                  </a:cubicBezTo>
                  <a:cubicBezTo>
                    <a:pt x="23421" y="51851"/>
                    <a:pt x="24260" y="52006"/>
                    <a:pt x="25029" y="52064"/>
                  </a:cubicBezTo>
                  <a:cubicBezTo>
                    <a:pt x="25450" y="52094"/>
                    <a:pt x="25846" y="52094"/>
                    <a:pt x="26201" y="52064"/>
                  </a:cubicBezTo>
                  <a:cubicBezTo>
                    <a:pt x="25810" y="53656"/>
                    <a:pt x="25911" y="55443"/>
                    <a:pt x="26337" y="57270"/>
                  </a:cubicBezTo>
                  <a:close/>
                  <a:moveTo>
                    <a:pt x="44036" y="59276"/>
                  </a:moveTo>
                  <a:lnTo>
                    <a:pt x="44036" y="59276"/>
                  </a:lnTo>
                  <a:lnTo>
                    <a:pt x="39718" y="63962"/>
                  </a:lnTo>
                  <a:cubicBezTo>
                    <a:pt x="39541" y="63138"/>
                    <a:pt x="39896" y="61980"/>
                    <a:pt x="40191" y="61038"/>
                  </a:cubicBezTo>
                  <a:cubicBezTo>
                    <a:pt x="40292" y="60708"/>
                    <a:pt x="40387" y="60405"/>
                    <a:pt x="40445" y="60145"/>
                  </a:cubicBezTo>
                  <a:cubicBezTo>
                    <a:pt x="40505" y="59903"/>
                    <a:pt x="40540" y="59684"/>
                    <a:pt x="40535" y="59506"/>
                  </a:cubicBezTo>
                  <a:cubicBezTo>
                    <a:pt x="40777" y="59418"/>
                    <a:pt x="41777" y="58985"/>
                    <a:pt x="42108" y="57963"/>
                  </a:cubicBezTo>
                  <a:cubicBezTo>
                    <a:pt x="42735" y="58425"/>
                    <a:pt x="43386" y="58868"/>
                    <a:pt x="44036" y="59276"/>
                  </a:cubicBezTo>
                  <a:close/>
                  <a:moveTo>
                    <a:pt x="39677" y="55910"/>
                  </a:moveTo>
                  <a:lnTo>
                    <a:pt x="39677" y="55910"/>
                  </a:lnTo>
                  <a:cubicBezTo>
                    <a:pt x="40309" y="56525"/>
                    <a:pt x="41002" y="57117"/>
                    <a:pt x="41723" y="57666"/>
                  </a:cubicBezTo>
                  <a:cubicBezTo>
                    <a:pt x="41445" y="58559"/>
                    <a:pt x="40529" y="58944"/>
                    <a:pt x="40327" y="59015"/>
                  </a:cubicBezTo>
                  <a:cubicBezTo>
                    <a:pt x="40273" y="58974"/>
                    <a:pt x="40210" y="58944"/>
                    <a:pt x="40126" y="58921"/>
                  </a:cubicBezTo>
                  <a:lnTo>
                    <a:pt x="40126" y="58921"/>
                  </a:lnTo>
                  <a:cubicBezTo>
                    <a:pt x="37547" y="58063"/>
                    <a:pt x="35470" y="57093"/>
                    <a:pt x="33867" y="55927"/>
                  </a:cubicBezTo>
                  <a:cubicBezTo>
                    <a:pt x="32429" y="54881"/>
                    <a:pt x="31377" y="53680"/>
                    <a:pt x="30684" y="52260"/>
                  </a:cubicBezTo>
                  <a:cubicBezTo>
                    <a:pt x="30850" y="52295"/>
                    <a:pt x="31028" y="52331"/>
                    <a:pt x="31211" y="52355"/>
                  </a:cubicBezTo>
                  <a:cubicBezTo>
                    <a:pt x="32033" y="52479"/>
                    <a:pt x="33045" y="52525"/>
                    <a:pt x="34051" y="52514"/>
                  </a:cubicBezTo>
                  <a:cubicBezTo>
                    <a:pt x="35033" y="52497"/>
                    <a:pt x="36021" y="52413"/>
                    <a:pt x="36838" y="52266"/>
                  </a:cubicBezTo>
                  <a:cubicBezTo>
                    <a:pt x="37523" y="53555"/>
                    <a:pt x="38511" y="54780"/>
                    <a:pt x="39677" y="55910"/>
                  </a:cubicBezTo>
                  <a:close/>
                  <a:moveTo>
                    <a:pt x="38463" y="50928"/>
                  </a:moveTo>
                  <a:lnTo>
                    <a:pt x="38463" y="50928"/>
                  </a:lnTo>
                  <a:cubicBezTo>
                    <a:pt x="38463" y="50941"/>
                    <a:pt x="38463" y="50952"/>
                    <a:pt x="38470" y="50964"/>
                  </a:cubicBezTo>
                  <a:cubicBezTo>
                    <a:pt x="38493" y="51283"/>
                    <a:pt x="37819" y="51544"/>
                    <a:pt x="36838" y="51739"/>
                  </a:cubicBezTo>
                  <a:lnTo>
                    <a:pt x="36825" y="51739"/>
                  </a:lnTo>
                  <a:cubicBezTo>
                    <a:pt x="36795" y="51745"/>
                    <a:pt x="36759" y="51752"/>
                    <a:pt x="36724" y="51757"/>
                  </a:cubicBezTo>
                  <a:cubicBezTo>
                    <a:pt x="35920" y="51905"/>
                    <a:pt x="34932" y="51987"/>
                    <a:pt x="33944" y="52006"/>
                  </a:cubicBezTo>
                  <a:cubicBezTo>
                    <a:pt x="32956" y="52023"/>
                    <a:pt x="31968" y="51970"/>
                    <a:pt x="31158" y="51851"/>
                  </a:cubicBezTo>
                  <a:cubicBezTo>
                    <a:pt x="30874" y="51810"/>
                    <a:pt x="30608" y="51763"/>
                    <a:pt x="30383" y="51709"/>
                  </a:cubicBezTo>
                  <a:cubicBezTo>
                    <a:pt x="30335" y="51674"/>
                    <a:pt x="30277" y="51662"/>
                    <a:pt x="30228" y="51674"/>
                  </a:cubicBezTo>
                  <a:cubicBezTo>
                    <a:pt x="29774" y="51561"/>
                    <a:pt x="29496" y="51432"/>
                    <a:pt x="29496" y="51296"/>
                  </a:cubicBezTo>
                  <a:lnTo>
                    <a:pt x="29496" y="51248"/>
                  </a:lnTo>
                  <a:cubicBezTo>
                    <a:pt x="29406" y="50319"/>
                    <a:pt x="29395" y="49657"/>
                    <a:pt x="29384" y="48994"/>
                  </a:cubicBezTo>
                  <a:cubicBezTo>
                    <a:pt x="29377" y="48320"/>
                    <a:pt x="29365" y="47646"/>
                    <a:pt x="29270" y="46693"/>
                  </a:cubicBezTo>
                  <a:cubicBezTo>
                    <a:pt x="29264" y="46598"/>
                    <a:pt x="29212" y="46510"/>
                    <a:pt x="29141" y="46450"/>
                  </a:cubicBezTo>
                  <a:cubicBezTo>
                    <a:pt x="29034" y="46374"/>
                    <a:pt x="28915" y="46403"/>
                    <a:pt x="28874" y="46515"/>
                  </a:cubicBezTo>
                  <a:cubicBezTo>
                    <a:pt x="28579" y="47326"/>
                    <a:pt x="28325" y="48184"/>
                    <a:pt x="27822" y="49852"/>
                  </a:cubicBezTo>
                  <a:lnTo>
                    <a:pt x="27538" y="50810"/>
                  </a:lnTo>
                  <a:cubicBezTo>
                    <a:pt x="27538" y="50816"/>
                    <a:pt x="27538" y="50816"/>
                    <a:pt x="27531" y="50822"/>
                  </a:cubicBezTo>
                  <a:cubicBezTo>
                    <a:pt x="27389" y="51468"/>
                    <a:pt x="26289" y="51656"/>
                    <a:pt x="24958" y="51556"/>
                  </a:cubicBezTo>
                  <a:cubicBezTo>
                    <a:pt x="24207" y="51503"/>
                    <a:pt x="23397" y="51348"/>
                    <a:pt x="22627" y="51135"/>
                  </a:cubicBezTo>
                  <a:cubicBezTo>
                    <a:pt x="21870" y="50922"/>
                    <a:pt x="21160" y="50651"/>
                    <a:pt x="20617" y="50338"/>
                  </a:cubicBezTo>
                  <a:cubicBezTo>
                    <a:pt x="19983" y="49977"/>
                    <a:pt x="19604" y="49592"/>
                    <a:pt x="19722" y="49267"/>
                  </a:cubicBezTo>
                  <a:lnTo>
                    <a:pt x="22326" y="44776"/>
                  </a:lnTo>
                  <a:cubicBezTo>
                    <a:pt x="23574" y="46936"/>
                    <a:pt x="26644" y="46273"/>
                    <a:pt x="30116" y="45522"/>
                  </a:cubicBezTo>
                  <a:cubicBezTo>
                    <a:pt x="33021" y="44888"/>
                    <a:pt x="36216" y="44197"/>
                    <a:pt x="38777" y="45055"/>
                  </a:cubicBezTo>
                  <a:close/>
                  <a:moveTo>
                    <a:pt x="34944" y="8430"/>
                  </a:moveTo>
                  <a:lnTo>
                    <a:pt x="34944" y="8430"/>
                  </a:lnTo>
                  <a:cubicBezTo>
                    <a:pt x="34826" y="8258"/>
                    <a:pt x="34689" y="8105"/>
                    <a:pt x="34542" y="7993"/>
                  </a:cubicBezTo>
                  <a:cubicBezTo>
                    <a:pt x="33849" y="7442"/>
                    <a:pt x="33169" y="7040"/>
                    <a:pt x="32614" y="6702"/>
                  </a:cubicBezTo>
                  <a:cubicBezTo>
                    <a:pt x="31833" y="6241"/>
                    <a:pt x="31336" y="5945"/>
                    <a:pt x="31478" y="5697"/>
                  </a:cubicBezTo>
                  <a:cubicBezTo>
                    <a:pt x="31743" y="5241"/>
                    <a:pt x="32578" y="5708"/>
                    <a:pt x="32986" y="5940"/>
                  </a:cubicBezTo>
                  <a:cubicBezTo>
                    <a:pt x="33210" y="6070"/>
                    <a:pt x="33365" y="6153"/>
                    <a:pt x="33458" y="6028"/>
                  </a:cubicBezTo>
                  <a:cubicBezTo>
                    <a:pt x="33488" y="5987"/>
                    <a:pt x="33494" y="5921"/>
                    <a:pt x="33483" y="5833"/>
                  </a:cubicBezTo>
                  <a:lnTo>
                    <a:pt x="33488" y="5828"/>
                  </a:lnTo>
                  <a:cubicBezTo>
                    <a:pt x="33512" y="5727"/>
                    <a:pt x="33630" y="5620"/>
                    <a:pt x="33791" y="5538"/>
                  </a:cubicBezTo>
                  <a:cubicBezTo>
                    <a:pt x="33903" y="5484"/>
                    <a:pt x="34039" y="5449"/>
                    <a:pt x="34168" y="5449"/>
                  </a:cubicBezTo>
                  <a:cubicBezTo>
                    <a:pt x="34288" y="5449"/>
                    <a:pt x="34400" y="5473"/>
                    <a:pt x="34501" y="5538"/>
                  </a:cubicBezTo>
                  <a:cubicBezTo>
                    <a:pt x="34618" y="5620"/>
                    <a:pt x="34725" y="5774"/>
                    <a:pt x="34772" y="6035"/>
                  </a:cubicBezTo>
                  <a:cubicBezTo>
                    <a:pt x="34802" y="6177"/>
                    <a:pt x="34914" y="6289"/>
                    <a:pt x="35027" y="6283"/>
                  </a:cubicBezTo>
                  <a:cubicBezTo>
                    <a:pt x="35140" y="6283"/>
                    <a:pt x="35210" y="6164"/>
                    <a:pt x="35181" y="6022"/>
                  </a:cubicBezTo>
                  <a:cubicBezTo>
                    <a:pt x="35086" y="5561"/>
                    <a:pt x="34878" y="5271"/>
                    <a:pt x="34624" y="5105"/>
                  </a:cubicBezTo>
                  <a:cubicBezTo>
                    <a:pt x="34447" y="4987"/>
                    <a:pt x="34252" y="4940"/>
                    <a:pt x="34062" y="4940"/>
                  </a:cubicBezTo>
                  <a:cubicBezTo>
                    <a:pt x="33892" y="4940"/>
                    <a:pt x="33714" y="4987"/>
                    <a:pt x="33565" y="5058"/>
                  </a:cubicBezTo>
                  <a:cubicBezTo>
                    <a:pt x="33466" y="5105"/>
                    <a:pt x="33376" y="5170"/>
                    <a:pt x="33299" y="5241"/>
                  </a:cubicBezTo>
                  <a:cubicBezTo>
                    <a:pt x="33288" y="5206"/>
                    <a:pt x="33275" y="5176"/>
                    <a:pt x="33264" y="5140"/>
                  </a:cubicBezTo>
                  <a:cubicBezTo>
                    <a:pt x="32939" y="4272"/>
                    <a:pt x="32358" y="2734"/>
                    <a:pt x="32548" y="2508"/>
                  </a:cubicBezTo>
                  <a:cubicBezTo>
                    <a:pt x="32578" y="2473"/>
                    <a:pt x="32672" y="2532"/>
                    <a:pt x="32797" y="2639"/>
                  </a:cubicBezTo>
                  <a:cubicBezTo>
                    <a:pt x="33068" y="2876"/>
                    <a:pt x="33412" y="3313"/>
                    <a:pt x="33684" y="3662"/>
                  </a:cubicBezTo>
                  <a:cubicBezTo>
                    <a:pt x="33985" y="4047"/>
                    <a:pt x="34222" y="4348"/>
                    <a:pt x="34400" y="4283"/>
                  </a:cubicBezTo>
                  <a:cubicBezTo>
                    <a:pt x="34536" y="4225"/>
                    <a:pt x="34553" y="3922"/>
                    <a:pt x="34566" y="3508"/>
                  </a:cubicBezTo>
                  <a:cubicBezTo>
                    <a:pt x="34594" y="2798"/>
                    <a:pt x="34643" y="1656"/>
                    <a:pt x="35033" y="1492"/>
                  </a:cubicBezTo>
                  <a:cubicBezTo>
                    <a:pt x="35086" y="1473"/>
                    <a:pt x="35134" y="1544"/>
                    <a:pt x="35186" y="1669"/>
                  </a:cubicBezTo>
                  <a:cubicBezTo>
                    <a:pt x="35358" y="2077"/>
                    <a:pt x="35465" y="2840"/>
                    <a:pt x="35536" y="3384"/>
                  </a:cubicBezTo>
                  <a:cubicBezTo>
                    <a:pt x="35612" y="3934"/>
                    <a:pt x="35666" y="4343"/>
                    <a:pt x="35926" y="4343"/>
                  </a:cubicBezTo>
                  <a:cubicBezTo>
                    <a:pt x="36044" y="4348"/>
                    <a:pt x="36186" y="4159"/>
                    <a:pt x="36376" y="3905"/>
                  </a:cubicBezTo>
                  <a:cubicBezTo>
                    <a:pt x="36382" y="3898"/>
                    <a:pt x="36382" y="3892"/>
                    <a:pt x="36387" y="3887"/>
                  </a:cubicBezTo>
                  <a:cubicBezTo>
                    <a:pt x="36595" y="3603"/>
                    <a:pt x="36873" y="3231"/>
                    <a:pt x="37133" y="3011"/>
                  </a:cubicBezTo>
                  <a:cubicBezTo>
                    <a:pt x="37299" y="2869"/>
                    <a:pt x="37434" y="2781"/>
                    <a:pt x="37482" y="2840"/>
                  </a:cubicBezTo>
                  <a:cubicBezTo>
                    <a:pt x="37802" y="3207"/>
                    <a:pt x="36677" y="5200"/>
                    <a:pt x="36677" y="5206"/>
                  </a:cubicBezTo>
                  <a:cubicBezTo>
                    <a:pt x="36642" y="5265"/>
                    <a:pt x="36642" y="5348"/>
                    <a:pt x="36666" y="5424"/>
                  </a:cubicBezTo>
                  <a:cubicBezTo>
                    <a:pt x="36666" y="5431"/>
                    <a:pt x="37139" y="6797"/>
                    <a:pt x="36500" y="7720"/>
                  </a:cubicBezTo>
                  <a:cubicBezTo>
                    <a:pt x="36221" y="8116"/>
                    <a:pt x="36595" y="8992"/>
                    <a:pt x="37114" y="10216"/>
                  </a:cubicBezTo>
                  <a:cubicBezTo>
                    <a:pt x="38304" y="13044"/>
                    <a:pt x="40352" y="17896"/>
                    <a:pt x="36606" y="21290"/>
                  </a:cubicBezTo>
                  <a:cubicBezTo>
                    <a:pt x="36346" y="20859"/>
                    <a:pt x="36062" y="20438"/>
                    <a:pt x="35790" y="20037"/>
                  </a:cubicBezTo>
                  <a:cubicBezTo>
                    <a:pt x="35186" y="19132"/>
                    <a:pt x="34648" y="18333"/>
                    <a:pt x="34637" y="17877"/>
                  </a:cubicBezTo>
                  <a:cubicBezTo>
                    <a:pt x="35157" y="17162"/>
                    <a:pt x="35577" y="15346"/>
                    <a:pt x="35707" y="13459"/>
                  </a:cubicBezTo>
                  <a:cubicBezTo>
                    <a:pt x="35837" y="11512"/>
                    <a:pt x="35648" y="9471"/>
                    <a:pt x="34944" y="8430"/>
                  </a:cubicBezTo>
                  <a:close/>
                  <a:moveTo>
                    <a:pt x="34146" y="18090"/>
                  </a:moveTo>
                  <a:lnTo>
                    <a:pt x="34146" y="18090"/>
                  </a:lnTo>
                  <a:cubicBezTo>
                    <a:pt x="34193" y="18131"/>
                    <a:pt x="34239" y="18155"/>
                    <a:pt x="34288" y="18161"/>
                  </a:cubicBezTo>
                  <a:cubicBezTo>
                    <a:pt x="34465" y="18759"/>
                    <a:pt x="34956" y="19493"/>
                    <a:pt x="35494" y="20297"/>
                  </a:cubicBezTo>
                  <a:cubicBezTo>
                    <a:pt x="36328" y="21539"/>
                    <a:pt x="37286" y="22977"/>
                    <a:pt x="37215" y="24107"/>
                  </a:cubicBezTo>
                  <a:cubicBezTo>
                    <a:pt x="37157" y="25006"/>
                    <a:pt x="35760" y="25751"/>
                    <a:pt x="34708" y="26314"/>
                  </a:cubicBezTo>
                  <a:cubicBezTo>
                    <a:pt x="33944" y="26721"/>
                    <a:pt x="33335" y="27048"/>
                    <a:pt x="33423" y="27455"/>
                  </a:cubicBezTo>
                  <a:cubicBezTo>
                    <a:pt x="33897" y="29639"/>
                    <a:pt x="35027" y="32443"/>
                    <a:pt x="36145" y="35223"/>
                  </a:cubicBezTo>
                  <a:cubicBezTo>
                    <a:pt x="37665" y="38991"/>
                    <a:pt x="39167" y="42712"/>
                    <a:pt x="38925" y="44604"/>
                  </a:cubicBezTo>
                  <a:cubicBezTo>
                    <a:pt x="36246" y="43659"/>
                    <a:pt x="32945" y="44369"/>
                    <a:pt x="29957" y="45019"/>
                  </a:cubicBezTo>
                  <a:cubicBezTo>
                    <a:pt x="26460" y="45776"/>
                    <a:pt x="23408" y="46439"/>
                    <a:pt x="22485" y="44227"/>
                  </a:cubicBezTo>
                  <a:cubicBezTo>
                    <a:pt x="23130" y="42226"/>
                    <a:pt x="23479" y="40369"/>
                    <a:pt x="23556" y="38647"/>
                  </a:cubicBezTo>
                  <a:cubicBezTo>
                    <a:pt x="23634" y="36885"/>
                    <a:pt x="23421" y="35264"/>
                    <a:pt x="22946" y="33773"/>
                  </a:cubicBezTo>
                  <a:cubicBezTo>
                    <a:pt x="22905" y="33631"/>
                    <a:pt x="22782" y="33536"/>
                    <a:pt x="22675" y="33560"/>
                  </a:cubicBezTo>
                  <a:cubicBezTo>
                    <a:pt x="22645" y="33566"/>
                    <a:pt x="22621" y="33579"/>
                    <a:pt x="22597" y="33601"/>
                  </a:cubicBezTo>
                  <a:cubicBezTo>
                    <a:pt x="21965" y="34169"/>
                    <a:pt x="21278" y="34619"/>
                    <a:pt x="20527" y="34939"/>
                  </a:cubicBezTo>
                  <a:cubicBezTo>
                    <a:pt x="19800" y="35247"/>
                    <a:pt x="19012" y="35430"/>
                    <a:pt x="18149" y="35460"/>
                  </a:cubicBezTo>
                  <a:cubicBezTo>
                    <a:pt x="17824" y="35015"/>
                    <a:pt x="17534" y="34530"/>
                    <a:pt x="17280" y="34010"/>
                  </a:cubicBezTo>
                  <a:cubicBezTo>
                    <a:pt x="17280" y="33980"/>
                    <a:pt x="17273" y="33956"/>
                    <a:pt x="17267" y="33926"/>
                  </a:cubicBezTo>
                  <a:cubicBezTo>
                    <a:pt x="17250" y="33868"/>
                    <a:pt x="17215" y="33820"/>
                    <a:pt x="17179" y="33784"/>
                  </a:cubicBezTo>
                  <a:cubicBezTo>
                    <a:pt x="17025" y="33454"/>
                    <a:pt x="16890" y="33104"/>
                    <a:pt x="16765" y="32755"/>
                  </a:cubicBezTo>
                  <a:cubicBezTo>
                    <a:pt x="16410" y="31744"/>
                    <a:pt x="16197" y="30691"/>
                    <a:pt x="16132" y="29727"/>
                  </a:cubicBezTo>
                  <a:cubicBezTo>
                    <a:pt x="17232" y="29923"/>
                    <a:pt x="18487" y="29544"/>
                    <a:pt x="19858" y="28798"/>
                  </a:cubicBezTo>
                  <a:cubicBezTo>
                    <a:pt x="20901" y="28236"/>
                    <a:pt x="22007" y="27461"/>
                    <a:pt x="23172" y="26568"/>
                  </a:cubicBezTo>
                  <a:cubicBezTo>
                    <a:pt x="23604" y="27136"/>
                    <a:pt x="25999" y="30082"/>
                    <a:pt x="27798" y="29289"/>
                  </a:cubicBezTo>
                  <a:cubicBezTo>
                    <a:pt x="29619" y="28484"/>
                    <a:pt x="28454" y="23314"/>
                    <a:pt x="28241" y="22439"/>
                  </a:cubicBezTo>
                  <a:cubicBezTo>
                    <a:pt x="30170" y="20859"/>
                    <a:pt x="32158" y="19303"/>
                    <a:pt x="34146" y="18090"/>
                  </a:cubicBezTo>
                  <a:close/>
                  <a:moveTo>
                    <a:pt x="27052" y="24539"/>
                  </a:moveTo>
                  <a:cubicBezTo>
                    <a:pt x="26023" y="24172"/>
                    <a:pt x="25609" y="23160"/>
                    <a:pt x="25450" y="22491"/>
                  </a:cubicBezTo>
                  <a:lnTo>
                    <a:pt x="25450" y="22497"/>
                  </a:lnTo>
                  <a:lnTo>
                    <a:pt x="25450" y="22497"/>
                  </a:lnTo>
                  <a:cubicBezTo>
                    <a:pt x="24988" y="23059"/>
                    <a:pt x="24456" y="23605"/>
                    <a:pt x="23847" y="24107"/>
                  </a:cubicBezTo>
                  <a:cubicBezTo>
                    <a:pt x="24278" y="24569"/>
                    <a:pt x="25076" y="25628"/>
                    <a:pt x="24698" y="26835"/>
                  </a:cubicBezTo>
                  <a:cubicBezTo>
                    <a:pt x="24663" y="26952"/>
                    <a:pt x="24544" y="26988"/>
                    <a:pt x="24437" y="26917"/>
                  </a:cubicBezTo>
                  <a:cubicBezTo>
                    <a:pt x="24325" y="26840"/>
                    <a:pt x="24265" y="26680"/>
                    <a:pt x="24308" y="26562"/>
                  </a:cubicBezTo>
                  <a:cubicBezTo>
                    <a:pt x="24402" y="26248"/>
                    <a:pt x="24390" y="25940"/>
                    <a:pt x="24325" y="25663"/>
                  </a:cubicBezTo>
                  <a:cubicBezTo>
                    <a:pt x="24041" y="25888"/>
                    <a:pt x="23763" y="26112"/>
                    <a:pt x="23485" y="26325"/>
                  </a:cubicBezTo>
                  <a:cubicBezTo>
                    <a:pt x="23976" y="26952"/>
                    <a:pt x="26070" y="29473"/>
                    <a:pt x="27574" y="28804"/>
                  </a:cubicBezTo>
                  <a:cubicBezTo>
                    <a:pt x="29022" y="28171"/>
                    <a:pt x="28194" y="23988"/>
                    <a:pt x="27899" y="22717"/>
                  </a:cubicBezTo>
                  <a:cubicBezTo>
                    <a:pt x="27484" y="23059"/>
                    <a:pt x="27069" y="23403"/>
                    <a:pt x="26656" y="23747"/>
                  </a:cubicBezTo>
                  <a:lnTo>
                    <a:pt x="26602" y="23788"/>
                  </a:lnTo>
                  <a:cubicBezTo>
                    <a:pt x="26739" y="23900"/>
                    <a:pt x="26892" y="23988"/>
                    <a:pt x="27077" y="24053"/>
                  </a:cubicBezTo>
                  <a:cubicBezTo>
                    <a:pt x="27189" y="24094"/>
                    <a:pt x="27277" y="24236"/>
                    <a:pt x="27271" y="24373"/>
                  </a:cubicBezTo>
                  <a:cubicBezTo>
                    <a:pt x="27265" y="24509"/>
                    <a:pt x="27165" y="24580"/>
                    <a:pt x="27052" y="24539"/>
                  </a:cubicBezTo>
                  <a:close/>
                  <a:moveTo>
                    <a:pt x="25461" y="21652"/>
                  </a:moveTo>
                  <a:lnTo>
                    <a:pt x="25461" y="21652"/>
                  </a:lnTo>
                  <a:cubicBezTo>
                    <a:pt x="25401" y="21669"/>
                    <a:pt x="25360" y="21729"/>
                    <a:pt x="25349" y="21806"/>
                  </a:cubicBezTo>
                  <a:cubicBezTo>
                    <a:pt x="25278" y="21901"/>
                    <a:pt x="25201" y="22000"/>
                    <a:pt x="25117" y="22095"/>
                  </a:cubicBezTo>
                  <a:cubicBezTo>
                    <a:pt x="24095" y="23356"/>
                    <a:pt x="22681" y="24544"/>
                    <a:pt x="20800" y="25260"/>
                  </a:cubicBezTo>
                  <a:cubicBezTo>
                    <a:pt x="16705" y="26816"/>
                    <a:pt x="14570" y="24946"/>
                    <a:pt x="13204" y="23752"/>
                  </a:cubicBezTo>
                  <a:cubicBezTo>
                    <a:pt x="13085" y="23646"/>
                    <a:pt x="12973" y="23551"/>
                    <a:pt x="12860" y="23456"/>
                  </a:cubicBezTo>
                  <a:cubicBezTo>
                    <a:pt x="12872" y="23392"/>
                    <a:pt x="12855" y="23332"/>
                    <a:pt x="12814" y="23296"/>
                  </a:cubicBezTo>
                  <a:cubicBezTo>
                    <a:pt x="12653" y="23143"/>
                    <a:pt x="9322" y="20048"/>
                    <a:pt x="8950" y="17855"/>
                  </a:cubicBezTo>
                  <a:cubicBezTo>
                    <a:pt x="8672" y="16227"/>
                    <a:pt x="8631" y="15376"/>
                    <a:pt x="8625" y="15021"/>
                  </a:cubicBezTo>
                  <a:cubicBezTo>
                    <a:pt x="9601" y="14630"/>
                    <a:pt x="10447" y="14027"/>
                    <a:pt x="11086" y="13311"/>
                  </a:cubicBezTo>
                  <a:cubicBezTo>
                    <a:pt x="11624" y="12708"/>
                    <a:pt x="12008" y="12033"/>
                    <a:pt x="12197" y="11335"/>
                  </a:cubicBezTo>
                  <a:cubicBezTo>
                    <a:pt x="12246" y="11387"/>
                    <a:pt x="12292" y="11436"/>
                    <a:pt x="12339" y="11488"/>
                  </a:cubicBezTo>
                  <a:cubicBezTo>
                    <a:pt x="13245" y="12441"/>
                    <a:pt x="14665" y="12944"/>
                    <a:pt x="16180" y="13003"/>
                  </a:cubicBezTo>
                  <a:cubicBezTo>
                    <a:pt x="17693" y="13068"/>
                    <a:pt x="19309" y="12689"/>
                    <a:pt x="20592" y="11879"/>
                  </a:cubicBezTo>
                  <a:cubicBezTo>
                    <a:pt x="20841" y="11725"/>
                    <a:pt x="21084" y="11548"/>
                    <a:pt x="21308" y="11352"/>
                  </a:cubicBezTo>
                  <a:lnTo>
                    <a:pt x="22545" y="13145"/>
                  </a:lnTo>
                  <a:cubicBezTo>
                    <a:pt x="22604" y="13227"/>
                    <a:pt x="22739" y="13216"/>
                    <a:pt x="22846" y="13121"/>
                  </a:cubicBezTo>
                  <a:cubicBezTo>
                    <a:pt x="22935" y="13039"/>
                    <a:pt x="22976" y="12921"/>
                    <a:pt x="22952" y="12837"/>
                  </a:cubicBezTo>
                  <a:cubicBezTo>
                    <a:pt x="22911" y="12589"/>
                    <a:pt x="22225" y="8613"/>
                    <a:pt x="24106" y="8512"/>
                  </a:cubicBezTo>
                  <a:cubicBezTo>
                    <a:pt x="25076" y="8460"/>
                    <a:pt x="25792" y="8732"/>
                    <a:pt x="26283" y="9194"/>
                  </a:cubicBezTo>
                  <a:cubicBezTo>
                    <a:pt x="26550" y="9442"/>
                    <a:pt x="26750" y="9743"/>
                    <a:pt x="26886" y="10074"/>
                  </a:cubicBezTo>
                  <a:cubicBezTo>
                    <a:pt x="27028" y="10412"/>
                    <a:pt x="27105" y="10778"/>
                    <a:pt x="27123" y="11152"/>
                  </a:cubicBezTo>
                  <a:cubicBezTo>
                    <a:pt x="27183" y="12151"/>
                    <a:pt x="26834" y="13222"/>
                    <a:pt x="26176" y="13926"/>
                  </a:cubicBezTo>
                  <a:cubicBezTo>
                    <a:pt x="26076" y="14032"/>
                    <a:pt x="26053" y="14180"/>
                    <a:pt x="26118" y="14257"/>
                  </a:cubicBezTo>
                  <a:cubicBezTo>
                    <a:pt x="26124" y="14262"/>
                    <a:pt x="26130" y="14270"/>
                    <a:pt x="26135" y="14270"/>
                  </a:cubicBezTo>
                  <a:cubicBezTo>
                    <a:pt x="26580" y="14642"/>
                    <a:pt x="26952" y="15127"/>
                    <a:pt x="27189" y="15701"/>
                  </a:cubicBezTo>
                  <a:cubicBezTo>
                    <a:pt x="27366" y="16121"/>
                    <a:pt x="27467" y="16582"/>
                    <a:pt x="27473" y="17079"/>
                  </a:cubicBezTo>
                  <a:cubicBezTo>
                    <a:pt x="27467" y="17096"/>
                    <a:pt x="27460" y="17120"/>
                    <a:pt x="27460" y="17145"/>
                  </a:cubicBezTo>
                  <a:cubicBezTo>
                    <a:pt x="27467" y="17713"/>
                    <a:pt x="26910" y="19700"/>
                    <a:pt x="25461" y="21652"/>
                  </a:cubicBezTo>
                  <a:close/>
                  <a:moveTo>
                    <a:pt x="3413" y="8495"/>
                  </a:moveTo>
                  <a:lnTo>
                    <a:pt x="3413" y="8495"/>
                  </a:lnTo>
                  <a:cubicBezTo>
                    <a:pt x="4489" y="7643"/>
                    <a:pt x="6045" y="6939"/>
                    <a:pt x="7968" y="6383"/>
                  </a:cubicBezTo>
                  <a:cubicBezTo>
                    <a:pt x="9666" y="5893"/>
                    <a:pt x="10742" y="4722"/>
                    <a:pt x="11713" y="3668"/>
                  </a:cubicBezTo>
                  <a:cubicBezTo>
                    <a:pt x="13269" y="1964"/>
                    <a:pt x="14534" y="591"/>
                    <a:pt x="18061" y="3633"/>
                  </a:cubicBezTo>
                  <a:lnTo>
                    <a:pt x="18061" y="3633"/>
                  </a:lnTo>
                  <a:cubicBezTo>
                    <a:pt x="18132" y="3704"/>
                    <a:pt x="18274" y="3668"/>
                    <a:pt x="18368" y="3556"/>
                  </a:cubicBezTo>
                  <a:cubicBezTo>
                    <a:pt x="19031" y="2792"/>
                    <a:pt x="19864" y="2414"/>
                    <a:pt x="20751" y="2379"/>
                  </a:cubicBezTo>
                  <a:cubicBezTo>
                    <a:pt x="21717" y="2336"/>
                    <a:pt x="22739" y="2680"/>
                    <a:pt x="23710" y="3354"/>
                  </a:cubicBezTo>
                  <a:cubicBezTo>
                    <a:pt x="24691" y="4040"/>
                    <a:pt x="25609" y="5064"/>
                    <a:pt x="26348" y="6371"/>
                  </a:cubicBezTo>
                  <a:cubicBezTo>
                    <a:pt x="27673" y="8725"/>
                    <a:pt x="28396" y="11998"/>
                    <a:pt x="27768" y="15872"/>
                  </a:cubicBezTo>
                  <a:cubicBezTo>
                    <a:pt x="27727" y="15706"/>
                    <a:pt x="27667" y="15547"/>
                    <a:pt x="27602" y="15393"/>
                  </a:cubicBezTo>
                  <a:cubicBezTo>
                    <a:pt x="27372" y="14843"/>
                    <a:pt x="27023" y="14363"/>
                    <a:pt x="26608" y="13979"/>
                  </a:cubicBezTo>
                  <a:cubicBezTo>
                    <a:pt x="27277" y="13151"/>
                    <a:pt x="27620" y="12015"/>
                    <a:pt x="27561" y="10961"/>
                  </a:cubicBezTo>
                  <a:cubicBezTo>
                    <a:pt x="27544" y="10548"/>
                    <a:pt x="27454" y="10139"/>
                    <a:pt x="27301" y="9767"/>
                  </a:cubicBezTo>
                  <a:cubicBezTo>
                    <a:pt x="27148" y="9400"/>
                    <a:pt x="26928" y="9063"/>
                    <a:pt x="26632" y="8791"/>
                  </a:cubicBezTo>
                  <a:cubicBezTo>
                    <a:pt x="26094" y="8288"/>
                    <a:pt x="25302" y="7987"/>
                    <a:pt x="24237" y="8040"/>
                  </a:cubicBezTo>
                  <a:cubicBezTo>
                    <a:pt x="22397" y="8146"/>
                    <a:pt x="22291" y="10560"/>
                    <a:pt x="22391" y="12009"/>
                  </a:cubicBezTo>
                  <a:lnTo>
                    <a:pt x="21586" y="10844"/>
                  </a:lnTo>
                  <a:lnTo>
                    <a:pt x="21586" y="10844"/>
                  </a:lnTo>
                  <a:cubicBezTo>
                    <a:pt x="21527" y="10761"/>
                    <a:pt x="21390" y="10773"/>
                    <a:pt x="21284" y="10873"/>
                  </a:cubicBezTo>
                  <a:cubicBezTo>
                    <a:pt x="21043" y="11103"/>
                    <a:pt x="20770" y="11311"/>
                    <a:pt x="20480" y="11494"/>
                  </a:cubicBezTo>
                  <a:cubicBezTo>
                    <a:pt x="19296" y="12239"/>
                    <a:pt x="17783" y="12594"/>
                    <a:pt x="16344" y="12536"/>
                  </a:cubicBezTo>
                  <a:cubicBezTo>
                    <a:pt x="14902" y="12476"/>
                    <a:pt x="13553" y="12004"/>
                    <a:pt x="12694" y="11098"/>
                  </a:cubicBezTo>
                  <a:cubicBezTo>
                    <a:pt x="12547" y="10944"/>
                    <a:pt x="12410" y="10767"/>
                    <a:pt x="12292" y="10584"/>
                  </a:cubicBezTo>
                  <a:cubicBezTo>
                    <a:pt x="12257" y="10530"/>
                    <a:pt x="12197" y="10507"/>
                    <a:pt x="12121" y="10530"/>
                  </a:cubicBezTo>
                  <a:cubicBezTo>
                    <a:pt x="11997" y="10560"/>
                    <a:pt x="11891" y="10690"/>
                    <a:pt x="11878" y="10814"/>
                  </a:cubicBezTo>
                  <a:cubicBezTo>
                    <a:pt x="11807" y="11600"/>
                    <a:pt x="11424" y="12381"/>
                    <a:pt x="10826" y="13050"/>
                  </a:cubicBezTo>
                  <a:cubicBezTo>
                    <a:pt x="10217" y="13730"/>
                    <a:pt x="9388" y="14298"/>
                    <a:pt x="8429" y="14653"/>
                  </a:cubicBezTo>
                  <a:cubicBezTo>
                    <a:pt x="8306" y="14688"/>
                    <a:pt x="8205" y="14819"/>
                    <a:pt x="8194" y="14944"/>
                  </a:cubicBezTo>
                  <a:cubicBezTo>
                    <a:pt x="8194" y="14950"/>
                    <a:pt x="8123" y="15760"/>
                    <a:pt x="8519" y="18085"/>
                  </a:cubicBezTo>
                  <a:cubicBezTo>
                    <a:pt x="8732" y="19368"/>
                    <a:pt x="9885" y="20913"/>
                    <a:pt x="10891" y="22060"/>
                  </a:cubicBezTo>
                  <a:cubicBezTo>
                    <a:pt x="10553" y="21806"/>
                    <a:pt x="10228" y="21533"/>
                    <a:pt x="9920" y="21249"/>
                  </a:cubicBezTo>
                  <a:cubicBezTo>
                    <a:pt x="9051" y="20463"/>
                    <a:pt x="8270" y="19599"/>
                    <a:pt x="7566" y="18742"/>
                  </a:cubicBezTo>
                  <a:cubicBezTo>
                    <a:pt x="7560" y="18735"/>
                    <a:pt x="7555" y="18729"/>
                    <a:pt x="7542" y="18718"/>
                  </a:cubicBezTo>
                  <a:cubicBezTo>
                    <a:pt x="5141" y="16996"/>
                    <a:pt x="3555" y="15434"/>
                    <a:pt x="2668" y="14027"/>
                  </a:cubicBezTo>
                  <a:cubicBezTo>
                    <a:pt x="1922" y="12861"/>
                    <a:pt x="1668" y="11808"/>
                    <a:pt x="1827" y="10879"/>
                  </a:cubicBezTo>
                  <a:cubicBezTo>
                    <a:pt x="1982" y="9986"/>
                    <a:pt x="2531" y="9194"/>
                    <a:pt x="3413" y="8495"/>
                  </a:cubicBezTo>
                  <a:close/>
                  <a:moveTo>
                    <a:pt x="14540" y="19611"/>
                  </a:moveTo>
                  <a:cubicBezTo>
                    <a:pt x="14889" y="20037"/>
                    <a:pt x="15026" y="20504"/>
                    <a:pt x="14842" y="20659"/>
                  </a:cubicBezTo>
                  <a:cubicBezTo>
                    <a:pt x="14654" y="20806"/>
                    <a:pt x="14221" y="20588"/>
                    <a:pt x="13873" y="20162"/>
                  </a:cubicBezTo>
                  <a:cubicBezTo>
                    <a:pt x="13523" y="19736"/>
                    <a:pt x="13387" y="19267"/>
                    <a:pt x="13576" y="19114"/>
                  </a:cubicBezTo>
                  <a:cubicBezTo>
                    <a:pt x="13759" y="18961"/>
                    <a:pt x="14192" y="19185"/>
                    <a:pt x="14540" y="19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816;p105">
              <a:extLst>
                <a:ext uri="{FF2B5EF4-FFF2-40B4-BE49-F238E27FC236}">
                  <a16:creationId xmlns:a16="http://schemas.microsoft.com/office/drawing/2014/main" id="{73430B70-0610-2863-737B-A2E256606720}"/>
                </a:ext>
              </a:extLst>
            </p:cNvPr>
            <p:cNvSpPr/>
            <p:nvPr/>
          </p:nvSpPr>
          <p:spPr>
            <a:xfrm>
              <a:off x="6551825" y="1019775"/>
              <a:ext cx="575925" cy="708725"/>
            </a:xfrm>
            <a:custGeom>
              <a:avLst/>
              <a:gdLst/>
              <a:ahLst/>
              <a:cxnLst/>
              <a:rect l="l" t="t" r="r" b="b"/>
              <a:pathLst>
                <a:path w="23037" h="28349" extrusionOk="0">
                  <a:moveTo>
                    <a:pt x="3727" y="10708"/>
                  </a:moveTo>
                  <a:cubicBezTo>
                    <a:pt x="2356" y="11454"/>
                    <a:pt x="1101" y="11833"/>
                    <a:pt x="1" y="11637"/>
                  </a:cubicBezTo>
                  <a:cubicBezTo>
                    <a:pt x="66" y="12601"/>
                    <a:pt x="279" y="13654"/>
                    <a:pt x="634" y="14665"/>
                  </a:cubicBezTo>
                  <a:cubicBezTo>
                    <a:pt x="759" y="15014"/>
                    <a:pt x="894" y="15364"/>
                    <a:pt x="1048" y="15694"/>
                  </a:cubicBezTo>
                  <a:cubicBezTo>
                    <a:pt x="1084" y="15730"/>
                    <a:pt x="1119" y="15778"/>
                    <a:pt x="1136" y="15836"/>
                  </a:cubicBezTo>
                  <a:cubicBezTo>
                    <a:pt x="1142" y="15866"/>
                    <a:pt x="1149" y="15890"/>
                    <a:pt x="1149" y="15920"/>
                  </a:cubicBezTo>
                  <a:cubicBezTo>
                    <a:pt x="1403" y="16440"/>
                    <a:pt x="1693" y="16925"/>
                    <a:pt x="2018" y="17370"/>
                  </a:cubicBezTo>
                  <a:cubicBezTo>
                    <a:pt x="2881" y="17340"/>
                    <a:pt x="3669" y="17157"/>
                    <a:pt x="4396" y="16849"/>
                  </a:cubicBezTo>
                  <a:cubicBezTo>
                    <a:pt x="5147" y="16529"/>
                    <a:pt x="5834" y="16079"/>
                    <a:pt x="6466" y="15511"/>
                  </a:cubicBezTo>
                  <a:cubicBezTo>
                    <a:pt x="6585" y="15393"/>
                    <a:pt x="6763" y="15511"/>
                    <a:pt x="6815" y="15683"/>
                  </a:cubicBezTo>
                  <a:cubicBezTo>
                    <a:pt x="7290" y="17174"/>
                    <a:pt x="7503" y="18795"/>
                    <a:pt x="7425" y="20557"/>
                  </a:cubicBezTo>
                  <a:cubicBezTo>
                    <a:pt x="7348" y="22279"/>
                    <a:pt x="6999" y="24136"/>
                    <a:pt x="6354" y="26137"/>
                  </a:cubicBezTo>
                  <a:cubicBezTo>
                    <a:pt x="7277" y="28349"/>
                    <a:pt x="10329" y="27686"/>
                    <a:pt x="13826" y="26929"/>
                  </a:cubicBezTo>
                  <a:cubicBezTo>
                    <a:pt x="16814" y="26279"/>
                    <a:pt x="20115" y="25569"/>
                    <a:pt x="22794" y="26514"/>
                  </a:cubicBezTo>
                  <a:cubicBezTo>
                    <a:pt x="23036" y="24622"/>
                    <a:pt x="21534" y="20901"/>
                    <a:pt x="20014" y="17133"/>
                  </a:cubicBezTo>
                  <a:cubicBezTo>
                    <a:pt x="18896" y="14353"/>
                    <a:pt x="17766" y="11549"/>
                    <a:pt x="17292" y="9365"/>
                  </a:cubicBezTo>
                  <a:cubicBezTo>
                    <a:pt x="17204" y="8958"/>
                    <a:pt x="17813" y="8631"/>
                    <a:pt x="18577" y="8224"/>
                  </a:cubicBezTo>
                  <a:cubicBezTo>
                    <a:pt x="19629" y="7661"/>
                    <a:pt x="21026" y="6916"/>
                    <a:pt x="21084" y="6017"/>
                  </a:cubicBezTo>
                  <a:cubicBezTo>
                    <a:pt x="21203" y="4159"/>
                    <a:pt x="18605" y="1592"/>
                    <a:pt x="18157" y="71"/>
                  </a:cubicBezTo>
                  <a:cubicBezTo>
                    <a:pt x="18108" y="65"/>
                    <a:pt x="18062" y="41"/>
                    <a:pt x="18015" y="0"/>
                  </a:cubicBezTo>
                  <a:cubicBezTo>
                    <a:pt x="16027" y="1213"/>
                    <a:pt x="14039" y="2769"/>
                    <a:pt x="12110" y="4349"/>
                  </a:cubicBezTo>
                  <a:cubicBezTo>
                    <a:pt x="12323" y="5224"/>
                    <a:pt x="13488" y="10394"/>
                    <a:pt x="11667" y="11199"/>
                  </a:cubicBezTo>
                  <a:cubicBezTo>
                    <a:pt x="9868" y="11992"/>
                    <a:pt x="7473" y="9046"/>
                    <a:pt x="7041" y="8478"/>
                  </a:cubicBezTo>
                  <a:cubicBezTo>
                    <a:pt x="5876" y="9371"/>
                    <a:pt x="4770" y="10146"/>
                    <a:pt x="3727" y="10708"/>
                  </a:cubicBezTo>
                  <a:close/>
                  <a:moveTo>
                    <a:pt x="19831" y="5124"/>
                  </a:moveTo>
                  <a:cubicBezTo>
                    <a:pt x="19777" y="5195"/>
                    <a:pt x="19664" y="5201"/>
                    <a:pt x="19593" y="5147"/>
                  </a:cubicBezTo>
                  <a:cubicBezTo>
                    <a:pt x="19522" y="5082"/>
                    <a:pt x="19522" y="4982"/>
                    <a:pt x="19576" y="4911"/>
                  </a:cubicBezTo>
                  <a:cubicBezTo>
                    <a:pt x="19635" y="4833"/>
                    <a:pt x="19706" y="4762"/>
                    <a:pt x="19789" y="4715"/>
                  </a:cubicBezTo>
                  <a:cubicBezTo>
                    <a:pt x="19848" y="4685"/>
                    <a:pt x="19907" y="4650"/>
                    <a:pt x="19978" y="4668"/>
                  </a:cubicBezTo>
                  <a:cubicBezTo>
                    <a:pt x="20014" y="4674"/>
                    <a:pt x="20049" y="4668"/>
                    <a:pt x="20085" y="4685"/>
                  </a:cubicBezTo>
                  <a:cubicBezTo>
                    <a:pt x="20132" y="4704"/>
                    <a:pt x="20150" y="4762"/>
                    <a:pt x="20132" y="4805"/>
                  </a:cubicBezTo>
                  <a:cubicBezTo>
                    <a:pt x="20061" y="4940"/>
                    <a:pt x="19919" y="5011"/>
                    <a:pt x="19831" y="5124"/>
                  </a:cubicBezTo>
                  <a:close/>
                  <a:moveTo>
                    <a:pt x="19836" y="5922"/>
                  </a:moveTo>
                  <a:cubicBezTo>
                    <a:pt x="19718" y="5928"/>
                    <a:pt x="19642" y="5769"/>
                    <a:pt x="19754" y="5698"/>
                  </a:cubicBezTo>
                  <a:cubicBezTo>
                    <a:pt x="19801" y="5668"/>
                    <a:pt x="19860" y="5644"/>
                    <a:pt x="19907" y="5608"/>
                  </a:cubicBezTo>
                  <a:cubicBezTo>
                    <a:pt x="19967" y="5573"/>
                    <a:pt x="20025" y="5532"/>
                    <a:pt x="20079" y="5496"/>
                  </a:cubicBezTo>
                  <a:cubicBezTo>
                    <a:pt x="20139" y="5461"/>
                    <a:pt x="20203" y="5414"/>
                    <a:pt x="20268" y="5425"/>
                  </a:cubicBezTo>
                  <a:cubicBezTo>
                    <a:pt x="20333" y="5437"/>
                    <a:pt x="20339" y="5515"/>
                    <a:pt x="20333" y="5567"/>
                  </a:cubicBezTo>
                  <a:lnTo>
                    <a:pt x="20333" y="5561"/>
                  </a:lnTo>
                  <a:cubicBezTo>
                    <a:pt x="20327" y="5769"/>
                    <a:pt x="20014" y="5911"/>
                    <a:pt x="19836" y="5922"/>
                  </a:cubicBezTo>
                  <a:close/>
                  <a:moveTo>
                    <a:pt x="19517" y="6987"/>
                  </a:moveTo>
                  <a:cubicBezTo>
                    <a:pt x="19399" y="7011"/>
                    <a:pt x="19375" y="6839"/>
                    <a:pt x="19476" y="6792"/>
                  </a:cubicBezTo>
                  <a:cubicBezTo>
                    <a:pt x="19683" y="6697"/>
                    <a:pt x="19890" y="6615"/>
                    <a:pt x="20068" y="6473"/>
                  </a:cubicBezTo>
                  <a:cubicBezTo>
                    <a:pt x="20161" y="6402"/>
                    <a:pt x="20262" y="6337"/>
                    <a:pt x="20333" y="6236"/>
                  </a:cubicBezTo>
                  <a:cubicBezTo>
                    <a:pt x="20387" y="6171"/>
                    <a:pt x="20434" y="6118"/>
                    <a:pt x="20499" y="6064"/>
                  </a:cubicBezTo>
                  <a:cubicBezTo>
                    <a:pt x="20529" y="6047"/>
                    <a:pt x="20587" y="6064"/>
                    <a:pt x="20587" y="6105"/>
                  </a:cubicBezTo>
                  <a:cubicBezTo>
                    <a:pt x="20582" y="6324"/>
                    <a:pt x="20387" y="6555"/>
                    <a:pt x="20215" y="6679"/>
                  </a:cubicBezTo>
                  <a:cubicBezTo>
                    <a:pt x="20002" y="6828"/>
                    <a:pt x="19771" y="6946"/>
                    <a:pt x="19517" y="6987"/>
                  </a:cubicBezTo>
                  <a:close/>
                  <a:moveTo>
                    <a:pt x="20552" y="23841"/>
                  </a:moveTo>
                  <a:cubicBezTo>
                    <a:pt x="20647" y="23764"/>
                    <a:pt x="20806" y="23830"/>
                    <a:pt x="20912" y="23858"/>
                  </a:cubicBezTo>
                  <a:cubicBezTo>
                    <a:pt x="21120" y="23906"/>
                    <a:pt x="21073" y="24202"/>
                    <a:pt x="20854" y="24178"/>
                  </a:cubicBezTo>
                  <a:cubicBezTo>
                    <a:pt x="20748" y="24166"/>
                    <a:pt x="20576" y="24172"/>
                    <a:pt x="20511" y="24071"/>
                  </a:cubicBezTo>
                  <a:cubicBezTo>
                    <a:pt x="20464" y="23994"/>
                    <a:pt x="20481" y="23901"/>
                    <a:pt x="20552" y="23841"/>
                  </a:cubicBezTo>
                  <a:close/>
                  <a:moveTo>
                    <a:pt x="20380" y="24753"/>
                  </a:moveTo>
                  <a:cubicBezTo>
                    <a:pt x="20363" y="24734"/>
                    <a:pt x="20357" y="24693"/>
                    <a:pt x="20374" y="24669"/>
                  </a:cubicBezTo>
                  <a:cubicBezTo>
                    <a:pt x="20451" y="24540"/>
                    <a:pt x="20582" y="24540"/>
                    <a:pt x="20718" y="24540"/>
                  </a:cubicBezTo>
                  <a:cubicBezTo>
                    <a:pt x="20871" y="24532"/>
                    <a:pt x="21019" y="24551"/>
                    <a:pt x="21168" y="24592"/>
                  </a:cubicBezTo>
                  <a:cubicBezTo>
                    <a:pt x="21267" y="24622"/>
                    <a:pt x="21286" y="24805"/>
                    <a:pt x="21155" y="24799"/>
                  </a:cubicBezTo>
                  <a:cubicBezTo>
                    <a:pt x="21008" y="24794"/>
                    <a:pt x="20854" y="24811"/>
                    <a:pt x="20707" y="24829"/>
                  </a:cubicBezTo>
                  <a:cubicBezTo>
                    <a:pt x="20576" y="24841"/>
                    <a:pt x="20469" y="24852"/>
                    <a:pt x="20380" y="24753"/>
                  </a:cubicBezTo>
                  <a:close/>
                  <a:moveTo>
                    <a:pt x="20115" y="25302"/>
                  </a:moveTo>
                  <a:cubicBezTo>
                    <a:pt x="20303" y="25154"/>
                    <a:pt x="20481" y="25125"/>
                    <a:pt x="20724" y="25130"/>
                  </a:cubicBezTo>
                  <a:cubicBezTo>
                    <a:pt x="20925" y="25136"/>
                    <a:pt x="21073" y="25220"/>
                    <a:pt x="21250" y="25296"/>
                  </a:cubicBezTo>
                  <a:cubicBezTo>
                    <a:pt x="21303" y="25320"/>
                    <a:pt x="21280" y="25414"/>
                    <a:pt x="21221" y="25397"/>
                  </a:cubicBezTo>
                  <a:cubicBezTo>
                    <a:pt x="21054" y="25356"/>
                    <a:pt x="20849" y="25373"/>
                    <a:pt x="20682" y="25379"/>
                  </a:cubicBezTo>
                  <a:cubicBezTo>
                    <a:pt x="20505" y="25391"/>
                    <a:pt x="20327" y="25403"/>
                    <a:pt x="20150" y="25408"/>
                  </a:cubicBezTo>
                  <a:cubicBezTo>
                    <a:pt x="20096" y="25408"/>
                    <a:pt x="20068" y="25337"/>
                    <a:pt x="20115" y="25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817;p105">
              <a:extLst>
                <a:ext uri="{FF2B5EF4-FFF2-40B4-BE49-F238E27FC236}">
                  <a16:creationId xmlns:a16="http://schemas.microsoft.com/office/drawing/2014/main" id="{75BB3DBA-D667-7BC7-506C-C300E269D0D5}"/>
                </a:ext>
              </a:extLst>
            </p:cNvPr>
            <p:cNvSpPr/>
            <p:nvPr/>
          </p:nvSpPr>
          <p:spPr>
            <a:xfrm>
              <a:off x="6638650" y="1672425"/>
              <a:ext cx="479325" cy="197450"/>
            </a:xfrm>
            <a:custGeom>
              <a:avLst/>
              <a:gdLst/>
              <a:ahLst/>
              <a:cxnLst/>
              <a:rect l="l" t="t" r="r" b="b"/>
              <a:pathLst>
                <a:path w="19173" h="7898" extrusionOk="0">
                  <a:moveTo>
                    <a:pt x="19173" y="859"/>
                  </a:moveTo>
                  <a:cubicBezTo>
                    <a:pt x="16612" y="1"/>
                    <a:pt x="13417" y="692"/>
                    <a:pt x="10512" y="1326"/>
                  </a:cubicBezTo>
                  <a:cubicBezTo>
                    <a:pt x="7040" y="2077"/>
                    <a:pt x="3970" y="2740"/>
                    <a:pt x="2722" y="580"/>
                  </a:cubicBezTo>
                  <a:lnTo>
                    <a:pt x="118" y="5071"/>
                  </a:lnTo>
                  <a:cubicBezTo>
                    <a:pt x="0" y="5396"/>
                    <a:pt x="379" y="5781"/>
                    <a:pt x="1013" y="6142"/>
                  </a:cubicBezTo>
                  <a:cubicBezTo>
                    <a:pt x="2177" y="6810"/>
                    <a:pt x="3976" y="7259"/>
                    <a:pt x="5354" y="7360"/>
                  </a:cubicBezTo>
                  <a:cubicBezTo>
                    <a:pt x="6685" y="7460"/>
                    <a:pt x="7785" y="7272"/>
                    <a:pt x="7927" y="6626"/>
                  </a:cubicBezTo>
                  <a:cubicBezTo>
                    <a:pt x="7934" y="6620"/>
                    <a:pt x="7934" y="6620"/>
                    <a:pt x="7934" y="6614"/>
                  </a:cubicBezTo>
                  <a:lnTo>
                    <a:pt x="8218" y="5656"/>
                  </a:lnTo>
                  <a:cubicBezTo>
                    <a:pt x="8721" y="3988"/>
                    <a:pt x="8975" y="3130"/>
                    <a:pt x="9270" y="2319"/>
                  </a:cubicBezTo>
                  <a:cubicBezTo>
                    <a:pt x="9347" y="2107"/>
                    <a:pt x="9643" y="2237"/>
                    <a:pt x="9666" y="2497"/>
                  </a:cubicBezTo>
                  <a:cubicBezTo>
                    <a:pt x="9761" y="3450"/>
                    <a:pt x="9773" y="4124"/>
                    <a:pt x="9780" y="4798"/>
                  </a:cubicBezTo>
                  <a:cubicBezTo>
                    <a:pt x="9791" y="5461"/>
                    <a:pt x="9802" y="6123"/>
                    <a:pt x="9892" y="7052"/>
                  </a:cubicBezTo>
                  <a:lnTo>
                    <a:pt x="9892" y="7100"/>
                  </a:lnTo>
                  <a:cubicBezTo>
                    <a:pt x="9892" y="7236"/>
                    <a:pt x="10170" y="7365"/>
                    <a:pt x="10624" y="7478"/>
                  </a:cubicBezTo>
                  <a:cubicBezTo>
                    <a:pt x="10673" y="7466"/>
                    <a:pt x="10731" y="7478"/>
                    <a:pt x="10779" y="7513"/>
                  </a:cubicBezTo>
                  <a:cubicBezTo>
                    <a:pt x="11004" y="7567"/>
                    <a:pt x="11270" y="7614"/>
                    <a:pt x="11554" y="7655"/>
                  </a:cubicBezTo>
                  <a:cubicBezTo>
                    <a:pt x="13210" y="7898"/>
                    <a:pt x="15588" y="7857"/>
                    <a:pt x="17234" y="7543"/>
                  </a:cubicBezTo>
                  <a:cubicBezTo>
                    <a:pt x="18215" y="7348"/>
                    <a:pt x="18889" y="7087"/>
                    <a:pt x="18866" y="6768"/>
                  </a:cubicBezTo>
                  <a:cubicBezTo>
                    <a:pt x="18859" y="6756"/>
                    <a:pt x="18859" y="6745"/>
                    <a:pt x="18859" y="6732"/>
                  </a:cubicBezTo>
                  <a:close/>
                  <a:moveTo>
                    <a:pt x="1177" y="5426"/>
                  </a:moveTo>
                  <a:cubicBezTo>
                    <a:pt x="1190" y="5454"/>
                    <a:pt x="1190" y="5490"/>
                    <a:pt x="1160" y="5514"/>
                  </a:cubicBezTo>
                  <a:cubicBezTo>
                    <a:pt x="953" y="5662"/>
                    <a:pt x="686" y="5372"/>
                    <a:pt x="634" y="5183"/>
                  </a:cubicBezTo>
                  <a:cubicBezTo>
                    <a:pt x="592" y="5041"/>
                    <a:pt x="787" y="4965"/>
                    <a:pt x="841" y="5099"/>
                  </a:cubicBezTo>
                  <a:cubicBezTo>
                    <a:pt x="906" y="5254"/>
                    <a:pt x="1048" y="5295"/>
                    <a:pt x="1119" y="5348"/>
                  </a:cubicBezTo>
                  <a:cubicBezTo>
                    <a:pt x="1147" y="5372"/>
                    <a:pt x="1160" y="5402"/>
                    <a:pt x="1177" y="5426"/>
                  </a:cubicBezTo>
                  <a:close/>
                  <a:moveTo>
                    <a:pt x="1166" y="4894"/>
                  </a:moveTo>
                  <a:lnTo>
                    <a:pt x="1289" y="4946"/>
                  </a:lnTo>
                  <a:cubicBezTo>
                    <a:pt x="1360" y="4987"/>
                    <a:pt x="1485" y="5028"/>
                    <a:pt x="1461" y="5142"/>
                  </a:cubicBezTo>
                  <a:cubicBezTo>
                    <a:pt x="1439" y="5307"/>
                    <a:pt x="1125" y="5248"/>
                    <a:pt x="1006" y="5058"/>
                  </a:cubicBezTo>
                  <a:cubicBezTo>
                    <a:pt x="977" y="5017"/>
                    <a:pt x="983" y="4952"/>
                    <a:pt x="994" y="4905"/>
                  </a:cubicBezTo>
                  <a:cubicBezTo>
                    <a:pt x="1013" y="4864"/>
                    <a:pt x="1065" y="4840"/>
                    <a:pt x="1106" y="4845"/>
                  </a:cubicBezTo>
                  <a:cubicBezTo>
                    <a:pt x="1136" y="4851"/>
                    <a:pt x="1155" y="4869"/>
                    <a:pt x="1166" y="48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818;p105">
              <a:extLst>
                <a:ext uri="{FF2B5EF4-FFF2-40B4-BE49-F238E27FC236}">
                  <a16:creationId xmlns:a16="http://schemas.microsoft.com/office/drawing/2014/main" id="{BFE879F7-D2D9-3220-380A-78FD4D8E669B}"/>
                </a:ext>
              </a:extLst>
            </p:cNvPr>
            <p:cNvSpPr/>
            <p:nvPr/>
          </p:nvSpPr>
          <p:spPr>
            <a:xfrm>
              <a:off x="6915650" y="1874000"/>
              <a:ext cx="275975" cy="168925"/>
            </a:xfrm>
            <a:custGeom>
              <a:avLst/>
              <a:gdLst/>
              <a:ahLst/>
              <a:cxnLst/>
              <a:rect l="l" t="t" r="r" b="b"/>
              <a:pathLst>
                <a:path w="11039" h="6757" extrusionOk="0">
                  <a:moveTo>
                    <a:pt x="6154" y="7"/>
                  </a:moveTo>
                  <a:cubicBezTo>
                    <a:pt x="5337" y="154"/>
                    <a:pt x="4349" y="238"/>
                    <a:pt x="3367" y="255"/>
                  </a:cubicBezTo>
                  <a:cubicBezTo>
                    <a:pt x="2266" y="273"/>
                    <a:pt x="947" y="208"/>
                    <a:pt x="0" y="1"/>
                  </a:cubicBezTo>
                  <a:cubicBezTo>
                    <a:pt x="693" y="1421"/>
                    <a:pt x="1745" y="2622"/>
                    <a:pt x="3183" y="3668"/>
                  </a:cubicBezTo>
                  <a:cubicBezTo>
                    <a:pt x="4786" y="4834"/>
                    <a:pt x="6863" y="5804"/>
                    <a:pt x="9442" y="6662"/>
                  </a:cubicBezTo>
                  <a:lnTo>
                    <a:pt x="9643" y="6756"/>
                  </a:lnTo>
                  <a:cubicBezTo>
                    <a:pt x="9845" y="6685"/>
                    <a:pt x="10761" y="6300"/>
                    <a:pt x="11039" y="5407"/>
                  </a:cubicBezTo>
                  <a:cubicBezTo>
                    <a:pt x="10318" y="4858"/>
                    <a:pt x="9625" y="4266"/>
                    <a:pt x="8993" y="3651"/>
                  </a:cubicBezTo>
                  <a:cubicBezTo>
                    <a:pt x="7827" y="2521"/>
                    <a:pt x="6839" y="1296"/>
                    <a:pt x="6154" y="7"/>
                  </a:cubicBezTo>
                  <a:close/>
                  <a:moveTo>
                    <a:pt x="5633" y="1456"/>
                  </a:moveTo>
                  <a:cubicBezTo>
                    <a:pt x="5472" y="1503"/>
                    <a:pt x="5378" y="1260"/>
                    <a:pt x="5537" y="1202"/>
                  </a:cubicBezTo>
                  <a:cubicBezTo>
                    <a:pt x="5579" y="1189"/>
                    <a:pt x="5627" y="1172"/>
                    <a:pt x="5668" y="1178"/>
                  </a:cubicBezTo>
                  <a:lnTo>
                    <a:pt x="5898" y="1148"/>
                  </a:lnTo>
                  <a:cubicBezTo>
                    <a:pt x="5963" y="1131"/>
                    <a:pt x="5982" y="1232"/>
                    <a:pt x="5922" y="1255"/>
                  </a:cubicBezTo>
                  <a:cubicBezTo>
                    <a:pt x="5810" y="1303"/>
                    <a:pt x="5750" y="1415"/>
                    <a:pt x="5633" y="1456"/>
                  </a:cubicBezTo>
                  <a:close/>
                  <a:moveTo>
                    <a:pt x="5124" y="888"/>
                  </a:moveTo>
                  <a:cubicBezTo>
                    <a:pt x="4893" y="905"/>
                    <a:pt x="4639" y="941"/>
                    <a:pt x="4420" y="834"/>
                  </a:cubicBezTo>
                  <a:cubicBezTo>
                    <a:pt x="4366" y="806"/>
                    <a:pt x="4366" y="741"/>
                    <a:pt x="4407" y="699"/>
                  </a:cubicBezTo>
                  <a:cubicBezTo>
                    <a:pt x="4585" y="569"/>
                    <a:pt x="4798" y="569"/>
                    <a:pt x="5011" y="545"/>
                  </a:cubicBezTo>
                  <a:cubicBezTo>
                    <a:pt x="5242" y="528"/>
                    <a:pt x="5496" y="509"/>
                    <a:pt x="5721" y="438"/>
                  </a:cubicBezTo>
                  <a:cubicBezTo>
                    <a:pt x="5845" y="397"/>
                    <a:pt x="5933" y="557"/>
                    <a:pt x="5827" y="640"/>
                  </a:cubicBezTo>
                  <a:cubicBezTo>
                    <a:pt x="5614" y="793"/>
                    <a:pt x="5384" y="864"/>
                    <a:pt x="5124" y="888"/>
                  </a:cubicBezTo>
                  <a:close/>
                  <a:moveTo>
                    <a:pt x="6094" y="1787"/>
                  </a:moveTo>
                  <a:cubicBezTo>
                    <a:pt x="6064" y="1716"/>
                    <a:pt x="6111" y="1628"/>
                    <a:pt x="6176" y="1587"/>
                  </a:cubicBezTo>
                  <a:cubicBezTo>
                    <a:pt x="6331" y="1497"/>
                    <a:pt x="6460" y="1568"/>
                    <a:pt x="6443" y="1675"/>
                  </a:cubicBezTo>
                  <a:cubicBezTo>
                    <a:pt x="6425" y="1770"/>
                    <a:pt x="6331" y="1770"/>
                    <a:pt x="6324" y="1770"/>
                  </a:cubicBezTo>
                  <a:cubicBezTo>
                    <a:pt x="6331" y="1770"/>
                    <a:pt x="6318" y="1776"/>
                    <a:pt x="6318" y="1770"/>
                  </a:cubicBezTo>
                  <a:lnTo>
                    <a:pt x="6313" y="1776"/>
                  </a:lnTo>
                  <a:lnTo>
                    <a:pt x="6247" y="1835"/>
                  </a:lnTo>
                  <a:cubicBezTo>
                    <a:pt x="6195" y="1876"/>
                    <a:pt x="6118" y="1852"/>
                    <a:pt x="6094" y="1787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819;p105">
              <a:extLst>
                <a:ext uri="{FF2B5EF4-FFF2-40B4-BE49-F238E27FC236}">
                  <a16:creationId xmlns:a16="http://schemas.microsoft.com/office/drawing/2014/main" id="{D37331F3-B75B-70EA-052F-982CA7252F05}"/>
                </a:ext>
              </a:extLst>
            </p:cNvPr>
            <p:cNvSpPr/>
            <p:nvPr/>
          </p:nvSpPr>
          <p:spPr>
            <a:xfrm>
              <a:off x="6659350" y="1838225"/>
              <a:ext cx="181500" cy="278950"/>
            </a:xfrm>
            <a:custGeom>
              <a:avLst/>
              <a:gdLst/>
              <a:ahLst/>
              <a:cxnLst/>
              <a:rect l="l" t="t" r="r" b="b"/>
              <a:pathLst>
                <a:path w="7260" h="11158" extrusionOk="0">
                  <a:moveTo>
                    <a:pt x="5905" y="6442"/>
                  </a:moveTo>
                  <a:cubicBezTo>
                    <a:pt x="5479" y="4615"/>
                    <a:pt x="5378" y="2828"/>
                    <a:pt x="5769" y="1236"/>
                  </a:cubicBezTo>
                  <a:cubicBezTo>
                    <a:pt x="4100" y="1385"/>
                    <a:pt x="1597" y="799"/>
                    <a:pt x="155" y="1"/>
                  </a:cubicBezTo>
                  <a:cubicBezTo>
                    <a:pt x="160" y="29"/>
                    <a:pt x="160" y="59"/>
                    <a:pt x="160" y="83"/>
                  </a:cubicBezTo>
                  <a:cubicBezTo>
                    <a:pt x="0" y="1822"/>
                    <a:pt x="349" y="3526"/>
                    <a:pt x="1195" y="5277"/>
                  </a:cubicBezTo>
                  <a:cubicBezTo>
                    <a:pt x="2047" y="7046"/>
                    <a:pt x="3415" y="8874"/>
                    <a:pt x="5266" y="10838"/>
                  </a:cubicBezTo>
                  <a:cubicBezTo>
                    <a:pt x="5372" y="10939"/>
                    <a:pt x="5425" y="11040"/>
                    <a:pt x="5449" y="11146"/>
                  </a:cubicBezTo>
                  <a:cubicBezTo>
                    <a:pt x="5864" y="11157"/>
                    <a:pt x="6691" y="11081"/>
                    <a:pt x="7224" y="10406"/>
                  </a:cubicBezTo>
                  <a:cubicBezTo>
                    <a:pt x="7235" y="10388"/>
                    <a:pt x="7248" y="10382"/>
                    <a:pt x="7259" y="10371"/>
                  </a:cubicBezTo>
                  <a:cubicBezTo>
                    <a:pt x="6680" y="9080"/>
                    <a:pt x="6206" y="7750"/>
                    <a:pt x="5905" y="6442"/>
                  </a:cubicBezTo>
                  <a:close/>
                  <a:moveTo>
                    <a:pt x="4627" y="3029"/>
                  </a:moveTo>
                  <a:cubicBezTo>
                    <a:pt x="4502" y="2970"/>
                    <a:pt x="4579" y="2781"/>
                    <a:pt x="4734" y="2769"/>
                  </a:cubicBezTo>
                  <a:cubicBezTo>
                    <a:pt x="4810" y="2762"/>
                    <a:pt x="4881" y="2833"/>
                    <a:pt x="4870" y="2917"/>
                  </a:cubicBezTo>
                  <a:cubicBezTo>
                    <a:pt x="4851" y="3029"/>
                    <a:pt x="4739" y="3023"/>
                    <a:pt x="4739" y="3023"/>
                  </a:cubicBezTo>
                  <a:cubicBezTo>
                    <a:pt x="4709" y="3041"/>
                    <a:pt x="4663" y="3046"/>
                    <a:pt x="4627" y="3029"/>
                  </a:cubicBezTo>
                  <a:close/>
                  <a:moveTo>
                    <a:pt x="4822" y="2443"/>
                  </a:moveTo>
                  <a:cubicBezTo>
                    <a:pt x="4715" y="2491"/>
                    <a:pt x="4621" y="2562"/>
                    <a:pt x="4515" y="2598"/>
                  </a:cubicBezTo>
                  <a:cubicBezTo>
                    <a:pt x="4330" y="2650"/>
                    <a:pt x="4224" y="2385"/>
                    <a:pt x="4408" y="2314"/>
                  </a:cubicBezTo>
                  <a:cubicBezTo>
                    <a:pt x="4521" y="2272"/>
                    <a:pt x="4644" y="2237"/>
                    <a:pt x="4763" y="2207"/>
                  </a:cubicBezTo>
                  <a:cubicBezTo>
                    <a:pt x="4827" y="2194"/>
                    <a:pt x="4893" y="2260"/>
                    <a:pt x="4898" y="2319"/>
                  </a:cubicBezTo>
                  <a:cubicBezTo>
                    <a:pt x="4905" y="2372"/>
                    <a:pt x="4870" y="2426"/>
                    <a:pt x="4822" y="2443"/>
                  </a:cubicBezTo>
                  <a:close/>
                  <a:moveTo>
                    <a:pt x="5005" y="1875"/>
                  </a:moveTo>
                  <a:cubicBezTo>
                    <a:pt x="4851" y="1905"/>
                    <a:pt x="3841" y="2112"/>
                    <a:pt x="3893" y="1798"/>
                  </a:cubicBezTo>
                  <a:cubicBezTo>
                    <a:pt x="3929" y="1604"/>
                    <a:pt x="4231" y="1656"/>
                    <a:pt x="4366" y="1656"/>
                  </a:cubicBezTo>
                  <a:cubicBezTo>
                    <a:pt x="4586" y="1662"/>
                    <a:pt x="4792" y="1680"/>
                    <a:pt x="5012" y="1722"/>
                  </a:cubicBezTo>
                  <a:cubicBezTo>
                    <a:pt x="5100" y="1740"/>
                    <a:pt x="5083" y="1852"/>
                    <a:pt x="5005" y="1875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820;p105">
              <a:extLst>
                <a:ext uri="{FF2B5EF4-FFF2-40B4-BE49-F238E27FC236}">
                  <a16:creationId xmlns:a16="http://schemas.microsoft.com/office/drawing/2014/main" id="{E3B046D3-ACFD-322B-75AF-646DE2C7948F}"/>
                </a:ext>
              </a:extLst>
            </p:cNvPr>
            <p:cNvSpPr/>
            <p:nvPr/>
          </p:nvSpPr>
          <p:spPr>
            <a:xfrm>
              <a:off x="6723825" y="2110050"/>
              <a:ext cx="149850" cy="103975"/>
            </a:xfrm>
            <a:custGeom>
              <a:avLst/>
              <a:gdLst/>
              <a:ahLst/>
              <a:cxnLst/>
              <a:rect l="l" t="t" r="r" b="b"/>
              <a:pathLst>
                <a:path w="5994" h="4159" extrusionOk="0">
                  <a:moveTo>
                    <a:pt x="4910" y="0"/>
                  </a:moveTo>
                  <a:cubicBezTo>
                    <a:pt x="4189" y="841"/>
                    <a:pt x="3059" y="798"/>
                    <a:pt x="2745" y="770"/>
                  </a:cubicBezTo>
                  <a:cubicBezTo>
                    <a:pt x="2551" y="1101"/>
                    <a:pt x="2113" y="1521"/>
                    <a:pt x="1800" y="1835"/>
                  </a:cubicBezTo>
                  <a:cubicBezTo>
                    <a:pt x="1107" y="2515"/>
                    <a:pt x="261" y="3343"/>
                    <a:pt x="1" y="4159"/>
                  </a:cubicBezTo>
                  <a:lnTo>
                    <a:pt x="5994" y="2083"/>
                  </a:lnTo>
                  <a:cubicBezTo>
                    <a:pt x="5609" y="1409"/>
                    <a:pt x="5248" y="710"/>
                    <a:pt x="4910" y="0"/>
                  </a:cubicBezTo>
                  <a:close/>
                  <a:moveTo>
                    <a:pt x="4580" y="1579"/>
                  </a:moveTo>
                  <a:cubicBezTo>
                    <a:pt x="4533" y="1633"/>
                    <a:pt x="4473" y="1686"/>
                    <a:pt x="4396" y="1693"/>
                  </a:cubicBezTo>
                  <a:cubicBezTo>
                    <a:pt x="4367" y="1693"/>
                    <a:pt x="4325" y="1674"/>
                    <a:pt x="4320" y="1639"/>
                  </a:cubicBezTo>
                  <a:cubicBezTo>
                    <a:pt x="4266" y="1461"/>
                    <a:pt x="4484" y="1254"/>
                    <a:pt x="4763" y="1295"/>
                  </a:cubicBezTo>
                  <a:cubicBezTo>
                    <a:pt x="4923" y="1319"/>
                    <a:pt x="4882" y="1568"/>
                    <a:pt x="4722" y="1544"/>
                  </a:cubicBezTo>
                  <a:cubicBezTo>
                    <a:pt x="4656" y="1538"/>
                    <a:pt x="4615" y="1551"/>
                    <a:pt x="4580" y="1579"/>
                  </a:cubicBezTo>
                  <a:close/>
                  <a:moveTo>
                    <a:pt x="4822" y="2261"/>
                  </a:moveTo>
                  <a:cubicBezTo>
                    <a:pt x="4727" y="2319"/>
                    <a:pt x="4609" y="2248"/>
                    <a:pt x="4626" y="2136"/>
                  </a:cubicBezTo>
                  <a:cubicBezTo>
                    <a:pt x="4645" y="1999"/>
                    <a:pt x="4751" y="1887"/>
                    <a:pt x="4869" y="1816"/>
                  </a:cubicBezTo>
                  <a:cubicBezTo>
                    <a:pt x="4923" y="1781"/>
                    <a:pt x="4981" y="1745"/>
                    <a:pt x="5047" y="1734"/>
                  </a:cubicBezTo>
                  <a:cubicBezTo>
                    <a:pt x="5076" y="1728"/>
                    <a:pt x="5101" y="1734"/>
                    <a:pt x="5118" y="1734"/>
                  </a:cubicBezTo>
                  <a:lnTo>
                    <a:pt x="5112" y="1734"/>
                  </a:lnTo>
                  <a:lnTo>
                    <a:pt x="5172" y="1734"/>
                  </a:lnTo>
                  <a:cubicBezTo>
                    <a:pt x="5248" y="1728"/>
                    <a:pt x="5295" y="1835"/>
                    <a:pt x="5224" y="1882"/>
                  </a:cubicBezTo>
                  <a:cubicBezTo>
                    <a:pt x="5213" y="1887"/>
                    <a:pt x="5201" y="1899"/>
                    <a:pt x="5189" y="1911"/>
                  </a:cubicBezTo>
                  <a:cubicBezTo>
                    <a:pt x="5153" y="1977"/>
                    <a:pt x="5088" y="2018"/>
                    <a:pt x="5030" y="2070"/>
                  </a:cubicBezTo>
                  <a:cubicBezTo>
                    <a:pt x="4964" y="2136"/>
                    <a:pt x="4899" y="2212"/>
                    <a:pt x="4822" y="2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821;p105">
              <a:extLst>
                <a:ext uri="{FF2B5EF4-FFF2-40B4-BE49-F238E27FC236}">
                  <a16:creationId xmlns:a16="http://schemas.microsoft.com/office/drawing/2014/main" id="{1329A72F-9F6F-F443-02CD-E782185626FC}"/>
                </a:ext>
              </a:extLst>
            </p:cNvPr>
            <p:cNvSpPr/>
            <p:nvPr/>
          </p:nvSpPr>
          <p:spPr>
            <a:xfrm>
              <a:off x="7137050" y="2016600"/>
              <a:ext cx="112400" cy="149975"/>
            </a:xfrm>
            <a:custGeom>
              <a:avLst/>
              <a:gdLst/>
              <a:ahLst/>
              <a:cxnLst/>
              <a:rect l="l" t="t" r="r" b="b"/>
              <a:pathLst>
                <a:path w="4496" h="5999" extrusionOk="0">
                  <a:moveTo>
                    <a:pt x="995" y="1543"/>
                  </a:moveTo>
                  <a:cubicBezTo>
                    <a:pt x="1006" y="1964"/>
                    <a:pt x="793" y="2608"/>
                    <a:pt x="651" y="3075"/>
                  </a:cubicBezTo>
                  <a:cubicBezTo>
                    <a:pt x="356" y="4017"/>
                    <a:pt x="1" y="5175"/>
                    <a:pt x="178" y="5999"/>
                  </a:cubicBezTo>
                  <a:lnTo>
                    <a:pt x="4496" y="1313"/>
                  </a:lnTo>
                  <a:cubicBezTo>
                    <a:pt x="3846" y="905"/>
                    <a:pt x="3195" y="462"/>
                    <a:pt x="2568" y="0"/>
                  </a:cubicBezTo>
                  <a:cubicBezTo>
                    <a:pt x="2237" y="1022"/>
                    <a:pt x="1237" y="1455"/>
                    <a:pt x="995" y="1543"/>
                  </a:cubicBezTo>
                  <a:close/>
                  <a:moveTo>
                    <a:pt x="2893" y="1420"/>
                  </a:moveTo>
                  <a:cubicBezTo>
                    <a:pt x="2852" y="1484"/>
                    <a:pt x="2775" y="1555"/>
                    <a:pt x="2698" y="1491"/>
                  </a:cubicBezTo>
                  <a:cubicBezTo>
                    <a:pt x="2615" y="1426"/>
                    <a:pt x="2650" y="1295"/>
                    <a:pt x="2698" y="1218"/>
                  </a:cubicBezTo>
                  <a:cubicBezTo>
                    <a:pt x="2751" y="1123"/>
                    <a:pt x="2840" y="1047"/>
                    <a:pt x="2928" y="987"/>
                  </a:cubicBezTo>
                  <a:cubicBezTo>
                    <a:pt x="3070" y="880"/>
                    <a:pt x="3231" y="1100"/>
                    <a:pt x="3089" y="1207"/>
                  </a:cubicBezTo>
                  <a:cubicBezTo>
                    <a:pt x="3005" y="1265"/>
                    <a:pt x="2947" y="1336"/>
                    <a:pt x="2893" y="1420"/>
                  </a:cubicBezTo>
                  <a:close/>
                  <a:moveTo>
                    <a:pt x="3550" y="1792"/>
                  </a:moveTo>
                  <a:cubicBezTo>
                    <a:pt x="3502" y="1846"/>
                    <a:pt x="3396" y="1839"/>
                    <a:pt x="3373" y="1762"/>
                  </a:cubicBezTo>
                  <a:cubicBezTo>
                    <a:pt x="3319" y="1568"/>
                    <a:pt x="3509" y="1372"/>
                    <a:pt x="3679" y="1319"/>
                  </a:cubicBezTo>
                  <a:cubicBezTo>
                    <a:pt x="3799" y="1289"/>
                    <a:pt x="3864" y="1455"/>
                    <a:pt x="3750" y="1497"/>
                  </a:cubicBezTo>
                  <a:cubicBezTo>
                    <a:pt x="3586" y="1555"/>
                    <a:pt x="3638" y="1685"/>
                    <a:pt x="3550" y="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22;p105">
              <a:extLst>
                <a:ext uri="{FF2B5EF4-FFF2-40B4-BE49-F238E27FC236}">
                  <a16:creationId xmlns:a16="http://schemas.microsoft.com/office/drawing/2014/main" id="{1801F3A5-969C-6769-9904-19CE5880490E}"/>
                </a:ext>
              </a:extLst>
            </p:cNvPr>
            <p:cNvSpPr/>
            <p:nvPr/>
          </p:nvSpPr>
          <p:spPr>
            <a:xfrm>
              <a:off x="6188325" y="1047000"/>
              <a:ext cx="378750" cy="385725"/>
            </a:xfrm>
            <a:custGeom>
              <a:avLst/>
              <a:gdLst/>
              <a:ahLst/>
              <a:cxnLst/>
              <a:rect l="l" t="t" r="r" b="b"/>
              <a:pathLst>
                <a:path w="15150" h="15429" extrusionOk="0">
                  <a:moveTo>
                    <a:pt x="14333" y="14086"/>
                  </a:moveTo>
                  <a:cubicBezTo>
                    <a:pt x="14198" y="13961"/>
                    <a:pt x="14127" y="13802"/>
                    <a:pt x="14056" y="13636"/>
                  </a:cubicBezTo>
                  <a:cubicBezTo>
                    <a:pt x="13991" y="13499"/>
                    <a:pt x="13902" y="13335"/>
                    <a:pt x="13956" y="13180"/>
                  </a:cubicBezTo>
                  <a:cubicBezTo>
                    <a:pt x="13967" y="13144"/>
                    <a:pt x="14021" y="13115"/>
                    <a:pt x="14056" y="13127"/>
                  </a:cubicBezTo>
                  <a:cubicBezTo>
                    <a:pt x="14210" y="13174"/>
                    <a:pt x="14281" y="13340"/>
                    <a:pt x="14340" y="13482"/>
                  </a:cubicBezTo>
                  <a:cubicBezTo>
                    <a:pt x="14404" y="13630"/>
                    <a:pt x="14482" y="13783"/>
                    <a:pt x="14541" y="13938"/>
                  </a:cubicBezTo>
                  <a:cubicBezTo>
                    <a:pt x="14589" y="14056"/>
                    <a:pt x="14428" y="14174"/>
                    <a:pt x="14333" y="14086"/>
                  </a:cubicBezTo>
                  <a:close/>
                  <a:moveTo>
                    <a:pt x="6128" y="8287"/>
                  </a:moveTo>
                  <a:cubicBezTo>
                    <a:pt x="7655" y="10927"/>
                    <a:pt x="10264" y="15429"/>
                    <a:pt x="15150" y="14588"/>
                  </a:cubicBezTo>
                  <a:cubicBezTo>
                    <a:pt x="14630" y="13399"/>
                    <a:pt x="14286" y="12085"/>
                    <a:pt x="14156" y="10843"/>
                  </a:cubicBezTo>
                  <a:cubicBezTo>
                    <a:pt x="14092" y="10921"/>
                    <a:pt x="13896" y="10938"/>
                    <a:pt x="13789" y="10938"/>
                  </a:cubicBezTo>
                  <a:cubicBezTo>
                    <a:pt x="12921" y="10957"/>
                    <a:pt x="11181" y="10187"/>
                    <a:pt x="9566" y="9134"/>
                  </a:cubicBezTo>
                  <a:cubicBezTo>
                    <a:pt x="7916" y="8052"/>
                    <a:pt x="5940" y="6348"/>
                    <a:pt x="5910" y="4910"/>
                  </a:cubicBezTo>
                  <a:cubicBezTo>
                    <a:pt x="5893" y="4022"/>
                    <a:pt x="5975" y="3236"/>
                    <a:pt x="6046" y="2591"/>
                  </a:cubicBezTo>
                  <a:cubicBezTo>
                    <a:pt x="6141" y="1693"/>
                    <a:pt x="6205" y="1118"/>
                    <a:pt x="5915" y="1082"/>
                  </a:cubicBezTo>
                  <a:cubicBezTo>
                    <a:pt x="5396" y="1018"/>
                    <a:pt x="5265" y="1958"/>
                    <a:pt x="5205" y="2425"/>
                  </a:cubicBezTo>
                  <a:cubicBezTo>
                    <a:pt x="5170" y="2686"/>
                    <a:pt x="5147" y="2864"/>
                    <a:pt x="4981" y="2864"/>
                  </a:cubicBezTo>
                  <a:cubicBezTo>
                    <a:pt x="4934" y="2864"/>
                    <a:pt x="4880" y="2828"/>
                    <a:pt x="4821" y="2763"/>
                  </a:cubicBezTo>
                  <a:lnTo>
                    <a:pt x="4809" y="2763"/>
                  </a:lnTo>
                  <a:cubicBezTo>
                    <a:pt x="4714" y="2722"/>
                    <a:pt x="4550" y="2750"/>
                    <a:pt x="4389" y="2834"/>
                  </a:cubicBezTo>
                  <a:cubicBezTo>
                    <a:pt x="4283" y="2892"/>
                    <a:pt x="4176" y="2976"/>
                    <a:pt x="4094" y="3077"/>
                  </a:cubicBezTo>
                  <a:cubicBezTo>
                    <a:pt x="3892" y="3342"/>
                    <a:pt x="3933" y="3609"/>
                    <a:pt x="4200" y="3905"/>
                  </a:cubicBezTo>
                  <a:cubicBezTo>
                    <a:pt x="4288" y="4011"/>
                    <a:pt x="4312" y="4170"/>
                    <a:pt x="4247" y="4259"/>
                  </a:cubicBezTo>
                  <a:cubicBezTo>
                    <a:pt x="4182" y="4355"/>
                    <a:pt x="4053" y="4342"/>
                    <a:pt x="3958" y="4235"/>
                  </a:cubicBezTo>
                  <a:cubicBezTo>
                    <a:pt x="3644" y="3880"/>
                    <a:pt x="3537" y="3538"/>
                    <a:pt x="3556" y="3236"/>
                  </a:cubicBezTo>
                  <a:cubicBezTo>
                    <a:pt x="3586" y="2733"/>
                    <a:pt x="3999" y="2343"/>
                    <a:pt x="4454" y="2253"/>
                  </a:cubicBezTo>
                  <a:cubicBezTo>
                    <a:pt x="4437" y="2231"/>
                    <a:pt x="4425" y="2206"/>
                    <a:pt x="4408" y="2177"/>
                  </a:cubicBezTo>
                  <a:cubicBezTo>
                    <a:pt x="3911" y="1390"/>
                    <a:pt x="3023" y="0"/>
                    <a:pt x="2721" y="17"/>
                  </a:cubicBezTo>
                  <a:cubicBezTo>
                    <a:pt x="2680" y="17"/>
                    <a:pt x="2674" y="124"/>
                    <a:pt x="2680" y="278"/>
                  </a:cubicBezTo>
                  <a:cubicBezTo>
                    <a:pt x="2704" y="639"/>
                    <a:pt x="2846" y="1177"/>
                    <a:pt x="2964" y="1603"/>
                  </a:cubicBezTo>
                  <a:cubicBezTo>
                    <a:pt x="3089" y="2083"/>
                    <a:pt x="3188" y="2455"/>
                    <a:pt x="3023" y="2556"/>
                  </a:cubicBezTo>
                  <a:cubicBezTo>
                    <a:pt x="2898" y="2638"/>
                    <a:pt x="2650" y="2466"/>
                    <a:pt x="2313" y="2231"/>
                  </a:cubicBezTo>
                  <a:cubicBezTo>
                    <a:pt x="1727" y="1827"/>
                    <a:pt x="787" y="1171"/>
                    <a:pt x="414" y="1384"/>
                  </a:cubicBezTo>
                  <a:cubicBezTo>
                    <a:pt x="373" y="1409"/>
                    <a:pt x="402" y="1491"/>
                    <a:pt x="462" y="1603"/>
                  </a:cubicBezTo>
                  <a:cubicBezTo>
                    <a:pt x="692" y="1988"/>
                    <a:pt x="1230" y="2526"/>
                    <a:pt x="1626" y="2916"/>
                  </a:cubicBezTo>
                  <a:cubicBezTo>
                    <a:pt x="2024" y="3312"/>
                    <a:pt x="2313" y="3596"/>
                    <a:pt x="2153" y="3815"/>
                  </a:cubicBezTo>
                  <a:cubicBezTo>
                    <a:pt x="2082" y="3910"/>
                    <a:pt x="1846" y="3910"/>
                    <a:pt x="1533" y="3910"/>
                  </a:cubicBezTo>
                  <a:cubicBezTo>
                    <a:pt x="1178" y="3905"/>
                    <a:pt x="698" y="3905"/>
                    <a:pt x="361" y="3976"/>
                  </a:cubicBezTo>
                  <a:cubicBezTo>
                    <a:pt x="154" y="4022"/>
                    <a:pt x="1" y="4076"/>
                    <a:pt x="18" y="4142"/>
                  </a:cubicBezTo>
                  <a:cubicBezTo>
                    <a:pt x="118" y="4620"/>
                    <a:pt x="2390" y="4928"/>
                    <a:pt x="2401" y="4928"/>
                  </a:cubicBezTo>
                  <a:cubicBezTo>
                    <a:pt x="2472" y="4934"/>
                    <a:pt x="2538" y="4986"/>
                    <a:pt x="2579" y="5057"/>
                  </a:cubicBezTo>
                  <a:cubicBezTo>
                    <a:pt x="2668" y="5182"/>
                    <a:pt x="3449" y="6259"/>
                    <a:pt x="4520" y="6300"/>
                  </a:cubicBezTo>
                  <a:cubicBezTo>
                    <a:pt x="4987" y="6318"/>
                    <a:pt x="5467" y="7140"/>
                    <a:pt x="6128" y="8287"/>
                  </a:cubicBezTo>
                  <a:close/>
                  <a:moveTo>
                    <a:pt x="12850" y="13761"/>
                  </a:moveTo>
                  <a:cubicBezTo>
                    <a:pt x="12891" y="13796"/>
                    <a:pt x="12921" y="13819"/>
                    <a:pt x="12984" y="13832"/>
                  </a:cubicBezTo>
                  <a:cubicBezTo>
                    <a:pt x="13175" y="13884"/>
                    <a:pt x="13134" y="14157"/>
                    <a:pt x="12932" y="14138"/>
                  </a:cubicBezTo>
                  <a:cubicBezTo>
                    <a:pt x="12814" y="14127"/>
                    <a:pt x="12689" y="14091"/>
                    <a:pt x="12607" y="14009"/>
                  </a:cubicBezTo>
                  <a:cubicBezTo>
                    <a:pt x="12506" y="13908"/>
                    <a:pt x="12429" y="13731"/>
                    <a:pt x="12530" y="13606"/>
                  </a:cubicBezTo>
                  <a:cubicBezTo>
                    <a:pt x="12566" y="13559"/>
                    <a:pt x="12637" y="13548"/>
                    <a:pt x="12689" y="13570"/>
                  </a:cubicBezTo>
                  <a:cubicBezTo>
                    <a:pt x="12749" y="13600"/>
                    <a:pt x="12771" y="13660"/>
                    <a:pt x="12796" y="13695"/>
                  </a:cubicBezTo>
                  <a:close/>
                  <a:moveTo>
                    <a:pt x="13866" y="13985"/>
                  </a:moveTo>
                  <a:lnTo>
                    <a:pt x="13866" y="13985"/>
                  </a:lnTo>
                  <a:close/>
                  <a:moveTo>
                    <a:pt x="13399" y="13488"/>
                  </a:moveTo>
                  <a:cubicBezTo>
                    <a:pt x="13233" y="13636"/>
                    <a:pt x="13311" y="14009"/>
                    <a:pt x="13636" y="14103"/>
                  </a:cubicBezTo>
                  <a:cubicBezTo>
                    <a:pt x="13754" y="14138"/>
                    <a:pt x="13819" y="14062"/>
                    <a:pt x="13849" y="14062"/>
                  </a:cubicBezTo>
                  <a:cubicBezTo>
                    <a:pt x="13896" y="14056"/>
                    <a:pt x="13907" y="13985"/>
                    <a:pt x="13860" y="13966"/>
                  </a:cubicBezTo>
                  <a:cubicBezTo>
                    <a:pt x="13860" y="13974"/>
                    <a:pt x="13866" y="13979"/>
                    <a:pt x="13866" y="13985"/>
                  </a:cubicBezTo>
                  <a:lnTo>
                    <a:pt x="13866" y="13979"/>
                  </a:lnTo>
                  <a:cubicBezTo>
                    <a:pt x="13849" y="13884"/>
                    <a:pt x="13754" y="13819"/>
                    <a:pt x="13713" y="13754"/>
                  </a:cubicBezTo>
                  <a:cubicBezTo>
                    <a:pt x="13707" y="13736"/>
                    <a:pt x="13701" y="13736"/>
                    <a:pt x="13713" y="13748"/>
                  </a:cubicBezTo>
                  <a:cubicBezTo>
                    <a:pt x="13689" y="13707"/>
                    <a:pt x="13683" y="13695"/>
                    <a:pt x="13694" y="13712"/>
                  </a:cubicBezTo>
                  <a:cubicBezTo>
                    <a:pt x="13653" y="13641"/>
                    <a:pt x="13623" y="13524"/>
                    <a:pt x="13530" y="13477"/>
                  </a:cubicBezTo>
                  <a:cubicBezTo>
                    <a:pt x="13494" y="13453"/>
                    <a:pt x="13435" y="13458"/>
                    <a:pt x="13399" y="13488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23;p105">
              <a:extLst>
                <a:ext uri="{FF2B5EF4-FFF2-40B4-BE49-F238E27FC236}">
                  <a16:creationId xmlns:a16="http://schemas.microsoft.com/office/drawing/2014/main" id="{B6B5C0E4-5879-CC0F-0BC9-D73A70C3FC99}"/>
                </a:ext>
              </a:extLst>
            </p:cNvPr>
            <p:cNvSpPr/>
            <p:nvPr/>
          </p:nvSpPr>
          <p:spPr>
            <a:xfrm>
              <a:off x="6735650" y="1129800"/>
              <a:ext cx="138450" cy="174550"/>
            </a:xfrm>
            <a:custGeom>
              <a:avLst/>
              <a:gdLst/>
              <a:ahLst/>
              <a:cxnLst/>
              <a:rect l="l" t="t" r="r" b="b"/>
              <a:pathLst>
                <a:path w="5538" h="6982" extrusionOk="0">
                  <a:moveTo>
                    <a:pt x="1" y="3834"/>
                  </a:moveTo>
                  <a:cubicBezTo>
                    <a:pt x="492" y="4461"/>
                    <a:pt x="2586" y="6982"/>
                    <a:pt x="4090" y="6313"/>
                  </a:cubicBezTo>
                  <a:cubicBezTo>
                    <a:pt x="5538" y="5680"/>
                    <a:pt x="4710" y="1497"/>
                    <a:pt x="4415" y="226"/>
                  </a:cubicBezTo>
                  <a:lnTo>
                    <a:pt x="3118" y="1297"/>
                  </a:lnTo>
                  <a:cubicBezTo>
                    <a:pt x="3255" y="1409"/>
                    <a:pt x="3408" y="1497"/>
                    <a:pt x="3593" y="1562"/>
                  </a:cubicBezTo>
                  <a:cubicBezTo>
                    <a:pt x="3705" y="1603"/>
                    <a:pt x="3793" y="1745"/>
                    <a:pt x="3787" y="1882"/>
                  </a:cubicBezTo>
                  <a:cubicBezTo>
                    <a:pt x="3781" y="2018"/>
                    <a:pt x="3681" y="2089"/>
                    <a:pt x="3568" y="2048"/>
                  </a:cubicBezTo>
                  <a:cubicBezTo>
                    <a:pt x="2539" y="1681"/>
                    <a:pt x="2125" y="669"/>
                    <a:pt x="1966" y="0"/>
                  </a:cubicBezTo>
                  <a:lnTo>
                    <a:pt x="1966" y="6"/>
                  </a:lnTo>
                  <a:lnTo>
                    <a:pt x="1966" y="6"/>
                  </a:lnTo>
                  <a:cubicBezTo>
                    <a:pt x="1504" y="568"/>
                    <a:pt x="972" y="1114"/>
                    <a:pt x="363" y="1616"/>
                  </a:cubicBezTo>
                  <a:cubicBezTo>
                    <a:pt x="794" y="2078"/>
                    <a:pt x="1592" y="3137"/>
                    <a:pt x="1214" y="4344"/>
                  </a:cubicBezTo>
                  <a:cubicBezTo>
                    <a:pt x="1179" y="4461"/>
                    <a:pt x="1060" y="4497"/>
                    <a:pt x="953" y="4426"/>
                  </a:cubicBezTo>
                  <a:cubicBezTo>
                    <a:pt x="841" y="4349"/>
                    <a:pt x="781" y="4189"/>
                    <a:pt x="824" y="4071"/>
                  </a:cubicBezTo>
                  <a:cubicBezTo>
                    <a:pt x="918" y="3757"/>
                    <a:pt x="906" y="3449"/>
                    <a:pt x="841" y="3172"/>
                  </a:cubicBezTo>
                  <a:cubicBezTo>
                    <a:pt x="557" y="3397"/>
                    <a:pt x="279" y="3621"/>
                    <a:pt x="1" y="3834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824;p105">
              <a:extLst>
                <a:ext uri="{FF2B5EF4-FFF2-40B4-BE49-F238E27FC236}">
                  <a16:creationId xmlns:a16="http://schemas.microsoft.com/office/drawing/2014/main" id="{4E277CA9-64C1-7C8E-BBB3-6BF95E910F72}"/>
                </a:ext>
              </a:extLst>
            </p:cNvPr>
            <p:cNvSpPr/>
            <p:nvPr/>
          </p:nvSpPr>
          <p:spPr>
            <a:xfrm>
              <a:off x="6181225" y="582300"/>
              <a:ext cx="677225" cy="536725"/>
            </a:xfrm>
            <a:custGeom>
              <a:avLst/>
              <a:gdLst/>
              <a:ahLst/>
              <a:cxnLst/>
              <a:rect l="l" t="t" r="r" b="b"/>
              <a:pathLst>
                <a:path w="27089" h="21469" extrusionOk="0">
                  <a:moveTo>
                    <a:pt x="15037" y="11945"/>
                  </a:moveTo>
                  <a:cubicBezTo>
                    <a:pt x="16771" y="12016"/>
                    <a:pt x="18723" y="11478"/>
                    <a:pt x="19977" y="10282"/>
                  </a:cubicBezTo>
                  <a:cubicBezTo>
                    <a:pt x="20083" y="10182"/>
                    <a:pt x="20220" y="10170"/>
                    <a:pt x="20279" y="10253"/>
                  </a:cubicBezTo>
                  <a:lnTo>
                    <a:pt x="20279" y="10253"/>
                  </a:lnTo>
                  <a:lnTo>
                    <a:pt x="21084" y="11418"/>
                  </a:lnTo>
                  <a:cubicBezTo>
                    <a:pt x="20984" y="9969"/>
                    <a:pt x="21090" y="7555"/>
                    <a:pt x="22930" y="7449"/>
                  </a:cubicBezTo>
                  <a:cubicBezTo>
                    <a:pt x="24414" y="7372"/>
                    <a:pt x="25497" y="7987"/>
                    <a:pt x="25994" y="9176"/>
                  </a:cubicBezTo>
                  <a:cubicBezTo>
                    <a:pt x="26550" y="10512"/>
                    <a:pt x="26207" y="12264"/>
                    <a:pt x="25301" y="13388"/>
                  </a:cubicBezTo>
                  <a:cubicBezTo>
                    <a:pt x="25846" y="13892"/>
                    <a:pt x="26259" y="14542"/>
                    <a:pt x="26461" y="15281"/>
                  </a:cubicBezTo>
                  <a:cubicBezTo>
                    <a:pt x="27089" y="11407"/>
                    <a:pt x="26366" y="8134"/>
                    <a:pt x="25041" y="5780"/>
                  </a:cubicBezTo>
                  <a:cubicBezTo>
                    <a:pt x="24302" y="4473"/>
                    <a:pt x="23384" y="3449"/>
                    <a:pt x="22403" y="2763"/>
                  </a:cubicBezTo>
                  <a:cubicBezTo>
                    <a:pt x="21432" y="2089"/>
                    <a:pt x="20410" y="1745"/>
                    <a:pt x="19444" y="1788"/>
                  </a:cubicBezTo>
                  <a:cubicBezTo>
                    <a:pt x="18557" y="1823"/>
                    <a:pt x="17724" y="2201"/>
                    <a:pt x="17061" y="2965"/>
                  </a:cubicBezTo>
                  <a:cubicBezTo>
                    <a:pt x="16967" y="3077"/>
                    <a:pt x="16825" y="3113"/>
                    <a:pt x="16754" y="3042"/>
                  </a:cubicBezTo>
                  <a:lnTo>
                    <a:pt x="16754" y="3042"/>
                  </a:lnTo>
                  <a:cubicBezTo>
                    <a:pt x="13227" y="0"/>
                    <a:pt x="11962" y="1373"/>
                    <a:pt x="10406" y="3077"/>
                  </a:cubicBezTo>
                  <a:cubicBezTo>
                    <a:pt x="9435" y="4131"/>
                    <a:pt x="8359" y="5302"/>
                    <a:pt x="6661" y="5792"/>
                  </a:cubicBezTo>
                  <a:cubicBezTo>
                    <a:pt x="4738" y="6348"/>
                    <a:pt x="3182" y="7052"/>
                    <a:pt x="2106" y="7904"/>
                  </a:cubicBezTo>
                  <a:cubicBezTo>
                    <a:pt x="178" y="9431"/>
                    <a:pt x="1" y="11293"/>
                    <a:pt x="1361" y="13436"/>
                  </a:cubicBezTo>
                  <a:cubicBezTo>
                    <a:pt x="2248" y="14843"/>
                    <a:pt x="3834" y="16405"/>
                    <a:pt x="6235" y="18127"/>
                  </a:cubicBezTo>
                  <a:cubicBezTo>
                    <a:pt x="6248" y="18138"/>
                    <a:pt x="6253" y="18144"/>
                    <a:pt x="6259" y="18151"/>
                  </a:cubicBezTo>
                  <a:cubicBezTo>
                    <a:pt x="6963" y="19008"/>
                    <a:pt x="7744" y="19872"/>
                    <a:pt x="8613" y="20658"/>
                  </a:cubicBezTo>
                  <a:cubicBezTo>
                    <a:pt x="8921" y="20942"/>
                    <a:pt x="9246" y="21215"/>
                    <a:pt x="9584" y="21469"/>
                  </a:cubicBezTo>
                  <a:cubicBezTo>
                    <a:pt x="8578" y="20322"/>
                    <a:pt x="7425" y="18777"/>
                    <a:pt x="7212" y="17494"/>
                  </a:cubicBezTo>
                  <a:cubicBezTo>
                    <a:pt x="6816" y="15169"/>
                    <a:pt x="6887" y="14359"/>
                    <a:pt x="6887" y="14353"/>
                  </a:cubicBezTo>
                  <a:cubicBezTo>
                    <a:pt x="6898" y="14228"/>
                    <a:pt x="6999" y="14097"/>
                    <a:pt x="7122" y="14062"/>
                  </a:cubicBezTo>
                  <a:cubicBezTo>
                    <a:pt x="8081" y="13707"/>
                    <a:pt x="8910" y="13139"/>
                    <a:pt x="9519" y="12459"/>
                  </a:cubicBezTo>
                  <a:cubicBezTo>
                    <a:pt x="10117" y="11790"/>
                    <a:pt x="10500" y="11009"/>
                    <a:pt x="10571" y="10223"/>
                  </a:cubicBezTo>
                  <a:cubicBezTo>
                    <a:pt x="10595" y="9999"/>
                    <a:pt x="10885" y="9832"/>
                    <a:pt x="10985" y="9993"/>
                  </a:cubicBezTo>
                  <a:cubicBezTo>
                    <a:pt x="11103" y="10176"/>
                    <a:pt x="11240" y="10353"/>
                    <a:pt x="11387" y="10507"/>
                  </a:cubicBezTo>
                  <a:cubicBezTo>
                    <a:pt x="12246" y="11413"/>
                    <a:pt x="13595" y="11885"/>
                    <a:pt x="15037" y="11945"/>
                  </a:cubicBezTo>
                  <a:close/>
                  <a:moveTo>
                    <a:pt x="23668" y="6135"/>
                  </a:moveTo>
                  <a:cubicBezTo>
                    <a:pt x="23504" y="6189"/>
                    <a:pt x="23420" y="5964"/>
                    <a:pt x="23575" y="5887"/>
                  </a:cubicBezTo>
                  <a:cubicBezTo>
                    <a:pt x="23817" y="5775"/>
                    <a:pt x="24023" y="5834"/>
                    <a:pt x="24195" y="6029"/>
                  </a:cubicBezTo>
                  <a:cubicBezTo>
                    <a:pt x="24249" y="6083"/>
                    <a:pt x="24160" y="6147"/>
                    <a:pt x="24107" y="6111"/>
                  </a:cubicBezTo>
                  <a:cubicBezTo>
                    <a:pt x="23971" y="6023"/>
                    <a:pt x="23805" y="6094"/>
                    <a:pt x="23668" y="6135"/>
                  </a:cubicBezTo>
                  <a:close/>
                  <a:moveTo>
                    <a:pt x="23414" y="6715"/>
                  </a:moveTo>
                  <a:cubicBezTo>
                    <a:pt x="23384" y="6679"/>
                    <a:pt x="23367" y="6627"/>
                    <a:pt x="23403" y="6585"/>
                  </a:cubicBezTo>
                  <a:cubicBezTo>
                    <a:pt x="23545" y="6438"/>
                    <a:pt x="23793" y="6479"/>
                    <a:pt x="23982" y="6509"/>
                  </a:cubicBezTo>
                  <a:cubicBezTo>
                    <a:pt x="24201" y="6544"/>
                    <a:pt x="24402" y="6621"/>
                    <a:pt x="24568" y="6774"/>
                  </a:cubicBezTo>
                  <a:cubicBezTo>
                    <a:pt x="24615" y="6815"/>
                    <a:pt x="24580" y="6916"/>
                    <a:pt x="24515" y="6892"/>
                  </a:cubicBezTo>
                  <a:cubicBezTo>
                    <a:pt x="24326" y="6840"/>
                    <a:pt x="24124" y="6821"/>
                    <a:pt x="23930" y="6815"/>
                  </a:cubicBezTo>
                  <a:cubicBezTo>
                    <a:pt x="23763" y="6810"/>
                    <a:pt x="23545" y="6845"/>
                    <a:pt x="23414" y="6715"/>
                  </a:cubicBezTo>
                  <a:close/>
                  <a:moveTo>
                    <a:pt x="13985" y="2610"/>
                  </a:moveTo>
                  <a:cubicBezTo>
                    <a:pt x="13926" y="2621"/>
                    <a:pt x="13885" y="2580"/>
                    <a:pt x="13849" y="2539"/>
                  </a:cubicBezTo>
                  <a:cubicBezTo>
                    <a:pt x="13760" y="2438"/>
                    <a:pt x="13885" y="2249"/>
                    <a:pt x="13967" y="2184"/>
                  </a:cubicBezTo>
                  <a:cubicBezTo>
                    <a:pt x="14062" y="2113"/>
                    <a:pt x="14174" y="2100"/>
                    <a:pt x="14281" y="2119"/>
                  </a:cubicBezTo>
                  <a:cubicBezTo>
                    <a:pt x="14475" y="2154"/>
                    <a:pt x="14423" y="2438"/>
                    <a:pt x="14234" y="2414"/>
                  </a:cubicBezTo>
                  <a:lnTo>
                    <a:pt x="14186" y="2414"/>
                  </a:lnTo>
                  <a:cubicBezTo>
                    <a:pt x="14198" y="2414"/>
                    <a:pt x="14169" y="2427"/>
                    <a:pt x="14169" y="2427"/>
                  </a:cubicBezTo>
                  <a:lnTo>
                    <a:pt x="14163" y="2433"/>
                  </a:lnTo>
                  <a:cubicBezTo>
                    <a:pt x="14115" y="2498"/>
                    <a:pt x="14115" y="2580"/>
                    <a:pt x="13985" y="2610"/>
                  </a:cubicBezTo>
                  <a:close/>
                  <a:moveTo>
                    <a:pt x="15002" y="2935"/>
                  </a:moveTo>
                  <a:cubicBezTo>
                    <a:pt x="14949" y="2971"/>
                    <a:pt x="14908" y="3030"/>
                    <a:pt x="14843" y="3047"/>
                  </a:cubicBezTo>
                  <a:cubicBezTo>
                    <a:pt x="14736" y="3077"/>
                    <a:pt x="14636" y="3006"/>
                    <a:pt x="14647" y="2888"/>
                  </a:cubicBezTo>
                  <a:cubicBezTo>
                    <a:pt x="14671" y="2687"/>
                    <a:pt x="14961" y="2640"/>
                    <a:pt x="15114" y="2604"/>
                  </a:cubicBezTo>
                  <a:cubicBezTo>
                    <a:pt x="15245" y="2580"/>
                    <a:pt x="15327" y="2799"/>
                    <a:pt x="15174" y="2853"/>
                  </a:cubicBezTo>
                  <a:cubicBezTo>
                    <a:pt x="15114" y="2876"/>
                    <a:pt x="15056" y="2900"/>
                    <a:pt x="15002" y="2935"/>
                  </a:cubicBezTo>
                  <a:close/>
                  <a:moveTo>
                    <a:pt x="15611" y="3320"/>
                  </a:moveTo>
                  <a:cubicBezTo>
                    <a:pt x="15534" y="3378"/>
                    <a:pt x="15482" y="3462"/>
                    <a:pt x="15387" y="3497"/>
                  </a:cubicBezTo>
                  <a:cubicBezTo>
                    <a:pt x="15310" y="3527"/>
                    <a:pt x="15233" y="3473"/>
                    <a:pt x="15228" y="3397"/>
                  </a:cubicBezTo>
                  <a:cubicBezTo>
                    <a:pt x="15204" y="3260"/>
                    <a:pt x="15316" y="3130"/>
                    <a:pt x="15428" y="3059"/>
                  </a:cubicBezTo>
                  <a:cubicBezTo>
                    <a:pt x="15512" y="3012"/>
                    <a:pt x="15676" y="2935"/>
                    <a:pt x="15777" y="3000"/>
                  </a:cubicBezTo>
                  <a:cubicBezTo>
                    <a:pt x="15777" y="3000"/>
                    <a:pt x="15783" y="3000"/>
                    <a:pt x="15783" y="3006"/>
                  </a:cubicBezTo>
                  <a:cubicBezTo>
                    <a:pt x="15860" y="3023"/>
                    <a:pt x="15895" y="3124"/>
                    <a:pt x="15818" y="3178"/>
                  </a:cubicBezTo>
                  <a:lnTo>
                    <a:pt x="15777" y="3219"/>
                  </a:lnTo>
                  <a:cubicBezTo>
                    <a:pt x="15766" y="3230"/>
                    <a:pt x="15742" y="3236"/>
                    <a:pt x="15725" y="3249"/>
                  </a:cubicBezTo>
                  <a:cubicBezTo>
                    <a:pt x="15689" y="3272"/>
                    <a:pt x="15647" y="3296"/>
                    <a:pt x="15611" y="3320"/>
                  </a:cubicBezTo>
                  <a:close/>
                  <a:moveTo>
                    <a:pt x="23698" y="5343"/>
                  </a:moveTo>
                  <a:cubicBezTo>
                    <a:pt x="23498" y="5330"/>
                    <a:pt x="23438" y="5366"/>
                    <a:pt x="23338" y="5360"/>
                  </a:cubicBezTo>
                  <a:cubicBezTo>
                    <a:pt x="23225" y="5349"/>
                    <a:pt x="23178" y="5195"/>
                    <a:pt x="23249" y="5117"/>
                  </a:cubicBezTo>
                  <a:cubicBezTo>
                    <a:pt x="23379" y="4970"/>
                    <a:pt x="23586" y="5065"/>
                    <a:pt x="23739" y="5106"/>
                  </a:cubicBezTo>
                  <a:cubicBezTo>
                    <a:pt x="23888" y="5147"/>
                    <a:pt x="23853" y="5354"/>
                    <a:pt x="23698" y="53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825;p105">
              <a:extLst>
                <a:ext uri="{FF2B5EF4-FFF2-40B4-BE49-F238E27FC236}">
                  <a16:creationId xmlns:a16="http://schemas.microsoft.com/office/drawing/2014/main" id="{5E79137F-DE7A-4C10-3CD6-08121EC4A8E1}"/>
                </a:ext>
              </a:extLst>
            </p:cNvPr>
            <p:cNvSpPr/>
            <p:nvPr/>
          </p:nvSpPr>
          <p:spPr>
            <a:xfrm>
              <a:off x="6364175" y="778550"/>
              <a:ext cx="471200" cy="459400"/>
            </a:xfrm>
            <a:custGeom>
              <a:avLst/>
              <a:gdLst/>
              <a:ahLst/>
              <a:cxnLst/>
              <a:rect l="l" t="t" r="r" b="b"/>
              <a:pathLst>
                <a:path w="18848" h="18376" extrusionOk="0">
                  <a:moveTo>
                    <a:pt x="12683" y="2911"/>
                  </a:moveTo>
                  <a:cubicBezTo>
                    <a:pt x="11310" y="4095"/>
                    <a:pt x="9352" y="4639"/>
                    <a:pt x="7555" y="4562"/>
                  </a:cubicBezTo>
                  <a:cubicBezTo>
                    <a:pt x="6040" y="4503"/>
                    <a:pt x="4620" y="4000"/>
                    <a:pt x="3714" y="3047"/>
                  </a:cubicBezTo>
                  <a:cubicBezTo>
                    <a:pt x="3667" y="2995"/>
                    <a:pt x="3621" y="2946"/>
                    <a:pt x="3572" y="2894"/>
                  </a:cubicBezTo>
                  <a:cubicBezTo>
                    <a:pt x="3124" y="4556"/>
                    <a:pt x="1639" y="5917"/>
                    <a:pt x="0" y="6580"/>
                  </a:cubicBezTo>
                  <a:cubicBezTo>
                    <a:pt x="6" y="6935"/>
                    <a:pt x="47" y="7786"/>
                    <a:pt x="325" y="9414"/>
                  </a:cubicBezTo>
                  <a:cubicBezTo>
                    <a:pt x="697" y="11607"/>
                    <a:pt x="4028" y="14702"/>
                    <a:pt x="4189" y="14855"/>
                  </a:cubicBezTo>
                  <a:cubicBezTo>
                    <a:pt x="4230" y="14891"/>
                    <a:pt x="4247" y="14951"/>
                    <a:pt x="4235" y="15015"/>
                  </a:cubicBezTo>
                  <a:cubicBezTo>
                    <a:pt x="4348" y="15110"/>
                    <a:pt x="4460" y="15205"/>
                    <a:pt x="4579" y="15311"/>
                  </a:cubicBezTo>
                  <a:cubicBezTo>
                    <a:pt x="5945" y="16505"/>
                    <a:pt x="8080" y="18375"/>
                    <a:pt x="12175" y="16819"/>
                  </a:cubicBezTo>
                  <a:cubicBezTo>
                    <a:pt x="14056" y="16103"/>
                    <a:pt x="15470" y="14915"/>
                    <a:pt x="16492" y="13654"/>
                  </a:cubicBezTo>
                  <a:cubicBezTo>
                    <a:pt x="16576" y="13559"/>
                    <a:pt x="16653" y="13460"/>
                    <a:pt x="16724" y="13365"/>
                  </a:cubicBezTo>
                  <a:cubicBezTo>
                    <a:pt x="16735" y="13288"/>
                    <a:pt x="16776" y="13228"/>
                    <a:pt x="16836" y="13211"/>
                  </a:cubicBezTo>
                  <a:cubicBezTo>
                    <a:pt x="18285" y="11259"/>
                    <a:pt x="18842" y="9272"/>
                    <a:pt x="18835" y="8704"/>
                  </a:cubicBezTo>
                  <a:cubicBezTo>
                    <a:pt x="18835" y="8679"/>
                    <a:pt x="18842" y="8655"/>
                    <a:pt x="18848" y="8638"/>
                  </a:cubicBezTo>
                  <a:cubicBezTo>
                    <a:pt x="18842" y="8141"/>
                    <a:pt x="18741" y="7680"/>
                    <a:pt x="18564" y="7260"/>
                  </a:cubicBezTo>
                  <a:cubicBezTo>
                    <a:pt x="18327" y="6686"/>
                    <a:pt x="17955" y="6201"/>
                    <a:pt x="17510" y="5829"/>
                  </a:cubicBezTo>
                  <a:cubicBezTo>
                    <a:pt x="17422" y="5758"/>
                    <a:pt x="17445" y="5597"/>
                    <a:pt x="17551" y="5485"/>
                  </a:cubicBezTo>
                  <a:cubicBezTo>
                    <a:pt x="18209" y="4781"/>
                    <a:pt x="18558" y="3710"/>
                    <a:pt x="18498" y="2711"/>
                  </a:cubicBezTo>
                  <a:cubicBezTo>
                    <a:pt x="18480" y="2337"/>
                    <a:pt x="18403" y="1971"/>
                    <a:pt x="18261" y="1633"/>
                  </a:cubicBezTo>
                  <a:cubicBezTo>
                    <a:pt x="17818" y="557"/>
                    <a:pt x="16825" y="0"/>
                    <a:pt x="15481" y="71"/>
                  </a:cubicBezTo>
                  <a:cubicBezTo>
                    <a:pt x="13600" y="172"/>
                    <a:pt x="14286" y="4148"/>
                    <a:pt x="14327" y="4396"/>
                  </a:cubicBezTo>
                  <a:cubicBezTo>
                    <a:pt x="14381" y="4633"/>
                    <a:pt x="14038" y="4876"/>
                    <a:pt x="13920" y="4704"/>
                  </a:cubicBezTo>
                  <a:close/>
                  <a:moveTo>
                    <a:pt x="9393" y="7786"/>
                  </a:moveTo>
                  <a:cubicBezTo>
                    <a:pt x="9748" y="8207"/>
                    <a:pt x="9879" y="8679"/>
                    <a:pt x="9696" y="8833"/>
                  </a:cubicBezTo>
                  <a:cubicBezTo>
                    <a:pt x="9507" y="8980"/>
                    <a:pt x="9074" y="8762"/>
                    <a:pt x="8726" y="8336"/>
                  </a:cubicBezTo>
                  <a:cubicBezTo>
                    <a:pt x="8377" y="7910"/>
                    <a:pt x="8241" y="7443"/>
                    <a:pt x="8424" y="7290"/>
                  </a:cubicBezTo>
                  <a:cubicBezTo>
                    <a:pt x="8613" y="7135"/>
                    <a:pt x="9046" y="7361"/>
                    <a:pt x="9393" y="7786"/>
                  </a:cubicBezTo>
                  <a:close/>
                  <a:moveTo>
                    <a:pt x="2644" y="10271"/>
                  </a:moveTo>
                  <a:cubicBezTo>
                    <a:pt x="3100" y="8218"/>
                    <a:pt x="4702" y="8461"/>
                    <a:pt x="4708" y="8461"/>
                  </a:cubicBezTo>
                  <a:cubicBezTo>
                    <a:pt x="4822" y="8478"/>
                    <a:pt x="4928" y="8603"/>
                    <a:pt x="4940" y="8745"/>
                  </a:cubicBezTo>
                  <a:cubicBezTo>
                    <a:pt x="4957" y="8881"/>
                    <a:pt x="4874" y="8988"/>
                    <a:pt x="4762" y="8969"/>
                  </a:cubicBezTo>
                  <a:cubicBezTo>
                    <a:pt x="4756" y="8969"/>
                    <a:pt x="3437" y="8762"/>
                    <a:pt x="3053" y="10501"/>
                  </a:cubicBezTo>
                  <a:cubicBezTo>
                    <a:pt x="3023" y="10626"/>
                    <a:pt x="2911" y="10673"/>
                    <a:pt x="2799" y="10613"/>
                  </a:cubicBezTo>
                  <a:cubicBezTo>
                    <a:pt x="2685" y="10549"/>
                    <a:pt x="2621" y="10389"/>
                    <a:pt x="2644" y="10271"/>
                  </a:cubicBezTo>
                  <a:close/>
                  <a:moveTo>
                    <a:pt x="976" y="8691"/>
                  </a:moveTo>
                  <a:cubicBezTo>
                    <a:pt x="1029" y="8685"/>
                    <a:pt x="1071" y="8739"/>
                    <a:pt x="1047" y="8792"/>
                  </a:cubicBezTo>
                  <a:cubicBezTo>
                    <a:pt x="981" y="8939"/>
                    <a:pt x="893" y="8975"/>
                    <a:pt x="792" y="9117"/>
                  </a:cubicBezTo>
                  <a:cubicBezTo>
                    <a:pt x="692" y="9272"/>
                    <a:pt x="449" y="9081"/>
                    <a:pt x="574" y="8934"/>
                  </a:cubicBezTo>
                  <a:cubicBezTo>
                    <a:pt x="680" y="8803"/>
                    <a:pt x="798" y="8704"/>
                    <a:pt x="976" y="8691"/>
                  </a:cubicBezTo>
                  <a:close/>
                  <a:moveTo>
                    <a:pt x="828" y="7786"/>
                  </a:moveTo>
                  <a:cubicBezTo>
                    <a:pt x="817" y="7857"/>
                    <a:pt x="763" y="7904"/>
                    <a:pt x="716" y="7958"/>
                  </a:cubicBezTo>
                  <a:lnTo>
                    <a:pt x="662" y="8022"/>
                  </a:lnTo>
                  <a:cubicBezTo>
                    <a:pt x="697" y="8147"/>
                    <a:pt x="503" y="8242"/>
                    <a:pt x="426" y="8123"/>
                  </a:cubicBezTo>
                  <a:cubicBezTo>
                    <a:pt x="361" y="8029"/>
                    <a:pt x="391" y="7910"/>
                    <a:pt x="456" y="7822"/>
                  </a:cubicBezTo>
                  <a:cubicBezTo>
                    <a:pt x="514" y="7745"/>
                    <a:pt x="615" y="7639"/>
                    <a:pt x="721" y="7644"/>
                  </a:cubicBezTo>
                  <a:cubicBezTo>
                    <a:pt x="746" y="7639"/>
                    <a:pt x="768" y="7639"/>
                    <a:pt x="792" y="7644"/>
                  </a:cubicBezTo>
                  <a:cubicBezTo>
                    <a:pt x="828" y="7650"/>
                    <a:pt x="852" y="7686"/>
                    <a:pt x="852" y="7721"/>
                  </a:cubicBezTo>
                  <a:cubicBezTo>
                    <a:pt x="846" y="7745"/>
                    <a:pt x="839" y="7762"/>
                    <a:pt x="828" y="7786"/>
                  </a:cubicBezTo>
                  <a:close/>
                  <a:moveTo>
                    <a:pt x="15995" y="3734"/>
                  </a:moveTo>
                  <a:cubicBezTo>
                    <a:pt x="15683" y="3598"/>
                    <a:pt x="15339" y="3509"/>
                    <a:pt x="15115" y="3230"/>
                  </a:cubicBezTo>
                  <a:cubicBezTo>
                    <a:pt x="14730" y="2746"/>
                    <a:pt x="14654" y="1977"/>
                    <a:pt x="15031" y="1468"/>
                  </a:cubicBezTo>
                  <a:cubicBezTo>
                    <a:pt x="15339" y="1048"/>
                    <a:pt x="15878" y="830"/>
                    <a:pt x="16386" y="972"/>
                  </a:cubicBezTo>
                  <a:cubicBezTo>
                    <a:pt x="17025" y="1149"/>
                    <a:pt x="17344" y="1794"/>
                    <a:pt x="17267" y="2414"/>
                  </a:cubicBezTo>
                  <a:cubicBezTo>
                    <a:pt x="17256" y="2498"/>
                    <a:pt x="17144" y="2498"/>
                    <a:pt x="17114" y="2432"/>
                  </a:cubicBezTo>
                  <a:cubicBezTo>
                    <a:pt x="16937" y="1995"/>
                    <a:pt x="16724" y="1385"/>
                    <a:pt x="16186" y="1321"/>
                  </a:cubicBezTo>
                  <a:cubicBezTo>
                    <a:pt x="15801" y="1273"/>
                    <a:pt x="15399" y="1480"/>
                    <a:pt x="15239" y="1840"/>
                  </a:cubicBezTo>
                  <a:cubicBezTo>
                    <a:pt x="15132" y="2083"/>
                    <a:pt x="15121" y="2350"/>
                    <a:pt x="15192" y="2604"/>
                  </a:cubicBezTo>
                  <a:cubicBezTo>
                    <a:pt x="15293" y="2946"/>
                    <a:pt x="15463" y="3101"/>
                    <a:pt x="15741" y="3301"/>
                  </a:cubicBezTo>
                  <a:cubicBezTo>
                    <a:pt x="16120" y="3574"/>
                    <a:pt x="16582" y="3615"/>
                    <a:pt x="16546" y="4183"/>
                  </a:cubicBezTo>
                  <a:cubicBezTo>
                    <a:pt x="16541" y="4243"/>
                    <a:pt x="16481" y="4267"/>
                    <a:pt x="16445" y="4278"/>
                  </a:cubicBezTo>
                  <a:cubicBezTo>
                    <a:pt x="16345" y="4314"/>
                    <a:pt x="16333" y="4160"/>
                    <a:pt x="16328" y="4106"/>
                  </a:cubicBezTo>
                  <a:cubicBezTo>
                    <a:pt x="16309" y="3899"/>
                    <a:pt x="16173" y="3811"/>
                    <a:pt x="15995" y="3734"/>
                  </a:cubicBezTo>
                  <a:close/>
                  <a:moveTo>
                    <a:pt x="6454" y="6916"/>
                  </a:moveTo>
                  <a:cubicBezTo>
                    <a:pt x="6430" y="7041"/>
                    <a:pt x="6318" y="7094"/>
                    <a:pt x="6206" y="7028"/>
                  </a:cubicBezTo>
                  <a:cubicBezTo>
                    <a:pt x="6092" y="6964"/>
                    <a:pt x="6029" y="6810"/>
                    <a:pt x="6051" y="6686"/>
                  </a:cubicBezTo>
                  <a:cubicBezTo>
                    <a:pt x="6507" y="4633"/>
                    <a:pt x="8110" y="4876"/>
                    <a:pt x="8116" y="4876"/>
                  </a:cubicBezTo>
                  <a:cubicBezTo>
                    <a:pt x="8229" y="4893"/>
                    <a:pt x="8336" y="5018"/>
                    <a:pt x="8347" y="5160"/>
                  </a:cubicBezTo>
                  <a:cubicBezTo>
                    <a:pt x="8358" y="5302"/>
                    <a:pt x="8282" y="5403"/>
                    <a:pt x="8170" y="5384"/>
                  </a:cubicBezTo>
                  <a:cubicBezTo>
                    <a:pt x="8164" y="5384"/>
                    <a:pt x="6845" y="5183"/>
                    <a:pt x="6454" y="6916"/>
                  </a:cubicBezTo>
                  <a:close/>
                  <a:moveTo>
                    <a:pt x="9388" y="11939"/>
                  </a:moveTo>
                  <a:cubicBezTo>
                    <a:pt x="9472" y="11880"/>
                    <a:pt x="9606" y="11927"/>
                    <a:pt x="9677" y="12051"/>
                  </a:cubicBezTo>
                  <a:cubicBezTo>
                    <a:pt x="9755" y="12182"/>
                    <a:pt x="9743" y="12335"/>
                    <a:pt x="9655" y="12395"/>
                  </a:cubicBezTo>
                  <a:cubicBezTo>
                    <a:pt x="8400" y="13311"/>
                    <a:pt x="7477" y="11880"/>
                    <a:pt x="8306" y="11300"/>
                  </a:cubicBezTo>
                  <a:cubicBezTo>
                    <a:pt x="8407" y="11235"/>
                    <a:pt x="8412" y="11175"/>
                    <a:pt x="8377" y="11123"/>
                  </a:cubicBezTo>
                  <a:cubicBezTo>
                    <a:pt x="8164" y="10826"/>
                    <a:pt x="7613" y="10525"/>
                    <a:pt x="7400" y="10307"/>
                  </a:cubicBezTo>
                  <a:cubicBezTo>
                    <a:pt x="7299" y="10206"/>
                    <a:pt x="7271" y="10045"/>
                    <a:pt x="7335" y="9946"/>
                  </a:cubicBezTo>
                  <a:cubicBezTo>
                    <a:pt x="7394" y="9851"/>
                    <a:pt x="7525" y="9851"/>
                    <a:pt x="7619" y="9952"/>
                  </a:cubicBezTo>
                  <a:cubicBezTo>
                    <a:pt x="7667" y="9998"/>
                    <a:pt x="7779" y="10081"/>
                    <a:pt x="7903" y="10176"/>
                  </a:cubicBezTo>
                  <a:cubicBezTo>
                    <a:pt x="8164" y="10359"/>
                    <a:pt x="8483" y="10590"/>
                    <a:pt x="8661" y="10850"/>
                  </a:cubicBezTo>
                  <a:cubicBezTo>
                    <a:pt x="8891" y="11175"/>
                    <a:pt x="8939" y="11501"/>
                    <a:pt x="8577" y="11756"/>
                  </a:cubicBezTo>
                  <a:cubicBezTo>
                    <a:pt x="8448" y="11844"/>
                    <a:pt x="8394" y="11945"/>
                    <a:pt x="8407" y="12022"/>
                  </a:cubicBezTo>
                  <a:cubicBezTo>
                    <a:pt x="8418" y="12076"/>
                    <a:pt x="8483" y="12122"/>
                    <a:pt x="8536" y="12147"/>
                  </a:cubicBezTo>
                  <a:cubicBezTo>
                    <a:pt x="8732" y="12235"/>
                    <a:pt x="9027" y="12205"/>
                    <a:pt x="9388" y="11939"/>
                  </a:cubicBezTo>
                  <a:close/>
                  <a:moveTo>
                    <a:pt x="11701" y="11033"/>
                  </a:moveTo>
                  <a:cubicBezTo>
                    <a:pt x="11772" y="10957"/>
                    <a:pt x="11902" y="10981"/>
                    <a:pt x="11985" y="11087"/>
                  </a:cubicBezTo>
                  <a:cubicBezTo>
                    <a:pt x="11992" y="11093"/>
                    <a:pt x="13636" y="13105"/>
                    <a:pt x="12080" y="14577"/>
                  </a:cubicBezTo>
                  <a:cubicBezTo>
                    <a:pt x="11211" y="15399"/>
                    <a:pt x="10116" y="15364"/>
                    <a:pt x="9429" y="15139"/>
                  </a:cubicBezTo>
                  <a:cubicBezTo>
                    <a:pt x="9139" y="15044"/>
                    <a:pt x="8803" y="14873"/>
                    <a:pt x="8661" y="14637"/>
                  </a:cubicBezTo>
                  <a:cubicBezTo>
                    <a:pt x="8560" y="14465"/>
                    <a:pt x="8554" y="14312"/>
                    <a:pt x="8666" y="14192"/>
                  </a:cubicBezTo>
                  <a:close/>
                  <a:moveTo>
                    <a:pt x="4951" y="10673"/>
                  </a:moveTo>
                  <a:cubicBezTo>
                    <a:pt x="5134" y="10520"/>
                    <a:pt x="5567" y="10744"/>
                    <a:pt x="5915" y="11170"/>
                  </a:cubicBezTo>
                  <a:cubicBezTo>
                    <a:pt x="6264" y="11596"/>
                    <a:pt x="6401" y="12063"/>
                    <a:pt x="6217" y="12218"/>
                  </a:cubicBezTo>
                  <a:cubicBezTo>
                    <a:pt x="6029" y="12365"/>
                    <a:pt x="5596" y="12147"/>
                    <a:pt x="5248" y="11721"/>
                  </a:cubicBezTo>
                  <a:cubicBezTo>
                    <a:pt x="4898" y="11295"/>
                    <a:pt x="4762" y="10826"/>
                    <a:pt x="4951" y="10673"/>
                  </a:cubicBezTo>
                  <a:close/>
                  <a:moveTo>
                    <a:pt x="585" y="7200"/>
                  </a:moveTo>
                  <a:lnTo>
                    <a:pt x="555" y="7290"/>
                  </a:lnTo>
                  <a:cubicBezTo>
                    <a:pt x="533" y="7366"/>
                    <a:pt x="473" y="7426"/>
                    <a:pt x="391" y="7407"/>
                  </a:cubicBezTo>
                  <a:cubicBezTo>
                    <a:pt x="213" y="7378"/>
                    <a:pt x="260" y="7118"/>
                    <a:pt x="342" y="7023"/>
                  </a:cubicBezTo>
                  <a:cubicBezTo>
                    <a:pt x="426" y="6935"/>
                    <a:pt x="467" y="6935"/>
                    <a:pt x="568" y="6940"/>
                  </a:cubicBezTo>
                  <a:cubicBezTo>
                    <a:pt x="656" y="6952"/>
                    <a:pt x="686" y="7058"/>
                    <a:pt x="633" y="7123"/>
                  </a:cubicBezTo>
                  <a:cubicBezTo>
                    <a:pt x="633" y="7123"/>
                    <a:pt x="626" y="7129"/>
                    <a:pt x="621" y="7135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826;p105">
              <a:extLst>
                <a:ext uri="{FF2B5EF4-FFF2-40B4-BE49-F238E27FC236}">
                  <a16:creationId xmlns:a16="http://schemas.microsoft.com/office/drawing/2014/main" id="{7A53D390-A6F4-36C4-2318-0B616957C2BE}"/>
                </a:ext>
              </a:extLst>
            </p:cNvPr>
            <p:cNvSpPr/>
            <p:nvPr/>
          </p:nvSpPr>
          <p:spPr>
            <a:xfrm>
              <a:off x="6587650" y="1051275"/>
              <a:ext cx="34775" cy="36550"/>
            </a:xfrm>
            <a:custGeom>
              <a:avLst/>
              <a:gdLst/>
              <a:ahLst/>
              <a:cxnLst/>
              <a:rect l="l" t="t" r="r" b="b"/>
              <a:pathLst>
                <a:path w="1391" h="1462" extrusionOk="0">
                  <a:moveTo>
                    <a:pt x="1153" y="59"/>
                  </a:moveTo>
                  <a:cubicBezTo>
                    <a:pt x="1235" y="1"/>
                    <a:pt x="1390" y="788"/>
                    <a:pt x="1046" y="1243"/>
                  </a:cubicBezTo>
                  <a:cubicBezTo>
                    <a:pt x="970" y="1344"/>
                    <a:pt x="863" y="1415"/>
                    <a:pt x="745" y="1462"/>
                  </a:cubicBezTo>
                  <a:cubicBezTo>
                    <a:pt x="809" y="1391"/>
                    <a:pt x="809" y="1255"/>
                    <a:pt x="738" y="1142"/>
                  </a:cubicBezTo>
                  <a:cubicBezTo>
                    <a:pt x="667" y="1018"/>
                    <a:pt x="533" y="971"/>
                    <a:pt x="449" y="1030"/>
                  </a:cubicBezTo>
                  <a:cubicBezTo>
                    <a:pt x="284" y="1154"/>
                    <a:pt x="135" y="1225"/>
                    <a:pt x="0" y="1255"/>
                  </a:cubicBezTo>
                  <a:cubicBezTo>
                    <a:pt x="419" y="817"/>
                    <a:pt x="1088" y="107"/>
                    <a:pt x="1153" y="59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827;p105">
              <a:extLst>
                <a:ext uri="{FF2B5EF4-FFF2-40B4-BE49-F238E27FC236}">
                  <a16:creationId xmlns:a16="http://schemas.microsoft.com/office/drawing/2014/main" id="{8B72F13B-80A5-68ED-6F08-903F74F6C06A}"/>
                </a:ext>
              </a:extLst>
            </p:cNvPr>
            <p:cNvSpPr/>
            <p:nvPr/>
          </p:nvSpPr>
          <p:spPr>
            <a:xfrm>
              <a:off x="6931925" y="604350"/>
              <a:ext cx="225425" cy="495450"/>
            </a:xfrm>
            <a:custGeom>
              <a:avLst/>
              <a:gdLst/>
              <a:ahLst/>
              <a:cxnLst/>
              <a:rect l="l" t="t" r="r" b="b"/>
              <a:pathLst>
                <a:path w="9017" h="19818" extrusionOk="0">
                  <a:moveTo>
                    <a:pt x="1279" y="5229"/>
                  </a:moveTo>
                  <a:cubicBezTo>
                    <a:pt x="1834" y="5567"/>
                    <a:pt x="2514" y="5969"/>
                    <a:pt x="3207" y="6520"/>
                  </a:cubicBezTo>
                  <a:cubicBezTo>
                    <a:pt x="3354" y="6632"/>
                    <a:pt x="3491" y="6785"/>
                    <a:pt x="3609" y="6957"/>
                  </a:cubicBezTo>
                  <a:cubicBezTo>
                    <a:pt x="4313" y="7998"/>
                    <a:pt x="4502" y="10039"/>
                    <a:pt x="4372" y="11986"/>
                  </a:cubicBezTo>
                  <a:cubicBezTo>
                    <a:pt x="4242" y="13873"/>
                    <a:pt x="3822" y="15689"/>
                    <a:pt x="3302" y="16404"/>
                  </a:cubicBezTo>
                  <a:cubicBezTo>
                    <a:pt x="3313" y="16860"/>
                    <a:pt x="3851" y="17659"/>
                    <a:pt x="4455" y="18564"/>
                  </a:cubicBezTo>
                  <a:cubicBezTo>
                    <a:pt x="4727" y="18965"/>
                    <a:pt x="5011" y="19386"/>
                    <a:pt x="5271" y="19817"/>
                  </a:cubicBezTo>
                  <a:cubicBezTo>
                    <a:pt x="9017" y="16423"/>
                    <a:pt x="6969" y="11571"/>
                    <a:pt x="5779" y="8743"/>
                  </a:cubicBezTo>
                  <a:cubicBezTo>
                    <a:pt x="5260" y="7519"/>
                    <a:pt x="4886" y="6643"/>
                    <a:pt x="5165" y="6247"/>
                  </a:cubicBezTo>
                  <a:cubicBezTo>
                    <a:pt x="5804" y="5324"/>
                    <a:pt x="5331" y="3958"/>
                    <a:pt x="5331" y="3951"/>
                  </a:cubicBezTo>
                  <a:cubicBezTo>
                    <a:pt x="5307" y="3875"/>
                    <a:pt x="5307" y="3792"/>
                    <a:pt x="5342" y="3733"/>
                  </a:cubicBezTo>
                  <a:cubicBezTo>
                    <a:pt x="5342" y="3727"/>
                    <a:pt x="6467" y="1734"/>
                    <a:pt x="6147" y="1367"/>
                  </a:cubicBezTo>
                  <a:cubicBezTo>
                    <a:pt x="6099" y="1308"/>
                    <a:pt x="5964" y="1396"/>
                    <a:pt x="5798" y="1538"/>
                  </a:cubicBezTo>
                  <a:cubicBezTo>
                    <a:pt x="5538" y="1758"/>
                    <a:pt x="5260" y="2130"/>
                    <a:pt x="5052" y="2414"/>
                  </a:cubicBezTo>
                  <a:cubicBezTo>
                    <a:pt x="5047" y="2419"/>
                    <a:pt x="5047" y="2425"/>
                    <a:pt x="5041" y="2432"/>
                  </a:cubicBezTo>
                  <a:cubicBezTo>
                    <a:pt x="4851" y="2686"/>
                    <a:pt x="4709" y="2875"/>
                    <a:pt x="4591" y="2870"/>
                  </a:cubicBezTo>
                  <a:cubicBezTo>
                    <a:pt x="4331" y="2870"/>
                    <a:pt x="4277" y="2461"/>
                    <a:pt x="4201" y="1911"/>
                  </a:cubicBezTo>
                  <a:cubicBezTo>
                    <a:pt x="4130" y="1367"/>
                    <a:pt x="4023" y="604"/>
                    <a:pt x="3851" y="196"/>
                  </a:cubicBezTo>
                  <a:cubicBezTo>
                    <a:pt x="3799" y="71"/>
                    <a:pt x="3751" y="0"/>
                    <a:pt x="3698" y="19"/>
                  </a:cubicBezTo>
                  <a:cubicBezTo>
                    <a:pt x="3308" y="183"/>
                    <a:pt x="3259" y="1325"/>
                    <a:pt x="3231" y="2035"/>
                  </a:cubicBezTo>
                  <a:cubicBezTo>
                    <a:pt x="3218" y="2449"/>
                    <a:pt x="3201" y="2752"/>
                    <a:pt x="3065" y="2810"/>
                  </a:cubicBezTo>
                  <a:cubicBezTo>
                    <a:pt x="2887" y="2875"/>
                    <a:pt x="2650" y="2574"/>
                    <a:pt x="2349" y="2189"/>
                  </a:cubicBezTo>
                  <a:cubicBezTo>
                    <a:pt x="2077" y="1840"/>
                    <a:pt x="1733" y="1403"/>
                    <a:pt x="1462" y="1166"/>
                  </a:cubicBezTo>
                  <a:cubicBezTo>
                    <a:pt x="1337" y="1059"/>
                    <a:pt x="1243" y="1000"/>
                    <a:pt x="1213" y="1035"/>
                  </a:cubicBezTo>
                  <a:cubicBezTo>
                    <a:pt x="1023" y="1261"/>
                    <a:pt x="1604" y="2799"/>
                    <a:pt x="1929" y="3667"/>
                  </a:cubicBezTo>
                  <a:cubicBezTo>
                    <a:pt x="1940" y="3703"/>
                    <a:pt x="1953" y="3733"/>
                    <a:pt x="1964" y="3768"/>
                  </a:cubicBezTo>
                  <a:cubicBezTo>
                    <a:pt x="2166" y="3579"/>
                    <a:pt x="2450" y="3467"/>
                    <a:pt x="2727" y="3467"/>
                  </a:cubicBezTo>
                  <a:cubicBezTo>
                    <a:pt x="3313" y="3467"/>
                    <a:pt x="3709" y="3899"/>
                    <a:pt x="3846" y="4549"/>
                  </a:cubicBezTo>
                  <a:cubicBezTo>
                    <a:pt x="3875" y="4691"/>
                    <a:pt x="3805" y="4810"/>
                    <a:pt x="3692" y="4810"/>
                  </a:cubicBezTo>
                  <a:cubicBezTo>
                    <a:pt x="3579" y="4816"/>
                    <a:pt x="3467" y="4704"/>
                    <a:pt x="3437" y="4562"/>
                  </a:cubicBezTo>
                  <a:cubicBezTo>
                    <a:pt x="3390" y="4301"/>
                    <a:pt x="3283" y="4147"/>
                    <a:pt x="3166" y="4065"/>
                  </a:cubicBezTo>
                  <a:cubicBezTo>
                    <a:pt x="2958" y="3929"/>
                    <a:pt x="2669" y="3964"/>
                    <a:pt x="2456" y="4065"/>
                  </a:cubicBezTo>
                  <a:cubicBezTo>
                    <a:pt x="2295" y="4147"/>
                    <a:pt x="2177" y="4254"/>
                    <a:pt x="2153" y="4355"/>
                  </a:cubicBezTo>
                  <a:lnTo>
                    <a:pt x="2148" y="4360"/>
                  </a:lnTo>
                  <a:cubicBezTo>
                    <a:pt x="2159" y="4448"/>
                    <a:pt x="2153" y="4514"/>
                    <a:pt x="2123" y="4555"/>
                  </a:cubicBezTo>
                  <a:cubicBezTo>
                    <a:pt x="2030" y="4680"/>
                    <a:pt x="1875" y="4597"/>
                    <a:pt x="1651" y="4467"/>
                  </a:cubicBezTo>
                  <a:cubicBezTo>
                    <a:pt x="1243" y="4235"/>
                    <a:pt x="408" y="3768"/>
                    <a:pt x="143" y="4224"/>
                  </a:cubicBezTo>
                  <a:cubicBezTo>
                    <a:pt x="1" y="4472"/>
                    <a:pt x="498" y="4768"/>
                    <a:pt x="1279" y="5229"/>
                  </a:cubicBezTo>
                  <a:close/>
                  <a:moveTo>
                    <a:pt x="6183" y="17256"/>
                  </a:moveTo>
                  <a:cubicBezTo>
                    <a:pt x="6241" y="17286"/>
                    <a:pt x="6312" y="17333"/>
                    <a:pt x="6325" y="17411"/>
                  </a:cubicBezTo>
                  <a:cubicBezTo>
                    <a:pt x="6330" y="17463"/>
                    <a:pt x="6289" y="17510"/>
                    <a:pt x="6241" y="17529"/>
                  </a:cubicBezTo>
                  <a:cubicBezTo>
                    <a:pt x="6052" y="17600"/>
                    <a:pt x="5686" y="17346"/>
                    <a:pt x="5833" y="17008"/>
                  </a:cubicBezTo>
                  <a:cubicBezTo>
                    <a:pt x="5875" y="16914"/>
                    <a:pt x="6011" y="16949"/>
                    <a:pt x="6022" y="17043"/>
                  </a:cubicBezTo>
                  <a:cubicBezTo>
                    <a:pt x="6035" y="17127"/>
                    <a:pt x="6112" y="17215"/>
                    <a:pt x="6183" y="17256"/>
                  </a:cubicBezTo>
                  <a:close/>
                  <a:moveTo>
                    <a:pt x="5774" y="17949"/>
                  </a:moveTo>
                  <a:cubicBezTo>
                    <a:pt x="5875" y="17990"/>
                    <a:pt x="5822" y="18156"/>
                    <a:pt x="5716" y="18132"/>
                  </a:cubicBezTo>
                  <a:cubicBezTo>
                    <a:pt x="5538" y="18085"/>
                    <a:pt x="5473" y="17913"/>
                    <a:pt x="5531" y="17788"/>
                  </a:cubicBezTo>
                  <a:cubicBezTo>
                    <a:pt x="5561" y="17718"/>
                    <a:pt x="5667" y="17742"/>
                    <a:pt x="5673" y="17813"/>
                  </a:cubicBezTo>
                  <a:lnTo>
                    <a:pt x="5673" y="17818"/>
                  </a:lnTo>
                  <a:lnTo>
                    <a:pt x="5686" y="17848"/>
                  </a:lnTo>
                  <a:cubicBezTo>
                    <a:pt x="5708" y="17908"/>
                    <a:pt x="5757" y="17936"/>
                    <a:pt x="5751" y="17936"/>
                  </a:cubicBezTo>
                  <a:cubicBezTo>
                    <a:pt x="5762" y="17936"/>
                    <a:pt x="5768" y="17943"/>
                    <a:pt x="5774" y="17949"/>
                  </a:cubicBezTo>
                  <a:close/>
                  <a:moveTo>
                    <a:pt x="5034" y="18061"/>
                  </a:moveTo>
                  <a:cubicBezTo>
                    <a:pt x="5129" y="18168"/>
                    <a:pt x="5254" y="18256"/>
                    <a:pt x="5336" y="18375"/>
                  </a:cubicBezTo>
                  <a:cubicBezTo>
                    <a:pt x="5389" y="18457"/>
                    <a:pt x="5555" y="18646"/>
                    <a:pt x="5432" y="18735"/>
                  </a:cubicBezTo>
                  <a:cubicBezTo>
                    <a:pt x="5312" y="18818"/>
                    <a:pt x="5176" y="18605"/>
                    <a:pt x="5129" y="18523"/>
                  </a:cubicBezTo>
                  <a:cubicBezTo>
                    <a:pt x="5047" y="18398"/>
                    <a:pt x="4999" y="18263"/>
                    <a:pt x="4928" y="18132"/>
                  </a:cubicBezTo>
                  <a:cubicBezTo>
                    <a:pt x="4881" y="18061"/>
                    <a:pt x="4982" y="17990"/>
                    <a:pt x="5034" y="1806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828;p105">
              <a:extLst>
                <a:ext uri="{FF2B5EF4-FFF2-40B4-BE49-F238E27FC236}">
                  <a16:creationId xmlns:a16="http://schemas.microsoft.com/office/drawing/2014/main" id="{D51093F7-C9A4-2741-55E8-D88CF41A74E1}"/>
                </a:ext>
              </a:extLst>
            </p:cNvPr>
            <p:cNvSpPr/>
            <p:nvPr/>
          </p:nvSpPr>
          <p:spPr>
            <a:xfrm>
              <a:off x="6591475" y="1068575"/>
              <a:ext cx="91425" cy="81800"/>
            </a:xfrm>
            <a:custGeom>
              <a:avLst/>
              <a:gdLst/>
              <a:ahLst/>
              <a:cxnLst/>
              <a:rect l="l" t="t" r="r" b="b"/>
              <a:pathLst>
                <a:path w="3657" h="3272" extrusionOk="0">
                  <a:moveTo>
                    <a:pt x="2687" y="2545"/>
                  </a:moveTo>
                  <a:cubicBezTo>
                    <a:pt x="3656" y="1627"/>
                    <a:pt x="3077" y="462"/>
                    <a:pt x="2775" y="0"/>
                  </a:cubicBezTo>
                  <a:lnTo>
                    <a:pt x="0" y="2894"/>
                  </a:lnTo>
                  <a:cubicBezTo>
                    <a:pt x="88" y="2946"/>
                    <a:pt x="208" y="3000"/>
                    <a:pt x="350" y="3047"/>
                  </a:cubicBezTo>
                  <a:cubicBezTo>
                    <a:pt x="959" y="3249"/>
                    <a:pt x="1917" y="3272"/>
                    <a:pt x="2687" y="25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829;p105">
              <a:extLst>
                <a:ext uri="{FF2B5EF4-FFF2-40B4-BE49-F238E27FC236}">
                  <a16:creationId xmlns:a16="http://schemas.microsoft.com/office/drawing/2014/main" id="{64E0CA21-1546-4B06-872A-5CE361CC974D}"/>
                </a:ext>
              </a:extLst>
            </p:cNvPr>
            <p:cNvSpPr/>
            <p:nvPr/>
          </p:nvSpPr>
          <p:spPr>
            <a:xfrm>
              <a:off x="6675500" y="1342025"/>
              <a:ext cx="54150" cy="95275"/>
            </a:xfrm>
            <a:custGeom>
              <a:avLst/>
              <a:gdLst/>
              <a:ahLst/>
              <a:cxnLst/>
              <a:rect l="l" t="t" r="r" b="b"/>
              <a:pathLst>
                <a:path w="2166" h="3811" extrusionOk="0">
                  <a:moveTo>
                    <a:pt x="2141" y="3563"/>
                  </a:moveTo>
                  <a:cubicBezTo>
                    <a:pt x="2165" y="3705"/>
                    <a:pt x="2094" y="3811"/>
                    <a:pt x="1981" y="3805"/>
                  </a:cubicBezTo>
                  <a:cubicBezTo>
                    <a:pt x="1868" y="3805"/>
                    <a:pt x="1756" y="3686"/>
                    <a:pt x="1732" y="3544"/>
                  </a:cubicBezTo>
                  <a:cubicBezTo>
                    <a:pt x="1633" y="2911"/>
                    <a:pt x="1491" y="2320"/>
                    <a:pt x="1248" y="1799"/>
                  </a:cubicBezTo>
                  <a:cubicBezTo>
                    <a:pt x="1011" y="1291"/>
                    <a:pt x="667" y="847"/>
                    <a:pt x="165" y="504"/>
                  </a:cubicBezTo>
                  <a:cubicBezTo>
                    <a:pt x="58" y="426"/>
                    <a:pt x="0" y="273"/>
                    <a:pt x="36" y="155"/>
                  </a:cubicBezTo>
                  <a:cubicBezTo>
                    <a:pt x="71" y="30"/>
                    <a:pt x="189" y="0"/>
                    <a:pt x="301" y="71"/>
                  </a:cubicBezTo>
                  <a:cubicBezTo>
                    <a:pt x="904" y="486"/>
                    <a:pt x="1306" y="1024"/>
                    <a:pt x="1597" y="1633"/>
                  </a:cubicBezTo>
                  <a:cubicBezTo>
                    <a:pt x="1874" y="2225"/>
                    <a:pt x="2035" y="2882"/>
                    <a:pt x="2141" y="3563"/>
                  </a:cubicBezTo>
                  <a:close/>
                </a:path>
              </a:pathLst>
            </a:custGeom>
            <a:solidFill>
              <a:srgbClr val="523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830;p105">
              <a:extLst>
                <a:ext uri="{FF2B5EF4-FFF2-40B4-BE49-F238E27FC236}">
                  <a16:creationId xmlns:a16="http://schemas.microsoft.com/office/drawing/2014/main" id="{60F1C3E1-598D-7891-66DE-3BAD1B1C5D49}"/>
                </a:ext>
              </a:extLst>
            </p:cNvPr>
            <p:cNvSpPr/>
            <p:nvPr/>
          </p:nvSpPr>
          <p:spPr>
            <a:xfrm>
              <a:off x="6975700" y="1165900"/>
              <a:ext cx="19825" cy="101050"/>
            </a:xfrm>
            <a:custGeom>
              <a:avLst/>
              <a:gdLst/>
              <a:ahLst/>
              <a:cxnLst/>
              <a:rect l="l" t="t" r="r" b="b"/>
              <a:pathLst>
                <a:path w="793" h="4042" extrusionOk="0">
                  <a:moveTo>
                    <a:pt x="776" y="3793"/>
                  </a:moveTo>
                  <a:cubicBezTo>
                    <a:pt x="793" y="3935"/>
                    <a:pt x="722" y="4041"/>
                    <a:pt x="604" y="4028"/>
                  </a:cubicBezTo>
                  <a:cubicBezTo>
                    <a:pt x="492" y="4023"/>
                    <a:pt x="385" y="3899"/>
                    <a:pt x="367" y="3763"/>
                  </a:cubicBezTo>
                  <a:cubicBezTo>
                    <a:pt x="1" y="1131"/>
                    <a:pt x="243" y="172"/>
                    <a:pt x="243" y="167"/>
                  </a:cubicBezTo>
                  <a:cubicBezTo>
                    <a:pt x="273" y="42"/>
                    <a:pt x="391" y="0"/>
                    <a:pt x="503" y="66"/>
                  </a:cubicBezTo>
                  <a:cubicBezTo>
                    <a:pt x="610" y="131"/>
                    <a:pt x="675" y="290"/>
                    <a:pt x="645" y="408"/>
                  </a:cubicBezTo>
                  <a:cubicBezTo>
                    <a:pt x="645" y="415"/>
                    <a:pt x="426" y="1278"/>
                    <a:pt x="776" y="3793"/>
                  </a:cubicBezTo>
                  <a:close/>
                </a:path>
              </a:pathLst>
            </a:custGeom>
            <a:solidFill>
              <a:srgbClr val="523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831;p105">
              <a:extLst>
                <a:ext uri="{FF2B5EF4-FFF2-40B4-BE49-F238E27FC236}">
                  <a16:creationId xmlns:a16="http://schemas.microsoft.com/office/drawing/2014/main" id="{A3B6768D-0B62-DB6C-CEBF-A9DF2B9CE29A}"/>
                </a:ext>
              </a:extLst>
            </p:cNvPr>
            <p:cNvSpPr/>
            <p:nvPr/>
          </p:nvSpPr>
          <p:spPr>
            <a:xfrm>
              <a:off x="6190375" y="683600"/>
              <a:ext cx="668075" cy="435425"/>
            </a:xfrm>
            <a:custGeom>
              <a:avLst/>
              <a:gdLst/>
              <a:ahLst/>
              <a:cxnLst/>
              <a:rect l="l" t="t" r="r" b="b"/>
              <a:pathLst>
                <a:path w="26723" h="17417" extrusionOk="0">
                  <a:moveTo>
                    <a:pt x="9928" y="3965"/>
                  </a:moveTo>
                  <a:cubicBezTo>
                    <a:pt x="8537" y="5857"/>
                    <a:pt x="7933" y="7585"/>
                    <a:pt x="4632" y="5947"/>
                  </a:cubicBezTo>
                  <a:cubicBezTo>
                    <a:pt x="2237" y="4764"/>
                    <a:pt x="976" y="5136"/>
                    <a:pt x="143" y="6307"/>
                  </a:cubicBezTo>
                  <a:cubicBezTo>
                    <a:pt x="1" y="7254"/>
                    <a:pt x="296" y="8283"/>
                    <a:pt x="995" y="9384"/>
                  </a:cubicBezTo>
                  <a:cubicBezTo>
                    <a:pt x="1882" y="10791"/>
                    <a:pt x="3468" y="12353"/>
                    <a:pt x="5869" y="14075"/>
                  </a:cubicBezTo>
                  <a:cubicBezTo>
                    <a:pt x="5882" y="14086"/>
                    <a:pt x="5887" y="14092"/>
                    <a:pt x="5893" y="14099"/>
                  </a:cubicBezTo>
                  <a:cubicBezTo>
                    <a:pt x="6597" y="14956"/>
                    <a:pt x="7378" y="15820"/>
                    <a:pt x="8247" y="16606"/>
                  </a:cubicBezTo>
                  <a:cubicBezTo>
                    <a:pt x="8555" y="16890"/>
                    <a:pt x="8880" y="17163"/>
                    <a:pt x="9218" y="17417"/>
                  </a:cubicBezTo>
                  <a:cubicBezTo>
                    <a:pt x="8212" y="16270"/>
                    <a:pt x="7059" y="14725"/>
                    <a:pt x="6846" y="13442"/>
                  </a:cubicBezTo>
                  <a:cubicBezTo>
                    <a:pt x="6450" y="11117"/>
                    <a:pt x="6521" y="10307"/>
                    <a:pt x="6521" y="10301"/>
                  </a:cubicBezTo>
                  <a:cubicBezTo>
                    <a:pt x="6532" y="10176"/>
                    <a:pt x="6633" y="10045"/>
                    <a:pt x="6756" y="10010"/>
                  </a:cubicBezTo>
                  <a:cubicBezTo>
                    <a:pt x="7715" y="9655"/>
                    <a:pt x="8544" y="9087"/>
                    <a:pt x="9153" y="8407"/>
                  </a:cubicBezTo>
                  <a:cubicBezTo>
                    <a:pt x="9751" y="7738"/>
                    <a:pt x="10134" y="6957"/>
                    <a:pt x="10205" y="6171"/>
                  </a:cubicBezTo>
                  <a:cubicBezTo>
                    <a:pt x="10229" y="5947"/>
                    <a:pt x="10519" y="5780"/>
                    <a:pt x="10619" y="5941"/>
                  </a:cubicBezTo>
                  <a:cubicBezTo>
                    <a:pt x="10737" y="6124"/>
                    <a:pt x="10874" y="6301"/>
                    <a:pt x="11021" y="6455"/>
                  </a:cubicBezTo>
                  <a:cubicBezTo>
                    <a:pt x="11880" y="7361"/>
                    <a:pt x="13229" y="7833"/>
                    <a:pt x="14671" y="7893"/>
                  </a:cubicBezTo>
                  <a:cubicBezTo>
                    <a:pt x="16405" y="7964"/>
                    <a:pt x="18357" y="7426"/>
                    <a:pt x="19611" y="6230"/>
                  </a:cubicBezTo>
                  <a:cubicBezTo>
                    <a:pt x="19717" y="6130"/>
                    <a:pt x="19854" y="6118"/>
                    <a:pt x="19913" y="6201"/>
                  </a:cubicBezTo>
                  <a:lnTo>
                    <a:pt x="19913" y="6201"/>
                  </a:lnTo>
                  <a:lnTo>
                    <a:pt x="20718" y="7366"/>
                  </a:lnTo>
                  <a:cubicBezTo>
                    <a:pt x="20618" y="5917"/>
                    <a:pt x="20724" y="3503"/>
                    <a:pt x="22564" y="3397"/>
                  </a:cubicBezTo>
                  <a:cubicBezTo>
                    <a:pt x="24048" y="3320"/>
                    <a:pt x="25131" y="3935"/>
                    <a:pt x="25628" y="5124"/>
                  </a:cubicBezTo>
                  <a:cubicBezTo>
                    <a:pt x="26184" y="6460"/>
                    <a:pt x="25841" y="8212"/>
                    <a:pt x="24935" y="9336"/>
                  </a:cubicBezTo>
                  <a:cubicBezTo>
                    <a:pt x="25480" y="9840"/>
                    <a:pt x="25893" y="10490"/>
                    <a:pt x="26095" y="11229"/>
                  </a:cubicBezTo>
                  <a:cubicBezTo>
                    <a:pt x="26723" y="7355"/>
                    <a:pt x="26000" y="4082"/>
                    <a:pt x="24675" y="1728"/>
                  </a:cubicBezTo>
                  <a:cubicBezTo>
                    <a:pt x="24309" y="1078"/>
                    <a:pt x="23900" y="505"/>
                    <a:pt x="23463" y="1"/>
                  </a:cubicBezTo>
                  <a:cubicBezTo>
                    <a:pt x="21877" y="409"/>
                    <a:pt x="20434" y="1740"/>
                    <a:pt x="20061" y="2657"/>
                  </a:cubicBezTo>
                  <a:cubicBezTo>
                    <a:pt x="19398" y="4295"/>
                    <a:pt x="17246" y="4841"/>
                    <a:pt x="15387" y="4136"/>
                  </a:cubicBezTo>
                  <a:cubicBezTo>
                    <a:pt x="13524" y="3438"/>
                    <a:pt x="11324" y="2066"/>
                    <a:pt x="9928" y="3965"/>
                  </a:cubicBezTo>
                  <a:close/>
                  <a:moveTo>
                    <a:pt x="23302" y="2083"/>
                  </a:moveTo>
                  <a:cubicBezTo>
                    <a:pt x="23138" y="2137"/>
                    <a:pt x="23054" y="1912"/>
                    <a:pt x="23209" y="1835"/>
                  </a:cubicBezTo>
                  <a:cubicBezTo>
                    <a:pt x="23451" y="1723"/>
                    <a:pt x="23657" y="1782"/>
                    <a:pt x="23829" y="1977"/>
                  </a:cubicBezTo>
                  <a:cubicBezTo>
                    <a:pt x="23883" y="2031"/>
                    <a:pt x="23794" y="2095"/>
                    <a:pt x="23741" y="2059"/>
                  </a:cubicBezTo>
                  <a:cubicBezTo>
                    <a:pt x="23605" y="1971"/>
                    <a:pt x="23439" y="2042"/>
                    <a:pt x="23302" y="2083"/>
                  </a:cubicBezTo>
                  <a:close/>
                  <a:moveTo>
                    <a:pt x="23037" y="2533"/>
                  </a:moveTo>
                  <a:cubicBezTo>
                    <a:pt x="23179" y="2386"/>
                    <a:pt x="23427" y="2427"/>
                    <a:pt x="23616" y="2457"/>
                  </a:cubicBezTo>
                  <a:cubicBezTo>
                    <a:pt x="23835" y="2492"/>
                    <a:pt x="24036" y="2569"/>
                    <a:pt x="24202" y="2722"/>
                  </a:cubicBezTo>
                  <a:cubicBezTo>
                    <a:pt x="24249" y="2763"/>
                    <a:pt x="24214" y="2864"/>
                    <a:pt x="24149" y="2840"/>
                  </a:cubicBezTo>
                  <a:cubicBezTo>
                    <a:pt x="23960" y="2788"/>
                    <a:pt x="23758" y="2769"/>
                    <a:pt x="23564" y="2763"/>
                  </a:cubicBezTo>
                  <a:cubicBezTo>
                    <a:pt x="23397" y="2758"/>
                    <a:pt x="23179" y="2793"/>
                    <a:pt x="23048" y="2663"/>
                  </a:cubicBezTo>
                  <a:cubicBezTo>
                    <a:pt x="23018" y="2627"/>
                    <a:pt x="23001" y="2575"/>
                    <a:pt x="23037" y="2533"/>
                  </a:cubicBezTo>
                  <a:close/>
                  <a:moveTo>
                    <a:pt x="23332" y="1291"/>
                  </a:moveTo>
                  <a:cubicBezTo>
                    <a:pt x="23132" y="1278"/>
                    <a:pt x="23072" y="1314"/>
                    <a:pt x="22972" y="1308"/>
                  </a:cubicBezTo>
                  <a:cubicBezTo>
                    <a:pt x="22859" y="1297"/>
                    <a:pt x="22812" y="1143"/>
                    <a:pt x="22883" y="1065"/>
                  </a:cubicBezTo>
                  <a:cubicBezTo>
                    <a:pt x="23013" y="918"/>
                    <a:pt x="23220" y="1013"/>
                    <a:pt x="23373" y="1054"/>
                  </a:cubicBezTo>
                  <a:cubicBezTo>
                    <a:pt x="23522" y="1095"/>
                    <a:pt x="23487" y="1302"/>
                    <a:pt x="23332" y="1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832;p105">
              <a:extLst>
                <a:ext uri="{FF2B5EF4-FFF2-40B4-BE49-F238E27FC236}">
                  <a16:creationId xmlns:a16="http://schemas.microsoft.com/office/drawing/2014/main" id="{17489E8B-8410-046F-7869-8EECFDAD531E}"/>
                </a:ext>
              </a:extLst>
            </p:cNvPr>
            <p:cNvSpPr/>
            <p:nvPr/>
          </p:nvSpPr>
          <p:spPr>
            <a:xfrm>
              <a:off x="6364175" y="850875"/>
              <a:ext cx="334225" cy="146300"/>
            </a:xfrm>
            <a:custGeom>
              <a:avLst/>
              <a:gdLst/>
              <a:ahLst/>
              <a:cxnLst/>
              <a:rect l="l" t="t" r="r" b="b"/>
              <a:pathLst>
                <a:path w="13369" h="5852" extrusionOk="0">
                  <a:moveTo>
                    <a:pt x="8601" y="2237"/>
                  </a:moveTo>
                  <a:cubicBezTo>
                    <a:pt x="11784" y="1622"/>
                    <a:pt x="12405" y="421"/>
                    <a:pt x="13369" y="1019"/>
                  </a:cubicBezTo>
                  <a:lnTo>
                    <a:pt x="12683" y="18"/>
                  </a:lnTo>
                  <a:cubicBezTo>
                    <a:pt x="11310" y="1202"/>
                    <a:pt x="9352" y="1746"/>
                    <a:pt x="7555" y="1669"/>
                  </a:cubicBezTo>
                  <a:cubicBezTo>
                    <a:pt x="6040" y="1610"/>
                    <a:pt x="4620" y="1107"/>
                    <a:pt x="3714" y="154"/>
                  </a:cubicBezTo>
                  <a:cubicBezTo>
                    <a:pt x="3667" y="102"/>
                    <a:pt x="3621" y="53"/>
                    <a:pt x="3572" y="1"/>
                  </a:cubicBezTo>
                  <a:cubicBezTo>
                    <a:pt x="3124" y="1663"/>
                    <a:pt x="1639" y="3024"/>
                    <a:pt x="0" y="3687"/>
                  </a:cubicBezTo>
                  <a:cubicBezTo>
                    <a:pt x="6" y="3988"/>
                    <a:pt x="36" y="4651"/>
                    <a:pt x="219" y="5852"/>
                  </a:cubicBezTo>
                  <a:cubicBezTo>
                    <a:pt x="243" y="5620"/>
                    <a:pt x="307" y="5407"/>
                    <a:pt x="420" y="5224"/>
                  </a:cubicBezTo>
                  <a:cubicBezTo>
                    <a:pt x="366" y="5129"/>
                    <a:pt x="396" y="5017"/>
                    <a:pt x="456" y="4929"/>
                  </a:cubicBezTo>
                  <a:cubicBezTo>
                    <a:pt x="514" y="4852"/>
                    <a:pt x="615" y="4746"/>
                    <a:pt x="721" y="4751"/>
                  </a:cubicBezTo>
                  <a:cubicBezTo>
                    <a:pt x="746" y="4746"/>
                    <a:pt x="768" y="4746"/>
                    <a:pt x="792" y="4751"/>
                  </a:cubicBezTo>
                  <a:cubicBezTo>
                    <a:pt x="811" y="4751"/>
                    <a:pt x="828" y="4763"/>
                    <a:pt x="839" y="4781"/>
                  </a:cubicBezTo>
                  <a:cubicBezTo>
                    <a:pt x="953" y="4698"/>
                    <a:pt x="1082" y="4621"/>
                    <a:pt x="1230" y="4556"/>
                  </a:cubicBezTo>
                  <a:cubicBezTo>
                    <a:pt x="2756" y="3864"/>
                    <a:pt x="3774" y="1942"/>
                    <a:pt x="3845" y="1533"/>
                  </a:cubicBezTo>
                  <a:cubicBezTo>
                    <a:pt x="3899" y="1213"/>
                    <a:pt x="4833" y="2243"/>
                    <a:pt x="6845" y="2368"/>
                  </a:cubicBezTo>
                  <a:cubicBezTo>
                    <a:pt x="7441" y="1882"/>
                    <a:pt x="8110" y="1983"/>
                    <a:pt x="8116" y="1983"/>
                  </a:cubicBezTo>
                  <a:cubicBezTo>
                    <a:pt x="8229" y="2000"/>
                    <a:pt x="8336" y="2125"/>
                    <a:pt x="8347" y="2267"/>
                  </a:cubicBezTo>
                  <a:lnTo>
                    <a:pt x="8347" y="2284"/>
                  </a:lnTo>
                  <a:cubicBezTo>
                    <a:pt x="8429" y="2273"/>
                    <a:pt x="8519" y="2254"/>
                    <a:pt x="8601" y="2237"/>
                  </a:cubicBezTo>
                  <a:close/>
                  <a:moveTo>
                    <a:pt x="585" y="4307"/>
                  </a:moveTo>
                  <a:lnTo>
                    <a:pt x="555" y="4397"/>
                  </a:lnTo>
                  <a:cubicBezTo>
                    <a:pt x="533" y="4473"/>
                    <a:pt x="473" y="4533"/>
                    <a:pt x="391" y="4514"/>
                  </a:cubicBezTo>
                  <a:cubicBezTo>
                    <a:pt x="213" y="4485"/>
                    <a:pt x="260" y="4225"/>
                    <a:pt x="342" y="4130"/>
                  </a:cubicBezTo>
                  <a:cubicBezTo>
                    <a:pt x="426" y="4042"/>
                    <a:pt x="467" y="4042"/>
                    <a:pt x="568" y="4047"/>
                  </a:cubicBezTo>
                  <a:cubicBezTo>
                    <a:pt x="656" y="4059"/>
                    <a:pt x="686" y="4165"/>
                    <a:pt x="633" y="4230"/>
                  </a:cubicBezTo>
                  <a:cubicBezTo>
                    <a:pt x="633" y="4230"/>
                    <a:pt x="626" y="4236"/>
                    <a:pt x="621" y="4242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833;p105">
              <a:extLst>
                <a:ext uri="{FF2B5EF4-FFF2-40B4-BE49-F238E27FC236}">
                  <a16:creationId xmlns:a16="http://schemas.microsoft.com/office/drawing/2014/main" id="{72D2FD01-37F8-408C-FFF9-8EED17908231}"/>
                </a:ext>
              </a:extLst>
            </p:cNvPr>
            <p:cNvSpPr/>
            <p:nvPr/>
          </p:nvSpPr>
          <p:spPr>
            <a:xfrm>
              <a:off x="6742175" y="810350"/>
              <a:ext cx="58875" cy="94400"/>
            </a:xfrm>
            <a:custGeom>
              <a:avLst/>
              <a:gdLst/>
              <a:ahLst/>
              <a:cxnLst/>
              <a:rect l="l" t="t" r="r" b="b"/>
              <a:pathLst>
                <a:path w="2355" h="3776" extrusionOk="0">
                  <a:moveTo>
                    <a:pt x="1905" y="3402"/>
                  </a:moveTo>
                  <a:cubicBezTo>
                    <a:pt x="2213" y="3089"/>
                    <a:pt x="2355" y="2042"/>
                    <a:pt x="2142" y="1149"/>
                  </a:cubicBezTo>
                  <a:cubicBezTo>
                    <a:pt x="2130" y="1226"/>
                    <a:pt x="2024" y="1226"/>
                    <a:pt x="1994" y="1160"/>
                  </a:cubicBezTo>
                  <a:cubicBezTo>
                    <a:pt x="1817" y="723"/>
                    <a:pt x="1604" y="113"/>
                    <a:pt x="1066" y="49"/>
                  </a:cubicBezTo>
                  <a:cubicBezTo>
                    <a:pt x="681" y="1"/>
                    <a:pt x="279" y="208"/>
                    <a:pt x="119" y="568"/>
                  </a:cubicBezTo>
                  <a:cubicBezTo>
                    <a:pt x="12" y="811"/>
                    <a:pt x="1" y="1078"/>
                    <a:pt x="72" y="1332"/>
                  </a:cubicBezTo>
                  <a:cubicBezTo>
                    <a:pt x="173" y="1674"/>
                    <a:pt x="343" y="1829"/>
                    <a:pt x="621" y="2029"/>
                  </a:cubicBezTo>
                  <a:cubicBezTo>
                    <a:pt x="1000" y="2302"/>
                    <a:pt x="1462" y="2343"/>
                    <a:pt x="1426" y="2911"/>
                  </a:cubicBezTo>
                  <a:cubicBezTo>
                    <a:pt x="1426" y="2941"/>
                    <a:pt x="1408" y="2959"/>
                    <a:pt x="1391" y="2976"/>
                  </a:cubicBezTo>
                  <a:cubicBezTo>
                    <a:pt x="1443" y="3231"/>
                    <a:pt x="1533" y="3776"/>
                    <a:pt x="1905" y="3402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834;p105">
              <a:extLst>
                <a:ext uri="{FF2B5EF4-FFF2-40B4-BE49-F238E27FC236}">
                  <a16:creationId xmlns:a16="http://schemas.microsoft.com/office/drawing/2014/main" id="{94E9B5CB-31A0-AFE5-8F0A-531EDE38668B}"/>
                </a:ext>
              </a:extLst>
            </p:cNvPr>
            <p:cNvSpPr/>
            <p:nvPr/>
          </p:nvSpPr>
          <p:spPr>
            <a:xfrm>
              <a:off x="6371400" y="1303300"/>
              <a:ext cx="195675" cy="124675"/>
            </a:xfrm>
            <a:custGeom>
              <a:avLst/>
              <a:gdLst/>
              <a:ahLst/>
              <a:cxnLst/>
              <a:rect l="l" t="t" r="r" b="b"/>
              <a:pathLst>
                <a:path w="7827" h="4987" extrusionOk="0">
                  <a:moveTo>
                    <a:pt x="4355" y="2414"/>
                  </a:moveTo>
                  <a:cubicBezTo>
                    <a:pt x="2698" y="2130"/>
                    <a:pt x="1219" y="1284"/>
                    <a:pt x="1" y="0"/>
                  </a:cubicBezTo>
                  <a:cubicBezTo>
                    <a:pt x="1609" y="2420"/>
                    <a:pt x="4029" y="4987"/>
                    <a:pt x="7827" y="4336"/>
                  </a:cubicBezTo>
                  <a:cubicBezTo>
                    <a:pt x="7555" y="3703"/>
                    <a:pt x="7330" y="3040"/>
                    <a:pt x="7159" y="2373"/>
                  </a:cubicBezTo>
                  <a:cubicBezTo>
                    <a:pt x="6556" y="2543"/>
                    <a:pt x="5650" y="2638"/>
                    <a:pt x="4355" y="2414"/>
                  </a:cubicBezTo>
                  <a:close/>
                  <a:moveTo>
                    <a:pt x="6313" y="3851"/>
                  </a:moveTo>
                  <a:cubicBezTo>
                    <a:pt x="5988" y="3757"/>
                    <a:pt x="5910" y="3384"/>
                    <a:pt x="6076" y="3236"/>
                  </a:cubicBezTo>
                  <a:cubicBezTo>
                    <a:pt x="6112" y="3206"/>
                    <a:pt x="6171" y="3201"/>
                    <a:pt x="6207" y="3225"/>
                  </a:cubicBezTo>
                  <a:cubicBezTo>
                    <a:pt x="6300" y="3272"/>
                    <a:pt x="6330" y="3389"/>
                    <a:pt x="6371" y="3460"/>
                  </a:cubicBezTo>
                  <a:cubicBezTo>
                    <a:pt x="6360" y="3443"/>
                    <a:pt x="6366" y="3455"/>
                    <a:pt x="6390" y="3496"/>
                  </a:cubicBezTo>
                  <a:cubicBezTo>
                    <a:pt x="6378" y="3484"/>
                    <a:pt x="6384" y="3484"/>
                    <a:pt x="6390" y="3502"/>
                  </a:cubicBezTo>
                  <a:cubicBezTo>
                    <a:pt x="6431" y="3567"/>
                    <a:pt x="6526" y="3632"/>
                    <a:pt x="6543" y="3727"/>
                  </a:cubicBezTo>
                  <a:cubicBezTo>
                    <a:pt x="6543" y="3727"/>
                    <a:pt x="6537" y="3722"/>
                    <a:pt x="6537" y="3714"/>
                  </a:cubicBezTo>
                  <a:cubicBezTo>
                    <a:pt x="6584" y="3733"/>
                    <a:pt x="6573" y="3804"/>
                    <a:pt x="6526" y="3810"/>
                  </a:cubicBezTo>
                  <a:cubicBezTo>
                    <a:pt x="6496" y="3810"/>
                    <a:pt x="6431" y="3886"/>
                    <a:pt x="6313" y="3851"/>
                  </a:cubicBezTo>
                  <a:close/>
                  <a:moveTo>
                    <a:pt x="7010" y="3834"/>
                  </a:moveTo>
                  <a:cubicBezTo>
                    <a:pt x="6875" y="3709"/>
                    <a:pt x="6804" y="3550"/>
                    <a:pt x="6733" y="3384"/>
                  </a:cubicBezTo>
                  <a:cubicBezTo>
                    <a:pt x="6668" y="3247"/>
                    <a:pt x="6579" y="3083"/>
                    <a:pt x="6633" y="2928"/>
                  </a:cubicBezTo>
                  <a:cubicBezTo>
                    <a:pt x="6644" y="2892"/>
                    <a:pt x="6698" y="2863"/>
                    <a:pt x="6733" y="2875"/>
                  </a:cubicBezTo>
                  <a:cubicBezTo>
                    <a:pt x="6887" y="2922"/>
                    <a:pt x="6958" y="3088"/>
                    <a:pt x="7017" y="3230"/>
                  </a:cubicBezTo>
                  <a:cubicBezTo>
                    <a:pt x="7081" y="3378"/>
                    <a:pt x="7159" y="3531"/>
                    <a:pt x="7218" y="3686"/>
                  </a:cubicBezTo>
                  <a:cubicBezTo>
                    <a:pt x="7266" y="3804"/>
                    <a:pt x="7105" y="3922"/>
                    <a:pt x="7010" y="3834"/>
                  </a:cubicBezTo>
                  <a:close/>
                  <a:moveTo>
                    <a:pt x="5207" y="3354"/>
                  </a:moveTo>
                  <a:cubicBezTo>
                    <a:pt x="5243" y="3307"/>
                    <a:pt x="5314" y="3296"/>
                    <a:pt x="5366" y="3318"/>
                  </a:cubicBezTo>
                  <a:cubicBezTo>
                    <a:pt x="5426" y="3348"/>
                    <a:pt x="5448" y="3408"/>
                    <a:pt x="5473" y="3443"/>
                  </a:cubicBezTo>
                  <a:lnTo>
                    <a:pt x="5527" y="3509"/>
                  </a:lnTo>
                  <a:cubicBezTo>
                    <a:pt x="5568" y="3544"/>
                    <a:pt x="5598" y="3567"/>
                    <a:pt x="5661" y="3580"/>
                  </a:cubicBezTo>
                  <a:cubicBezTo>
                    <a:pt x="5852" y="3632"/>
                    <a:pt x="5811" y="3905"/>
                    <a:pt x="5609" y="3886"/>
                  </a:cubicBezTo>
                  <a:cubicBezTo>
                    <a:pt x="5491" y="3875"/>
                    <a:pt x="5366" y="3839"/>
                    <a:pt x="5284" y="3757"/>
                  </a:cubicBezTo>
                  <a:cubicBezTo>
                    <a:pt x="5183" y="3656"/>
                    <a:pt x="5106" y="3479"/>
                    <a:pt x="5207" y="3354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835;p105">
              <a:extLst>
                <a:ext uri="{FF2B5EF4-FFF2-40B4-BE49-F238E27FC236}">
                  <a16:creationId xmlns:a16="http://schemas.microsoft.com/office/drawing/2014/main" id="{D94217D2-FDD2-26C1-1403-8AE97E7D36A7}"/>
                </a:ext>
              </a:extLst>
            </p:cNvPr>
            <p:cNvSpPr/>
            <p:nvPr/>
          </p:nvSpPr>
          <p:spPr>
            <a:xfrm>
              <a:off x="7041800" y="846300"/>
              <a:ext cx="105925" cy="253500"/>
            </a:xfrm>
            <a:custGeom>
              <a:avLst/>
              <a:gdLst/>
              <a:ahLst/>
              <a:cxnLst/>
              <a:rect l="l" t="t" r="r" b="b"/>
              <a:pathLst>
                <a:path w="4237" h="10140" extrusionOk="0">
                  <a:moveTo>
                    <a:pt x="1769" y="1"/>
                  </a:moveTo>
                  <a:cubicBezTo>
                    <a:pt x="2527" y="2366"/>
                    <a:pt x="2705" y="4129"/>
                    <a:pt x="1952" y="5880"/>
                  </a:cubicBezTo>
                  <a:cubicBezTo>
                    <a:pt x="1367" y="7253"/>
                    <a:pt x="568" y="8217"/>
                    <a:pt x="0" y="8791"/>
                  </a:cubicBezTo>
                  <a:cubicBezTo>
                    <a:pt x="19" y="8820"/>
                    <a:pt x="43" y="8850"/>
                    <a:pt x="60" y="8886"/>
                  </a:cubicBezTo>
                  <a:cubicBezTo>
                    <a:pt x="332" y="9287"/>
                    <a:pt x="616" y="9708"/>
                    <a:pt x="876" y="10139"/>
                  </a:cubicBezTo>
                  <a:cubicBezTo>
                    <a:pt x="4237" y="7094"/>
                    <a:pt x="2935" y="2876"/>
                    <a:pt x="1769" y="1"/>
                  </a:cubicBezTo>
                  <a:close/>
                  <a:moveTo>
                    <a:pt x="1788" y="7578"/>
                  </a:moveTo>
                  <a:cubicBezTo>
                    <a:pt x="1846" y="7608"/>
                    <a:pt x="1917" y="7655"/>
                    <a:pt x="1930" y="7733"/>
                  </a:cubicBezTo>
                  <a:cubicBezTo>
                    <a:pt x="1935" y="7785"/>
                    <a:pt x="1894" y="7832"/>
                    <a:pt x="1846" y="7851"/>
                  </a:cubicBezTo>
                  <a:cubicBezTo>
                    <a:pt x="1657" y="7922"/>
                    <a:pt x="1291" y="7668"/>
                    <a:pt x="1438" y="7330"/>
                  </a:cubicBezTo>
                  <a:cubicBezTo>
                    <a:pt x="1480" y="7236"/>
                    <a:pt x="1616" y="7271"/>
                    <a:pt x="1627" y="7365"/>
                  </a:cubicBezTo>
                  <a:cubicBezTo>
                    <a:pt x="1640" y="7449"/>
                    <a:pt x="1717" y="7537"/>
                    <a:pt x="1788" y="7578"/>
                  </a:cubicBezTo>
                  <a:close/>
                  <a:moveTo>
                    <a:pt x="1379" y="8271"/>
                  </a:moveTo>
                  <a:cubicBezTo>
                    <a:pt x="1480" y="8312"/>
                    <a:pt x="1427" y="8478"/>
                    <a:pt x="1321" y="8454"/>
                  </a:cubicBezTo>
                  <a:cubicBezTo>
                    <a:pt x="1143" y="8407"/>
                    <a:pt x="1078" y="8235"/>
                    <a:pt x="1136" y="8110"/>
                  </a:cubicBezTo>
                  <a:cubicBezTo>
                    <a:pt x="1166" y="8040"/>
                    <a:pt x="1272" y="8064"/>
                    <a:pt x="1278" y="8135"/>
                  </a:cubicBezTo>
                  <a:lnTo>
                    <a:pt x="1278" y="8140"/>
                  </a:lnTo>
                  <a:lnTo>
                    <a:pt x="1291" y="8170"/>
                  </a:lnTo>
                  <a:cubicBezTo>
                    <a:pt x="1313" y="8230"/>
                    <a:pt x="1362" y="8258"/>
                    <a:pt x="1356" y="8258"/>
                  </a:cubicBezTo>
                  <a:cubicBezTo>
                    <a:pt x="1367" y="8258"/>
                    <a:pt x="1373" y="8265"/>
                    <a:pt x="1379" y="8271"/>
                  </a:cubicBezTo>
                  <a:close/>
                  <a:moveTo>
                    <a:pt x="639" y="8383"/>
                  </a:moveTo>
                  <a:cubicBezTo>
                    <a:pt x="734" y="8490"/>
                    <a:pt x="859" y="8578"/>
                    <a:pt x="941" y="8697"/>
                  </a:cubicBezTo>
                  <a:cubicBezTo>
                    <a:pt x="994" y="8779"/>
                    <a:pt x="1160" y="8968"/>
                    <a:pt x="1037" y="9057"/>
                  </a:cubicBezTo>
                  <a:cubicBezTo>
                    <a:pt x="917" y="9140"/>
                    <a:pt x="781" y="8927"/>
                    <a:pt x="734" y="8845"/>
                  </a:cubicBezTo>
                  <a:cubicBezTo>
                    <a:pt x="652" y="8720"/>
                    <a:pt x="604" y="8585"/>
                    <a:pt x="533" y="8454"/>
                  </a:cubicBezTo>
                  <a:cubicBezTo>
                    <a:pt x="486" y="8383"/>
                    <a:pt x="587" y="8312"/>
                    <a:pt x="639" y="8383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836;p105">
              <a:extLst>
                <a:ext uri="{FF2B5EF4-FFF2-40B4-BE49-F238E27FC236}">
                  <a16:creationId xmlns:a16="http://schemas.microsoft.com/office/drawing/2014/main" id="{6C6EF7EE-1866-624F-131D-7A7627AE202E}"/>
                </a:ext>
              </a:extLst>
            </p:cNvPr>
            <p:cNvSpPr/>
            <p:nvPr/>
          </p:nvSpPr>
          <p:spPr>
            <a:xfrm>
              <a:off x="6571675" y="1359050"/>
              <a:ext cx="142275" cy="94975"/>
            </a:xfrm>
            <a:custGeom>
              <a:avLst/>
              <a:gdLst/>
              <a:ahLst/>
              <a:cxnLst/>
              <a:rect l="l" t="t" r="r" b="b"/>
              <a:pathLst>
                <a:path w="5691" h="3799" extrusionOk="0">
                  <a:moveTo>
                    <a:pt x="4549" y="1"/>
                  </a:moveTo>
                  <a:cubicBezTo>
                    <a:pt x="3927" y="320"/>
                    <a:pt x="2265" y="1094"/>
                    <a:pt x="0" y="1533"/>
                  </a:cubicBezTo>
                  <a:cubicBezTo>
                    <a:pt x="83" y="1733"/>
                    <a:pt x="165" y="1929"/>
                    <a:pt x="254" y="2123"/>
                  </a:cubicBezTo>
                  <a:cubicBezTo>
                    <a:pt x="290" y="2159"/>
                    <a:pt x="325" y="2207"/>
                    <a:pt x="342" y="2265"/>
                  </a:cubicBezTo>
                  <a:cubicBezTo>
                    <a:pt x="348" y="2295"/>
                    <a:pt x="355" y="2319"/>
                    <a:pt x="355" y="2349"/>
                  </a:cubicBezTo>
                  <a:cubicBezTo>
                    <a:pt x="609" y="2869"/>
                    <a:pt x="899" y="3354"/>
                    <a:pt x="1224" y="3799"/>
                  </a:cubicBezTo>
                  <a:cubicBezTo>
                    <a:pt x="2087" y="3769"/>
                    <a:pt x="2875" y="3586"/>
                    <a:pt x="3602" y="3278"/>
                  </a:cubicBezTo>
                  <a:cubicBezTo>
                    <a:pt x="4353" y="2958"/>
                    <a:pt x="5040" y="2508"/>
                    <a:pt x="5672" y="1940"/>
                  </a:cubicBezTo>
                  <a:cubicBezTo>
                    <a:pt x="5679" y="1935"/>
                    <a:pt x="5685" y="1929"/>
                    <a:pt x="5691" y="1929"/>
                  </a:cubicBezTo>
                  <a:cubicBezTo>
                    <a:pt x="5614" y="1639"/>
                    <a:pt x="5519" y="1367"/>
                    <a:pt x="5401" y="1118"/>
                  </a:cubicBezTo>
                  <a:cubicBezTo>
                    <a:pt x="5199" y="692"/>
                    <a:pt x="4927" y="313"/>
                    <a:pt x="4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837;p105">
              <a:extLst>
                <a:ext uri="{FF2B5EF4-FFF2-40B4-BE49-F238E27FC236}">
                  <a16:creationId xmlns:a16="http://schemas.microsoft.com/office/drawing/2014/main" id="{3A4B8D0D-E4D8-7691-F078-DDDEDB3DAF2F}"/>
                </a:ext>
              </a:extLst>
            </p:cNvPr>
            <p:cNvSpPr/>
            <p:nvPr/>
          </p:nvSpPr>
          <p:spPr>
            <a:xfrm>
              <a:off x="6939925" y="1188500"/>
              <a:ext cx="187825" cy="494150"/>
            </a:xfrm>
            <a:custGeom>
              <a:avLst/>
              <a:gdLst/>
              <a:ahLst/>
              <a:cxnLst/>
              <a:rect l="l" t="t" r="r" b="b"/>
              <a:pathLst>
                <a:path w="7513" h="19766" extrusionOk="0">
                  <a:moveTo>
                    <a:pt x="4490" y="10384"/>
                  </a:moveTo>
                  <a:cubicBezTo>
                    <a:pt x="3443" y="7768"/>
                    <a:pt x="2378" y="5136"/>
                    <a:pt x="1863" y="3018"/>
                  </a:cubicBezTo>
                  <a:cubicBezTo>
                    <a:pt x="1828" y="2971"/>
                    <a:pt x="1803" y="2918"/>
                    <a:pt x="1798" y="2859"/>
                  </a:cubicBezTo>
                  <a:cubicBezTo>
                    <a:pt x="1609" y="1486"/>
                    <a:pt x="1579" y="569"/>
                    <a:pt x="1603" y="1"/>
                  </a:cubicBezTo>
                  <a:lnTo>
                    <a:pt x="1598" y="1"/>
                  </a:lnTo>
                  <a:cubicBezTo>
                    <a:pt x="1598" y="1"/>
                    <a:pt x="0" y="3539"/>
                    <a:pt x="1882" y="10798"/>
                  </a:cubicBezTo>
                  <a:cubicBezTo>
                    <a:pt x="3059" y="15353"/>
                    <a:pt x="2655" y="17925"/>
                    <a:pt x="1236" y="19594"/>
                  </a:cubicBezTo>
                  <a:cubicBezTo>
                    <a:pt x="3343" y="19246"/>
                    <a:pt x="5448" y="19121"/>
                    <a:pt x="7270" y="19765"/>
                  </a:cubicBezTo>
                  <a:cubicBezTo>
                    <a:pt x="7512" y="17873"/>
                    <a:pt x="6010" y="14152"/>
                    <a:pt x="4490" y="10384"/>
                  </a:cubicBezTo>
                  <a:close/>
                  <a:moveTo>
                    <a:pt x="5028" y="17092"/>
                  </a:moveTo>
                  <a:cubicBezTo>
                    <a:pt x="5123" y="17015"/>
                    <a:pt x="5282" y="17081"/>
                    <a:pt x="5388" y="17109"/>
                  </a:cubicBezTo>
                  <a:cubicBezTo>
                    <a:pt x="5596" y="17157"/>
                    <a:pt x="5549" y="17453"/>
                    <a:pt x="5330" y="17429"/>
                  </a:cubicBezTo>
                  <a:cubicBezTo>
                    <a:pt x="5224" y="17417"/>
                    <a:pt x="5052" y="17423"/>
                    <a:pt x="4987" y="17322"/>
                  </a:cubicBezTo>
                  <a:cubicBezTo>
                    <a:pt x="4940" y="17245"/>
                    <a:pt x="4957" y="17152"/>
                    <a:pt x="5028" y="17092"/>
                  </a:cubicBezTo>
                  <a:close/>
                  <a:moveTo>
                    <a:pt x="4856" y="18004"/>
                  </a:moveTo>
                  <a:cubicBezTo>
                    <a:pt x="4839" y="17985"/>
                    <a:pt x="4833" y="17944"/>
                    <a:pt x="4850" y="17920"/>
                  </a:cubicBezTo>
                  <a:cubicBezTo>
                    <a:pt x="4927" y="17791"/>
                    <a:pt x="5058" y="17791"/>
                    <a:pt x="5194" y="17791"/>
                  </a:cubicBezTo>
                  <a:cubicBezTo>
                    <a:pt x="5347" y="17783"/>
                    <a:pt x="5495" y="17802"/>
                    <a:pt x="5644" y="17843"/>
                  </a:cubicBezTo>
                  <a:cubicBezTo>
                    <a:pt x="5743" y="17873"/>
                    <a:pt x="5762" y="18056"/>
                    <a:pt x="5631" y="18050"/>
                  </a:cubicBezTo>
                  <a:cubicBezTo>
                    <a:pt x="5484" y="18045"/>
                    <a:pt x="5330" y="18062"/>
                    <a:pt x="5183" y="18080"/>
                  </a:cubicBezTo>
                  <a:cubicBezTo>
                    <a:pt x="5052" y="18092"/>
                    <a:pt x="4945" y="18103"/>
                    <a:pt x="4856" y="18004"/>
                  </a:cubicBezTo>
                  <a:close/>
                  <a:moveTo>
                    <a:pt x="4591" y="18553"/>
                  </a:moveTo>
                  <a:cubicBezTo>
                    <a:pt x="4779" y="18405"/>
                    <a:pt x="4957" y="18376"/>
                    <a:pt x="5200" y="18381"/>
                  </a:cubicBezTo>
                  <a:cubicBezTo>
                    <a:pt x="5401" y="18387"/>
                    <a:pt x="5549" y="18471"/>
                    <a:pt x="5726" y="18547"/>
                  </a:cubicBezTo>
                  <a:cubicBezTo>
                    <a:pt x="5779" y="18571"/>
                    <a:pt x="5756" y="18665"/>
                    <a:pt x="5697" y="18648"/>
                  </a:cubicBezTo>
                  <a:cubicBezTo>
                    <a:pt x="5530" y="18607"/>
                    <a:pt x="5325" y="18624"/>
                    <a:pt x="5158" y="18630"/>
                  </a:cubicBezTo>
                  <a:cubicBezTo>
                    <a:pt x="4981" y="18642"/>
                    <a:pt x="4803" y="18654"/>
                    <a:pt x="4626" y="18659"/>
                  </a:cubicBezTo>
                  <a:cubicBezTo>
                    <a:pt x="4572" y="18659"/>
                    <a:pt x="4544" y="18588"/>
                    <a:pt x="4591" y="18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838;p105">
              <a:extLst>
                <a:ext uri="{FF2B5EF4-FFF2-40B4-BE49-F238E27FC236}">
                  <a16:creationId xmlns:a16="http://schemas.microsoft.com/office/drawing/2014/main" id="{1F70A659-0A70-01A4-BF64-A3E2FD117BA5}"/>
                </a:ext>
              </a:extLst>
            </p:cNvPr>
            <p:cNvSpPr/>
            <p:nvPr/>
          </p:nvSpPr>
          <p:spPr>
            <a:xfrm>
              <a:off x="6989425" y="1128025"/>
              <a:ext cx="90400" cy="111400"/>
            </a:xfrm>
            <a:custGeom>
              <a:avLst/>
              <a:gdLst/>
              <a:ahLst/>
              <a:cxnLst/>
              <a:rect l="l" t="t" r="r" b="b"/>
              <a:pathLst>
                <a:path w="3616" h="4456" extrusionOk="0">
                  <a:moveTo>
                    <a:pt x="1073" y="3894"/>
                  </a:moveTo>
                  <a:cubicBezTo>
                    <a:pt x="2125" y="3331"/>
                    <a:pt x="3522" y="2586"/>
                    <a:pt x="3580" y="1687"/>
                  </a:cubicBezTo>
                  <a:cubicBezTo>
                    <a:pt x="3616" y="1166"/>
                    <a:pt x="3433" y="593"/>
                    <a:pt x="3149" y="0"/>
                  </a:cubicBezTo>
                  <a:cubicBezTo>
                    <a:pt x="2960" y="196"/>
                    <a:pt x="2770" y="374"/>
                    <a:pt x="2586" y="539"/>
                  </a:cubicBezTo>
                  <a:cubicBezTo>
                    <a:pt x="2510" y="634"/>
                    <a:pt x="2403" y="699"/>
                    <a:pt x="2327" y="794"/>
                  </a:cubicBezTo>
                  <a:cubicBezTo>
                    <a:pt x="2302" y="830"/>
                    <a:pt x="2267" y="847"/>
                    <a:pt x="2226" y="852"/>
                  </a:cubicBezTo>
                  <a:cubicBezTo>
                    <a:pt x="1309" y="1611"/>
                    <a:pt x="516" y="2036"/>
                    <a:pt x="55" y="2249"/>
                  </a:cubicBezTo>
                  <a:cubicBezTo>
                    <a:pt x="19" y="2610"/>
                    <a:pt x="1" y="3301"/>
                    <a:pt x="120" y="4456"/>
                  </a:cubicBezTo>
                  <a:cubicBezTo>
                    <a:pt x="356" y="4273"/>
                    <a:pt x="694" y="4095"/>
                    <a:pt x="1073" y="3894"/>
                  </a:cubicBezTo>
                  <a:close/>
                  <a:moveTo>
                    <a:pt x="2332" y="1592"/>
                  </a:moveTo>
                  <a:cubicBezTo>
                    <a:pt x="2214" y="1598"/>
                    <a:pt x="2138" y="1439"/>
                    <a:pt x="2250" y="1368"/>
                  </a:cubicBezTo>
                  <a:cubicBezTo>
                    <a:pt x="2297" y="1338"/>
                    <a:pt x="2356" y="1314"/>
                    <a:pt x="2403" y="1278"/>
                  </a:cubicBezTo>
                  <a:cubicBezTo>
                    <a:pt x="2463" y="1243"/>
                    <a:pt x="2521" y="1202"/>
                    <a:pt x="2575" y="1166"/>
                  </a:cubicBezTo>
                  <a:cubicBezTo>
                    <a:pt x="2635" y="1131"/>
                    <a:pt x="2699" y="1084"/>
                    <a:pt x="2764" y="1095"/>
                  </a:cubicBezTo>
                  <a:cubicBezTo>
                    <a:pt x="2829" y="1107"/>
                    <a:pt x="2835" y="1185"/>
                    <a:pt x="2829" y="1237"/>
                  </a:cubicBezTo>
                  <a:lnTo>
                    <a:pt x="2829" y="1231"/>
                  </a:lnTo>
                  <a:cubicBezTo>
                    <a:pt x="2823" y="1439"/>
                    <a:pt x="2510" y="1581"/>
                    <a:pt x="2332" y="1592"/>
                  </a:cubicBezTo>
                  <a:close/>
                  <a:moveTo>
                    <a:pt x="2013" y="2657"/>
                  </a:moveTo>
                  <a:cubicBezTo>
                    <a:pt x="1895" y="2681"/>
                    <a:pt x="1871" y="2509"/>
                    <a:pt x="1972" y="2462"/>
                  </a:cubicBezTo>
                  <a:cubicBezTo>
                    <a:pt x="2179" y="2367"/>
                    <a:pt x="2386" y="2285"/>
                    <a:pt x="2564" y="2143"/>
                  </a:cubicBezTo>
                  <a:cubicBezTo>
                    <a:pt x="2657" y="2072"/>
                    <a:pt x="2758" y="2007"/>
                    <a:pt x="2829" y="1906"/>
                  </a:cubicBezTo>
                  <a:cubicBezTo>
                    <a:pt x="2883" y="1841"/>
                    <a:pt x="2930" y="1788"/>
                    <a:pt x="2995" y="1734"/>
                  </a:cubicBezTo>
                  <a:cubicBezTo>
                    <a:pt x="3025" y="1717"/>
                    <a:pt x="3083" y="1734"/>
                    <a:pt x="3083" y="1775"/>
                  </a:cubicBezTo>
                  <a:cubicBezTo>
                    <a:pt x="3078" y="1994"/>
                    <a:pt x="2883" y="2225"/>
                    <a:pt x="2711" y="2349"/>
                  </a:cubicBezTo>
                  <a:cubicBezTo>
                    <a:pt x="2498" y="2498"/>
                    <a:pt x="2267" y="2616"/>
                    <a:pt x="2013" y="26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839;p105">
              <a:extLst>
                <a:ext uri="{FF2B5EF4-FFF2-40B4-BE49-F238E27FC236}">
                  <a16:creationId xmlns:a16="http://schemas.microsoft.com/office/drawing/2014/main" id="{BF0EA557-5DC5-5324-45B8-B928EB033001}"/>
                </a:ext>
              </a:extLst>
            </p:cNvPr>
            <p:cNvSpPr/>
            <p:nvPr/>
          </p:nvSpPr>
          <p:spPr>
            <a:xfrm>
              <a:off x="6269650" y="634225"/>
              <a:ext cx="328800" cy="144075"/>
            </a:xfrm>
            <a:custGeom>
              <a:avLst/>
              <a:gdLst/>
              <a:ahLst/>
              <a:cxnLst/>
              <a:rect l="l" t="t" r="r" b="b"/>
              <a:pathLst>
                <a:path w="13152" h="5763" extrusionOk="0">
                  <a:moveTo>
                    <a:pt x="7992" y="5052"/>
                  </a:moveTo>
                  <a:cubicBezTo>
                    <a:pt x="10654" y="4165"/>
                    <a:pt x="12465" y="2355"/>
                    <a:pt x="13152" y="911"/>
                  </a:cubicBezTo>
                  <a:cubicBezTo>
                    <a:pt x="12720" y="544"/>
                    <a:pt x="12323" y="243"/>
                    <a:pt x="11956" y="1"/>
                  </a:cubicBezTo>
                  <a:cubicBezTo>
                    <a:pt x="11820" y="172"/>
                    <a:pt x="11672" y="356"/>
                    <a:pt x="11506" y="544"/>
                  </a:cubicBezTo>
                  <a:cubicBezTo>
                    <a:pt x="11530" y="539"/>
                    <a:pt x="11560" y="533"/>
                    <a:pt x="11577" y="527"/>
                  </a:cubicBezTo>
                  <a:cubicBezTo>
                    <a:pt x="11708" y="503"/>
                    <a:pt x="11790" y="722"/>
                    <a:pt x="11637" y="776"/>
                  </a:cubicBezTo>
                  <a:cubicBezTo>
                    <a:pt x="11577" y="799"/>
                    <a:pt x="11519" y="823"/>
                    <a:pt x="11465" y="858"/>
                  </a:cubicBezTo>
                  <a:cubicBezTo>
                    <a:pt x="11412" y="894"/>
                    <a:pt x="11371" y="953"/>
                    <a:pt x="11306" y="970"/>
                  </a:cubicBezTo>
                  <a:cubicBezTo>
                    <a:pt x="11246" y="989"/>
                    <a:pt x="11187" y="970"/>
                    <a:pt x="11151" y="935"/>
                  </a:cubicBezTo>
                  <a:cubicBezTo>
                    <a:pt x="10998" y="1101"/>
                    <a:pt x="10839" y="1273"/>
                    <a:pt x="10661" y="1443"/>
                  </a:cubicBezTo>
                  <a:cubicBezTo>
                    <a:pt x="9602" y="2508"/>
                    <a:pt x="7431" y="2639"/>
                    <a:pt x="5390" y="2467"/>
                  </a:cubicBezTo>
                  <a:cubicBezTo>
                    <a:pt x="4762" y="2993"/>
                    <a:pt x="4030" y="3449"/>
                    <a:pt x="3124" y="3715"/>
                  </a:cubicBezTo>
                  <a:cubicBezTo>
                    <a:pt x="1935" y="4058"/>
                    <a:pt x="882" y="4460"/>
                    <a:pt x="0" y="4922"/>
                  </a:cubicBezTo>
                  <a:cubicBezTo>
                    <a:pt x="693" y="5076"/>
                    <a:pt x="1497" y="5241"/>
                    <a:pt x="2438" y="5407"/>
                  </a:cubicBezTo>
                  <a:cubicBezTo>
                    <a:pt x="4461" y="5762"/>
                    <a:pt x="6260" y="5590"/>
                    <a:pt x="7786" y="5117"/>
                  </a:cubicBezTo>
                  <a:cubicBezTo>
                    <a:pt x="7850" y="5093"/>
                    <a:pt x="7921" y="5071"/>
                    <a:pt x="7992" y="5052"/>
                  </a:cubicBezTo>
                  <a:close/>
                  <a:moveTo>
                    <a:pt x="11850" y="1420"/>
                  </a:moveTo>
                  <a:cubicBezTo>
                    <a:pt x="11773" y="1450"/>
                    <a:pt x="11696" y="1396"/>
                    <a:pt x="11691" y="1320"/>
                  </a:cubicBezTo>
                  <a:cubicBezTo>
                    <a:pt x="11667" y="1183"/>
                    <a:pt x="11779" y="1053"/>
                    <a:pt x="11891" y="982"/>
                  </a:cubicBezTo>
                  <a:cubicBezTo>
                    <a:pt x="11975" y="935"/>
                    <a:pt x="12139" y="858"/>
                    <a:pt x="12240" y="923"/>
                  </a:cubicBezTo>
                  <a:cubicBezTo>
                    <a:pt x="12240" y="923"/>
                    <a:pt x="12246" y="923"/>
                    <a:pt x="12246" y="929"/>
                  </a:cubicBezTo>
                  <a:cubicBezTo>
                    <a:pt x="12323" y="946"/>
                    <a:pt x="12358" y="1047"/>
                    <a:pt x="12281" y="1101"/>
                  </a:cubicBezTo>
                  <a:lnTo>
                    <a:pt x="12240" y="1142"/>
                  </a:lnTo>
                  <a:cubicBezTo>
                    <a:pt x="12229" y="1153"/>
                    <a:pt x="12205" y="1159"/>
                    <a:pt x="12188" y="1172"/>
                  </a:cubicBezTo>
                  <a:cubicBezTo>
                    <a:pt x="12152" y="1195"/>
                    <a:pt x="12110" y="1219"/>
                    <a:pt x="12074" y="1243"/>
                  </a:cubicBezTo>
                  <a:cubicBezTo>
                    <a:pt x="11997" y="1301"/>
                    <a:pt x="11945" y="1385"/>
                    <a:pt x="11850" y="1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840;p105">
              <a:extLst>
                <a:ext uri="{FF2B5EF4-FFF2-40B4-BE49-F238E27FC236}">
                  <a16:creationId xmlns:a16="http://schemas.microsoft.com/office/drawing/2014/main" id="{FA39A8CE-94B6-FA2B-A39D-9B78E82A22C0}"/>
                </a:ext>
              </a:extLst>
            </p:cNvPr>
            <p:cNvSpPr/>
            <p:nvPr/>
          </p:nvSpPr>
          <p:spPr>
            <a:xfrm>
              <a:off x="6772625" y="1711025"/>
              <a:ext cx="103725" cy="147775"/>
            </a:xfrm>
            <a:custGeom>
              <a:avLst/>
              <a:gdLst/>
              <a:ahLst/>
              <a:cxnLst/>
              <a:rect l="l" t="t" r="r" b="b"/>
              <a:pathLst>
                <a:path w="4149" h="5911" extrusionOk="0">
                  <a:moveTo>
                    <a:pt x="2859" y="4112"/>
                  </a:moveTo>
                  <a:cubicBezTo>
                    <a:pt x="3362" y="2444"/>
                    <a:pt x="3616" y="1586"/>
                    <a:pt x="3911" y="775"/>
                  </a:cubicBezTo>
                  <a:cubicBezTo>
                    <a:pt x="3952" y="658"/>
                    <a:pt x="4053" y="645"/>
                    <a:pt x="4148" y="693"/>
                  </a:cubicBezTo>
                  <a:lnTo>
                    <a:pt x="4137" y="0"/>
                  </a:lnTo>
                  <a:cubicBezTo>
                    <a:pt x="3592" y="112"/>
                    <a:pt x="3065" y="219"/>
                    <a:pt x="2562" y="303"/>
                  </a:cubicBezTo>
                  <a:cubicBezTo>
                    <a:pt x="2273" y="1450"/>
                    <a:pt x="1699" y="3645"/>
                    <a:pt x="1326" y="4727"/>
                  </a:cubicBezTo>
                  <a:cubicBezTo>
                    <a:pt x="1090" y="5401"/>
                    <a:pt x="539" y="5698"/>
                    <a:pt x="1" y="5816"/>
                  </a:cubicBezTo>
                  <a:cubicBezTo>
                    <a:pt x="1333" y="5911"/>
                    <a:pt x="2426" y="5721"/>
                    <a:pt x="2568" y="5082"/>
                  </a:cubicBezTo>
                  <a:cubicBezTo>
                    <a:pt x="2575" y="5076"/>
                    <a:pt x="2575" y="5076"/>
                    <a:pt x="2575" y="50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841;p105">
              <a:extLst>
                <a:ext uri="{FF2B5EF4-FFF2-40B4-BE49-F238E27FC236}">
                  <a16:creationId xmlns:a16="http://schemas.microsoft.com/office/drawing/2014/main" id="{40A2D21A-D71D-66AA-54C8-70217084CC01}"/>
                </a:ext>
              </a:extLst>
            </p:cNvPr>
            <p:cNvSpPr/>
            <p:nvPr/>
          </p:nvSpPr>
          <p:spPr>
            <a:xfrm>
              <a:off x="7010450" y="1682200"/>
              <a:ext cx="107525" cy="181800"/>
            </a:xfrm>
            <a:custGeom>
              <a:avLst/>
              <a:gdLst/>
              <a:ahLst/>
              <a:cxnLst/>
              <a:rect l="l" t="t" r="r" b="b"/>
              <a:pathLst>
                <a:path w="4301" h="7272" extrusionOk="0">
                  <a:moveTo>
                    <a:pt x="0" y="154"/>
                  </a:moveTo>
                  <a:cubicBezTo>
                    <a:pt x="983" y="296"/>
                    <a:pt x="1669" y="858"/>
                    <a:pt x="1953" y="2289"/>
                  </a:cubicBezTo>
                  <a:cubicBezTo>
                    <a:pt x="2438" y="4716"/>
                    <a:pt x="1882" y="6584"/>
                    <a:pt x="1622" y="7271"/>
                  </a:cubicBezTo>
                  <a:cubicBezTo>
                    <a:pt x="1882" y="7236"/>
                    <a:pt x="2124" y="7193"/>
                    <a:pt x="2362" y="7152"/>
                  </a:cubicBezTo>
                  <a:cubicBezTo>
                    <a:pt x="3343" y="6957"/>
                    <a:pt x="4017" y="6696"/>
                    <a:pt x="3994" y="6377"/>
                  </a:cubicBezTo>
                  <a:cubicBezTo>
                    <a:pt x="3987" y="6365"/>
                    <a:pt x="3987" y="6354"/>
                    <a:pt x="3987" y="6341"/>
                  </a:cubicBezTo>
                  <a:lnTo>
                    <a:pt x="4301" y="468"/>
                  </a:lnTo>
                  <a:cubicBezTo>
                    <a:pt x="2993" y="30"/>
                    <a:pt x="1521" y="0"/>
                    <a:pt x="0" y="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842;p105">
              <a:extLst>
                <a:ext uri="{FF2B5EF4-FFF2-40B4-BE49-F238E27FC236}">
                  <a16:creationId xmlns:a16="http://schemas.microsoft.com/office/drawing/2014/main" id="{0ECA62D4-6EEE-DA1A-6A3D-18B708EA96B3}"/>
                </a:ext>
              </a:extLst>
            </p:cNvPr>
            <p:cNvSpPr/>
            <p:nvPr/>
          </p:nvSpPr>
          <p:spPr>
            <a:xfrm>
              <a:off x="7008525" y="1874150"/>
              <a:ext cx="183100" cy="146450"/>
            </a:xfrm>
            <a:custGeom>
              <a:avLst/>
              <a:gdLst/>
              <a:ahLst/>
              <a:cxnLst/>
              <a:rect l="l" t="t" r="r" b="b"/>
              <a:pathLst>
                <a:path w="7324" h="5858" extrusionOk="0">
                  <a:moveTo>
                    <a:pt x="5278" y="3645"/>
                  </a:moveTo>
                  <a:cubicBezTo>
                    <a:pt x="4112" y="2515"/>
                    <a:pt x="3124" y="1290"/>
                    <a:pt x="2439" y="1"/>
                  </a:cubicBezTo>
                  <a:cubicBezTo>
                    <a:pt x="1722" y="131"/>
                    <a:pt x="870" y="214"/>
                    <a:pt x="1" y="238"/>
                  </a:cubicBezTo>
                  <a:cubicBezTo>
                    <a:pt x="670" y="1084"/>
                    <a:pt x="3337" y="4249"/>
                    <a:pt x="7105" y="5857"/>
                  </a:cubicBezTo>
                  <a:cubicBezTo>
                    <a:pt x="7195" y="5721"/>
                    <a:pt x="7271" y="5573"/>
                    <a:pt x="7324" y="5401"/>
                  </a:cubicBezTo>
                  <a:cubicBezTo>
                    <a:pt x="6603" y="4852"/>
                    <a:pt x="5910" y="4260"/>
                    <a:pt x="5278" y="3645"/>
                  </a:cubicBezTo>
                  <a:close/>
                  <a:moveTo>
                    <a:pt x="1918" y="1450"/>
                  </a:moveTo>
                  <a:cubicBezTo>
                    <a:pt x="1757" y="1497"/>
                    <a:pt x="1663" y="1254"/>
                    <a:pt x="1822" y="1196"/>
                  </a:cubicBezTo>
                  <a:cubicBezTo>
                    <a:pt x="1864" y="1183"/>
                    <a:pt x="1912" y="1166"/>
                    <a:pt x="1953" y="1172"/>
                  </a:cubicBezTo>
                  <a:lnTo>
                    <a:pt x="2183" y="1142"/>
                  </a:lnTo>
                  <a:cubicBezTo>
                    <a:pt x="2248" y="1125"/>
                    <a:pt x="2267" y="1226"/>
                    <a:pt x="2207" y="1249"/>
                  </a:cubicBezTo>
                  <a:cubicBezTo>
                    <a:pt x="2095" y="1297"/>
                    <a:pt x="2035" y="1409"/>
                    <a:pt x="1918" y="1450"/>
                  </a:cubicBezTo>
                  <a:close/>
                  <a:moveTo>
                    <a:pt x="1409" y="882"/>
                  </a:moveTo>
                  <a:cubicBezTo>
                    <a:pt x="1178" y="899"/>
                    <a:pt x="924" y="935"/>
                    <a:pt x="705" y="828"/>
                  </a:cubicBezTo>
                  <a:cubicBezTo>
                    <a:pt x="651" y="800"/>
                    <a:pt x="651" y="735"/>
                    <a:pt x="692" y="693"/>
                  </a:cubicBezTo>
                  <a:cubicBezTo>
                    <a:pt x="870" y="563"/>
                    <a:pt x="1083" y="563"/>
                    <a:pt x="1296" y="539"/>
                  </a:cubicBezTo>
                  <a:cubicBezTo>
                    <a:pt x="1527" y="522"/>
                    <a:pt x="1781" y="503"/>
                    <a:pt x="2006" y="432"/>
                  </a:cubicBezTo>
                  <a:cubicBezTo>
                    <a:pt x="2130" y="391"/>
                    <a:pt x="2218" y="551"/>
                    <a:pt x="2112" y="634"/>
                  </a:cubicBezTo>
                  <a:cubicBezTo>
                    <a:pt x="1899" y="787"/>
                    <a:pt x="1669" y="858"/>
                    <a:pt x="1409" y="882"/>
                  </a:cubicBezTo>
                  <a:close/>
                  <a:moveTo>
                    <a:pt x="2598" y="1770"/>
                  </a:moveTo>
                  <a:lnTo>
                    <a:pt x="2532" y="1829"/>
                  </a:lnTo>
                  <a:cubicBezTo>
                    <a:pt x="2480" y="1870"/>
                    <a:pt x="2403" y="1846"/>
                    <a:pt x="2379" y="1781"/>
                  </a:cubicBezTo>
                  <a:cubicBezTo>
                    <a:pt x="2349" y="1710"/>
                    <a:pt x="2396" y="1622"/>
                    <a:pt x="2461" y="1581"/>
                  </a:cubicBezTo>
                  <a:cubicBezTo>
                    <a:pt x="2616" y="1491"/>
                    <a:pt x="2745" y="1562"/>
                    <a:pt x="2728" y="1669"/>
                  </a:cubicBezTo>
                  <a:cubicBezTo>
                    <a:pt x="2710" y="1764"/>
                    <a:pt x="2616" y="1764"/>
                    <a:pt x="2609" y="1764"/>
                  </a:cubicBezTo>
                  <a:lnTo>
                    <a:pt x="2609" y="1764"/>
                  </a:lnTo>
                  <a:cubicBezTo>
                    <a:pt x="2609" y="1770"/>
                    <a:pt x="2603" y="1770"/>
                    <a:pt x="2603" y="1764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843;p105">
              <a:extLst>
                <a:ext uri="{FF2B5EF4-FFF2-40B4-BE49-F238E27FC236}">
                  <a16:creationId xmlns:a16="http://schemas.microsoft.com/office/drawing/2014/main" id="{3E47B9C8-1066-A891-AC4C-387941AEE56A}"/>
                </a:ext>
              </a:extLst>
            </p:cNvPr>
            <p:cNvSpPr/>
            <p:nvPr/>
          </p:nvSpPr>
          <p:spPr>
            <a:xfrm>
              <a:off x="6731525" y="1864400"/>
              <a:ext cx="109325" cy="245400"/>
            </a:xfrm>
            <a:custGeom>
              <a:avLst/>
              <a:gdLst/>
              <a:ahLst/>
              <a:cxnLst/>
              <a:rect l="l" t="t" r="r" b="b"/>
              <a:pathLst>
                <a:path w="4373" h="9816" extrusionOk="0">
                  <a:moveTo>
                    <a:pt x="3018" y="5395"/>
                  </a:moveTo>
                  <a:cubicBezTo>
                    <a:pt x="2592" y="3568"/>
                    <a:pt x="2491" y="1781"/>
                    <a:pt x="2882" y="189"/>
                  </a:cubicBezTo>
                  <a:cubicBezTo>
                    <a:pt x="2142" y="254"/>
                    <a:pt x="1237" y="178"/>
                    <a:pt x="332" y="0"/>
                  </a:cubicBezTo>
                  <a:cubicBezTo>
                    <a:pt x="315" y="344"/>
                    <a:pt x="272" y="1089"/>
                    <a:pt x="166" y="2686"/>
                  </a:cubicBezTo>
                  <a:cubicBezTo>
                    <a:pt x="1" y="5324"/>
                    <a:pt x="2852" y="8750"/>
                    <a:pt x="3804" y="9815"/>
                  </a:cubicBezTo>
                  <a:cubicBezTo>
                    <a:pt x="3993" y="9709"/>
                    <a:pt x="4176" y="9559"/>
                    <a:pt x="4337" y="9359"/>
                  </a:cubicBezTo>
                  <a:cubicBezTo>
                    <a:pt x="4348" y="9341"/>
                    <a:pt x="4361" y="9335"/>
                    <a:pt x="4372" y="9324"/>
                  </a:cubicBezTo>
                  <a:cubicBezTo>
                    <a:pt x="3793" y="8033"/>
                    <a:pt x="3319" y="6703"/>
                    <a:pt x="3018" y="5395"/>
                  </a:cubicBezTo>
                  <a:close/>
                  <a:moveTo>
                    <a:pt x="1740" y="1982"/>
                  </a:moveTo>
                  <a:cubicBezTo>
                    <a:pt x="1615" y="1923"/>
                    <a:pt x="1692" y="1734"/>
                    <a:pt x="1847" y="1722"/>
                  </a:cubicBezTo>
                  <a:cubicBezTo>
                    <a:pt x="1923" y="1715"/>
                    <a:pt x="1994" y="1786"/>
                    <a:pt x="1983" y="1870"/>
                  </a:cubicBezTo>
                  <a:cubicBezTo>
                    <a:pt x="1964" y="1982"/>
                    <a:pt x="1852" y="1976"/>
                    <a:pt x="1852" y="1976"/>
                  </a:cubicBezTo>
                  <a:cubicBezTo>
                    <a:pt x="1822" y="1994"/>
                    <a:pt x="1776" y="1999"/>
                    <a:pt x="1740" y="1982"/>
                  </a:cubicBezTo>
                  <a:close/>
                  <a:moveTo>
                    <a:pt x="1935" y="1396"/>
                  </a:moveTo>
                  <a:cubicBezTo>
                    <a:pt x="1828" y="1444"/>
                    <a:pt x="1734" y="1515"/>
                    <a:pt x="1628" y="1551"/>
                  </a:cubicBezTo>
                  <a:cubicBezTo>
                    <a:pt x="1443" y="1603"/>
                    <a:pt x="1337" y="1338"/>
                    <a:pt x="1521" y="1267"/>
                  </a:cubicBezTo>
                  <a:cubicBezTo>
                    <a:pt x="1634" y="1225"/>
                    <a:pt x="1757" y="1190"/>
                    <a:pt x="1876" y="1160"/>
                  </a:cubicBezTo>
                  <a:cubicBezTo>
                    <a:pt x="1940" y="1147"/>
                    <a:pt x="2006" y="1213"/>
                    <a:pt x="2011" y="1272"/>
                  </a:cubicBezTo>
                  <a:cubicBezTo>
                    <a:pt x="2018" y="1325"/>
                    <a:pt x="1983" y="1379"/>
                    <a:pt x="1935" y="1396"/>
                  </a:cubicBezTo>
                  <a:close/>
                  <a:moveTo>
                    <a:pt x="2118" y="828"/>
                  </a:moveTo>
                  <a:cubicBezTo>
                    <a:pt x="1964" y="858"/>
                    <a:pt x="954" y="1065"/>
                    <a:pt x="1006" y="751"/>
                  </a:cubicBezTo>
                  <a:cubicBezTo>
                    <a:pt x="1042" y="557"/>
                    <a:pt x="1344" y="609"/>
                    <a:pt x="1479" y="609"/>
                  </a:cubicBezTo>
                  <a:cubicBezTo>
                    <a:pt x="1699" y="615"/>
                    <a:pt x="1905" y="633"/>
                    <a:pt x="2125" y="675"/>
                  </a:cubicBezTo>
                  <a:cubicBezTo>
                    <a:pt x="2213" y="693"/>
                    <a:pt x="2196" y="805"/>
                    <a:pt x="2118" y="828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844;p105">
              <a:extLst>
                <a:ext uri="{FF2B5EF4-FFF2-40B4-BE49-F238E27FC236}">
                  <a16:creationId xmlns:a16="http://schemas.microsoft.com/office/drawing/2014/main" id="{221F0944-B830-9235-8DD0-D13E636AB005}"/>
                </a:ext>
              </a:extLst>
            </p:cNvPr>
            <p:cNvSpPr/>
            <p:nvPr/>
          </p:nvSpPr>
          <p:spPr>
            <a:xfrm>
              <a:off x="6854550" y="1019775"/>
              <a:ext cx="153725" cy="115525"/>
            </a:xfrm>
            <a:custGeom>
              <a:avLst/>
              <a:gdLst/>
              <a:ahLst/>
              <a:cxnLst/>
              <a:rect l="l" t="t" r="r" b="b"/>
              <a:pathLst>
                <a:path w="6149" h="4621" extrusionOk="0">
                  <a:moveTo>
                    <a:pt x="5906" y="0"/>
                  </a:moveTo>
                  <a:cubicBezTo>
                    <a:pt x="3918" y="1213"/>
                    <a:pt x="1930" y="2769"/>
                    <a:pt x="1" y="4349"/>
                  </a:cubicBezTo>
                  <a:cubicBezTo>
                    <a:pt x="19" y="4414"/>
                    <a:pt x="36" y="4508"/>
                    <a:pt x="66" y="4620"/>
                  </a:cubicBezTo>
                  <a:lnTo>
                    <a:pt x="6148" y="349"/>
                  </a:lnTo>
                  <a:cubicBezTo>
                    <a:pt x="6106" y="249"/>
                    <a:pt x="6070" y="161"/>
                    <a:pt x="6048" y="71"/>
                  </a:cubicBezTo>
                  <a:cubicBezTo>
                    <a:pt x="5999" y="65"/>
                    <a:pt x="5953" y="41"/>
                    <a:pt x="5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845;p105">
              <a:extLst>
                <a:ext uri="{FF2B5EF4-FFF2-40B4-BE49-F238E27FC236}">
                  <a16:creationId xmlns:a16="http://schemas.microsoft.com/office/drawing/2014/main" id="{34D6AEFC-FF6E-9657-154F-89B59E8B4A7F}"/>
                </a:ext>
              </a:extLst>
            </p:cNvPr>
            <p:cNvSpPr/>
            <p:nvPr/>
          </p:nvSpPr>
          <p:spPr>
            <a:xfrm>
              <a:off x="6551825" y="1231700"/>
              <a:ext cx="181650" cy="90250"/>
            </a:xfrm>
            <a:custGeom>
              <a:avLst/>
              <a:gdLst/>
              <a:ahLst/>
              <a:cxnLst/>
              <a:rect l="l" t="t" r="r" b="b"/>
              <a:pathLst>
                <a:path w="7266" h="3610" extrusionOk="0">
                  <a:moveTo>
                    <a:pt x="7041" y="1"/>
                  </a:moveTo>
                  <a:cubicBezTo>
                    <a:pt x="5876" y="894"/>
                    <a:pt x="4770" y="1669"/>
                    <a:pt x="3727" y="2231"/>
                  </a:cubicBezTo>
                  <a:cubicBezTo>
                    <a:pt x="2356" y="2977"/>
                    <a:pt x="1101" y="3356"/>
                    <a:pt x="1" y="3160"/>
                  </a:cubicBezTo>
                  <a:cubicBezTo>
                    <a:pt x="6" y="3307"/>
                    <a:pt x="25" y="3455"/>
                    <a:pt x="36" y="3610"/>
                  </a:cubicBezTo>
                  <a:cubicBezTo>
                    <a:pt x="740" y="3591"/>
                    <a:pt x="1846" y="3438"/>
                    <a:pt x="3006" y="2977"/>
                  </a:cubicBezTo>
                  <a:cubicBezTo>
                    <a:pt x="4142" y="2521"/>
                    <a:pt x="6189" y="1077"/>
                    <a:pt x="7266" y="285"/>
                  </a:cubicBezTo>
                  <a:cubicBezTo>
                    <a:pt x="7165" y="167"/>
                    <a:pt x="7088" y="66"/>
                    <a:pt x="7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900;p105">
            <a:extLst>
              <a:ext uri="{FF2B5EF4-FFF2-40B4-BE49-F238E27FC236}">
                <a16:creationId xmlns:a16="http://schemas.microsoft.com/office/drawing/2014/main" id="{BE2DB66E-CC98-F1F3-A8AE-898292605243}"/>
              </a:ext>
            </a:extLst>
          </p:cNvPr>
          <p:cNvGrpSpPr/>
          <p:nvPr/>
        </p:nvGrpSpPr>
        <p:grpSpPr>
          <a:xfrm rot="-5400000">
            <a:off x="8081615" y="3520412"/>
            <a:ext cx="110475" cy="136675"/>
            <a:chOff x="4796950" y="2935300"/>
            <a:chExt cx="110475" cy="136675"/>
          </a:xfrm>
        </p:grpSpPr>
        <p:sp>
          <p:nvSpPr>
            <p:cNvPr id="49" name="Google Shape;4901;p105">
              <a:extLst>
                <a:ext uri="{FF2B5EF4-FFF2-40B4-BE49-F238E27FC236}">
                  <a16:creationId xmlns:a16="http://schemas.microsoft.com/office/drawing/2014/main" id="{DD1B280F-5C92-6720-FE1F-EE39DB23B6A5}"/>
                </a:ext>
              </a:extLst>
            </p:cNvPr>
            <p:cNvSpPr/>
            <p:nvPr/>
          </p:nvSpPr>
          <p:spPr>
            <a:xfrm>
              <a:off x="4796950" y="2935300"/>
              <a:ext cx="110475" cy="136675"/>
            </a:xfrm>
            <a:custGeom>
              <a:avLst/>
              <a:gdLst/>
              <a:ahLst/>
              <a:cxnLst/>
              <a:rect l="l" t="t" r="r" b="b"/>
              <a:pathLst>
                <a:path w="4419" h="5467" extrusionOk="0">
                  <a:moveTo>
                    <a:pt x="1336" y="36"/>
                  </a:moveTo>
                  <a:lnTo>
                    <a:pt x="112" y="863"/>
                  </a:lnTo>
                  <a:cubicBezTo>
                    <a:pt x="42" y="912"/>
                    <a:pt x="0" y="1024"/>
                    <a:pt x="23" y="1106"/>
                  </a:cubicBezTo>
                  <a:cubicBezTo>
                    <a:pt x="29" y="1130"/>
                    <a:pt x="47" y="1153"/>
                    <a:pt x="59" y="1166"/>
                  </a:cubicBezTo>
                  <a:cubicBezTo>
                    <a:pt x="716" y="1745"/>
                    <a:pt x="1278" y="2390"/>
                    <a:pt x="1751" y="3088"/>
                  </a:cubicBezTo>
                  <a:cubicBezTo>
                    <a:pt x="2218" y="3792"/>
                    <a:pt x="2603" y="4555"/>
                    <a:pt x="2911" y="5365"/>
                  </a:cubicBezTo>
                  <a:cubicBezTo>
                    <a:pt x="2939" y="5442"/>
                    <a:pt x="3010" y="5466"/>
                    <a:pt x="3081" y="5419"/>
                  </a:cubicBezTo>
                  <a:lnTo>
                    <a:pt x="4307" y="4590"/>
                  </a:lnTo>
                  <a:cubicBezTo>
                    <a:pt x="4377" y="4538"/>
                    <a:pt x="4419" y="4431"/>
                    <a:pt x="4389" y="4347"/>
                  </a:cubicBezTo>
                  <a:lnTo>
                    <a:pt x="4389" y="4347"/>
                  </a:lnTo>
                  <a:cubicBezTo>
                    <a:pt x="4146" y="3460"/>
                    <a:pt x="3791" y="2657"/>
                    <a:pt x="3307" y="1934"/>
                  </a:cubicBezTo>
                  <a:cubicBezTo>
                    <a:pt x="2821" y="1207"/>
                    <a:pt x="2212" y="574"/>
                    <a:pt x="1467" y="30"/>
                  </a:cubicBezTo>
                  <a:cubicBezTo>
                    <a:pt x="1426" y="0"/>
                    <a:pt x="1378" y="6"/>
                    <a:pt x="1336" y="36"/>
                  </a:cubicBezTo>
                  <a:close/>
                  <a:moveTo>
                    <a:pt x="3171" y="923"/>
                  </a:moveTo>
                  <a:cubicBezTo>
                    <a:pt x="3159" y="882"/>
                    <a:pt x="3159" y="834"/>
                    <a:pt x="3176" y="798"/>
                  </a:cubicBezTo>
                  <a:cubicBezTo>
                    <a:pt x="3201" y="763"/>
                    <a:pt x="3223" y="740"/>
                    <a:pt x="3259" y="721"/>
                  </a:cubicBezTo>
                  <a:cubicBezTo>
                    <a:pt x="3283" y="716"/>
                    <a:pt x="3313" y="716"/>
                    <a:pt x="3337" y="716"/>
                  </a:cubicBezTo>
                  <a:cubicBezTo>
                    <a:pt x="3389" y="727"/>
                    <a:pt x="3443" y="763"/>
                    <a:pt x="3449" y="817"/>
                  </a:cubicBezTo>
                  <a:cubicBezTo>
                    <a:pt x="3455" y="846"/>
                    <a:pt x="3460" y="876"/>
                    <a:pt x="3449" y="899"/>
                  </a:cubicBezTo>
                  <a:cubicBezTo>
                    <a:pt x="3460" y="947"/>
                    <a:pt x="3436" y="1000"/>
                    <a:pt x="3395" y="1024"/>
                  </a:cubicBezTo>
                  <a:cubicBezTo>
                    <a:pt x="3348" y="1054"/>
                    <a:pt x="3283" y="1059"/>
                    <a:pt x="3242" y="1018"/>
                  </a:cubicBezTo>
                  <a:cubicBezTo>
                    <a:pt x="3212" y="988"/>
                    <a:pt x="3182" y="958"/>
                    <a:pt x="3171" y="923"/>
                  </a:cubicBezTo>
                  <a:close/>
                  <a:moveTo>
                    <a:pt x="3597" y="1491"/>
                  </a:moveTo>
                  <a:cubicBezTo>
                    <a:pt x="3578" y="1450"/>
                    <a:pt x="3632" y="1396"/>
                    <a:pt x="3673" y="1420"/>
                  </a:cubicBezTo>
                  <a:cubicBezTo>
                    <a:pt x="4011" y="1627"/>
                    <a:pt x="4094" y="2070"/>
                    <a:pt x="4271" y="2395"/>
                  </a:cubicBezTo>
                  <a:cubicBezTo>
                    <a:pt x="4301" y="2444"/>
                    <a:pt x="4236" y="2490"/>
                    <a:pt x="4200" y="2444"/>
                  </a:cubicBezTo>
                  <a:cubicBezTo>
                    <a:pt x="3981" y="2160"/>
                    <a:pt x="3714" y="1834"/>
                    <a:pt x="3597" y="1491"/>
                  </a:cubicBezTo>
                  <a:close/>
                  <a:moveTo>
                    <a:pt x="2526" y="2302"/>
                  </a:moveTo>
                  <a:cubicBezTo>
                    <a:pt x="2543" y="2331"/>
                    <a:pt x="2556" y="2378"/>
                    <a:pt x="2520" y="2402"/>
                  </a:cubicBezTo>
                  <a:cubicBezTo>
                    <a:pt x="2502" y="2414"/>
                    <a:pt x="2485" y="2425"/>
                    <a:pt x="2466" y="2419"/>
                  </a:cubicBezTo>
                  <a:cubicBezTo>
                    <a:pt x="2485" y="2425"/>
                    <a:pt x="2442" y="2425"/>
                    <a:pt x="2437" y="2425"/>
                  </a:cubicBezTo>
                  <a:cubicBezTo>
                    <a:pt x="2420" y="2425"/>
                    <a:pt x="2407" y="2419"/>
                    <a:pt x="2390" y="2414"/>
                  </a:cubicBezTo>
                  <a:cubicBezTo>
                    <a:pt x="2354" y="2402"/>
                    <a:pt x="2319" y="2384"/>
                    <a:pt x="2283" y="2367"/>
                  </a:cubicBezTo>
                  <a:cubicBezTo>
                    <a:pt x="2272" y="2360"/>
                    <a:pt x="2259" y="2354"/>
                    <a:pt x="2248" y="2348"/>
                  </a:cubicBezTo>
                  <a:cubicBezTo>
                    <a:pt x="2236" y="2343"/>
                    <a:pt x="2218" y="2337"/>
                    <a:pt x="2207" y="2324"/>
                  </a:cubicBezTo>
                  <a:cubicBezTo>
                    <a:pt x="2165" y="2283"/>
                    <a:pt x="2158" y="2212"/>
                    <a:pt x="2212" y="2171"/>
                  </a:cubicBezTo>
                  <a:cubicBezTo>
                    <a:pt x="2259" y="2141"/>
                    <a:pt x="2224" y="2165"/>
                    <a:pt x="2224" y="2171"/>
                  </a:cubicBezTo>
                  <a:cubicBezTo>
                    <a:pt x="2242" y="2154"/>
                    <a:pt x="2272" y="2147"/>
                    <a:pt x="2295" y="2154"/>
                  </a:cubicBezTo>
                  <a:cubicBezTo>
                    <a:pt x="2313" y="2160"/>
                    <a:pt x="2325" y="2165"/>
                    <a:pt x="2343" y="2171"/>
                  </a:cubicBezTo>
                  <a:cubicBezTo>
                    <a:pt x="2407" y="2195"/>
                    <a:pt x="2496" y="2231"/>
                    <a:pt x="2526" y="2302"/>
                  </a:cubicBezTo>
                  <a:close/>
                  <a:moveTo>
                    <a:pt x="2478" y="1893"/>
                  </a:moveTo>
                  <a:cubicBezTo>
                    <a:pt x="2496" y="1911"/>
                    <a:pt x="2491" y="1947"/>
                    <a:pt x="2466" y="1958"/>
                  </a:cubicBezTo>
                  <a:cubicBezTo>
                    <a:pt x="2390" y="1982"/>
                    <a:pt x="2295" y="1952"/>
                    <a:pt x="2212" y="1952"/>
                  </a:cubicBezTo>
                  <a:cubicBezTo>
                    <a:pt x="2130" y="1952"/>
                    <a:pt x="2046" y="1952"/>
                    <a:pt x="1964" y="1976"/>
                  </a:cubicBezTo>
                  <a:cubicBezTo>
                    <a:pt x="1928" y="1982"/>
                    <a:pt x="1917" y="1941"/>
                    <a:pt x="1945" y="1928"/>
                  </a:cubicBezTo>
                  <a:cubicBezTo>
                    <a:pt x="2035" y="1881"/>
                    <a:pt x="2130" y="1852"/>
                    <a:pt x="2236" y="1846"/>
                  </a:cubicBezTo>
                  <a:cubicBezTo>
                    <a:pt x="2313" y="1840"/>
                    <a:pt x="2414" y="1840"/>
                    <a:pt x="2478" y="1893"/>
                  </a:cubicBezTo>
                  <a:close/>
                  <a:moveTo>
                    <a:pt x="2313" y="1639"/>
                  </a:moveTo>
                  <a:cubicBezTo>
                    <a:pt x="2343" y="1668"/>
                    <a:pt x="2325" y="1715"/>
                    <a:pt x="2289" y="1715"/>
                  </a:cubicBezTo>
                  <a:cubicBezTo>
                    <a:pt x="2194" y="1728"/>
                    <a:pt x="2106" y="1710"/>
                    <a:pt x="2016" y="1698"/>
                  </a:cubicBezTo>
                  <a:cubicBezTo>
                    <a:pt x="1923" y="1693"/>
                    <a:pt x="1833" y="1704"/>
                    <a:pt x="1745" y="1704"/>
                  </a:cubicBezTo>
                  <a:cubicBezTo>
                    <a:pt x="1661" y="1704"/>
                    <a:pt x="1633" y="1579"/>
                    <a:pt x="1715" y="1562"/>
                  </a:cubicBezTo>
                  <a:cubicBezTo>
                    <a:pt x="1899" y="1515"/>
                    <a:pt x="2165" y="1497"/>
                    <a:pt x="2313" y="1639"/>
                  </a:cubicBezTo>
                  <a:close/>
                  <a:moveTo>
                    <a:pt x="1349" y="391"/>
                  </a:moveTo>
                  <a:lnTo>
                    <a:pt x="1349" y="391"/>
                  </a:lnTo>
                  <a:cubicBezTo>
                    <a:pt x="2046" y="905"/>
                    <a:pt x="2620" y="1508"/>
                    <a:pt x="3076" y="2189"/>
                  </a:cubicBezTo>
                  <a:cubicBezTo>
                    <a:pt x="3520" y="2845"/>
                    <a:pt x="3851" y="3579"/>
                    <a:pt x="4082" y="4377"/>
                  </a:cubicBezTo>
                  <a:lnTo>
                    <a:pt x="3117" y="5035"/>
                  </a:lnTo>
                  <a:cubicBezTo>
                    <a:pt x="2810" y="4248"/>
                    <a:pt x="2431" y="3514"/>
                    <a:pt x="1975" y="2834"/>
                  </a:cubicBezTo>
                  <a:cubicBezTo>
                    <a:pt x="1538" y="2177"/>
                    <a:pt x="1023" y="1568"/>
                    <a:pt x="419" y="10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902;p105">
              <a:extLst>
                <a:ext uri="{FF2B5EF4-FFF2-40B4-BE49-F238E27FC236}">
                  <a16:creationId xmlns:a16="http://schemas.microsoft.com/office/drawing/2014/main" id="{44CE6DA3-D5FE-F092-5BF8-4D38FDD3E06A}"/>
                </a:ext>
              </a:extLst>
            </p:cNvPr>
            <p:cNvSpPr/>
            <p:nvPr/>
          </p:nvSpPr>
          <p:spPr>
            <a:xfrm>
              <a:off x="4807425" y="2945050"/>
              <a:ext cx="91600" cy="116125"/>
            </a:xfrm>
            <a:custGeom>
              <a:avLst/>
              <a:gdLst/>
              <a:ahLst/>
              <a:cxnLst/>
              <a:rect l="l" t="t" r="r" b="b"/>
              <a:pathLst>
                <a:path w="3664" h="4645" extrusionOk="0">
                  <a:moveTo>
                    <a:pt x="3663" y="3987"/>
                  </a:moveTo>
                  <a:cubicBezTo>
                    <a:pt x="3432" y="3189"/>
                    <a:pt x="3101" y="2455"/>
                    <a:pt x="2657" y="1799"/>
                  </a:cubicBezTo>
                  <a:cubicBezTo>
                    <a:pt x="2201" y="1118"/>
                    <a:pt x="1627" y="515"/>
                    <a:pt x="930" y="1"/>
                  </a:cubicBezTo>
                  <a:lnTo>
                    <a:pt x="0" y="628"/>
                  </a:lnTo>
                  <a:cubicBezTo>
                    <a:pt x="604" y="1178"/>
                    <a:pt x="1119" y="1787"/>
                    <a:pt x="1556" y="2444"/>
                  </a:cubicBezTo>
                  <a:cubicBezTo>
                    <a:pt x="2012" y="3124"/>
                    <a:pt x="2391" y="3858"/>
                    <a:pt x="2698" y="4645"/>
                  </a:cubicBezTo>
                  <a:close/>
                  <a:moveTo>
                    <a:pt x="1829" y="1958"/>
                  </a:moveTo>
                  <a:cubicBezTo>
                    <a:pt x="1817" y="1953"/>
                    <a:pt x="1799" y="1947"/>
                    <a:pt x="1788" y="1934"/>
                  </a:cubicBezTo>
                  <a:cubicBezTo>
                    <a:pt x="1746" y="1893"/>
                    <a:pt x="1739" y="1822"/>
                    <a:pt x="1793" y="1781"/>
                  </a:cubicBezTo>
                  <a:cubicBezTo>
                    <a:pt x="1840" y="1751"/>
                    <a:pt x="1805" y="1775"/>
                    <a:pt x="1805" y="1781"/>
                  </a:cubicBezTo>
                  <a:cubicBezTo>
                    <a:pt x="1823" y="1764"/>
                    <a:pt x="1853" y="1757"/>
                    <a:pt x="1876" y="1764"/>
                  </a:cubicBezTo>
                  <a:cubicBezTo>
                    <a:pt x="1894" y="1770"/>
                    <a:pt x="1906" y="1775"/>
                    <a:pt x="1924" y="1781"/>
                  </a:cubicBezTo>
                  <a:cubicBezTo>
                    <a:pt x="1988" y="1805"/>
                    <a:pt x="2077" y="1841"/>
                    <a:pt x="2107" y="1912"/>
                  </a:cubicBezTo>
                  <a:cubicBezTo>
                    <a:pt x="2124" y="1941"/>
                    <a:pt x="2137" y="1988"/>
                    <a:pt x="2101" y="2012"/>
                  </a:cubicBezTo>
                  <a:cubicBezTo>
                    <a:pt x="2083" y="2024"/>
                    <a:pt x="2066" y="2035"/>
                    <a:pt x="2047" y="2029"/>
                  </a:cubicBezTo>
                  <a:cubicBezTo>
                    <a:pt x="2066" y="2035"/>
                    <a:pt x="2023" y="2035"/>
                    <a:pt x="2018" y="2035"/>
                  </a:cubicBezTo>
                  <a:cubicBezTo>
                    <a:pt x="2001" y="2035"/>
                    <a:pt x="1988" y="2029"/>
                    <a:pt x="1971" y="2024"/>
                  </a:cubicBezTo>
                  <a:cubicBezTo>
                    <a:pt x="1935" y="2012"/>
                    <a:pt x="1900" y="1994"/>
                    <a:pt x="1864" y="1977"/>
                  </a:cubicBezTo>
                  <a:cubicBezTo>
                    <a:pt x="1853" y="1970"/>
                    <a:pt x="1840" y="1964"/>
                    <a:pt x="1829" y="1958"/>
                  </a:cubicBezTo>
                  <a:close/>
                  <a:moveTo>
                    <a:pt x="2059" y="1503"/>
                  </a:moveTo>
                  <a:cubicBezTo>
                    <a:pt x="2077" y="1521"/>
                    <a:pt x="2072" y="1557"/>
                    <a:pt x="2047" y="1568"/>
                  </a:cubicBezTo>
                  <a:cubicBezTo>
                    <a:pt x="1971" y="1592"/>
                    <a:pt x="1876" y="1562"/>
                    <a:pt x="1793" y="1562"/>
                  </a:cubicBezTo>
                  <a:cubicBezTo>
                    <a:pt x="1711" y="1562"/>
                    <a:pt x="1627" y="1562"/>
                    <a:pt x="1545" y="1586"/>
                  </a:cubicBezTo>
                  <a:cubicBezTo>
                    <a:pt x="1509" y="1592"/>
                    <a:pt x="1498" y="1551"/>
                    <a:pt x="1526" y="1538"/>
                  </a:cubicBezTo>
                  <a:cubicBezTo>
                    <a:pt x="1616" y="1491"/>
                    <a:pt x="1711" y="1462"/>
                    <a:pt x="1817" y="1456"/>
                  </a:cubicBezTo>
                  <a:cubicBezTo>
                    <a:pt x="1894" y="1450"/>
                    <a:pt x="1995" y="1450"/>
                    <a:pt x="2059" y="1503"/>
                  </a:cubicBezTo>
                  <a:close/>
                  <a:moveTo>
                    <a:pt x="1870" y="1325"/>
                  </a:moveTo>
                  <a:cubicBezTo>
                    <a:pt x="1775" y="1338"/>
                    <a:pt x="1687" y="1320"/>
                    <a:pt x="1597" y="1308"/>
                  </a:cubicBezTo>
                  <a:cubicBezTo>
                    <a:pt x="1504" y="1303"/>
                    <a:pt x="1414" y="1314"/>
                    <a:pt x="1326" y="1314"/>
                  </a:cubicBezTo>
                  <a:cubicBezTo>
                    <a:pt x="1242" y="1314"/>
                    <a:pt x="1214" y="1189"/>
                    <a:pt x="1296" y="1172"/>
                  </a:cubicBezTo>
                  <a:cubicBezTo>
                    <a:pt x="1480" y="1125"/>
                    <a:pt x="1746" y="1107"/>
                    <a:pt x="1894" y="1249"/>
                  </a:cubicBezTo>
                  <a:cubicBezTo>
                    <a:pt x="1924" y="1278"/>
                    <a:pt x="1906" y="1325"/>
                    <a:pt x="1870" y="13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4913;p105">
            <a:extLst>
              <a:ext uri="{FF2B5EF4-FFF2-40B4-BE49-F238E27FC236}">
                <a16:creationId xmlns:a16="http://schemas.microsoft.com/office/drawing/2014/main" id="{5CB46F49-4557-E39B-5565-202D2ECBDF96}"/>
              </a:ext>
            </a:extLst>
          </p:cNvPr>
          <p:cNvSpPr/>
          <p:nvPr/>
        </p:nvSpPr>
        <p:spPr>
          <a:xfrm>
            <a:off x="6457453" y="1617762"/>
            <a:ext cx="270950" cy="859775"/>
          </a:xfrm>
          <a:custGeom>
            <a:avLst/>
            <a:gdLst/>
            <a:ahLst/>
            <a:cxnLst/>
            <a:rect l="l" t="t" r="r" b="b"/>
            <a:pathLst>
              <a:path w="10838" h="34391" extrusionOk="0">
                <a:moveTo>
                  <a:pt x="255" y="0"/>
                </a:moveTo>
                <a:cubicBezTo>
                  <a:pt x="118" y="0"/>
                  <a:pt x="6" y="107"/>
                  <a:pt x="6" y="249"/>
                </a:cubicBezTo>
                <a:cubicBezTo>
                  <a:pt x="1" y="385"/>
                  <a:pt x="107" y="497"/>
                  <a:pt x="249" y="497"/>
                </a:cubicBezTo>
                <a:cubicBezTo>
                  <a:pt x="462" y="504"/>
                  <a:pt x="675" y="516"/>
                  <a:pt x="888" y="540"/>
                </a:cubicBezTo>
                <a:cubicBezTo>
                  <a:pt x="895" y="540"/>
                  <a:pt x="902" y="541"/>
                  <a:pt x="909" y="541"/>
                </a:cubicBezTo>
                <a:cubicBezTo>
                  <a:pt x="1037" y="541"/>
                  <a:pt x="1148" y="443"/>
                  <a:pt x="1160" y="314"/>
                </a:cubicBezTo>
                <a:cubicBezTo>
                  <a:pt x="1172" y="178"/>
                  <a:pt x="1071" y="60"/>
                  <a:pt x="935" y="43"/>
                </a:cubicBezTo>
                <a:cubicBezTo>
                  <a:pt x="710" y="24"/>
                  <a:pt x="486" y="7"/>
                  <a:pt x="255" y="0"/>
                </a:cubicBezTo>
                <a:close/>
                <a:moveTo>
                  <a:pt x="2212" y="276"/>
                </a:moveTo>
                <a:cubicBezTo>
                  <a:pt x="2100" y="276"/>
                  <a:pt x="1999" y="349"/>
                  <a:pt x="1970" y="462"/>
                </a:cubicBezTo>
                <a:cubicBezTo>
                  <a:pt x="1941" y="592"/>
                  <a:pt x="2018" y="729"/>
                  <a:pt x="2154" y="764"/>
                </a:cubicBezTo>
                <a:cubicBezTo>
                  <a:pt x="2360" y="817"/>
                  <a:pt x="2562" y="876"/>
                  <a:pt x="2769" y="947"/>
                </a:cubicBezTo>
                <a:cubicBezTo>
                  <a:pt x="2795" y="957"/>
                  <a:pt x="2822" y="962"/>
                  <a:pt x="2848" y="962"/>
                </a:cubicBezTo>
                <a:cubicBezTo>
                  <a:pt x="2948" y="962"/>
                  <a:pt x="3045" y="896"/>
                  <a:pt x="3083" y="794"/>
                </a:cubicBezTo>
                <a:cubicBezTo>
                  <a:pt x="3124" y="663"/>
                  <a:pt x="3059" y="521"/>
                  <a:pt x="2928" y="480"/>
                </a:cubicBezTo>
                <a:cubicBezTo>
                  <a:pt x="2715" y="403"/>
                  <a:pt x="2497" y="338"/>
                  <a:pt x="2278" y="284"/>
                </a:cubicBezTo>
                <a:cubicBezTo>
                  <a:pt x="2256" y="278"/>
                  <a:pt x="2233" y="276"/>
                  <a:pt x="2212" y="276"/>
                </a:cubicBezTo>
                <a:close/>
                <a:moveTo>
                  <a:pt x="4065" y="987"/>
                </a:moveTo>
                <a:cubicBezTo>
                  <a:pt x="3974" y="987"/>
                  <a:pt x="3886" y="1036"/>
                  <a:pt x="3840" y="1119"/>
                </a:cubicBezTo>
                <a:cubicBezTo>
                  <a:pt x="3780" y="1243"/>
                  <a:pt x="3828" y="1392"/>
                  <a:pt x="3946" y="1455"/>
                </a:cubicBezTo>
                <a:cubicBezTo>
                  <a:pt x="4135" y="1551"/>
                  <a:pt x="4325" y="1657"/>
                  <a:pt x="4508" y="1769"/>
                </a:cubicBezTo>
                <a:cubicBezTo>
                  <a:pt x="4550" y="1796"/>
                  <a:pt x="4594" y="1808"/>
                  <a:pt x="4639" y="1808"/>
                </a:cubicBezTo>
                <a:cubicBezTo>
                  <a:pt x="4721" y="1808"/>
                  <a:pt x="4801" y="1766"/>
                  <a:pt x="4852" y="1693"/>
                </a:cubicBezTo>
                <a:cubicBezTo>
                  <a:pt x="4923" y="1575"/>
                  <a:pt x="4887" y="1420"/>
                  <a:pt x="4768" y="1349"/>
                </a:cubicBezTo>
                <a:cubicBezTo>
                  <a:pt x="4574" y="1231"/>
                  <a:pt x="4378" y="1119"/>
                  <a:pt x="4178" y="1013"/>
                </a:cubicBezTo>
                <a:cubicBezTo>
                  <a:pt x="4141" y="995"/>
                  <a:pt x="4103" y="987"/>
                  <a:pt x="4065" y="987"/>
                </a:cubicBezTo>
                <a:close/>
                <a:moveTo>
                  <a:pt x="5711" y="2082"/>
                </a:moveTo>
                <a:cubicBezTo>
                  <a:pt x="5640" y="2082"/>
                  <a:pt x="5570" y="2112"/>
                  <a:pt x="5519" y="2172"/>
                </a:cubicBezTo>
                <a:cubicBezTo>
                  <a:pt x="5437" y="2279"/>
                  <a:pt x="5448" y="2432"/>
                  <a:pt x="5555" y="2520"/>
                </a:cubicBezTo>
                <a:cubicBezTo>
                  <a:pt x="5721" y="2657"/>
                  <a:pt x="5881" y="2799"/>
                  <a:pt x="6040" y="2946"/>
                </a:cubicBezTo>
                <a:cubicBezTo>
                  <a:pt x="6088" y="2992"/>
                  <a:pt x="6149" y="3014"/>
                  <a:pt x="6209" y="3014"/>
                </a:cubicBezTo>
                <a:cubicBezTo>
                  <a:pt x="6274" y="3014"/>
                  <a:pt x="6340" y="2987"/>
                  <a:pt x="6390" y="2935"/>
                </a:cubicBezTo>
                <a:cubicBezTo>
                  <a:pt x="6485" y="2834"/>
                  <a:pt x="6478" y="2681"/>
                  <a:pt x="6378" y="2586"/>
                </a:cubicBezTo>
                <a:cubicBezTo>
                  <a:pt x="6212" y="2432"/>
                  <a:pt x="6046" y="2285"/>
                  <a:pt x="5868" y="2137"/>
                </a:cubicBezTo>
                <a:cubicBezTo>
                  <a:pt x="5822" y="2100"/>
                  <a:pt x="5767" y="2082"/>
                  <a:pt x="5711" y="2082"/>
                </a:cubicBezTo>
                <a:close/>
                <a:moveTo>
                  <a:pt x="7115" y="3484"/>
                </a:moveTo>
                <a:cubicBezTo>
                  <a:pt x="7060" y="3484"/>
                  <a:pt x="7004" y="3502"/>
                  <a:pt x="6957" y="3538"/>
                </a:cubicBezTo>
                <a:cubicBezTo>
                  <a:pt x="6851" y="3628"/>
                  <a:pt x="6833" y="3787"/>
                  <a:pt x="6922" y="3888"/>
                </a:cubicBezTo>
                <a:cubicBezTo>
                  <a:pt x="7058" y="4059"/>
                  <a:pt x="7195" y="4224"/>
                  <a:pt x="7318" y="4402"/>
                </a:cubicBezTo>
                <a:cubicBezTo>
                  <a:pt x="7367" y="4469"/>
                  <a:pt x="7442" y="4505"/>
                  <a:pt x="7519" y="4505"/>
                </a:cubicBezTo>
                <a:cubicBezTo>
                  <a:pt x="7570" y="4505"/>
                  <a:pt x="7622" y="4489"/>
                  <a:pt x="7667" y="4455"/>
                </a:cubicBezTo>
                <a:cubicBezTo>
                  <a:pt x="7774" y="4373"/>
                  <a:pt x="7804" y="4218"/>
                  <a:pt x="7720" y="4106"/>
                </a:cubicBezTo>
                <a:cubicBezTo>
                  <a:pt x="7585" y="3929"/>
                  <a:pt x="7449" y="3746"/>
                  <a:pt x="7307" y="3574"/>
                </a:cubicBezTo>
                <a:cubicBezTo>
                  <a:pt x="7256" y="3514"/>
                  <a:pt x="7186" y="3484"/>
                  <a:pt x="7115" y="3484"/>
                </a:cubicBezTo>
                <a:close/>
                <a:moveTo>
                  <a:pt x="8232" y="5123"/>
                </a:moveTo>
                <a:cubicBezTo>
                  <a:pt x="8190" y="5123"/>
                  <a:pt x="8149" y="5133"/>
                  <a:pt x="8110" y="5154"/>
                </a:cubicBezTo>
                <a:cubicBezTo>
                  <a:pt x="7992" y="5218"/>
                  <a:pt x="7951" y="5373"/>
                  <a:pt x="8017" y="5490"/>
                </a:cubicBezTo>
                <a:cubicBezTo>
                  <a:pt x="8123" y="5679"/>
                  <a:pt x="8224" y="5870"/>
                  <a:pt x="8312" y="6064"/>
                </a:cubicBezTo>
                <a:cubicBezTo>
                  <a:pt x="8355" y="6155"/>
                  <a:pt x="8447" y="6207"/>
                  <a:pt x="8540" y="6207"/>
                </a:cubicBezTo>
                <a:cubicBezTo>
                  <a:pt x="8575" y="6207"/>
                  <a:pt x="8610" y="6199"/>
                  <a:pt x="8643" y="6183"/>
                </a:cubicBezTo>
                <a:cubicBezTo>
                  <a:pt x="8768" y="6124"/>
                  <a:pt x="8820" y="5976"/>
                  <a:pt x="8762" y="5851"/>
                </a:cubicBezTo>
                <a:cubicBezTo>
                  <a:pt x="8661" y="5644"/>
                  <a:pt x="8560" y="5449"/>
                  <a:pt x="8448" y="5248"/>
                </a:cubicBezTo>
                <a:cubicBezTo>
                  <a:pt x="8404" y="5168"/>
                  <a:pt x="8319" y="5123"/>
                  <a:pt x="8232" y="5123"/>
                </a:cubicBezTo>
                <a:close/>
                <a:moveTo>
                  <a:pt x="9041" y="6933"/>
                </a:moveTo>
                <a:cubicBezTo>
                  <a:pt x="9015" y="6933"/>
                  <a:pt x="8988" y="6937"/>
                  <a:pt x="8962" y="6946"/>
                </a:cubicBezTo>
                <a:cubicBezTo>
                  <a:pt x="8833" y="6993"/>
                  <a:pt x="8762" y="7135"/>
                  <a:pt x="8803" y="7260"/>
                </a:cubicBezTo>
                <a:cubicBezTo>
                  <a:pt x="8874" y="7467"/>
                  <a:pt x="8939" y="7674"/>
                  <a:pt x="8998" y="7880"/>
                </a:cubicBezTo>
                <a:cubicBezTo>
                  <a:pt x="9027" y="7988"/>
                  <a:pt x="9125" y="8062"/>
                  <a:pt x="9231" y="8062"/>
                </a:cubicBezTo>
                <a:cubicBezTo>
                  <a:pt x="9254" y="8062"/>
                  <a:pt x="9277" y="8059"/>
                  <a:pt x="9300" y="8052"/>
                </a:cubicBezTo>
                <a:cubicBezTo>
                  <a:pt x="9431" y="8016"/>
                  <a:pt x="9513" y="7880"/>
                  <a:pt x="9472" y="7751"/>
                </a:cubicBezTo>
                <a:cubicBezTo>
                  <a:pt x="9412" y="7532"/>
                  <a:pt x="9347" y="7319"/>
                  <a:pt x="9276" y="7099"/>
                </a:cubicBezTo>
                <a:cubicBezTo>
                  <a:pt x="9239" y="6996"/>
                  <a:pt x="9144" y="6933"/>
                  <a:pt x="9041" y="6933"/>
                </a:cubicBezTo>
                <a:close/>
                <a:moveTo>
                  <a:pt x="9505" y="8865"/>
                </a:moveTo>
                <a:cubicBezTo>
                  <a:pt x="9492" y="8865"/>
                  <a:pt x="9479" y="8866"/>
                  <a:pt x="9466" y="8868"/>
                </a:cubicBezTo>
                <a:cubicBezTo>
                  <a:pt x="9330" y="8887"/>
                  <a:pt x="9235" y="9010"/>
                  <a:pt x="9253" y="9146"/>
                </a:cubicBezTo>
                <a:cubicBezTo>
                  <a:pt x="9282" y="9359"/>
                  <a:pt x="9306" y="9572"/>
                  <a:pt x="9324" y="9785"/>
                </a:cubicBezTo>
                <a:cubicBezTo>
                  <a:pt x="9330" y="9920"/>
                  <a:pt x="9436" y="10018"/>
                  <a:pt x="9563" y="10018"/>
                </a:cubicBezTo>
                <a:cubicBezTo>
                  <a:pt x="9570" y="10018"/>
                  <a:pt x="9577" y="10017"/>
                  <a:pt x="9584" y="10017"/>
                </a:cubicBezTo>
                <a:cubicBezTo>
                  <a:pt x="9720" y="10010"/>
                  <a:pt x="9827" y="9892"/>
                  <a:pt x="9814" y="9755"/>
                </a:cubicBezTo>
                <a:cubicBezTo>
                  <a:pt x="9803" y="9531"/>
                  <a:pt x="9779" y="9300"/>
                  <a:pt x="9750" y="9075"/>
                </a:cubicBezTo>
                <a:cubicBezTo>
                  <a:pt x="9728" y="8957"/>
                  <a:pt x="9624" y="8865"/>
                  <a:pt x="9505" y="8865"/>
                </a:cubicBezTo>
                <a:close/>
                <a:moveTo>
                  <a:pt x="9564" y="10844"/>
                </a:moveTo>
                <a:cubicBezTo>
                  <a:pt x="9436" y="10844"/>
                  <a:pt x="9329" y="10946"/>
                  <a:pt x="9317" y="11074"/>
                </a:cubicBezTo>
                <a:cubicBezTo>
                  <a:pt x="9300" y="11287"/>
                  <a:pt x="9276" y="11500"/>
                  <a:pt x="9240" y="11713"/>
                </a:cubicBezTo>
                <a:cubicBezTo>
                  <a:pt x="9223" y="11850"/>
                  <a:pt x="9311" y="11975"/>
                  <a:pt x="9448" y="11997"/>
                </a:cubicBezTo>
                <a:cubicBezTo>
                  <a:pt x="9460" y="11999"/>
                  <a:pt x="9472" y="12000"/>
                  <a:pt x="9483" y="12000"/>
                </a:cubicBezTo>
                <a:cubicBezTo>
                  <a:pt x="9606" y="12000"/>
                  <a:pt x="9716" y="11914"/>
                  <a:pt x="9732" y="11791"/>
                </a:cubicBezTo>
                <a:cubicBezTo>
                  <a:pt x="9767" y="11566"/>
                  <a:pt x="9797" y="11341"/>
                  <a:pt x="9814" y="11110"/>
                </a:cubicBezTo>
                <a:cubicBezTo>
                  <a:pt x="9821" y="10975"/>
                  <a:pt x="9720" y="10856"/>
                  <a:pt x="9584" y="10844"/>
                </a:cubicBezTo>
                <a:cubicBezTo>
                  <a:pt x="9577" y="10844"/>
                  <a:pt x="9571" y="10844"/>
                  <a:pt x="9564" y="10844"/>
                </a:cubicBezTo>
                <a:close/>
                <a:moveTo>
                  <a:pt x="9176" y="12788"/>
                </a:moveTo>
                <a:cubicBezTo>
                  <a:pt x="9073" y="12788"/>
                  <a:pt x="8978" y="12854"/>
                  <a:pt x="8945" y="12956"/>
                </a:cubicBezTo>
                <a:cubicBezTo>
                  <a:pt x="8874" y="13157"/>
                  <a:pt x="8797" y="13359"/>
                  <a:pt x="8714" y="13553"/>
                </a:cubicBezTo>
                <a:cubicBezTo>
                  <a:pt x="8661" y="13684"/>
                  <a:pt x="8721" y="13826"/>
                  <a:pt x="8844" y="13879"/>
                </a:cubicBezTo>
                <a:cubicBezTo>
                  <a:pt x="8878" y="13894"/>
                  <a:pt x="8913" y="13902"/>
                  <a:pt x="8947" y="13902"/>
                </a:cubicBezTo>
                <a:cubicBezTo>
                  <a:pt x="9041" y="13902"/>
                  <a:pt x="9131" y="13846"/>
                  <a:pt x="9169" y="13755"/>
                </a:cubicBezTo>
                <a:cubicBezTo>
                  <a:pt x="9265" y="13542"/>
                  <a:pt x="9341" y="13329"/>
                  <a:pt x="9412" y="13116"/>
                </a:cubicBezTo>
                <a:cubicBezTo>
                  <a:pt x="9459" y="12985"/>
                  <a:pt x="9388" y="12844"/>
                  <a:pt x="9259" y="12802"/>
                </a:cubicBezTo>
                <a:cubicBezTo>
                  <a:pt x="9231" y="12792"/>
                  <a:pt x="9204" y="12788"/>
                  <a:pt x="9176" y="12788"/>
                </a:cubicBezTo>
                <a:close/>
                <a:moveTo>
                  <a:pt x="8316" y="14569"/>
                </a:moveTo>
                <a:cubicBezTo>
                  <a:pt x="8234" y="14569"/>
                  <a:pt x="8153" y="14607"/>
                  <a:pt x="8105" y="14678"/>
                </a:cubicBezTo>
                <a:cubicBezTo>
                  <a:pt x="7992" y="14855"/>
                  <a:pt x="7869" y="15027"/>
                  <a:pt x="7733" y="15199"/>
                </a:cubicBezTo>
                <a:cubicBezTo>
                  <a:pt x="7643" y="15305"/>
                  <a:pt x="7662" y="15459"/>
                  <a:pt x="7768" y="15547"/>
                </a:cubicBezTo>
                <a:cubicBezTo>
                  <a:pt x="7813" y="15582"/>
                  <a:pt x="7867" y="15599"/>
                  <a:pt x="7921" y="15599"/>
                </a:cubicBezTo>
                <a:cubicBezTo>
                  <a:pt x="7995" y="15599"/>
                  <a:pt x="8069" y="15567"/>
                  <a:pt x="8117" y="15506"/>
                </a:cubicBezTo>
                <a:cubicBezTo>
                  <a:pt x="8265" y="15328"/>
                  <a:pt x="8394" y="15139"/>
                  <a:pt x="8519" y="14956"/>
                </a:cubicBezTo>
                <a:cubicBezTo>
                  <a:pt x="8596" y="14837"/>
                  <a:pt x="8566" y="14684"/>
                  <a:pt x="8454" y="14607"/>
                </a:cubicBezTo>
                <a:cubicBezTo>
                  <a:pt x="8411" y="14581"/>
                  <a:pt x="8363" y="14569"/>
                  <a:pt x="8316" y="14569"/>
                </a:cubicBezTo>
                <a:close/>
                <a:moveTo>
                  <a:pt x="7046" y="16092"/>
                </a:moveTo>
                <a:cubicBezTo>
                  <a:pt x="6978" y="16092"/>
                  <a:pt x="6911" y="16122"/>
                  <a:pt x="6862" y="16180"/>
                </a:cubicBezTo>
                <a:cubicBezTo>
                  <a:pt x="6715" y="16352"/>
                  <a:pt x="6567" y="16524"/>
                  <a:pt x="6431" y="16695"/>
                </a:cubicBezTo>
                <a:cubicBezTo>
                  <a:pt x="6348" y="16802"/>
                  <a:pt x="6360" y="16955"/>
                  <a:pt x="6472" y="17045"/>
                </a:cubicBezTo>
                <a:cubicBezTo>
                  <a:pt x="6518" y="17080"/>
                  <a:pt x="6573" y="17098"/>
                  <a:pt x="6627" y="17098"/>
                </a:cubicBezTo>
                <a:cubicBezTo>
                  <a:pt x="6699" y="17098"/>
                  <a:pt x="6771" y="17067"/>
                  <a:pt x="6821" y="17002"/>
                </a:cubicBezTo>
                <a:cubicBezTo>
                  <a:pt x="6952" y="16837"/>
                  <a:pt x="7094" y="16671"/>
                  <a:pt x="7236" y="16505"/>
                </a:cubicBezTo>
                <a:cubicBezTo>
                  <a:pt x="7324" y="16399"/>
                  <a:pt x="7312" y="16245"/>
                  <a:pt x="7212" y="16157"/>
                </a:cubicBezTo>
                <a:cubicBezTo>
                  <a:pt x="7163" y="16114"/>
                  <a:pt x="7104" y="16092"/>
                  <a:pt x="7046" y="16092"/>
                </a:cubicBezTo>
                <a:close/>
                <a:moveTo>
                  <a:pt x="5839" y="17664"/>
                </a:moveTo>
                <a:cubicBezTo>
                  <a:pt x="5759" y="17664"/>
                  <a:pt x="5681" y="17703"/>
                  <a:pt x="5633" y="17777"/>
                </a:cubicBezTo>
                <a:cubicBezTo>
                  <a:pt x="5508" y="17960"/>
                  <a:pt x="5384" y="18151"/>
                  <a:pt x="5265" y="18339"/>
                </a:cubicBezTo>
                <a:cubicBezTo>
                  <a:pt x="5194" y="18452"/>
                  <a:pt x="5230" y="18606"/>
                  <a:pt x="5349" y="18683"/>
                </a:cubicBezTo>
                <a:cubicBezTo>
                  <a:pt x="5388" y="18708"/>
                  <a:pt x="5431" y="18719"/>
                  <a:pt x="5475" y="18719"/>
                </a:cubicBezTo>
                <a:cubicBezTo>
                  <a:pt x="5558" y="18719"/>
                  <a:pt x="5641" y="18677"/>
                  <a:pt x="5691" y="18599"/>
                </a:cubicBezTo>
                <a:cubicBezTo>
                  <a:pt x="5803" y="18416"/>
                  <a:pt x="5922" y="18233"/>
                  <a:pt x="6046" y="18055"/>
                </a:cubicBezTo>
                <a:cubicBezTo>
                  <a:pt x="6123" y="17938"/>
                  <a:pt x="6094" y="17783"/>
                  <a:pt x="5975" y="17706"/>
                </a:cubicBezTo>
                <a:cubicBezTo>
                  <a:pt x="5933" y="17678"/>
                  <a:pt x="5886" y="17664"/>
                  <a:pt x="5839" y="17664"/>
                </a:cubicBezTo>
                <a:close/>
                <a:moveTo>
                  <a:pt x="4829" y="19373"/>
                </a:moveTo>
                <a:cubicBezTo>
                  <a:pt x="4738" y="19373"/>
                  <a:pt x="4651" y="19423"/>
                  <a:pt x="4609" y="19511"/>
                </a:cubicBezTo>
                <a:cubicBezTo>
                  <a:pt x="4503" y="19712"/>
                  <a:pt x="4408" y="19913"/>
                  <a:pt x="4320" y="20114"/>
                </a:cubicBezTo>
                <a:cubicBezTo>
                  <a:pt x="4260" y="20239"/>
                  <a:pt x="4312" y="20387"/>
                  <a:pt x="4443" y="20445"/>
                </a:cubicBezTo>
                <a:cubicBezTo>
                  <a:pt x="4476" y="20459"/>
                  <a:pt x="4510" y="20466"/>
                  <a:pt x="4543" y="20466"/>
                </a:cubicBezTo>
                <a:cubicBezTo>
                  <a:pt x="4637" y="20466"/>
                  <a:pt x="4725" y="20413"/>
                  <a:pt x="4768" y="20321"/>
                </a:cubicBezTo>
                <a:cubicBezTo>
                  <a:pt x="4858" y="20126"/>
                  <a:pt x="4951" y="19931"/>
                  <a:pt x="5052" y="19735"/>
                </a:cubicBezTo>
                <a:cubicBezTo>
                  <a:pt x="5112" y="19612"/>
                  <a:pt x="5065" y="19464"/>
                  <a:pt x="4940" y="19399"/>
                </a:cubicBezTo>
                <a:cubicBezTo>
                  <a:pt x="4904" y="19381"/>
                  <a:pt x="4866" y="19373"/>
                  <a:pt x="4829" y="19373"/>
                </a:cubicBezTo>
                <a:close/>
                <a:moveTo>
                  <a:pt x="4053" y="21200"/>
                </a:moveTo>
                <a:cubicBezTo>
                  <a:pt x="3951" y="21200"/>
                  <a:pt x="3855" y="21266"/>
                  <a:pt x="3823" y="21368"/>
                </a:cubicBezTo>
                <a:cubicBezTo>
                  <a:pt x="3744" y="21581"/>
                  <a:pt x="3681" y="21794"/>
                  <a:pt x="3615" y="22007"/>
                </a:cubicBezTo>
                <a:cubicBezTo>
                  <a:pt x="3580" y="22143"/>
                  <a:pt x="3651" y="22279"/>
                  <a:pt x="3787" y="22315"/>
                </a:cubicBezTo>
                <a:cubicBezTo>
                  <a:pt x="3811" y="22322"/>
                  <a:pt x="3835" y="22326"/>
                  <a:pt x="3858" y="22326"/>
                </a:cubicBezTo>
                <a:cubicBezTo>
                  <a:pt x="3963" y="22326"/>
                  <a:pt x="4060" y="22255"/>
                  <a:pt x="4094" y="22149"/>
                </a:cubicBezTo>
                <a:cubicBezTo>
                  <a:pt x="4153" y="21943"/>
                  <a:pt x="4219" y="21736"/>
                  <a:pt x="4290" y="21528"/>
                </a:cubicBezTo>
                <a:cubicBezTo>
                  <a:pt x="4331" y="21398"/>
                  <a:pt x="4266" y="21256"/>
                  <a:pt x="4135" y="21214"/>
                </a:cubicBezTo>
                <a:cubicBezTo>
                  <a:pt x="4108" y="21205"/>
                  <a:pt x="4080" y="21200"/>
                  <a:pt x="4053" y="21200"/>
                </a:cubicBezTo>
                <a:close/>
                <a:moveTo>
                  <a:pt x="3548" y="23116"/>
                </a:moveTo>
                <a:cubicBezTo>
                  <a:pt x="3433" y="23116"/>
                  <a:pt x="3329" y="23200"/>
                  <a:pt x="3307" y="23320"/>
                </a:cubicBezTo>
                <a:cubicBezTo>
                  <a:pt x="3266" y="23546"/>
                  <a:pt x="3231" y="23770"/>
                  <a:pt x="3201" y="23989"/>
                </a:cubicBezTo>
                <a:cubicBezTo>
                  <a:pt x="3184" y="24125"/>
                  <a:pt x="3277" y="24250"/>
                  <a:pt x="3414" y="24267"/>
                </a:cubicBezTo>
                <a:cubicBezTo>
                  <a:pt x="3425" y="24269"/>
                  <a:pt x="3436" y="24269"/>
                  <a:pt x="3447" y="24269"/>
                </a:cubicBezTo>
                <a:cubicBezTo>
                  <a:pt x="3570" y="24269"/>
                  <a:pt x="3675" y="24179"/>
                  <a:pt x="3692" y="24054"/>
                </a:cubicBezTo>
                <a:cubicBezTo>
                  <a:pt x="3722" y="23841"/>
                  <a:pt x="3752" y="23628"/>
                  <a:pt x="3793" y="23409"/>
                </a:cubicBezTo>
                <a:cubicBezTo>
                  <a:pt x="3815" y="23273"/>
                  <a:pt x="3727" y="23150"/>
                  <a:pt x="3591" y="23120"/>
                </a:cubicBezTo>
                <a:cubicBezTo>
                  <a:pt x="3577" y="23117"/>
                  <a:pt x="3562" y="23116"/>
                  <a:pt x="3548" y="23116"/>
                </a:cubicBezTo>
                <a:close/>
                <a:moveTo>
                  <a:pt x="3354" y="25089"/>
                </a:moveTo>
                <a:cubicBezTo>
                  <a:pt x="3219" y="25089"/>
                  <a:pt x="3106" y="25201"/>
                  <a:pt x="3100" y="25338"/>
                </a:cubicBezTo>
                <a:lnTo>
                  <a:pt x="3100" y="25521"/>
                </a:lnTo>
                <a:cubicBezTo>
                  <a:pt x="3100" y="25687"/>
                  <a:pt x="3106" y="25847"/>
                  <a:pt x="3113" y="26012"/>
                </a:cubicBezTo>
                <a:cubicBezTo>
                  <a:pt x="3118" y="26145"/>
                  <a:pt x="3230" y="26249"/>
                  <a:pt x="3362" y="26249"/>
                </a:cubicBezTo>
                <a:cubicBezTo>
                  <a:pt x="3366" y="26249"/>
                  <a:pt x="3369" y="26249"/>
                  <a:pt x="3373" y="26249"/>
                </a:cubicBezTo>
                <a:cubicBezTo>
                  <a:pt x="3509" y="26243"/>
                  <a:pt x="3615" y="26124"/>
                  <a:pt x="3610" y="25989"/>
                </a:cubicBezTo>
                <a:cubicBezTo>
                  <a:pt x="3603" y="25834"/>
                  <a:pt x="3597" y="25681"/>
                  <a:pt x="3597" y="25521"/>
                </a:cubicBezTo>
                <a:lnTo>
                  <a:pt x="3597" y="25343"/>
                </a:lnTo>
                <a:cubicBezTo>
                  <a:pt x="3603" y="25208"/>
                  <a:pt x="3490" y="25095"/>
                  <a:pt x="3354" y="25089"/>
                </a:cubicBezTo>
                <a:close/>
                <a:moveTo>
                  <a:pt x="3498" y="27067"/>
                </a:moveTo>
                <a:cubicBezTo>
                  <a:pt x="3483" y="27067"/>
                  <a:pt x="3469" y="27069"/>
                  <a:pt x="3455" y="27071"/>
                </a:cubicBezTo>
                <a:cubicBezTo>
                  <a:pt x="3326" y="27095"/>
                  <a:pt x="3231" y="27224"/>
                  <a:pt x="3255" y="27361"/>
                </a:cubicBezTo>
                <a:cubicBezTo>
                  <a:pt x="3296" y="27586"/>
                  <a:pt x="3337" y="27805"/>
                  <a:pt x="3390" y="28024"/>
                </a:cubicBezTo>
                <a:cubicBezTo>
                  <a:pt x="3420" y="28136"/>
                  <a:pt x="3521" y="28213"/>
                  <a:pt x="3636" y="28213"/>
                </a:cubicBezTo>
                <a:cubicBezTo>
                  <a:pt x="3654" y="28213"/>
                  <a:pt x="3673" y="28211"/>
                  <a:pt x="3692" y="28207"/>
                </a:cubicBezTo>
                <a:cubicBezTo>
                  <a:pt x="3823" y="28171"/>
                  <a:pt x="3905" y="28041"/>
                  <a:pt x="3875" y="27906"/>
                </a:cubicBezTo>
                <a:cubicBezTo>
                  <a:pt x="3823" y="27699"/>
                  <a:pt x="3780" y="27491"/>
                  <a:pt x="3744" y="27273"/>
                </a:cubicBezTo>
                <a:cubicBezTo>
                  <a:pt x="3724" y="27156"/>
                  <a:pt x="3617" y="27067"/>
                  <a:pt x="3498" y="27067"/>
                </a:cubicBezTo>
                <a:close/>
                <a:moveTo>
                  <a:pt x="4034" y="28975"/>
                </a:moveTo>
                <a:cubicBezTo>
                  <a:pt x="4003" y="28975"/>
                  <a:pt x="3971" y="28981"/>
                  <a:pt x="3940" y="28993"/>
                </a:cubicBezTo>
                <a:cubicBezTo>
                  <a:pt x="3815" y="29047"/>
                  <a:pt x="3752" y="29189"/>
                  <a:pt x="3804" y="29319"/>
                </a:cubicBezTo>
                <a:cubicBezTo>
                  <a:pt x="3894" y="29532"/>
                  <a:pt x="3982" y="29739"/>
                  <a:pt x="4082" y="29940"/>
                </a:cubicBezTo>
                <a:cubicBezTo>
                  <a:pt x="4129" y="30024"/>
                  <a:pt x="4216" y="30075"/>
                  <a:pt x="4306" y="30075"/>
                </a:cubicBezTo>
                <a:cubicBezTo>
                  <a:pt x="4344" y="30075"/>
                  <a:pt x="4383" y="30066"/>
                  <a:pt x="4419" y="30047"/>
                </a:cubicBezTo>
                <a:cubicBezTo>
                  <a:pt x="4538" y="29987"/>
                  <a:pt x="4591" y="29840"/>
                  <a:pt x="4525" y="29716"/>
                </a:cubicBezTo>
                <a:cubicBezTo>
                  <a:pt x="4432" y="29526"/>
                  <a:pt x="4348" y="29331"/>
                  <a:pt x="4266" y="29130"/>
                </a:cubicBezTo>
                <a:cubicBezTo>
                  <a:pt x="4225" y="29036"/>
                  <a:pt x="4133" y="28975"/>
                  <a:pt x="4034" y="28975"/>
                </a:cubicBezTo>
                <a:close/>
                <a:moveTo>
                  <a:pt x="4998" y="30707"/>
                </a:moveTo>
                <a:cubicBezTo>
                  <a:pt x="4947" y="30707"/>
                  <a:pt x="4895" y="30724"/>
                  <a:pt x="4852" y="30757"/>
                </a:cubicBezTo>
                <a:cubicBezTo>
                  <a:pt x="4738" y="30839"/>
                  <a:pt x="4716" y="30994"/>
                  <a:pt x="4798" y="31106"/>
                </a:cubicBezTo>
                <a:lnTo>
                  <a:pt x="4852" y="31177"/>
                </a:lnTo>
                <a:cubicBezTo>
                  <a:pt x="4975" y="31336"/>
                  <a:pt x="5100" y="31491"/>
                  <a:pt x="5224" y="31633"/>
                </a:cubicBezTo>
                <a:cubicBezTo>
                  <a:pt x="5272" y="31690"/>
                  <a:pt x="5340" y="31718"/>
                  <a:pt x="5408" y="31718"/>
                </a:cubicBezTo>
                <a:cubicBezTo>
                  <a:pt x="5467" y="31718"/>
                  <a:pt x="5526" y="31697"/>
                  <a:pt x="5573" y="31656"/>
                </a:cubicBezTo>
                <a:cubicBezTo>
                  <a:pt x="5680" y="31567"/>
                  <a:pt x="5691" y="31407"/>
                  <a:pt x="5597" y="31306"/>
                </a:cubicBezTo>
                <a:cubicBezTo>
                  <a:pt x="5478" y="31171"/>
                  <a:pt x="5366" y="31029"/>
                  <a:pt x="5248" y="30875"/>
                </a:cubicBezTo>
                <a:lnTo>
                  <a:pt x="5194" y="30809"/>
                </a:lnTo>
                <a:cubicBezTo>
                  <a:pt x="5148" y="30742"/>
                  <a:pt x="5073" y="30707"/>
                  <a:pt x="4998" y="30707"/>
                </a:cubicBezTo>
                <a:close/>
                <a:moveTo>
                  <a:pt x="6362" y="32144"/>
                </a:moveTo>
                <a:cubicBezTo>
                  <a:pt x="6289" y="32144"/>
                  <a:pt x="6215" y="32176"/>
                  <a:pt x="6165" y="32236"/>
                </a:cubicBezTo>
                <a:cubicBezTo>
                  <a:pt x="6081" y="32343"/>
                  <a:pt x="6094" y="32496"/>
                  <a:pt x="6201" y="32584"/>
                </a:cubicBezTo>
                <a:cubicBezTo>
                  <a:pt x="6384" y="32733"/>
                  <a:pt x="6561" y="32868"/>
                  <a:pt x="6744" y="32999"/>
                </a:cubicBezTo>
                <a:cubicBezTo>
                  <a:pt x="6787" y="33027"/>
                  <a:pt x="6835" y="33041"/>
                  <a:pt x="6882" y="33041"/>
                </a:cubicBezTo>
                <a:cubicBezTo>
                  <a:pt x="6961" y="33041"/>
                  <a:pt x="7039" y="33003"/>
                  <a:pt x="7088" y="32933"/>
                </a:cubicBezTo>
                <a:cubicBezTo>
                  <a:pt x="7170" y="32821"/>
                  <a:pt x="7141" y="32668"/>
                  <a:pt x="7028" y="32591"/>
                </a:cubicBezTo>
                <a:cubicBezTo>
                  <a:pt x="6857" y="32472"/>
                  <a:pt x="6685" y="32343"/>
                  <a:pt x="6520" y="32201"/>
                </a:cubicBezTo>
                <a:cubicBezTo>
                  <a:pt x="6474" y="32162"/>
                  <a:pt x="6418" y="32144"/>
                  <a:pt x="6362" y="32144"/>
                </a:cubicBezTo>
                <a:close/>
                <a:moveTo>
                  <a:pt x="8035" y="33199"/>
                </a:moveTo>
                <a:cubicBezTo>
                  <a:pt x="7942" y="33199"/>
                  <a:pt x="7852" y="33252"/>
                  <a:pt x="7809" y="33342"/>
                </a:cubicBezTo>
                <a:cubicBezTo>
                  <a:pt x="7750" y="33466"/>
                  <a:pt x="7804" y="33613"/>
                  <a:pt x="7927" y="33673"/>
                </a:cubicBezTo>
                <a:cubicBezTo>
                  <a:pt x="8140" y="33774"/>
                  <a:pt x="8353" y="33856"/>
                  <a:pt x="8560" y="33933"/>
                </a:cubicBezTo>
                <a:cubicBezTo>
                  <a:pt x="8590" y="33944"/>
                  <a:pt x="8619" y="33949"/>
                  <a:pt x="8648" y="33949"/>
                </a:cubicBezTo>
                <a:cubicBezTo>
                  <a:pt x="8750" y="33949"/>
                  <a:pt x="8843" y="33887"/>
                  <a:pt x="8880" y="33785"/>
                </a:cubicBezTo>
                <a:cubicBezTo>
                  <a:pt x="8927" y="33656"/>
                  <a:pt x="8856" y="33514"/>
                  <a:pt x="8732" y="33466"/>
                </a:cubicBezTo>
                <a:cubicBezTo>
                  <a:pt x="8536" y="33395"/>
                  <a:pt x="8342" y="33318"/>
                  <a:pt x="8140" y="33223"/>
                </a:cubicBezTo>
                <a:cubicBezTo>
                  <a:pt x="8106" y="33207"/>
                  <a:pt x="8070" y="33199"/>
                  <a:pt x="8035" y="33199"/>
                </a:cubicBezTo>
                <a:close/>
                <a:moveTo>
                  <a:pt x="9924" y="33800"/>
                </a:moveTo>
                <a:cubicBezTo>
                  <a:pt x="9805" y="33800"/>
                  <a:pt x="9699" y="33884"/>
                  <a:pt x="9679" y="34004"/>
                </a:cubicBezTo>
                <a:cubicBezTo>
                  <a:pt x="9649" y="34140"/>
                  <a:pt x="9737" y="34271"/>
                  <a:pt x="9874" y="34295"/>
                </a:cubicBezTo>
                <a:cubicBezTo>
                  <a:pt x="10122" y="34342"/>
                  <a:pt x="10346" y="34372"/>
                  <a:pt x="10554" y="34389"/>
                </a:cubicBezTo>
                <a:cubicBezTo>
                  <a:pt x="10565" y="34390"/>
                  <a:pt x="10575" y="34391"/>
                  <a:pt x="10586" y="34391"/>
                </a:cubicBezTo>
                <a:cubicBezTo>
                  <a:pt x="10708" y="34391"/>
                  <a:pt x="10809" y="34295"/>
                  <a:pt x="10821" y="34170"/>
                </a:cubicBezTo>
                <a:cubicBezTo>
                  <a:pt x="10838" y="34034"/>
                  <a:pt x="10737" y="33910"/>
                  <a:pt x="10602" y="33897"/>
                </a:cubicBezTo>
                <a:cubicBezTo>
                  <a:pt x="10412" y="33880"/>
                  <a:pt x="10199" y="33850"/>
                  <a:pt x="9969" y="33804"/>
                </a:cubicBezTo>
                <a:cubicBezTo>
                  <a:pt x="9954" y="33801"/>
                  <a:pt x="9939" y="33800"/>
                  <a:pt x="9924" y="338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4924;p105">
            <a:extLst>
              <a:ext uri="{FF2B5EF4-FFF2-40B4-BE49-F238E27FC236}">
                <a16:creationId xmlns:a16="http://schemas.microsoft.com/office/drawing/2014/main" id="{B7CECC50-1AA3-1429-7C3C-EED81C69CFA0}"/>
              </a:ext>
            </a:extLst>
          </p:cNvPr>
          <p:cNvGrpSpPr/>
          <p:nvPr/>
        </p:nvGrpSpPr>
        <p:grpSpPr>
          <a:xfrm rot="-2700000">
            <a:off x="6131763" y="3666418"/>
            <a:ext cx="1196039" cy="250548"/>
            <a:chOff x="238250" y="2708725"/>
            <a:chExt cx="1196050" cy="250550"/>
          </a:xfrm>
        </p:grpSpPr>
        <p:sp>
          <p:nvSpPr>
            <p:cNvPr id="57" name="Google Shape;4925;p105">
              <a:extLst>
                <a:ext uri="{FF2B5EF4-FFF2-40B4-BE49-F238E27FC236}">
                  <a16:creationId xmlns:a16="http://schemas.microsoft.com/office/drawing/2014/main" id="{1AAED231-C3D4-418A-093C-589815BC909B}"/>
                </a:ext>
              </a:extLst>
            </p:cNvPr>
            <p:cNvSpPr/>
            <p:nvPr/>
          </p:nvSpPr>
          <p:spPr>
            <a:xfrm>
              <a:off x="238250" y="2709025"/>
              <a:ext cx="1196050" cy="249650"/>
            </a:xfrm>
            <a:custGeom>
              <a:avLst/>
              <a:gdLst/>
              <a:ahLst/>
              <a:cxnLst/>
              <a:rect l="l" t="t" r="r" b="b"/>
              <a:pathLst>
                <a:path w="47842" h="9986" extrusionOk="0">
                  <a:moveTo>
                    <a:pt x="314" y="0"/>
                  </a:moveTo>
                  <a:lnTo>
                    <a:pt x="498" y="420"/>
                  </a:lnTo>
                  <a:lnTo>
                    <a:pt x="66" y="770"/>
                  </a:lnTo>
                  <a:lnTo>
                    <a:pt x="1" y="1573"/>
                  </a:lnTo>
                  <a:lnTo>
                    <a:pt x="552" y="2615"/>
                  </a:lnTo>
                  <a:lnTo>
                    <a:pt x="563" y="3383"/>
                  </a:lnTo>
                  <a:lnTo>
                    <a:pt x="729" y="4129"/>
                  </a:lnTo>
                  <a:lnTo>
                    <a:pt x="729" y="4555"/>
                  </a:lnTo>
                  <a:lnTo>
                    <a:pt x="882" y="5029"/>
                  </a:lnTo>
                  <a:lnTo>
                    <a:pt x="705" y="5300"/>
                  </a:lnTo>
                  <a:lnTo>
                    <a:pt x="640" y="5703"/>
                  </a:lnTo>
                  <a:lnTo>
                    <a:pt x="167" y="6200"/>
                  </a:lnTo>
                  <a:lnTo>
                    <a:pt x="527" y="6886"/>
                  </a:lnTo>
                  <a:lnTo>
                    <a:pt x="1107" y="7648"/>
                  </a:lnTo>
                  <a:lnTo>
                    <a:pt x="628" y="7886"/>
                  </a:lnTo>
                  <a:lnTo>
                    <a:pt x="711" y="8123"/>
                  </a:lnTo>
                  <a:lnTo>
                    <a:pt x="421" y="8448"/>
                  </a:lnTo>
                  <a:lnTo>
                    <a:pt x="664" y="8726"/>
                  </a:lnTo>
                  <a:lnTo>
                    <a:pt x="391" y="9305"/>
                  </a:lnTo>
                  <a:lnTo>
                    <a:pt x="498" y="9944"/>
                  </a:lnTo>
                  <a:lnTo>
                    <a:pt x="510" y="9985"/>
                  </a:lnTo>
                  <a:lnTo>
                    <a:pt x="46244" y="9985"/>
                  </a:lnTo>
                  <a:lnTo>
                    <a:pt x="46274" y="9679"/>
                  </a:lnTo>
                  <a:lnTo>
                    <a:pt x="47031" y="9400"/>
                  </a:lnTo>
                  <a:lnTo>
                    <a:pt x="46902" y="8962"/>
                  </a:lnTo>
                  <a:lnTo>
                    <a:pt x="46735" y="8205"/>
                  </a:lnTo>
                  <a:lnTo>
                    <a:pt x="47014" y="7549"/>
                  </a:lnTo>
                  <a:lnTo>
                    <a:pt x="47274" y="5862"/>
                  </a:lnTo>
                  <a:lnTo>
                    <a:pt x="47115" y="5472"/>
                  </a:lnTo>
                  <a:lnTo>
                    <a:pt x="47753" y="4945"/>
                  </a:lnTo>
                  <a:lnTo>
                    <a:pt x="47841" y="4585"/>
                  </a:lnTo>
                  <a:lnTo>
                    <a:pt x="46517" y="3858"/>
                  </a:lnTo>
                  <a:lnTo>
                    <a:pt x="46795" y="3496"/>
                  </a:lnTo>
                  <a:lnTo>
                    <a:pt x="46848" y="2703"/>
                  </a:lnTo>
                  <a:lnTo>
                    <a:pt x="46469" y="2485"/>
                  </a:lnTo>
                  <a:lnTo>
                    <a:pt x="46067" y="1988"/>
                  </a:lnTo>
                  <a:lnTo>
                    <a:pt x="46883" y="1976"/>
                  </a:lnTo>
                  <a:lnTo>
                    <a:pt x="46730" y="1207"/>
                  </a:lnTo>
                  <a:lnTo>
                    <a:pt x="46369" y="544"/>
                  </a:lnTo>
                  <a:lnTo>
                    <a:pt x="45546" y="224"/>
                  </a:lnTo>
                  <a:lnTo>
                    <a:pt x="46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926;p105">
              <a:extLst>
                <a:ext uri="{FF2B5EF4-FFF2-40B4-BE49-F238E27FC236}">
                  <a16:creationId xmlns:a16="http://schemas.microsoft.com/office/drawing/2014/main" id="{DC633CAE-BA47-BDC6-7C4C-10709773D5E0}"/>
                </a:ext>
              </a:extLst>
            </p:cNvPr>
            <p:cNvSpPr/>
            <p:nvPr/>
          </p:nvSpPr>
          <p:spPr>
            <a:xfrm>
              <a:off x="614950" y="2708875"/>
              <a:ext cx="71175" cy="33425"/>
            </a:xfrm>
            <a:custGeom>
              <a:avLst/>
              <a:gdLst/>
              <a:ahLst/>
              <a:cxnLst/>
              <a:rect l="l" t="t" r="r" b="b"/>
              <a:pathLst>
                <a:path w="2847" h="1337" extrusionOk="0">
                  <a:moveTo>
                    <a:pt x="89" y="0"/>
                  </a:moveTo>
                  <a:lnTo>
                    <a:pt x="1" y="6"/>
                  </a:lnTo>
                  <a:cubicBezTo>
                    <a:pt x="53" y="751"/>
                    <a:pt x="675" y="1336"/>
                    <a:pt x="1421" y="1336"/>
                  </a:cubicBezTo>
                  <a:cubicBezTo>
                    <a:pt x="2172" y="1336"/>
                    <a:pt x="2792" y="751"/>
                    <a:pt x="2846" y="6"/>
                  </a:cubicBezTo>
                  <a:lnTo>
                    <a:pt x="2757" y="0"/>
                  </a:lnTo>
                  <a:cubicBezTo>
                    <a:pt x="2710" y="698"/>
                    <a:pt x="2125" y="1248"/>
                    <a:pt x="1421" y="1248"/>
                  </a:cubicBezTo>
                  <a:cubicBezTo>
                    <a:pt x="722" y="1248"/>
                    <a:pt x="137" y="698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927;p105">
              <a:extLst>
                <a:ext uri="{FF2B5EF4-FFF2-40B4-BE49-F238E27FC236}">
                  <a16:creationId xmlns:a16="http://schemas.microsoft.com/office/drawing/2014/main" id="{788A1A23-CBB9-48B3-9565-C54BF3C27EF0}"/>
                </a:ext>
              </a:extLst>
            </p:cNvPr>
            <p:cNvSpPr/>
            <p:nvPr/>
          </p:nvSpPr>
          <p:spPr>
            <a:xfrm>
              <a:off x="406850" y="2899200"/>
              <a:ext cx="114650" cy="59475"/>
            </a:xfrm>
            <a:custGeom>
              <a:avLst/>
              <a:gdLst/>
              <a:ahLst/>
              <a:cxnLst/>
              <a:rect l="l" t="t" r="r" b="b"/>
              <a:pathLst>
                <a:path w="4586" h="2379" extrusionOk="0">
                  <a:moveTo>
                    <a:pt x="2291" y="0"/>
                  </a:moveTo>
                  <a:cubicBezTo>
                    <a:pt x="1030" y="0"/>
                    <a:pt x="1" y="1030"/>
                    <a:pt x="1" y="2296"/>
                  </a:cubicBezTo>
                  <a:lnTo>
                    <a:pt x="1" y="2378"/>
                  </a:lnTo>
                  <a:lnTo>
                    <a:pt x="60" y="2373"/>
                  </a:lnTo>
                  <a:lnTo>
                    <a:pt x="60" y="2296"/>
                  </a:lnTo>
                  <a:cubicBezTo>
                    <a:pt x="60" y="1059"/>
                    <a:pt x="1060" y="60"/>
                    <a:pt x="2291" y="60"/>
                  </a:cubicBezTo>
                  <a:cubicBezTo>
                    <a:pt x="3527" y="60"/>
                    <a:pt x="4527" y="1059"/>
                    <a:pt x="4527" y="2296"/>
                  </a:cubicBezTo>
                  <a:lnTo>
                    <a:pt x="4527" y="2373"/>
                  </a:lnTo>
                  <a:lnTo>
                    <a:pt x="4579" y="2378"/>
                  </a:lnTo>
                  <a:cubicBezTo>
                    <a:pt x="4585" y="2349"/>
                    <a:pt x="4585" y="2320"/>
                    <a:pt x="4585" y="2296"/>
                  </a:cubicBezTo>
                  <a:cubicBezTo>
                    <a:pt x="4585" y="1030"/>
                    <a:pt x="3556" y="0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928;p105">
              <a:extLst>
                <a:ext uri="{FF2B5EF4-FFF2-40B4-BE49-F238E27FC236}">
                  <a16:creationId xmlns:a16="http://schemas.microsoft.com/office/drawing/2014/main" id="{A1B0BB8B-A28F-DD57-D948-E19A8D57C2E0}"/>
                </a:ext>
              </a:extLst>
            </p:cNvPr>
            <p:cNvSpPr/>
            <p:nvPr/>
          </p:nvSpPr>
          <p:spPr>
            <a:xfrm>
              <a:off x="701600" y="2792275"/>
              <a:ext cx="121175" cy="121150"/>
            </a:xfrm>
            <a:custGeom>
              <a:avLst/>
              <a:gdLst/>
              <a:ahLst/>
              <a:cxnLst/>
              <a:rect l="l" t="t" r="r" b="b"/>
              <a:pathLst>
                <a:path w="4847" h="4846" extrusionOk="0">
                  <a:moveTo>
                    <a:pt x="2427" y="89"/>
                  </a:moveTo>
                  <a:cubicBezTo>
                    <a:pt x="3710" y="89"/>
                    <a:pt x="4757" y="1137"/>
                    <a:pt x="4757" y="2426"/>
                  </a:cubicBezTo>
                  <a:cubicBezTo>
                    <a:pt x="4757" y="3709"/>
                    <a:pt x="3710" y="4757"/>
                    <a:pt x="2427" y="4757"/>
                  </a:cubicBezTo>
                  <a:cubicBezTo>
                    <a:pt x="1136" y="4757"/>
                    <a:pt x="90" y="3709"/>
                    <a:pt x="90" y="2426"/>
                  </a:cubicBezTo>
                  <a:cubicBezTo>
                    <a:pt x="90" y="1137"/>
                    <a:pt x="1136" y="89"/>
                    <a:pt x="2427" y="89"/>
                  </a:cubicBezTo>
                  <a:close/>
                  <a:moveTo>
                    <a:pt x="2427" y="1"/>
                  </a:moveTo>
                  <a:cubicBezTo>
                    <a:pt x="1089" y="1"/>
                    <a:pt x="0" y="1088"/>
                    <a:pt x="0" y="2426"/>
                  </a:cubicBezTo>
                  <a:cubicBezTo>
                    <a:pt x="0" y="3758"/>
                    <a:pt x="1089" y="4845"/>
                    <a:pt x="2427" y="4845"/>
                  </a:cubicBezTo>
                  <a:cubicBezTo>
                    <a:pt x="3763" y="4845"/>
                    <a:pt x="4846" y="3758"/>
                    <a:pt x="4846" y="2426"/>
                  </a:cubicBezTo>
                  <a:cubicBezTo>
                    <a:pt x="4846" y="1088"/>
                    <a:pt x="3763" y="1"/>
                    <a:pt x="2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929;p105">
              <a:extLst>
                <a:ext uri="{FF2B5EF4-FFF2-40B4-BE49-F238E27FC236}">
                  <a16:creationId xmlns:a16="http://schemas.microsoft.com/office/drawing/2014/main" id="{AB12B179-FC4C-BD98-4DE8-547E117854AB}"/>
                </a:ext>
              </a:extLst>
            </p:cNvPr>
            <p:cNvSpPr/>
            <p:nvPr/>
          </p:nvSpPr>
          <p:spPr>
            <a:xfrm>
              <a:off x="419425" y="2740950"/>
              <a:ext cx="86100" cy="86250"/>
            </a:xfrm>
            <a:custGeom>
              <a:avLst/>
              <a:gdLst/>
              <a:ahLst/>
              <a:cxnLst/>
              <a:rect l="l" t="t" r="r" b="b"/>
              <a:pathLst>
                <a:path w="3444" h="3450" extrusionOk="0">
                  <a:moveTo>
                    <a:pt x="1722" y="89"/>
                  </a:moveTo>
                  <a:cubicBezTo>
                    <a:pt x="2621" y="89"/>
                    <a:pt x="3355" y="823"/>
                    <a:pt x="3355" y="1722"/>
                  </a:cubicBezTo>
                  <a:cubicBezTo>
                    <a:pt x="3355" y="2627"/>
                    <a:pt x="2621" y="3361"/>
                    <a:pt x="1722" y="3361"/>
                  </a:cubicBezTo>
                  <a:cubicBezTo>
                    <a:pt x="824" y="3361"/>
                    <a:pt x="90" y="2627"/>
                    <a:pt x="90" y="1722"/>
                  </a:cubicBezTo>
                  <a:cubicBezTo>
                    <a:pt x="90" y="823"/>
                    <a:pt x="824" y="89"/>
                    <a:pt x="1722" y="89"/>
                  </a:cubicBezTo>
                  <a:close/>
                  <a:moveTo>
                    <a:pt x="1722" y="1"/>
                  </a:moveTo>
                  <a:cubicBezTo>
                    <a:pt x="770" y="1"/>
                    <a:pt x="0" y="776"/>
                    <a:pt x="0" y="1722"/>
                  </a:cubicBezTo>
                  <a:cubicBezTo>
                    <a:pt x="0" y="2674"/>
                    <a:pt x="770" y="3450"/>
                    <a:pt x="1722" y="3450"/>
                  </a:cubicBezTo>
                  <a:cubicBezTo>
                    <a:pt x="2675" y="3450"/>
                    <a:pt x="3443" y="2674"/>
                    <a:pt x="3443" y="1722"/>
                  </a:cubicBezTo>
                  <a:cubicBezTo>
                    <a:pt x="3443" y="776"/>
                    <a:pt x="2675" y="1"/>
                    <a:pt x="17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930;p105">
              <a:extLst>
                <a:ext uri="{FF2B5EF4-FFF2-40B4-BE49-F238E27FC236}">
                  <a16:creationId xmlns:a16="http://schemas.microsoft.com/office/drawing/2014/main" id="{B4A94680-C5EA-EB8C-CA58-C0B2893817DA}"/>
                </a:ext>
              </a:extLst>
            </p:cNvPr>
            <p:cNvSpPr/>
            <p:nvPr/>
          </p:nvSpPr>
          <p:spPr>
            <a:xfrm>
              <a:off x="334400" y="2854075"/>
              <a:ext cx="31375" cy="31550"/>
            </a:xfrm>
            <a:custGeom>
              <a:avLst/>
              <a:gdLst/>
              <a:ahLst/>
              <a:cxnLst/>
              <a:rect l="l" t="t" r="r" b="b"/>
              <a:pathLst>
                <a:path w="1255" h="1262" extrusionOk="0">
                  <a:moveTo>
                    <a:pt x="627" y="31"/>
                  </a:moveTo>
                  <a:cubicBezTo>
                    <a:pt x="959" y="31"/>
                    <a:pt x="1225" y="297"/>
                    <a:pt x="1225" y="628"/>
                  </a:cubicBezTo>
                  <a:cubicBezTo>
                    <a:pt x="1225" y="959"/>
                    <a:pt x="959" y="1232"/>
                    <a:pt x="627" y="1232"/>
                  </a:cubicBezTo>
                  <a:cubicBezTo>
                    <a:pt x="296" y="1232"/>
                    <a:pt x="24" y="959"/>
                    <a:pt x="24" y="628"/>
                  </a:cubicBezTo>
                  <a:cubicBezTo>
                    <a:pt x="24" y="297"/>
                    <a:pt x="296" y="31"/>
                    <a:pt x="627" y="31"/>
                  </a:cubicBezTo>
                  <a:close/>
                  <a:moveTo>
                    <a:pt x="627" y="1"/>
                  </a:moveTo>
                  <a:cubicBezTo>
                    <a:pt x="278" y="1"/>
                    <a:pt x="1" y="285"/>
                    <a:pt x="1" y="628"/>
                  </a:cubicBezTo>
                  <a:cubicBezTo>
                    <a:pt x="1" y="978"/>
                    <a:pt x="278" y="1261"/>
                    <a:pt x="627" y="1261"/>
                  </a:cubicBezTo>
                  <a:cubicBezTo>
                    <a:pt x="971" y="1261"/>
                    <a:pt x="1255" y="978"/>
                    <a:pt x="1255" y="628"/>
                  </a:cubicBezTo>
                  <a:cubicBezTo>
                    <a:pt x="1255" y="285"/>
                    <a:pt x="971" y="1"/>
                    <a:pt x="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931;p105">
              <a:extLst>
                <a:ext uri="{FF2B5EF4-FFF2-40B4-BE49-F238E27FC236}">
                  <a16:creationId xmlns:a16="http://schemas.microsoft.com/office/drawing/2014/main" id="{93ED7636-C4D7-C9CA-0DB6-0844D53A737B}"/>
                </a:ext>
              </a:extLst>
            </p:cNvPr>
            <p:cNvSpPr/>
            <p:nvPr/>
          </p:nvSpPr>
          <p:spPr>
            <a:xfrm>
              <a:off x="598100" y="2843900"/>
              <a:ext cx="40225" cy="40100"/>
            </a:xfrm>
            <a:custGeom>
              <a:avLst/>
              <a:gdLst/>
              <a:ahLst/>
              <a:cxnLst/>
              <a:rect l="l" t="t" r="r" b="b"/>
              <a:pathLst>
                <a:path w="1609" h="1604" extrusionOk="0">
                  <a:moveTo>
                    <a:pt x="804" y="60"/>
                  </a:moveTo>
                  <a:cubicBezTo>
                    <a:pt x="1219" y="60"/>
                    <a:pt x="1549" y="391"/>
                    <a:pt x="1549" y="798"/>
                  </a:cubicBezTo>
                  <a:cubicBezTo>
                    <a:pt x="1549" y="1213"/>
                    <a:pt x="1219" y="1544"/>
                    <a:pt x="804" y="1544"/>
                  </a:cubicBezTo>
                  <a:cubicBezTo>
                    <a:pt x="396" y="1544"/>
                    <a:pt x="59" y="1213"/>
                    <a:pt x="59" y="798"/>
                  </a:cubicBezTo>
                  <a:cubicBezTo>
                    <a:pt x="59" y="391"/>
                    <a:pt x="396" y="60"/>
                    <a:pt x="804" y="60"/>
                  </a:cubicBezTo>
                  <a:close/>
                  <a:moveTo>
                    <a:pt x="804" y="0"/>
                  </a:moveTo>
                  <a:cubicBezTo>
                    <a:pt x="361" y="0"/>
                    <a:pt x="0" y="361"/>
                    <a:pt x="0" y="798"/>
                  </a:cubicBezTo>
                  <a:cubicBezTo>
                    <a:pt x="0" y="1243"/>
                    <a:pt x="361" y="1603"/>
                    <a:pt x="804" y="1603"/>
                  </a:cubicBezTo>
                  <a:cubicBezTo>
                    <a:pt x="1248" y="1603"/>
                    <a:pt x="1609" y="1243"/>
                    <a:pt x="1609" y="798"/>
                  </a:cubicBezTo>
                  <a:cubicBezTo>
                    <a:pt x="1609" y="361"/>
                    <a:pt x="1248" y="0"/>
                    <a:pt x="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4932;p105">
              <a:extLst>
                <a:ext uri="{FF2B5EF4-FFF2-40B4-BE49-F238E27FC236}">
                  <a16:creationId xmlns:a16="http://schemas.microsoft.com/office/drawing/2014/main" id="{B171CA52-3040-6ACE-1201-CD8F646C8174}"/>
                </a:ext>
              </a:extLst>
            </p:cNvPr>
            <p:cNvSpPr/>
            <p:nvPr/>
          </p:nvSpPr>
          <p:spPr>
            <a:xfrm>
              <a:off x="849225" y="2724525"/>
              <a:ext cx="48975" cy="48825"/>
            </a:xfrm>
            <a:custGeom>
              <a:avLst/>
              <a:gdLst/>
              <a:ahLst/>
              <a:cxnLst/>
              <a:rect l="l" t="t" r="r" b="b"/>
              <a:pathLst>
                <a:path w="1959" h="1953" extrusionOk="0">
                  <a:moveTo>
                    <a:pt x="981" y="60"/>
                  </a:moveTo>
                  <a:cubicBezTo>
                    <a:pt x="1485" y="60"/>
                    <a:pt x="1899" y="475"/>
                    <a:pt x="1899" y="977"/>
                  </a:cubicBezTo>
                  <a:cubicBezTo>
                    <a:pt x="1899" y="1486"/>
                    <a:pt x="1485" y="1900"/>
                    <a:pt x="981" y="1900"/>
                  </a:cubicBezTo>
                  <a:cubicBezTo>
                    <a:pt x="473" y="1900"/>
                    <a:pt x="59" y="1486"/>
                    <a:pt x="59" y="977"/>
                  </a:cubicBezTo>
                  <a:cubicBezTo>
                    <a:pt x="59" y="475"/>
                    <a:pt x="473" y="60"/>
                    <a:pt x="981" y="60"/>
                  </a:cubicBezTo>
                  <a:close/>
                  <a:moveTo>
                    <a:pt x="981" y="1"/>
                  </a:moveTo>
                  <a:cubicBezTo>
                    <a:pt x="438" y="1"/>
                    <a:pt x="0" y="439"/>
                    <a:pt x="0" y="977"/>
                  </a:cubicBezTo>
                  <a:cubicBezTo>
                    <a:pt x="0" y="1515"/>
                    <a:pt x="438" y="1953"/>
                    <a:pt x="981" y="1953"/>
                  </a:cubicBezTo>
                  <a:cubicBezTo>
                    <a:pt x="1521" y="1953"/>
                    <a:pt x="1958" y="1515"/>
                    <a:pt x="1958" y="977"/>
                  </a:cubicBezTo>
                  <a:cubicBezTo>
                    <a:pt x="1958" y="439"/>
                    <a:pt x="1521" y="1"/>
                    <a:pt x="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4933;p105">
              <a:extLst>
                <a:ext uri="{FF2B5EF4-FFF2-40B4-BE49-F238E27FC236}">
                  <a16:creationId xmlns:a16="http://schemas.microsoft.com/office/drawing/2014/main" id="{C2BD0DE5-8F37-9C74-0065-944373B8D1B6}"/>
                </a:ext>
              </a:extLst>
            </p:cNvPr>
            <p:cNvSpPr/>
            <p:nvPr/>
          </p:nvSpPr>
          <p:spPr>
            <a:xfrm>
              <a:off x="1189650" y="2810925"/>
              <a:ext cx="35825" cy="35650"/>
            </a:xfrm>
            <a:custGeom>
              <a:avLst/>
              <a:gdLst/>
              <a:ahLst/>
              <a:cxnLst/>
              <a:rect l="l" t="t" r="r" b="b"/>
              <a:pathLst>
                <a:path w="1433" h="1426" extrusionOk="0">
                  <a:moveTo>
                    <a:pt x="717" y="58"/>
                  </a:moveTo>
                  <a:cubicBezTo>
                    <a:pt x="1078" y="58"/>
                    <a:pt x="1373" y="355"/>
                    <a:pt x="1373" y="716"/>
                  </a:cubicBezTo>
                  <a:cubicBezTo>
                    <a:pt x="1373" y="1076"/>
                    <a:pt x="1078" y="1372"/>
                    <a:pt x="717" y="1372"/>
                  </a:cubicBezTo>
                  <a:cubicBezTo>
                    <a:pt x="355" y="1372"/>
                    <a:pt x="60" y="1076"/>
                    <a:pt x="60" y="716"/>
                  </a:cubicBezTo>
                  <a:cubicBezTo>
                    <a:pt x="60" y="355"/>
                    <a:pt x="355" y="58"/>
                    <a:pt x="717" y="58"/>
                  </a:cubicBezTo>
                  <a:close/>
                  <a:moveTo>
                    <a:pt x="717" y="0"/>
                  </a:moveTo>
                  <a:cubicBezTo>
                    <a:pt x="327" y="0"/>
                    <a:pt x="0" y="320"/>
                    <a:pt x="0" y="716"/>
                  </a:cubicBezTo>
                  <a:cubicBezTo>
                    <a:pt x="0" y="1106"/>
                    <a:pt x="327" y="1426"/>
                    <a:pt x="717" y="1426"/>
                  </a:cubicBezTo>
                  <a:cubicBezTo>
                    <a:pt x="1113" y="1426"/>
                    <a:pt x="1433" y="1106"/>
                    <a:pt x="1433" y="716"/>
                  </a:cubicBezTo>
                  <a:cubicBezTo>
                    <a:pt x="1433" y="320"/>
                    <a:pt x="1113" y="0"/>
                    <a:pt x="7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4934;p105">
              <a:extLst>
                <a:ext uri="{FF2B5EF4-FFF2-40B4-BE49-F238E27FC236}">
                  <a16:creationId xmlns:a16="http://schemas.microsoft.com/office/drawing/2014/main" id="{16D21EA6-143F-3DD3-4027-A119F259AB35}"/>
                </a:ext>
              </a:extLst>
            </p:cNvPr>
            <p:cNvSpPr/>
            <p:nvPr/>
          </p:nvSpPr>
          <p:spPr>
            <a:xfrm>
              <a:off x="1037775" y="2913400"/>
              <a:ext cx="111825" cy="45425"/>
            </a:xfrm>
            <a:custGeom>
              <a:avLst/>
              <a:gdLst/>
              <a:ahLst/>
              <a:cxnLst/>
              <a:rect l="l" t="t" r="r" b="b"/>
              <a:pathLst>
                <a:path w="4473" h="1817" extrusionOk="0">
                  <a:moveTo>
                    <a:pt x="2236" y="0"/>
                  </a:moveTo>
                  <a:cubicBezTo>
                    <a:pt x="1710" y="0"/>
                    <a:pt x="1196" y="183"/>
                    <a:pt x="794" y="516"/>
                  </a:cubicBezTo>
                  <a:cubicBezTo>
                    <a:pt x="391" y="841"/>
                    <a:pt x="107" y="1302"/>
                    <a:pt x="0" y="1805"/>
                  </a:cubicBezTo>
                  <a:lnTo>
                    <a:pt x="54" y="1816"/>
                  </a:lnTo>
                  <a:cubicBezTo>
                    <a:pt x="278" y="799"/>
                    <a:pt x="1196" y="60"/>
                    <a:pt x="2236" y="60"/>
                  </a:cubicBezTo>
                  <a:cubicBezTo>
                    <a:pt x="3278" y="60"/>
                    <a:pt x="4194" y="799"/>
                    <a:pt x="4420" y="1816"/>
                  </a:cubicBezTo>
                  <a:lnTo>
                    <a:pt x="4472" y="1805"/>
                  </a:lnTo>
                  <a:cubicBezTo>
                    <a:pt x="4366" y="1302"/>
                    <a:pt x="4082" y="841"/>
                    <a:pt x="3680" y="516"/>
                  </a:cubicBezTo>
                  <a:cubicBezTo>
                    <a:pt x="3278" y="183"/>
                    <a:pt x="2763" y="0"/>
                    <a:pt x="2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4935;p105">
              <a:extLst>
                <a:ext uri="{FF2B5EF4-FFF2-40B4-BE49-F238E27FC236}">
                  <a16:creationId xmlns:a16="http://schemas.microsoft.com/office/drawing/2014/main" id="{E270B1D6-17EB-90FD-3F6A-34C5281D63AB}"/>
                </a:ext>
              </a:extLst>
            </p:cNvPr>
            <p:cNvSpPr/>
            <p:nvPr/>
          </p:nvSpPr>
          <p:spPr>
            <a:xfrm>
              <a:off x="1037900" y="2708725"/>
              <a:ext cx="121025" cy="75450"/>
            </a:xfrm>
            <a:custGeom>
              <a:avLst/>
              <a:gdLst/>
              <a:ahLst/>
              <a:cxnLst/>
              <a:rect l="l" t="t" r="r" b="b"/>
              <a:pathLst>
                <a:path w="4841" h="3018" extrusionOk="0">
                  <a:moveTo>
                    <a:pt x="72" y="1"/>
                  </a:moveTo>
                  <a:cubicBezTo>
                    <a:pt x="25" y="195"/>
                    <a:pt x="1" y="397"/>
                    <a:pt x="1" y="597"/>
                  </a:cubicBezTo>
                  <a:cubicBezTo>
                    <a:pt x="1" y="1929"/>
                    <a:pt x="1084" y="3018"/>
                    <a:pt x="2422" y="3018"/>
                  </a:cubicBezTo>
                  <a:cubicBezTo>
                    <a:pt x="3758" y="3018"/>
                    <a:pt x="4841" y="1929"/>
                    <a:pt x="4841" y="597"/>
                  </a:cubicBezTo>
                  <a:cubicBezTo>
                    <a:pt x="4841" y="397"/>
                    <a:pt x="4817" y="195"/>
                    <a:pt x="4770" y="1"/>
                  </a:cubicBezTo>
                  <a:lnTo>
                    <a:pt x="4680" y="23"/>
                  </a:lnTo>
                  <a:cubicBezTo>
                    <a:pt x="4729" y="207"/>
                    <a:pt x="4751" y="403"/>
                    <a:pt x="4751" y="597"/>
                  </a:cubicBezTo>
                  <a:cubicBezTo>
                    <a:pt x="4751" y="1882"/>
                    <a:pt x="3705" y="2928"/>
                    <a:pt x="2422" y="2928"/>
                  </a:cubicBezTo>
                  <a:cubicBezTo>
                    <a:pt x="1131" y="2928"/>
                    <a:pt x="85" y="1882"/>
                    <a:pt x="85" y="597"/>
                  </a:cubicBezTo>
                  <a:cubicBezTo>
                    <a:pt x="85" y="403"/>
                    <a:pt x="107" y="207"/>
                    <a:pt x="156" y="23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4936;p105">
              <a:extLst>
                <a:ext uri="{FF2B5EF4-FFF2-40B4-BE49-F238E27FC236}">
                  <a16:creationId xmlns:a16="http://schemas.microsoft.com/office/drawing/2014/main" id="{C070BB95-6D89-AF3A-84ED-D12DBDBCE165}"/>
                </a:ext>
              </a:extLst>
            </p:cNvPr>
            <p:cNvSpPr/>
            <p:nvPr/>
          </p:nvSpPr>
          <p:spPr>
            <a:xfrm>
              <a:off x="1292900" y="2874675"/>
              <a:ext cx="105475" cy="84600"/>
            </a:xfrm>
            <a:custGeom>
              <a:avLst/>
              <a:gdLst/>
              <a:ahLst/>
              <a:cxnLst/>
              <a:rect l="l" t="t" r="r" b="b"/>
              <a:pathLst>
                <a:path w="4219" h="3384" extrusionOk="0">
                  <a:moveTo>
                    <a:pt x="2106" y="0"/>
                  </a:moveTo>
                  <a:cubicBezTo>
                    <a:pt x="946" y="0"/>
                    <a:pt x="1" y="946"/>
                    <a:pt x="1" y="2106"/>
                  </a:cubicBezTo>
                  <a:cubicBezTo>
                    <a:pt x="1" y="2573"/>
                    <a:pt x="148" y="3017"/>
                    <a:pt x="432" y="3383"/>
                  </a:cubicBezTo>
                  <a:lnTo>
                    <a:pt x="503" y="3330"/>
                  </a:lnTo>
                  <a:cubicBezTo>
                    <a:pt x="231" y="2975"/>
                    <a:pt x="89" y="2556"/>
                    <a:pt x="89" y="2106"/>
                  </a:cubicBezTo>
                  <a:cubicBezTo>
                    <a:pt x="89" y="994"/>
                    <a:pt x="994" y="88"/>
                    <a:pt x="2106" y="88"/>
                  </a:cubicBezTo>
                  <a:cubicBezTo>
                    <a:pt x="2621" y="88"/>
                    <a:pt x="3106" y="277"/>
                    <a:pt x="3479" y="626"/>
                  </a:cubicBezTo>
                  <a:cubicBezTo>
                    <a:pt x="3892" y="1005"/>
                    <a:pt x="4129" y="1543"/>
                    <a:pt x="4129" y="2106"/>
                  </a:cubicBezTo>
                  <a:cubicBezTo>
                    <a:pt x="4129" y="2556"/>
                    <a:pt x="3987" y="2975"/>
                    <a:pt x="3715" y="3330"/>
                  </a:cubicBezTo>
                  <a:lnTo>
                    <a:pt x="3786" y="3383"/>
                  </a:lnTo>
                  <a:cubicBezTo>
                    <a:pt x="4064" y="3017"/>
                    <a:pt x="4219" y="2573"/>
                    <a:pt x="4219" y="2106"/>
                  </a:cubicBezTo>
                  <a:cubicBezTo>
                    <a:pt x="4219" y="1519"/>
                    <a:pt x="3970" y="959"/>
                    <a:pt x="3544" y="561"/>
                  </a:cubicBezTo>
                  <a:cubicBezTo>
                    <a:pt x="3154" y="200"/>
                    <a:pt x="2644" y="0"/>
                    <a:pt x="2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4937;p105">
              <a:extLst>
                <a:ext uri="{FF2B5EF4-FFF2-40B4-BE49-F238E27FC236}">
                  <a16:creationId xmlns:a16="http://schemas.microsoft.com/office/drawing/2014/main" id="{731934B3-CA84-FC18-19EA-26E4E2AAB795}"/>
                </a:ext>
              </a:extLst>
            </p:cNvPr>
            <p:cNvSpPr/>
            <p:nvPr/>
          </p:nvSpPr>
          <p:spPr>
            <a:xfrm>
              <a:off x="1276175" y="2708875"/>
              <a:ext cx="39675" cy="17175"/>
            </a:xfrm>
            <a:custGeom>
              <a:avLst/>
              <a:gdLst/>
              <a:ahLst/>
              <a:cxnLst/>
              <a:rect l="l" t="t" r="r" b="b"/>
              <a:pathLst>
                <a:path w="1587" h="687" extrusionOk="0">
                  <a:moveTo>
                    <a:pt x="60" y="0"/>
                  </a:moveTo>
                  <a:lnTo>
                    <a:pt x="1" y="12"/>
                  </a:lnTo>
                  <a:cubicBezTo>
                    <a:pt x="66" y="402"/>
                    <a:pt x="397" y="686"/>
                    <a:pt x="793" y="686"/>
                  </a:cubicBezTo>
                  <a:cubicBezTo>
                    <a:pt x="1189" y="686"/>
                    <a:pt x="1527" y="402"/>
                    <a:pt x="1587" y="12"/>
                  </a:cubicBezTo>
                  <a:lnTo>
                    <a:pt x="1533" y="0"/>
                  </a:lnTo>
                  <a:cubicBezTo>
                    <a:pt x="1473" y="361"/>
                    <a:pt x="1166" y="627"/>
                    <a:pt x="793" y="627"/>
                  </a:cubicBezTo>
                  <a:cubicBezTo>
                    <a:pt x="427" y="627"/>
                    <a:pt x="119" y="361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4938;p105">
              <a:extLst>
                <a:ext uri="{FF2B5EF4-FFF2-40B4-BE49-F238E27FC236}">
                  <a16:creationId xmlns:a16="http://schemas.microsoft.com/office/drawing/2014/main" id="{2D65D17A-5740-797D-FDDB-63692D1E106C}"/>
                </a:ext>
              </a:extLst>
            </p:cNvPr>
            <p:cNvSpPr/>
            <p:nvPr/>
          </p:nvSpPr>
          <p:spPr>
            <a:xfrm>
              <a:off x="863275" y="2938700"/>
              <a:ext cx="40250" cy="19975"/>
            </a:xfrm>
            <a:custGeom>
              <a:avLst/>
              <a:gdLst/>
              <a:ahLst/>
              <a:cxnLst/>
              <a:rect l="l" t="t" r="r" b="b"/>
              <a:pathLst>
                <a:path w="1610" h="799" extrusionOk="0">
                  <a:moveTo>
                    <a:pt x="804" y="0"/>
                  </a:moveTo>
                  <a:cubicBezTo>
                    <a:pt x="367" y="0"/>
                    <a:pt x="6" y="361"/>
                    <a:pt x="1" y="798"/>
                  </a:cubicBezTo>
                  <a:lnTo>
                    <a:pt x="59" y="798"/>
                  </a:lnTo>
                  <a:cubicBezTo>
                    <a:pt x="64" y="391"/>
                    <a:pt x="397" y="59"/>
                    <a:pt x="804" y="59"/>
                  </a:cubicBezTo>
                  <a:cubicBezTo>
                    <a:pt x="1213" y="59"/>
                    <a:pt x="1544" y="391"/>
                    <a:pt x="1550" y="798"/>
                  </a:cubicBezTo>
                  <a:lnTo>
                    <a:pt x="1609" y="798"/>
                  </a:lnTo>
                  <a:cubicBezTo>
                    <a:pt x="1603" y="361"/>
                    <a:pt x="1243" y="0"/>
                    <a:pt x="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4939;p105">
              <a:extLst>
                <a:ext uri="{FF2B5EF4-FFF2-40B4-BE49-F238E27FC236}">
                  <a16:creationId xmlns:a16="http://schemas.microsoft.com/office/drawing/2014/main" id="{37492A3E-BDBD-BEAB-25B3-9670161CB7AD}"/>
                </a:ext>
              </a:extLst>
            </p:cNvPr>
            <p:cNvSpPr/>
            <p:nvPr/>
          </p:nvSpPr>
          <p:spPr>
            <a:xfrm>
              <a:off x="980825" y="2824650"/>
              <a:ext cx="51350" cy="51350"/>
            </a:xfrm>
            <a:custGeom>
              <a:avLst/>
              <a:gdLst/>
              <a:ahLst/>
              <a:cxnLst/>
              <a:rect l="l" t="t" r="r" b="b"/>
              <a:pathLst>
                <a:path w="2054" h="2054" extrusionOk="0">
                  <a:moveTo>
                    <a:pt x="1030" y="60"/>
                  </a:moveTo>
                  <a:cubicBezTo>
                    <a:pt x="1563" y="60"/>
                    <a:pt x="1994" y="498"/>
                    <a:pt x="1994" y="1030"/>
                  </a:cubicBezTo>
                  <a:cubicBezTo>
                    <a:pt x="1994" y="1562"/>
                    <a:pt x="1563" y="1994"/>
                    <a:pt x="1030" y="1994"/>
                  </a:cubicBezTo>
                  <a:cubicBezTo>
                    <a:pt x="498" y="1994"/>
                    <a:pt x="60" y="1562"/>
                    <a:pt x="60" y="1030"/>
                  </a:cubicBezTo>
                  <a:cubicBezTo>
                    <a:pt x="60" y="498"/>
                    <a:pt x="498" y="60"/>
                    <a:pt x="1030" y="60"/>
                  </a:cubicBezTo>
                  <a:close/>
                  <a:moveTo>
                    <a:pt x="1030" y="1"/>
                  </a:moveTo>
                  <a:cubicBezTo>
                    <a:pt x="462" y="1"/>
                    <a:pt x="1" y="462"/>
                    <a:pt x="1" y="1030"/>
                  </a:cubicBezTo>
                  <a:cubicBezTo>
                    <a:pt x="1" y="1592"/>
                    <a:pt x="462" y="2054"/>
                    <a:pt x="1030" y="2054"/>
                  </a:cubicBezTo>
                  <a:cubicBezTo>
                    <a:pt x="1592" y="2054"/>
                    <a:pt x="2054" y="1592"/>
                    <a:pt x="2054" y="1030"/>
                  </a:cubicBezTo>
                  <a:cubicBezTo>
                    <a:pt x="2054" y="462"/>
                    <a:pt x="1592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4940;p105">
              <a:extLst>
                <a:ext uri="{FF2B5EF4-FFF2-40B4-BE49-F238E27FC236}">
                  <a16:creationId xmlns:a16="http://schemas.microsoft.com/office/drawing/2014/main" id="{2C5476FB-68CF-B4A4-34DA-668E415C6786}"/>
                </a:ext>
              </a:extLst>
            </p:cNvPr>
            <p:cNvSpPr/>
            <p:nvPr/>
          </p:nvSpPr>
          <p:spPr>
            <a:xfrm>
              <a:off x="242125" y="2708725"/>
              <a:ext cx="72775" cy="49875"/>
            </a:xfrm>
            <a:custGeom>
              <a:avLst/>
              <a:gdLst/>
              <a:ahLst/>
              <a:cxnLst/>
              <a:rect l="l" t="t" r="r" b="b"/>
              <a:pathLst>
                <a:path w="2911" h="1995" extrusionOk="0">
                  <a:moveTo>
                    <a:pt x="2804" y="1"/>
                  </a:moveTo>
                  <a:lnTo>
                    <a:pt x="2751" y="23"/>
                  </a:lnTo>
                  <a:cubicBezTo>
                    <a:pt x="2816" y="184"/>
                    <a:pt x="2851" y="361"/>
                    <a:pt x="2851" y="539"/>
                  </a:cubicBezTo>
                  <a:cubicBezTo>
                    <a:pt x="2851" y="1301"/>
                    <a:pt x="2254" y="1910"/>
                    <a:pt x="1491" y="1934"/>
                  </a:cubicBezTo>
                  <a:lnTo>
                    <a:pt x="1449" y="1934"/>
                  </a:lnTo>
                  <a:cubicBezTo>
                    <a:pt x="733" y="1934"/>
                    <a:pt x="130" y="1396"/>
                    <a:pt x="59" y="686"/>
                  </a:cubicBezTo>
                  <a:lnTo>
                    <a:pt x="0" y="692"/>
                  </a:lnTo>
                  <a:cubicBezTo>
                    <a:pt x="77" y="1432"/>
                    <a:pt x="698" y="1994"/>
                    <a:pt x="1449" y="1994"/>
                  </a:cubicBezTo>
                  <a:lnTo>
                    <a:pt x="1497" y="1994"/>
                  </a:lnTo>
                  <a:cubicBezTo>
                    <a:pt x="1875" y="1981"/>
                    <a:pt x="2229" y="1828"/>
                    <a:pt x="2496" y="1555"/>
                  </a:cubicBezTo>
                  <a:cubicBezTo>
                    <a:pt x="2762" y="1279"/>
                    <a:pt x="2911" y="916"/>
                    <a:pt x="2911" y="539"/>
                  </a:cubicBezTo>
                  <a:cubicBezTo>
                    <a:pt x="2911" y="349"/>
                    <a:pt x="2875" y="171"/>
                    <a:pt x="2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5" name="Google Shape;4900;p105">
            <a:extLst>
              <a:ext uri="{FF2B5EF4-FFF2-40B4-BE49-F238E27FC236}">
                <a16:creationId xmlns:a16="http://schemas.microsoft.com/office/drawing/2014/main" id="{1D9D5671-C5AF-8185-3939-A20EF94D2F2A}"/>
              </a:ext>
            </a:extLst>
          </p:cNvPr>
          <p:cNvGrpSpPr/>
          <p:nvPr/>
        </p:nvGrpSpPr>
        <p:grpSpPr>
          <a:xfrm rot="-5400000">
            <a:off x="8234015" y="3672812"/>
            <a:ext cx="110475" cy="136675"/>
            <a:chOff x="4796950" y="2935300"/>
            <a:chExt cx="110475" cy="136675"/>
          </a:xfrm>
        </p:grpSpPr>
        <p:sp>
          <p:nvSpPr>
            <p:cNvPr id="3216" name="Google Shape;4901;p105">
              <a:extLst>
                <a:ext uri="{FF2B5EF4-FFF2-40B4-BE49-F238E27FC236}">
                  <a16:creationId xmlns:a16="http://schemas.microsoft.com/office/drawing/2014/main" id="{2D09BB84-A0CD-C89E-DA19-C78F795102B6}"/>
                </a:ext>
              </a:extLst>
            </p:cNvPr>
            <p:cNvSpPr/>
            <p:nvPr/>
          </p:nvSpPr>
          <p:spPr>
            <a:xfrm>
              <a:off x="4796950" y="2935300"/>
              <a:ext cx="110475" cy="136675"/>
            </a:xfrm>
            <a:custGeom>
              <a:avLst/>
              <a:gdLst/>
              <a:ahLst/>
              <a:cxnLst/>
              <a:rect l="l" t="t" r="r" b="b"/>
              <a:pathLst>
                <a:path w="4419" h="5467" extrusionOk="0">
                  <a:moveTo>
                    <a:pt x="1336" y="36"/>
                  </a:moveTo>
                  <a:lnTo>
                    <a:pt x="112" y="863"/>
                  </a:lnTo>
                  <a:cubicBezTo>
                    <a:pt x="42" y="912"/>
                    <a:pt x="0" y="1024"/>
                    <a:pt x="23" y="1106"/>
                  </a:cubicBezTo>
                  <a:cubicBezTo>
                    <a:pt x="29" y="1130"/>
                    <a:pt x="47" y="1153"/>
                    <a:pt x="59" y="1166"/>
                  </a:cubicBezTo>
                  <a:cubicBezTo>
                    <a:pt x="716" y="1745"/>
                    <a:pt x="1278" y="2390"/>
                    <a:pt x="1751" y="3088"/>
                  </a:cubicBezTo>
                  <a:cubicBezTo>
                    <a:pt x="2218" y="3792"/>
                    <a:pt x="2603" y="4555"/>
                    <a:pt x="2911" y="5365"/>
                  </a:cubicBezTo>
                  <a:cubicBezTo>
                    <a:pt x="2939" y="5442"/>
                    <a:pt x="3010" y="5466"/>
                    <a:pt x="3081" y="5419"/>
                  </a:cubicBezTo>
                  <a:lnTo>
                    <a:pt x="4307" y="4590"/>
                  </a:lnTo>
                  <a:cubicBezTo>
                    <a:pt x="4377" y="4538"/>
                    <a:pt x="4419" y="4431"/>
                    <a:pt x="4389" y="4347"/>
                  </a:cubicBezTo>
                  <a:lnTo>
                    <a:pt x="4389" y="4347"/>
                  </a:lnTo>
                  <a:cubicBezTo>
                    <a:pt x="4146" y="3460"/>
                    <a:pt x="3791" y="2657"/>
                    <a:pt x="3307" y="1934"/>
                  </a:cubicBezTo>
                  <a:cubicBezTo>
                    <a:pt x="2821" y="1207"/>
                    <a:pt x="2212" y="574"/>
                    <a:pt x="1467" y="30"/>
                  </a:cubicBezTo>
                  <a:cubicBezTo>
                    <a:pt x="1426" y="0"/>
                    <a:pt x="1378" y="6"/>
                    <a:pt x="1336" y="36"/>
                  </a:cubicBezTo>
                  <a:close/>
                  <a:moveTo>
                    <a:pt x="3171" y="923"/>
                  </a:moveTo>
                  <a:cubicBezTo>
                    <a:pt x="3159" y="882"/>
                    <a:pt x="3159" y="834"/>
                    <a:pt x="3176" y="798"/>
                  </a:cubicBezTo>
                  <a:cubicBezTo>
                    <a:pt x="3201" y="763"/>
                    <a:pt x="3223" y="740"/>
                    <a:pt x="3259" y="721"/>
                  </a:cubicBezTo>
                  <a:cubicBezTo>
                    <a:pt x="3283" y="716"/>
                    <a:pt x="3313" y="716"/>
                    <a:pt x="3337" y="716"/>
                  </a:cubicBezTo>
                  <a:cubicBezTo>
                    <a:pt x="3389" y="727"/>
                    <a:pt x="3443" y="763"/>
                    <a:pt x="3449" y="817"/>
                  </a:cubicBezTo>
                  <a:cubicBezTo>
                    <a:pt x="3455" y="846"/>
                    <a:pt x="3460" y="876"/>
                    <a:pt x="3449" y="899"/>
                  </a:cubicBezTo>
                  <a:cubicBezTo>
                    <a:pt x="3460" y="947"/>
                    <a:pt x="3436" y="1000"/>
                    <a:pt x="3395" y="1024"/>
                  </a:cubicBezTo>
                  <a:cubicBezTo>
                    <a:pt x="3348" y="1054"/>
                    <a:pt x="3283" y="1059"/>
                    <a:pt x="3242" y="1018"/>
                  </a:cubicBezTo>
                  <a:cubicBezTo>
                    <a:pt x="3212" y="988"/>
                    <a:pt x="3182" y="958"/>
                    <a:pt x="3171" y="923"/>
                  </a:cubicBezTo>
                  <a:close/>
                  <a:moveTo>
                    <a:pt x="3597" y="1491"/>
                  </a:moveTo>
                  <a:cubicBezTo>
                    <a:pt x="3578" y="1450"/>
                    <a:pt x="3632" y="1396"/>
                    <a:pt x="3673" y="1420"/>
                  </a:cubicBezTo>
                  <a:cubicBezTo>
                    <a:pt x="4011" y="1627"/>
                    <a:pt x="4094" y="2070"/>
                    <a:pt x="4271" y="2395"/>
                  </a:cubicBezTo>
                  <a:cubicBezTo>
                    <a:pt x="4301" y="2444"/>
                    <a:pt x="4236" y="2490"/>
                    <a:pt x="4200" y="2444"/>
                  </a:cubicBezTo>
                  <a:cubicBezTo>
                    <a:pt x="3981" y="2160"/>
                    <a:pt x="3714" y="1834"/>
                    <a:pt x="3597" y="1491"/>
                  </a:cubicBezTo>
                  <a:close/>
                  <a:moveTo>
                    <a:pt x="2526" y="2302"/>
                  </a:moveTo>
                  <a:cubicBezTo>
                    <a:pt x="2543" y="2331"/>
                    <a:pt x="2556" y="2378"/>
                    <a:pt x="2520" y="2402"/>
                  </a:cubicBezTo>
                  <a:cubicBezTo>
                    <a:pt x="2502" y="2414"/>
                    <a:pt x="2485" y="2425"/>
                    <a:pt x="2466" y="2419"/>
                  </a:cubicBezTo>
                  <a:cubicBezTo>
                    <a:pt x="2485" y="2425"/>
                    <a:pt x="2442" y="2425"/>
                    <a:pt x="2437" y="2425"/>
                  </a:cubicBezTo>
                  <a:cubicBezTo>
                    <a:pt x="2420" y="2425"/>
                    <a:pt x="2407" y="2419"/>
                    <a:pt x="2390" y="2414"/>
                  </a:cubicBezTo>
                  <a:cubicBezTo>
                    <a:pt x="2354" y="2402"/>
                    <a:pt x="2319" y="2384"/>
                    <a:pt x="2283" y="2367"/>
                  </a:cubicBezTo>
                  <a:cubicBezTo>
                    <a:pt x="2272" y="2360"/>
                    <a:pt x="2259" y="2354"/>
                    <a:pt x="2248" y="2348"/>
                  </a:cubicBezTo>
                  <a:cubicBezTo>
                    <a:pt x="2236" y="2343"/>
                    <a:pt x="2218" y="2337"/>
                    <a:pt x="2207" y="2324"/>
                  </a:cubicBezTo>
                  <a:cubicBezTo>
                    <a:pt x="2165" y="2283"/>
                    <a:pt x="2158" y="2212"/>
                    <a:pt x="2212" y="2171"/>
                  </a:cubicBezTo>
                  <a:cubicBezTo>
                    <a:pt x="2259" y="2141"/>
                    <a:pt x="2224" y="2165"/>
                    <a:pt x="2224" y="2171"/>
                  </a:cubicBezTo>
                  <a:cubicBezTo>
                    <a:pt x="2242" y="2154"/>
                    <a:pt x="2272" y="2147"/>
                    <a:pt x="2295" y="2154"/>
                  </a:cubicBezTo>
                  <a:cubicBezTo>
                    <a:pt x="2313" y="2160"/>
                    <a:pt x="2325" y="2165"/>
                    <a:pt x="2343" y="2171"/>
                  </a:cubicBezTo>
                  <a:cubicBezTo>
                    <a:pt x="2407" y="2195"/>
                    <a:pt x="2496" y="2231"/>
                    <a:pt x="2526" y="2302"/>
                  </a:cubicBezTo>
                  <a:close/>
                  <a:moveTo>
                    <a:pt x="2478" y="1893"/>
                  </a:moveTo>
                  <a:cubicBezTo>
                    <a:pt x="2496" y="1911"/>
                    <a:pt x="2491" y="1947"/>
                    <a:pt x="2466" y="1958"/>
                  </a:cubicBezTo>
                  <a:cubicBezTo>
                    <a:pt x="2390" y="1982"/>
                    <a:pt x="2295" y="1952"/>
                    <a:pt x="2212" y="1952"/>
                  </a:cubicBezTo>
                  <a:cubicBezTo>
                    <a:pt x="2130" y="1952"/>
                    <a:pt x="2046" y="1952"/>
                    <a:pt x="1964" y="1976"/>
                  </a:cubicBezTo>
                  <a:cubicBezTo>
                    <a:pt x="1928" y="1982"/>
                    <a:pt x="1917" y="1941"/>
                    <a:pt x="1945" y="1928"/>
                  </a:cubicBezTo>
                  <a:cubicBezTo>
                    <a:pt x="2035" y="1881"/>
                    <a:pt x="2130" y="1852"/>
                    <a:pt x="2236" y="1846"/>
                  </a:cubicBezTo>
                  <a:cubicBezTo>
                    <a:pt x="2313" y="1840"/>
                    <a:pt x="2414" y="1840"/>
                    <a:pt x="2478" y="1893"/>
                  </a:cubicBezTo>
                  <a:close/>
                  <a:moveTo>
                    <a:pt x="2313" y="1639"/>
                  </a:moveTo>
                  <a:cubicBezTo>
                    <a:pt x="2343" y="1668"/>
                    <a:pt x="2325" y="1715"/>
                    <a:pt x="2289" y="1715"/>
                  </a:cubicBezTo>
                  <a:cubicBezTo>
                    <a:pt x="2194" y="1728"/>
                    <a:pt x="2106" y="1710"/>
                    <a:pt x="2016" y="1698"/>
                  </a:cubicBezTo>
                  <a:cubicBezTo>
                    <a:pt x="1923" y="1693"/>
                    <a:pt x="1833" y="1704"/>
                    <a:pt x="1745" y="1704"/>
                  </a:cubicBezTo>
                  <a:cubicBezTo>
                    <a:pt x="1661" y="1704"/>
                    <a:pt x="1633" y="1579"/>
                    <a:pt x="1715" y="1562"/>
                  </a:cubicBezTo>
                  <a:cubicBezTo>
                    <a:pt x="1899" y="1515"/>
                    <a:pt x="2165" y="1497"/>
                    <a:pt x="2313" y="1639"/>
                  </a:cubicBezTo>
                  <a:close/>
                  <a:moveTo>
                    <a:pt x="1349" y="391"/>
                  </a:moveTo>
                  <a:lnTo>
                    <a:pt x="1349" y="391"/>
                  </a:lnTo>
                  <a:cubicBezTo>
                    <a:pt x="2046" y="905"/>
                    <a:pt x="2620" y="1508"/>
                    <a:pt x="3076" y="2189"/>
                  </a:cubicBezTo>
                  <a:cubicBezTo>
                    <a:pt x="3520" y="2845"/>
                    <a:pt x="3851" y="3579"/>
                    <a:pt x="4082" y="4377"/>
                  </a:cubicBezTo>
                  <a:lnTo>
                    <a:pt x="3117" y="5035"/>
                  </a:lnTo>
                  <a:cubicBezTo>
                    <a:pt x="2810" y="4248"/>
                    <a:pt x="2431" y="3514"/>
                    <a:pt x="1975" y="2834"/>
                  </a:cubicBezTo>
                  <a:cubicBezTo>
                    <a:pt x="1538" y="2177"/>
                    <a:pt x="1023" y="1568"/>
                    <a:pt x="419" y="10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4902;p105">
              <a:extLst>
                <a:ext uri="{FF2B5EF4-FFF2-40B4-BE49-F238E27FC236}">
                  <a16:creationId xmlns:a16="http://schemas.microsoft.com/office/drawing/2014/main" id="{653C8FEB-451A-D9ED-DE46-43AB84A26E33}"/>
                </a:ext>
              </a:extLst>
            </p:cNvPr>
            <p:cNvSpPr/>
            <p:nvPr/>
          </p:nvSpPr>
          <p:spPr>
            <a:xfrm>
              <a:off x="4807425" y="2945050"/>
              <a:ext cx="91600" cy="116125"/>
            </a:xfrm>
            <a:custGeom>
              <a:avLst/>
              <a:gdLst/>
              <a:ahLst/>
              <a:cxnLst/>
              <a:rect l="l" t="t" r="r" b="b"/>
              <a:pathLst>
                <a:path w="3664" h="4645" extrusionOk="0">
                  <a:moveTo>
                    <a:pt x="3663" y="3987"/>
                  </a:moveTo>
                  <a:cubicBezTo>
                    <a:pt x="3432" y="3189"/>
                    <a:pt x="3101" y="2455"/>
                    <a:pt x="2657" y="1799"/>
                  </a:cubicBezTo>
                  <a:cubicBezTo>
                    <a:pt x="2201" y="1118"/>
                    <a:pt x="1627" y="515"/>
                    <a:pt x="930" y="1"/>
                  </a:cubicBezTo>
                  <a:lnTo>
                    <a:pt x="0" y="628"/>
                  </a:lnTo>
                  <a:cubicBezTo>
                    <a:pt x="604" y="1178"/>
                    <a:pt x="1119" y="1787"/>
                    <a:pt x="1556" y="2444"/>
                  </a:cubicBezTo>
                  <a:cubicBezTo>
                    <a:pt x="2012" y="3124"/>
                    <a:pt x="2391" y="3858"/>
                    <a:pt x="2698" y="4645"/>
                  </a:cubicBezTo>
                  <a:close/>
                  <a:moveTo>
                    <a:pt x="1829" y="1958"/>
                  </a:moveTo>
                  <a:cubicBezTo>
                    <a:pt x="1817" y="1953"/>
                    <a:pt x="1799" y="1947"/>
                    <a:pt x="1788" y="1934"/>
                  </a:cubicBezTo>
                  <a:cubicBezTo>
                    <a:pt x="1746" y="1893"/>
                    <a:pt x="1739" y="1822"/>
                    <a:pt x="1793" y="1781"/>
                  </a:cubicBezTo>
                  <a:cubicBezTo>
                    <a:pt x="1840" y="1751"/>
                    <a:pt x="1805" y="1775"/>
                    <a:pt x="1805" y="1781"/>
                  </a:cubicBezTo>
                  <a:cubicBezTo>
                    <a:pt x="1823" y="1764"/>
                    <a:pt x="1853" y="1757"/>
                    <a:pt x="1876" y="1764"/>
                  </a:cubicBezTo>
                  <a:cubicBezTo>
                    <a:pt x="1894" y="1770"/>
                    <a:pt x="1906" y="1775"/>
                    <a:pt x="1924" y="1781"/>
                  </a:cubicBezTo>
                  <a:cubicBezTo>
                    <a:pt x="1988" y="1805"/>
                    <a:pt x="2077" y="1841"/>
                    <a:pt x="2107" y="1912"/>
                  </a:cubicBezTo>
                  <a:cubicBezTo>
                    <a:pt x="2124" y="1941"/>
                    <a:pt x="2137" y="1988"/>
                    <a:pt x="2101" y="2012"/>
                  </a:cubicBezTo>
                  <a:cubicBezTo>
                    <a:pt x="2083" y="2024"/>
                    <a:pt x="2066" y="2035"/>
                    <a:pt x="2047" y="2029"/>
                  </a:cubicBezTo>
                  <a:cubicBezTo>
                    <a:pt x="2066" y="2035"/>
                    <a:pt x="2023" y="2035"/>
                    <a:pt x="2018" y="2035"/>
                  </a:cubicBezTo>
                  <a:cubicBezTo>
                    <a:pt x="2001" y="2035"/>
                    <a:pt x="1988" y="2029"/>
                    <a:pt x="1971" y="2024"/>
                  </a:cubicBezTo>
                  <a:cubicBezTo>
                    <a:pt x="1935" y="2012"/>
                    <a:pt x="1900" y="1994"/>
                    <a:pt x="1864" y="1977"/>
                  </a:cubicBezTo>
                  <a:cubicBezTo>
                    <a:pt x="1853" y="1970"/>
                    <a:pt x="1840" y="1964"/>
                    <a:pt x="1829" y="1958"/>
                  </a:cubicBezTo>
                  <a:close/>
                  <a:moveTo>
                    <a:pt x="2059" y="1503"/>
                  </a:moveTo>
                  <a:cubicBezTo>
                    <a:pt x="2077" y="1521"/>
                    <a:pt x="2072" y="1557"/>
                    <a:pt x="2047" y="1568"/>
                  </a:cubicBezTo>
                  <a:cubicBezTo>
                    <a:pt x="1971" y="1592"/>
                    <a:pt x="1876" y="1562"/>
                    <a:pt x="1793" y="1562"/>
                  </a:cubicBezTo>
                  <a:cubicBezTo>
                    <a:pt x="1711" y="1562"/>
                    <a:pt x="1627" y="1562"/>
                    <a:pt x="1545" y="1586"/>
                  </a:cubicBezTo>
                  <a:cubicBezTo>
                    <a:pt x="1509" y="1592"/>
                    <a:pt x="1498" y="1551"/>
                    <a:pt x="1526" y="1538"/>
                  </a:cubicBezTo>
                  <a:cubicBezTo>
                    <a:pt x="1616" y="1491"/>
                    <a:pt x="1711" y="1462"/>
                    <a:pt x="1817" y="1456"/>
                  </a:cubicBezTo>
                  <a:cubicBezTo>
                    <a:pt x="1894" y="1450"/>
                    <a:pt x="1995" y="1450"/>
                    <a:pt x="2059" y="1503"/>
                  </a:cubicBezTo>
                  <a:close/>
                  <a:moveTo>
                    <a:pt x="1870" y="1325"/>
                  </a:moveTo>
                  <a:cubicBezTo>
                    <a:pt x="1775" y="1338"/>
                    <a:pt x="1687" y="1320"/>
                    <a:pt x="1597" y="1308"/>
                  </a:cubicBezTo>
                  <a:cubicBezTo>
                    <a:pt x="1504" y="1303"/>
                    <a:pt x="1414" y="1314"/>
                    <a:pt x="1326" y="1314"/>
                  </a:cubicBezTo>
                  <a:cubicBezTo>
                    <a:pt x="1242" y="1314"/>
                    <a:pt x="1214" y="1189"/>
                    <a:pt x="1296" y="1172"/>
                  </a:cubicBezTo>
                  <a:cubicBezTo>
                    <a:pt x="1480" y="1125"/>
                    <a:pt x="1746" y="1107"/>
                    <a:pt x="1894" y="1249"/>
                  </a:cubicBezTo>
                  <a:cubicBezTo>
                    <a:pt x="1924" y="1278"/>
                    <a:pt x="1906" y="1325"/>
                    <a:pt x="1870" y="13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8" name="Google Shape;4903;p105">
            <a:extLst>
              <a:ext uri="{FF2B5EF4-FFF2-40B4-BE49-F238E27FC236}">
                <a16:creationId xmlns:a16="http://schemas.microsoft.com/office/drawing/2014/main" id="{6F2CB5C4-CF3D-921A-9726-EE9D439C2F20}"/>
              </a:ext>
            </a:extLst>
          </p:cNvPr>
          <p:cNvGrpSpPr/>
          <p:nvPr/>
        </p:nvGrpSpPr>
        <p:grpSpPr>
          <a:xfrm>
            <a:off x="7582223" y="3953252"/>
            <a:ext cx="191825" cy="185325"/>
            <a:chOff x="2566700" y="2991200"/>
            <a:chExt cx="191825" cy="185325"/>
          </a:xfrm>
        </p:grpSpPr>
        <p:sp>
          <p:nvSpPr>
            <p:cNvPr id="3219" name="Google Shape;4904;p105">
              <a:extLst>
                <a:ext uri="{FF2B5EF4-FFF2-40B4-BE49-F238E27FC236}">
                  <a16:creationId xmlns:a16="http://schemas.microsoft.com/office/drawing/2014/main" id="{E589C821-42BE-5157-17BE-528FFE6050EA}"/>
                </a:ext>
              </a:extLst>
            </p:cNvPr>
            <p:cNvSpPr/>
            <p:nvPr/>
          </p:nvSpPr>
          <p:spPr>
            <a:xfrm>
              <a:off x="2566700" y="2991200"/>
              <a:ext cx="191825" cy="185325"/>
            </a:xfrm>
            <a:custGeom>
              <a:avLst/>
              <a:gdLst/>
              <a:ahLst/>
              <a:cxnLst/>
              <a:rect l="l" t="t" r="r" b="b"/>
              <a:pathLst>
                <a:path w="7673" h="7413" extrusionOk="0">
                  <a:moveTo>
                    <a:pt x="101" y="2821"/>
                  </a:moveTo>
                  <a:cubicBezTo>
                    <a:pt x="48" y="2922"/>
                    <a:pt x="95" y="3070"/>
                    <a:pt x="207" y="3159"/>
                  </a:cubicBezTo>
                  <a:lnTo>
                    <a:pt x="2053" y="4656"/>
                  </a:lnTo>
                  <a:lnTo>
                    <a:pt x="1580" y="7022"/>
                  </a:lnTo>
                  <a:cubicBezTo>
                    <a:pt x="1562" y="7088"/>
                    <a:pt x="1586" y="7170"/>
                    <a:pt x="1633" y="7241"/>
                  </a:cubicBezTo>
                  <a:cubicBezTo>
                    <a:pt x="1717" y="7365"/>
                    <a:pt x="1859" y="7413"/>
                    <a:pt x="1947" y="7353"/>
                  </a:cubicBezTo>
                  <a:lnTo>
                    <a:pt x="4024" y="6005"/>
                  </a:lnTo>
                  <a:lnTo>
                    <a:pt x="6159" y="7206"/>
                  </a:lnTo>
                  <a:cubicBezTo>
                    <a:pt x="6195" y="7230"/>
                    <a:pt x="6236" y="7235"/>
                    <a:pt x="6271" y="7235"/>
                  </a:cubicBezTo>
                  <a:cubicBezTo>
                    <a:pt x="6389" y="7235"/>
                    <a:pt x="6454" y="7129"/>
                    <a:pt x="6419" y="6993"/>
                  </a:cubicBezTo>
                  <a:lnTo>
                    <a:pt x="5786" y="4639"/>
                  </a:lnTo>
                  <a:lnTo>
                    <a:pt x="7609" y="2958"/>
                  </a:lnTo>
                  <a:cubicBezTo>
                    <a:pt x="7650" y="2917"/>
                    <a:pt x="7673" y="2851"/>
                    <a:pt x="7655" y="2769"/>
                  </a:cubicBezTo>
                  <a:cubicBezTo>
                    <a:pt x="7626" y="2633"/>
                    <a:pt x="7502" y="2520"/>
                    <a:pt x="7383" y="2515"/>
                  </a:cubicBezTo>
                  <a:lnTo>
                    <a:pt x="4969" y="2390"/>
                  </a:lnTo>
                  <a:lnTo>
                    <a:pt x="3981" y="225"/>
                  </a:lnTo>
                  <a:cubicBezTo>
                    <a:pt x="3953" y="172"/>
                    <a:pt x="3910" y="118"/>
                    <a:pt x="3863" y="83"/>
                  </a:cubicBezTo>
                  <a:cubicBezTo>
                    <a:pt x="3745" y="0"/>
                    <a:pt x="3620" y="24"/>
                    <a:pt x="3579" y="131"/>
                  </a:cubicBezTo>
                  <a:lnTo>
                    <a:pt x="2686" y="2455"/>
                  </a:lnTo>
                  <a:lnTo>
                    <a:pt x="213" y="2739"/>
                  </a:lnTo>
                  <a:cubicBezTo>
                    <a:pt x="166" y="2745"/>
                    <a:pt x="125" y="2775"/>
                    <a:pt x="101" y="2821"/>
                  </a:cubicBezTo>
                  <a:close/>
                  <a:moveTo>
                    <a:pt x="4521" y="4833"/>
                  </a:moveTo>
                  <a:cubicBezTo>
                    <a:pt x="4567" y="4828"/>
                    <a:pt x="4609" y="4828"/>
                    <a:pt x="4656" y="4839"/>
                  </a:cubicBezTo>
                  <a:cubicBezTo>
                    <a:pt x="4775" y="4874"/>
                    <a:pt x="4780" y="5040"/>
                    <a:pt x="4663" y="5082"/>
                  </a:cubicBezTo>
                  <a:cubicBezTo>
                    <a:pt x="4620" y="5093"/>
                    <a:pt x="4573" y="5093"/>
                    <a:pt x="4526" y="5093"/>
                  </a:cubicBezTo>
                  <a:cubicBezTo>
                    <a:pt x="4455" y="5100"/>
                    <a:pt x="4396" y="5040"/>
                    <a:pt x="4390" y="4970"/>
                  </a:cubicBezTo>
                  <a:cubicBezTo>
                    <a:pt x="4390" y="4899"/>
                    <a:pt x="4450" y="4833"/>
                    <a:pt x="4521" y="4833"/>
                  </a:cubicBezTo>
                  <a:close/>
                  <a:moveTo>
                    <a:pt x="4112" y="4336"/>
                  </a:moveTo>
                  <a:cubicBezTo>
                    <a:pt x="4159" y="4277"/>
                    <a:pt x="4213" y="4224"/>
                    <a:pt x="4272" y="4177"/>
                  </a:cubicBezTo>
                  <a:cubicBezTo>
                    <a:pt x="4343" y="4118"/>
                    <a:pt x="4414" y="4076"/>
                    <a:pt x="4514" y="4088"/>
                  </a:cubicBezTo>
                  <a:cubicBezTo>
                    <a:pt x="4556" y="4094"/>
                    <a:pt x="4567" y="4147"/>
                    <a:pt x="4549" y="4183"/>
                  </a:cubicBezTo>
                  <a:cubicBezTo>
                    <a:pt x="4521" y="4254"/>
                    <a:pt x="4461" y="4301"/>
                    <a:pt x="4401" y="4355"/>
                  </a:cubicBezTo>
                  <a:cubicBezTo>
                    <a:pt x="4355" y="4396"/>
                    <a:pt x="4313" y="4448"/>
                    <a:pt x="4272" y="4484"/>
                  </a:cubicBezTo>
                  <a:cubicBezTo>
                    <a:pt x="4166" y="4573"/>
                    <a:pt x="4035" y="4448"/>
                    <a:pt x="4112" y="4336"/>
                  </a:cubicBezTo>
                  <a:close/>
                  <a:moveTo>
                    <a:pt x="3929" y="4023"/>
                  </a:moveTo>
                  <a:cubicBezTo>
                    <a:pt x="3882" y="4000"/>
                    <a:pt x="3852" y="3940"/>
                    <a:pt x="3869" y="3886"/>
                  </a:cubicBezTo>
                  <a:cubicBezTo>
                    <a:pt x="3934" y="3692"/>
                    <a:pt x="4142" y="3514"/>
                    <a:pt x="4360" y="3555"/>
                  </a:cubicBezTo>
                  <a:cubicBezTo>
                    <a:pt x="4443" y="3574"/>
                    <a:pt x="4455" y="3680"/>
                    <a:pt x="4414" y="3739"/>
                  </a:cubicBezTo>
                  <a:cubicBezTo>
                    <a:pt x="4330" y="3845"/>
                    <a:pt x="4177" y="3858"/>
                    <a:pt x="4100" y="3976"/>
                  </a:cubicBezTo>
                  <a:cubicBezTo>
                    <a:pt x="4059" y="4035"/>
                    <a:pt x="3994" y="4058"/>
                    <a:pt x="3929" y="4023"/>
                  </a:cubicBezTo>
                  <a:close/>
                  <a:moveTo>
                    <a:pt x="0" y="2005"/>
                  </a:moveTo>
                  <a:lnTo>
                    <a:pt x="0" y="1994"/>
                  </a:lnTo>
                  <a:lnTo>
                    <a:pt x="0" y="1977"/>
                  </a:lnTo>
                  <a:lnTo>
                    <a:pt x="0" y="1958"/>
                  </a:lnTo>
                  <a:lnTo>
                    <a:pt x="0" y="1947"/>
                  </a:lnTo>
                  <a:cubicBezTo>
                    <a:pt x="0" y="1934"/>
                    <a:pt x="0" y="1928"/>
                    <a:pt x="6" y="1917"/>
                  </a:cubicBezTo>
                  <a:lnTo>
                    <a:pt x="6" y="1911"/>
                  </a:lnTo>
                  <a:cubicBezTo>
                    <a:pt x="19" y="1876"/>
                    <a:pt x="41" y="1835"/>
                    <a:pt x="84" y="1816"/>
                  </a:cubicBezTo>
                  <a:cubicBezTo>
                    <a:pt x="84" y="1816"/>
                    <a:pt x="90" y="1816"/>
                    <a:pt x="90" y="1811"/>
                  </a:cubicBezTo>
                  <a:cubicBezTo>
                    <a:pt x="95" y="1811"/>
                    <a:pt x="101" y="1805"/>
                    <a:pt x="107" y="1805"/>
                  </a:cubicBezTo>
                  <a:cubicBezTo>
                    <a:pt x="148" y="1786"/>
                    <a:pt x="190" y="1781"/>
                    <a:pt x="237" y="1792"/>
                  </a:cubicBezTo>
                  <a:cubicBezTo>
                    <a:pt x="249" y="1799"/>
                    <a:pt x="267" y="1799"/>
                    <a:pt x="278" y="1805"/>
                  </a:cubicBezTo>
                  <a:cubicBezTo>
                    <a:pt x="308" y="1811"/>
                    <a:pt x="338" y="1828"/>
                    <a:pt x="355" y="1846"/>
                  </a:cubicBezTo>
                  <a:cubicBezTo>
                    <a:pt x="368" y="1857"/>
                    <a:pt x="379" y="1870"/>
                    <a:pt x="390" y="1887"/>
                  </a:cubicBezTo>
                  <a:cubicBezTo>
                    <a:pt x="420" y="1928"/>
                    <a:pt x="426" y="1994"/>
                    <a:pt x="396" y="2041"/>
                  </a:cubicBezTo>
                  <a:cubicBezTo>
                    <a:pt x="385" y="2053"/>
                    <a:pt x="373" y="2070"/>
                    <a:pt x="361" y="2083"/>
                  </a:cubicBezTo>
                  <a:cubicBezTo>
                    <a:pt x="344" y="2100"/>
                    <a:pt x="320" y="2119"/>
                    <a:pt x="284" y="2130"/>
                  </a:cubicBezTo>
                  <a:cubicBezTo>
                    <a:pt x="278" y="2136"/>
                    <a:pt x="273" y="2136"/>
                    <a:pt x="261" y="2141"/>
                  </a:cubicBezTo>
                  <a:cubicBezTo>
                    <a:pt x="254" y="2141"/>
                    <a:pt x="249" y="2141"/>
                    <a:pt x="243" y="2147"/>
                  </a:cubicBezTo>
                  <a:cubicBezTo>
                    <a:pt x="202" y="2160"/>
                    <a:pt x="160" y="2154"/>
                    <a:pt x="119" y="2141"/>
                  </a:cubicBezTo>
                  <a:cubicBezTo>
                    <a:pt x="112" y="2136"/>
                    <a:pt x="107" y="2136"/>
                    <a:pt x="101" y="2130"/>
                  </a:cubicBezTo>
                  <a:lnTo>
                    <a:pt x="95" y="2130"/>
                  </a:lnTo>
                  <a:cubicBezTo>
                    <a:pt x="54" y="2111"/>
                    <a:pt x="24" y="2076"/>
                    <a:pt x="13" y="2035"/>
                  </a:cubicBezTo>
                  <a:lnTo>
                    <a:pt x="6" y="2035"/>
                  </a:lnTo>
                  <a:cubicBezTo>
                    <a:pt x="6" y="2023"/>
                    <a:pt x="6" y="2018"/>
                    <a:pt x="0" y="2005"/>
                  </a:cubicBezTo>
                  <a:close/>
                  <a:moveTo>
                    <a:pt x="887" y="2076"/>
                  </a:moveTo>
                  <a:cubicBezTo>
                    <a:pt x="841" y="2053"/>
                    <a:pt x="841" y="1994"/>
                    <a:pt x="870" y="1958"/>
                  </a:cubicBezTo>
                  <a:cubicBezTo>
                    <a:pt x="1095" y="1674"/>
                    <a:pt x="1603" y="1792"/>
                    <a:pt x="1917" y="1816"/>
                  </a:cubicBezTo>
                  <a:cubicBezTo>
                    <a:pt x="2042" y="1828"/>
                    <a:pt x="2047" y="1994"/>
                    <a:pt x="1922" y="2012"/>
                  </a:cubicBezTo>
                  <a:cubicBezTo>
                    <a:pt x="1722" y="2041"/>
                    <a:pt x="1526" y="2083"/>
                    <a:pt x="1326" y="2106"/>
                  </a:cubicBezTo>
                  <a:cubicBezTo>
                    <a:pt x="1154" y="2124"/>
                    <a:pt x="1042" y="2154"/>
                    <a:pt x="887" y="2076"/>
                  </a:cubicBezTo>
                  <a:close/>
                  <a:moveTo>
                    <a:pt x="6869" y="2005"/>
                  </a:moveTo>
                  <a:cubicBezTo>
                    <a:pt x="6632" y="2012"/>
                    <a:pt x="6620" y="1644"/>
                    <a:pt x="6856" y="1639"/>
                  </a:cubicBezTo>
                  <a:cubicBezTo>
                    <a:pt x="7093" y="1633"/>
                    <a:pt x="7105" y="1994"/>
                    <a:pt x="6869" y="2005"/>
                  </a:cubicBezTo>
                  <a:close/>
                  <a:moveTo>
                    <a:pt x="5786" y="1982"/>
                  </a:moveTo>
                  <a:cubicBezTo>
                    <a:pt x="5679" y="1999"/>
                    <a:pt x="5556" y="2029"/>
                    <a:pt x="5466" y="1952"/>
                  </a:cubicBezTo>
                  <a:cubicBezTo>
                    <a:pt x="5425" y="1917"/>
                    <a:pt x="5472" y="1835"/>
                    <a:pt x="5507" y="1811"/>
                  </a:cubicBezTo>
                  <a:cubicBezTo>
                    <a:pt x="5567" y="1764"/>
                    <a:pt x="5662" y="1728"/>
                    <a:pt x="5739" y="1715"/>
                  </a:cubicBezTo>
                  <a:cubicBezTo>
                    <a:pt x="5933" y="1680"/>
                    <a:pt x="6135" y="1650"/>
                    <a:pt x="6324" y="1721"/>
                  </a:cubicBezTo>
                  <a:cubicBezTo>
                    <a:pt x="6449" y="1775"/>
                    <a:pt x="6378" y="1941"/>
                    <a:pt x="6271" y="1952"/>
                  </a:cubicBezTo>
                  <a:cubicBezTo>
                    <a:pt x="6111" y="1977"/>
                    <a:pt x="5946" y="1958"/>
                    <a:pt x="5786" y="1982"/>
                  </a:cubicBezTo>
                  <a:close/>
                  <a:moveTo>
                    <a:pt x="2946" y="2928"/>
                  </a:moveTo>
                  <a:lnTo>
                    <a:pt x="2946" y="2928"/>
                  </a:lnTo>
                  <a:cubicBezTo>
                    <a:pt x="3011" y="2922"/>
                    <a:pt x="3058" y="2875"/>
                    <a:pt x="3077" y="2816"/>
                  </a:cubicBezTo>
                  <a:lnTo>
                    <a:pt x="3828" y="846"/>
                  </a:lnTo>
                  <a:lnTo>
                    <a:pt x="4668" y="2674"/>
                  </a:lnTo>
                  <a:cubicBezTo>
                    <a:pt x="4721" y="2786"/>
                    <a:pt x="4827" y="2864"/>
                    <a:pt x="4928" y="2864"/>
                  </a:cubicBezTo>
                  <a:lnTo>
                    <a:pt x="6821" y="2963"/>
                  </a:lnTo>
                  <a:lnTo>
                    <a:pt x="5372" y="4301"/>
                  </a:lnTo>
                  <a:cubicBezTo>
                    <a:pt x="5313" y="4348"/>
                    <a:pt x="5307" y="4437"/>
                    <a:pt x="5330" y="4525"/>
                  </a:cubicBezTo>
                  <a:lnTo>
                    <a:pt x="5881" y="6572"/>
                  </a:lnTo>
                  <a:lnTo>
                    <a:pt x="4011" y="5519"/>
                  </a:lnTo>
                  <a:cubicBezTo>
                    <a:pt x="3934" y="5478"/>
                    <a:pt x="3858" y="5478"/>
                    <a:pt x="3811" y="5513"/>
                  </a:cubicBezTo>
                  <a:lnTo>
                    <a:pt x="2148" y="6591"/>
                  </a:lnTo>
                  <a:lnTo>
                    <a:pt x="2520" y="4721"/>
                  </a:lnTo>
                  <a:cubicBezTo>
                    <a:pt x="2544" y="4615"/>
                    <a:pt x="2485" y="4484"/>
                    <a:pt x="2384" y="4413"/>
                  </a:cubicBezTo>
                  <a:lnTo>
                    <a:pt x="846" y="31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4905;p105">
              <a:extLst>
                <a:ext uri="{FF2B5EF4-FFF2-40B4-BE49-F238E27FC236}">
                  <a16:creationId xmlns:a16="http://schemas.microsoft.com/office/drawing/2014/main" id="{67E548A0-C32B-4A0C-E936-D6EE370A81D9}"/>
                </a:ext>
              </a:extLst>
            </p:cNvPr>
            <p:cNvSpPr/>
            <p:nvPr/>
          </p:nvSpPr>
          <p:spPr>
            <a:xfrm>
              <a:off x="2587850" y="3012350"/>
              <a:ext cx="149375" cy="143625"/>
            </a:xfrm>
            <a:custGeom>
              <a:avLst/>
              <a:gdLst/>
              <a:ahLst/>
              <a:cxnLst/>
              <a:rect l="l" t="t" r="r" b="b"/>
              <a:pathLst>
                <a:path w="5975" h="5745" extrusionOk="0">
                  <a:moveTo>
                    <a:pt x="1302" y="5745"/>
                  </a:moveTo>
                  <a:lnTo>
                    <a:pt x="2965" y="4667"/>
                  </a:lnTo>
                  <a:cubicBezTo>
                    <a:pt x="3012" y="4632"/>
                    <a:pt x="3088" y="4632"/>
                    <a:pt x="3165" y="4673"/>
                  </a:cubicBezTo>
                  <a:lnTo>
                    <a:pt x="5035" y="5726"/>
                  </a:lnTo>
                  <a:lnTo>
                    <a:pt x="4484" y="3679"/>
                  </a:lnTo>
                  <a:cubicBezTo>
                    <a:pt x="4461" y="3591"/>
                    <a:pt x="4467" y="3502"/>
                    <a:pt x="4526" y="3455"/>
                  </a:cubicBezTo>
                  <a:lnTo>
                    <a:pt x="5975" y="2117"/>
                  </a:lnTo>
                  <a:lnTo>
                    <a:pt x="4082" y="2018"/>
                  </a:lnTo>
                  <a:cubicBezTo>
                    <a:pt x="3981" y="2018"/>
                    <a:pt x="3875" y="1940"/>
                    <a:pt x="3822" y="1828"/>
                  </a:cubicBezTo>
                  <a:lnTo>
                    <a:pt x="2982" y="0"/>
                  </a:lnTo>
                  <a:lnTo>
                    <a:pt x="2231" y="1970"/>
                  </a:lnTo>
                  <a:cubicBezTo>
                    <a:pt x="2212" y="2029"/>
                    <a:pt x="2165" y="2076"/>
                    <a:pt x="2100" y="2082"/>
                  </a:cubicBezTo>
                  <a:lnTo>
                    <a:pt x="0" y="2325"/>
                  </a:lnTo>
                  <a:lnTo>
                    <a:pt x="1538" y="3567"/>
                  </a:lnTo>
                  <a:cubicBezTo>
                    <a:pt x="1639" y="3638"/>
                    <a:pt x="1698" y="3769"/>
                    <a:pt x="1674" y="3875"/>
                  </a:cubicBezTo>
                  <a:close/>
                  <a:moveTo>
                    <a:pt x="3023" y="3040"/>
                  </a:moveTo>
                  <a:cubicBezTo>
                    <a:pt x="3088" y="2846"/>
                    <a:pt x="3296" y="2668"/>
                    <a:pt x="3514" y="2709"/>
                  </a:cubicBezTo>
                  <a:cubicBezTo>
                    <a:pt x="3597" y="2728"/>
                    <a:pt x="3609" y="2834"/>
                    <a:pt x="3568" y="2893"/>
                  </a:cubicBezTo>
                  <a:cubicBezTo>
                    <a:pt x="3484" y="2999"/>
                    <a:pt x="3331" y="3012"/>
                    <a:pt x="3254" y="3130"/>
                  </a:cubicBezTo>
                  <a:cubicBezTo>
                    <a:pt x="3213" y="3189"/>
                    <a:pt x="3148" y="3212"/>
                    <a:pt x="3083" y="3177"/>
                  </a:cubicBezTo>
                  <a:cubicBezTo>
                    <a:pt x="3036" y="3154"/>
                    <a:pt x="3006" y="3094"/>
                    <a:pt x="3023" y="3040"/>
                  </a:cubicBezTo>
                  <a:close/>
                  <a:moveTo>
                    <a:pt x="3266" y="3490"/>
                  </a:moveTo>
                  <a:cubicBezTo>
                    <a:pt x="3313" y="3431"/>
                    <a:pt x="3367" y="3378"/>
                    <a:pt x="3426" y="3331"/>
                  </a:cubicBezTo>
                  <a:cubicBezTo>
                    <a:pt x="3497" y="3272"/>
                    <a:pt x="3568" y="3230"/>
                    <a:pt x="3668" y="3242"/>
                  </a:cubicBezTo>
                  <a:cubicBezTo>
                    <a:pt x="3710" y="3248"/>
                    <a:pt x="3721" y="3301"/>
                    <a:pt x="3703" y="3337"/>
                  </a:cubicBezTo>
                  <a:cubicBezTo>
                    <a:pt x="3675" y="3408"/>
                    <a:pt x="3615" y="3455"/>
                    <a:pt x="3555" y="3509"/>
                  </a:cubicBezTo>
                  <a:cubicBezTo>
                    <a:pt x="3509" y="3550"/>
                    <a:pt x="3467" y="3602"/>
                    <a:pt x="3426" y="3638"/>
                  </a:cubicBezTo>
                  <a:cubicBezTo>
                    <a:pt x="3320" y="3727"/>
                    <a:pt x="3189" y="3602"/>
                    <a:pt x="3266" y="3490"/>
                  </a:cubicBezTo>
                  <a:close/>
                  <a:moveTo>
                    <a:pt x="3544" y="4124"/>
                  </a:moveTo>
                  <a:cubicBezTo>
                    <a:pt x="3544" y="4053"/>
                    <a:pt x="3604" y="3987"/>
                    <a:pt x="3675" y="3987"/>
                  </a:cubicBezTo>
                  <a:cubicBezTo>
                    <a:pt x="3721" y="3982"/>
                    <a:pt x="3763" y="3982"/>
                    <a:pt x="3810" y="3993"/>
                  </a:cubicBezTo>
                  <a:cubicBezTo>
                    <a:pt x="3929" y="4028"/>
                    <a:pt x="3934" y="4194"/>
                    <a:pt x="3817" y="4236"/>
                  </a:cubicBezTo>
                  <a:cubicBezTo>
                    <a:pt x="3774" y="4247"/>
                    <a:pt x="3727" y="4247"/>
                    <a:pt x="3680" y="4247"/>
                  </a:cubicBezTo>
                  <a:cubicBezTo>
                    <a:pt x="3609" y="4254"/>
                    <a:pt x="3550" y="4194"/>
                    <a:pt x="3544" y="4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4906;p105">
              <a:extLst>
                <a:ext uri="{FF2B5EF4-FFF2-40B4-BE49-F238E27FC236}">
                  <a16:creationId xmlns:a16="http://schemas.microsoft.com/office/drawing/2014/main" id="{BEC495EC-ECA5-616C-8D1B-BA5654E2F18D}"/>
                </a:ext>
              </a:extLst>
            </p:cNvPr>
            <p:cNvSpPr/>
            <p:nvPr/>
          </p:nvSpPr>
          <p:spPr>
            <a:xfrm>
              <a:off x="2620400" y="3062775"/>
              <a:ext cx="116825" cy="93200"/>
            </a:xfrm>
            <a:custGeom>
              <a:avLst/>
              <a:gdLst/>
              <a:ahLst/>
              <a:cxnLst/>
              <a:rect l="l" t="t" r="r" b="b"/>
              <a:pathLst>
                <a:path w="4673" h="3728" extrusionOk="0">
                  <a:moveTo>
                    <a:pt x="4673" y="100"/>
                  </a:moveTo>
                  <a:lnTo>
                    <a:pt x="2804" y="1"/>
                  </a:lnTo>
                  <a:cubicBezTo>
                    <a:pt x="2668" y="266"/>
                    <a:pt x="2485" y="509"/>
                    <a:pt x="2266" y="728"/>
                  </a:cubicBezTo>
                  <a:cubicBezTo>
                    <a:pt x="2302" y="763"/>
                    <a:pt x="2295" y="829"/>
                    <a:pt x="2266" y="876"/>
                  </a:cubicBezTo>
                  <a:cubicBezTo>
                    <a:pt x="2182" y="982"/>
                    <a:pt x="2029" y="995"/>
                    <a:pt x="1952" y="1113"/>
                  </a:cubicBezTo>
                  <a:cubicBezTo>
                    <a:pt x="1911" y="1172"/>
                    <a:pt x="1846" y="1195"/>
                    <a:pt x="1781" y="1160"/>
                  </a:cubicBezTo>
                  <a:cubicBezTo>
                    <a:pt x="1769" y="1160"/>
                    <a:pt x="1762" y="1148"/>
                    <a:pt x="1751" y="1142"/>
                  </a:cubicBezTo>
                  <a:cubicBezTo>
                    <a:pt x="1349" y="1408"/>
                    <a:pt x="875" y="1604"/>
                    <a:pt x="355" y="1698"/>
                  </a:cubicBezTo>
                  <a:cubicBezTo>
                    <a:pt x="378" y="1752"/>
                    <a:pt x="385" y="1804"/>
                    <a:pt x="372" y="1858"/>
                  </a:cubicBezTo>
                  <a:lnTo>
                    <a:pt x="0" y="3728"/>
                  </a:lnTo>
                  <a:lnTo>
                    <a:pt x="1663" y="2650"/>
                  </a:lnTo>
                  <a:cubicBezTo>
                    <a:pt x="1710" y="2615"/>
                    <a:pt x="1786" y="2615"/>
                    <a:pt x="1863" y="2656"/>
                  </a:cubicBezTo>
                  <a:lnTo>
                    <a:pt x="3733" y="3709"/>
                  </a:lnTo>
                  <a:lnTo>
                    <a:pt x="3182" y="1662"/>
                  </a:lnTo>
                  <a:cubicBezTo>
                    <a:pt x="3159" y="1574"/>
                    <a:pt x="3165" y="1485"/>
                    <a:pt x="3224" y="1438"/>
                  </a:cubicBezTo>
                  <a:close/>
                  <a:moveTo>
                    <a:pt x="2124" y="1314"/>
                  </a:moveTo>
                  <a:cubicBezTo>
                    <a:pt x="2195" y="1255"/>
                    <a:pt x="2266" y="1213"/>
                    <a:pt x="2366" y="1225"/>
                  </a:cubicBezTo>
                  <a:cubicBezTo>
                    <a:pt x="2408" y="1231"/>
                    <a:pt x="2419" y="1284"/>
                    <a:pt x="2401" y="1320"/>
                  </a:cubicBezTo>
                  <a:cubicBezTo>
                    <a:pt x="2373" y="1391"/>
                    <a:pt x="2313" y="1438"/>
                    <a:pt x="2253" y="1492"/>
                  </a:cubicBezTo>
                  <a:cubicBezTo>
                    <a:pt x="2207" y="1533"/>
                    <a:pt x="2165" y="1585"/>
                    <a:pt x="2124" y="1621"/>
                  </a:cubicBezTo>
                  <a:cubicBezTo>
                    <a:pt x="2018" y="1710"/>
                    <a:pt x="1887" y="1585"/>
                    <a:pt x="1964" y="1473"/>
                  </a:cubicBezTo>
                  <a:cubicBezTo>
                    <a:pt x="2011" y="1414"/>
                    <a:pt x="2065" y="1361"/>
                    <a:pt x="2124" y="1314"/>
                  </a:cubicBezTo>
                  <a:close/>
                  <a:moveTo>
                    <a:pt x="2242" y="2107"/>
                  </a:moveTo>
                  <a:cubicBezTo>
                    <a:pt x="2242" y="2036"/>
                    <a:pt x="2302" y="1970"/>
                    <a:pt x="2373" y="1970"/>
                  </a:cubicBezTo>
                  <a:cubicBezTo>
                    <a:pt x="2419" y="1965"/>
                    <a:pt x="2461" y="1965"/>
                    <a:pt x="2508" y="1976"/>
                  </a:cubicBezTo>
                  <a:cubicBezTo>
                    <a:pt x="2627" y="2011"/>
                    <a:pt x="2632" y="2177"/>
                    <a:pt x="2515" y="2219"/>
                  </a:cubicBezTo>
                  <a:cubicBezTo>
                    <a:pt x="2472" y="2230"/>
                    <a:pt x="2425" y="2230"/>
                    <a:pt x="2378" y="2230"/>
                  </a:cubicBezTo>
                  <a:cubicBezTo>
                    <a:pt x="2307" y="2237"/>
                    <a:pt x="2248" y="2177"/>
                    <a:pt x="2242" y="2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2" name="Google Shape;4907;p105">
            <a:extLst>
              <a:ext uri="{FF2B5EF4-FFF2-40B4-BE49-F238E27FC236}">
                <a16:creationId xmlns:a16="http://schemas.microsoft.com/office/drawing/2014/main" id="{626C44CF-366F-BE3F-AE20-A130E8E11F69}"/>
              </a:ext>
            </a:extLst>
          </p:cNvPr>
          <p:cNvGrpSpPr/>
          <p:nvPr/>
        </p:nvGrpSpPr>
        <p:grpSpPr>
          <a:xfrm>
            <a:off x="8243865" y="2506562"/>
            <a:ext cx="191825" cy="185325"/>
            <a:chOff x="2566700" y="2991200"/>
            <a:chExt cx="191825" cy="185325"/>
          </a:xfrm>
        </p:grpSpPr>
        <p:sp>
          <p:nvSpPr>
            <p:cNvPr id="3223" name="Google Shape;4908;p105">
              <a:extLst>
                <a:ext uri="{FF2B5EF4-FFF2-40B4-BE49-F238E27FC236}">
                  <a16:creationId xmlns:a16="http://schemas.microsoft.com/office/drawing/2014/main" id="{E996F569-E288-51A0-B597-8289AF4C54CF}"/>
                </a:ext>
              </a:extLst>
            </p:cNvPr>
            <p:cNvSpPr/>
            <p:nvPr/>
          </p:nvSpPr>
          <p:spPr>
            <a:xfrm>
              <a:off x="2566700" y="2991200"/>
              <a:ext cx="191825" cy="185325"/>
            </a:xfrm>
            <a:custGeom>
              <a:avLst/>
              <a:gdLst/>
              <a:ahLst/>
              <a:cxnLst/>
              <a:rect l="l" t="t" r="r" b="b"/>
              <a:pathLst>
                <a:path w="7673" h="7413" extrusionOk="0">
                  <a:moveTo>
                    <a:pt x="101" y="2821"/>
                  </a:moveTo>
                  <a:cubicBezTo>
                    <a:pt x="48" y="2922"/>
                    <a:pt x="95" y="3070"/>
                    <a:pt x="207" y="3159"/>
                  </a:cubicBezTo>
                  <a:lnTo>
                    <a:pt x="2053" y="4656"/>
                  </a:lnTo>
                  <a:lnTo>
                    <a:pt x="1580" y="7022"/>
                  </a:lnTo>
                  <a:cubicBezTo>
                    <a:pt x="1562" y="7088"/>
                    <a:pt x="1586" y="7170"/>
                    <a:pt x="1633" y="7241"/>
                  </a:cubicBezTo>
                  <a:cubicBezTo>
                    <a:pt x="1717" y="7365"/>
                    <a:pt x="1859" y="7413"/>
                    <a:pt x="1947" y="7353"/>
                  </a:cubicBezTo>
                  <a:lnTo>
                    <a:pt x="4024" y="6005"/>
                  </a:lnTo>
                  <a:lnTo>
                    <a:pt x="6159" y="7206"/>
                  </a:lnTo>
                  <a:cubicBezTo>
                    <a:pt x="6195" y="7230"/>
                    <a:pt x="6236" y="7235"/>
                    <a:pt x="6271" y="7235"/>
                  </a:cubicBezTo>
                  <a:cubicBezTo>
                    <a:pt x="6389" y="7235"/>
                    <a:pt x="6454" y="7129"/>
                    <a:pt x="6419" y="6993"/>
                  </a:cubicBezTo>
                  <a:lnTo>
                    <a:pt x="5786" y="4639"/>
                  </a:lnTo>
                  <a:lnTo>
                    <a:pt x="7609" y="2958"/>
                  </a:lnTo>
                  <a:cubicBezTo>
                    <a:pt x="7650" y="2917"/>
                    <a:pt x="7673" y="2851"/>
                    <a:pt x="7655" y="2769"/>
                  </a:cubicBezTo>
                  <a:cubicBezTo>
                    <a:pt x="7626" y="2633"/>
                    <a:pt x="7502" y="2520"/>
                    <a:pt x="7383" y="2515"/>
                  </a:cubicBezTo>
                  <a:lnTo>
                    <a:pt x="4969" y="2390"/>
                  </a:lnTo>
                  <a:lnTo>
                    <a:pt x="3981" y="225"/>
                  </a:lnTo>
                  <a:cubicBezTo>
                    <a:pt x="3953" y="172"/>
                    <a:pt x="3910" y="118"/>
                    <a:pt x="3863" y="83"/>
                  </a:cubicBezTo>
                  <a:cubicBezTo>
                    <a:pt x="3745" y="0"/>
                    <a:pt x="3620" y="24"/>
                    <a:pt x="3579" y="131"/>
                  </a:cubicBezTo>
                  <a:lnTo>
                    <a:pt x="2686" y="2455"/>
                  </a:lnTo>
                  <a:lnTo>
                    <a:pt x="213" y="2739"/>
                  </a:lnTo>
                  <a:cubicBezTo>
                    <a:pt x="166" y="2745"/>
                    <a:pt x="125" y="2775"/>
                    <a:pt x="101" y="2821"/>
                  </a:cubicBezTo>
                  <a:close/>
                  <a:moveTo>
                    <a:pt x="4521" y="4833"/>
                  </a:moveTo>
                  <a:cubicBezTo>
                    <a:pt x="4567" y="4828"/>
                    <a:pt x="4609" y="4828"/>
                    <a:pt x="4656" y="4839"/>
                  </a:cubicBezTo>
                  <a:cubicBezTo>
                    <a:pt x="4775" y="4874"/>
                    <a:pt x="4780" y="5040"/>
                    <a:pt x="4663" y="5082"/>
                  </a:cubicBezTo>
                  <a:cubicBezTo>
                    <a:pt x="4620" y="5093"/>
                    <a:pt x="4573" y="5093"/>
                    <a:pt x="4526" y="5093"/>
                  </a:cubicBezTo>
                  <a:cubicBezTo>
                    <a:pt x="4455" y="5100"/>
                    <a:pt x="4396" y="5040"/>
                    <a:pt x="4390" y="4970"/>
                  </a:cubicBezTo>
                  <a:cubicBezTo>
                    <a:pt x="4390" y="4899"/>
                    <a:pt x="4450" y="4833"/>
                    <a:pt x="4521" y="4833"/>
                  </a:cubicBezTo>
                  <a:close/>
                  <a:moveTo>
                    <a:pt x="4112" y="4336"/>
                  </a:moveTo>
                  <a:cubicBezTo>
                    <a:pt x="4159" y="4277"/>
                    <a:pt x="4213" y="4224"/>
                    <a:pt x="4272" y="4177"/>
                  </a:cubicBezTo>
                  <a:cubicBezTo>
                    <a:pt x="4343" y="4118"/>
                    <a:pt x="4414" y="4076"/>
                    <a:pt x="4514" y="4088"/>
                  </a:cubicBezTo>
                  <a:cubicBezTo>
                    <a:pt x="4556" y="4094"/>
                    <a:pt x="4567" y="4147"/>
                    <a:pt x="4549" y="4183"/>
                  </a:cubicBezTo>
                  <a:cubicBezTo>
                    <a:pt x="4521" y="4254"/>
                    <a:pt x="4461" y="4301"/>
                    <a:pt x="4401" y="4355"/>
                  </a:cubicBezTo>
                  <a:cubicBezTo>
                    <a:pt x="4355" y="4396"/>
                    <a:pt x="4313" y="4448"/>
                    <a:pt x="4272" y="4484"/>
                  </a:cubicBezTo>
                  <a:cubicBezTo>
                    <a:pt x="4166" y="4573"/>
                    <a:pt x="4035" y="4448"/>
                    <a:pt x="4112" y="4336"/>
                  </a:cubicBezTo>
                  <a:close/>
                  <a:moveTo>
                    <a:pt x="3929" y="4023"/>
                  </a:moveTo>
                  <a:cubicBezTo>
                    <a:pt x="3882" y="4000"/>
                    <a:pt x="3852" y="3940"/>
                    <a:pt x="3869" y="3886"/>
                  </a:cubicBezTo>
                  <a:cubicBezTo>
                    <a:pt x="3934" y="3692"/>
                    <a:pt x="4142" y="3514"/>
                    <a:pt x="4360" y="3555"/>
                  </a:cubicBezTo>
                  <a:cubicBezTo>
                    <a:pt x="4443" y="3574"/>
                    <a:pt x="4455" y="3680"/>
                    <a:pt x="4414" y="3739"/>
                  </a:cubicBezTo>
                  <a:cubicBezTo>
                    <a:pt x="4330" y="3845"/>
                    <a:pt x="4177" y="3858"/>
                    <a:pt x="4100" y="3976"/>
                  </a:cubicBezTo>
                  <a:cubicBezTo>
                    <a:pt x="4059" y="4035"/>
                    <a:pt x="3994" y="4058"/>
                    <a:pt x="3929" y="4023"/>
                  </a:cubicBezTo>
                  <a:close/>
                  <a:moveTo>
                    <a:pt x="0" y="2005"/>
                  </a:moveTo>
                  <a:lnTo>
                    <a:pt x="0" y="1994"/>
                  </a:lnTo>
                  <a:lnTo>
                    <a:pt x="0" y="1977"/>
                  </a:lnTo>
                  <a:lnTo>
                    <a:pt x="0" y="1958"/>
                  </a:lnTo>
                  <a:lnTo>
                    <a:pt x="0" y="1947"/>
                  </a:lnTo>
                  <a:cubicBezTo>
                    <a:pt x="0" y="1934"/>
                    <a:pt x="0" y="1928"/>
                    <a:pt x="6" y="1917"/>
                  </a:cubicBezTo>
                  <a:lnTo>
                    <a:pt x="6" y="1911"/>
                  </a:lnTo>
                  <a:cubicBezTo>
                    <a:pt x="19" y="1876"/>
                    <a:pt x="41" y="1835"/>
                    <a:pt x="84" y="1816"/>
                  </a:cubicBezTo>
                  <a:cubicBezTo>
                    <a:pt x="84" y="1816"/>
                    <a:pt x="90" y="1816"/>
                    <a:pt x="90" y="1811"/>
                  </a:cubicBezTo>
                  <a:cubicBezTo>
                    <a:pt x="95" y="1811"/>
                    <a:pt x="101" y="1805"/>
                    <a:pt x="107" y="1805"/>
                  </a:cubicBezTo>
                  <a:cubicBezTo>
                    <a:pt x="148" y="1786"/>
                    <a:pt x="190" y="1781"/>
                    <a:pt x="237" y="1792"/>
                  </a:cubicBezTo>
                  <a:cubicBezTo>
                    <a:pt x="249" y="1799"/>
                    <a:pt x="267" y="1799"/>
                    <a:pt x="278" y="1805"/>
                  </a:cubicBezTo>
                  <a:cubicBezTo>
                    <a:pt x="308" y="1811"/>
                    <a:pt x="338" y="1828"/>
                    <a:pt x="355" y="1846"/>
                  </a:cubicBezTo>
                  <a:cubicBezTo>
                    <a:pt x="368" y="1857"/>
                    <a:pt x="379" y="1870"/>
                    <a:pt x="390" y="1887"/>
                  </a:cubicBezTo>
                  <a:cubicBezTo>
                    <a:pt x="420" y="1928"/>
                    <a:pt x="426" y="1994"/>
                    <a:pt x="396" y="2041"/>
                  </a:cubicBezTo>
                  <a:cubicBezTo>
                    <a:pt x="385" y="2053"/>
                    <a:pt x="373" y="2070"/>
                    <a:pt x="361" y="2083"/>
                  </a:cubicBezTo>
                  <a:cubicBezTo>
                    <a:pt x="344" y="2100"/>
                    <a:pt x="320" y="2119"/>
                    <a:pt x="284" y="2130"/>
                  </a:cubicBezTo>
                  <a:cubicBezTo>
                    <a:pt x="278" y="2136"/>
                    <a:pt x="273" y="2136"/>
                    <a:pt x="261" y="2141"/>
                  </a:cubicBezTo>
                  <a:cubicBezTo>
                    <a:pt x="254" y="2141"/>
                    <a:pt x="249" y="2141"/>
                    <a:pt x="243" y="2147"/>
                  </a:cubicBezTo>
                  <a:cubicBezTo>
                    <a:pt x="202" y="2160"/>
                    <a:pt x="160" y="2154"/>
                    <a:pt x="119" y="2141"/>
                  </a:cubicBezTo>
                  <a:cubicBezTo>
                    <a:pt x="112" y="2136"/>
                    <a:pt x="107" y="2136"/>
                    <a:pt x="101" y="2130"/>
                  </a:cubicBezTo>
                  <a:lnTo>
                    <a:pt x="95" y="2130"/>
                  </a:lnTo>
                  <a:cubicBezTo>
                    <a:pt x="54" y="2111"/>
                    <a:pt x="24" y="2076"/>
                    <a:pt x="13" y="2035"/>
                  </a:cubicBezTo>
                  <a:lnTo>
                    <a:pt x="6" y="2035"/>
                  </a:lnTo>
                  <a:cubicBezTo>
                    <a:pt x="6" y="2023"/>
                    <a:pt x="6" y="2018"/>
                    <a:pt x="0" y="2005"/>
                  </a:cubicBezTo>
                  <a:close/>
                  <a:moveTo>
                    <a:pt x="887" y="2076"/>
                  </a:moveTo>
                  <a:cubicBezTo>
                    <a:pt x="841" y="2053"/>
                    <a:pt x="841" y="1994"/>
                    <a:pt x="870" y="1958"/>
                  </a:cubicBezTo>
                  <a:cubicBezTo>
                    <a:pt x="1095" y="1674"/>
                    <a:pt x="1603" y="1792"/>
                    <a:pt x="1917" y="1816"/>
                  </a:cubicBezTo>
                  <a:cubicBezTo>
                    <a:pt x="2042" y="1828"/>
                    <a:pt x="2047" y="1994"/>
                    <a:pt x="1922" y="2012"/>
                  </a:cubicBezTo>
                  <a:cubicBezTo>
                    <a:pt x="1722" y="2041"/>
                    <a:pt x="1526" y="2083"/>
                    <a:pt x="1326" y="2106"/>
                  </a:cubicBezTo>
                  <a:cubicBezTo>
                    <a:pt x="1154" y="2124"/>
                    <a:pt x="1042" y="2154"/>
                    <a:pt x="887" y="2076"/>
                  </a:cubicBezTo>
                  <a:close/>
                  <a:moveTo>
                    <a:pt x="6869" y="2005"/>
                  </a:moveTo>
                  <a:cubicBezTo>
                    <a:pt x="6632" y="2012"/>
                    <a:pt x="6620" y="1644"/>
                    <a:pt x="6856" y="1639"/>
                  </a:cubicBezTo>
                  <a:cubicBezTo>
                    <a:pt x="7093" y="1633"/>
                    <a:pt x="7105" y="1994"/>
                    <a:pt x="6869" y="2005"/>
                  </a:cubicBezTo>
                  <a:close/>
                  <a:moveTo>
                    <a:pt x="5786" y="1982"/>
                  </a:moveTo>
                  <a:cubicBezTo>
                    <a:pt x="5679" y="1999"/>
                    <a:pt x="5556" y="2029"/>
                    <a:pt x="5466" y="1952"/>
                  </a:cubicBezTo>
                  <a:cubicBezTo>
                    <a:pt x="5425" y="1917"/>
                    <a:pt x="5472" y="1835"/>
                    <a:pt x="5507" y="1811"/>
                  </a:cubicBezTo>
                  <a:cubicBezTo>
                    <a:pt x="5567" y="1764"/>
                    <a:pt x="5662" y="1728"/>
                    <a:pt x="5739" y="1715"/>
                  </a:cubicBezTo>
                  <a:cubicBezTo>
                    <a:pt x="5933" y="1680"/>
                    <a:pt x="6135" y="1650"/>
                    <a:pt x="6324" y="1721"/>
                  </a:cubicBezTo>
                  <a:cubicBezTo>
                    <a:pt x="6449" y="1775"/>
                    <a:pt x="6378" y="1941"/>
                    <a:pt x="6271" y="1952"/>
                  </a:cubicBezTo>
                  <a:cubicBezTo>
                    <a:pt x="6111" y="1977"/>
                    <a:pt x="5946" y="1958"/>
                    <a:pt x="5786" y="1982"/>
                  </a:cubicBezTo>
                  <a:close/>
                  <a:moveTo>
                    <a:pt x="2946" y="2928"/>
                  </a:moveTo>
                  <a:lnTo>
                    <a:pt x="2946" y="2928"/>
                  </a:lnTo>
                  <a:cubicBezTo>
                    <a:pt x="3011" y="2922"/>
                    <a:pt x="3058" y="2875"/>
                    <a:pt x="3077" y="2816"/>
                  </a:cubicBezTo>
                  <a:lnTo>
                    <a:pt x="3828" y="846"/>
                  </a:lnTo>
                  <a:lnTo>
                    <a:pt x="4668" y="2674"/>
                  </a:lnTo>
                  <a:cubicBezTo>
                    <a:pt x="4721" y="2786"/>
                    <a:pt x="4827" y="2864"/>
                    <a:pt x="4928" y="2864"/>
                  </a:cubicBezTo>
                  <a:lnTo>
                    <a:pt x="6821" y="2963"/>
                  </a:lnTo>
                  <a:lnTo>
                    <a:pt x="5372" y="4301"/>
                  </a:lnTo>
                  <a:cubicBezTo>
                    <a:pt x="5313" y="4348"/>
                    <a:pt x="5307" y="4437"/>
                    <a:pt x="5330" y="4525"/>
                  </a:cubicBezTo>
                  <a:lnTo>
                    <a:pt x="5881" y="6572"/>
                  </a:lnTo>
                  <a:lnTo>
                    <a:pt x="4011" y="5519"/>
                  </a:lnTo>
                  <a:cubicBezTo>
                    <a:pt x="3934" y="5478"/>
                    <a:pt x="3858" y="5478"/>
                    <a:pt x="3811" y="5513"/>
                  </a:cubicBezTo>
                  <a:lnTo>
                    <a:pt x="2148" y="6591"/>
                  </a:lnTo>
                  <a:lnTo>
                    <a:pt x="2520" y="4721"/>
                  </a:lnTo>
                  <a:cubicBezTo>
                    <a:pt x="2544" y="4615"/>
                    <a:pt x="2485" y="4484"/>
                    <a:pt x="2384" y="4413"/>
                  </a:cubicBezTo>
                  <a:lnTo>
                    <a:pt x="846" y="31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4909;p105">
              <a:extLst>
                <a:ext uri="{FF2B5EF4-FFF2-40B4-BE49-F238E27FC236}">
                  <a16:creationId xmlns:a16="http://schemas.microsoft.com/office/drawing/2014/main" id="{499980E1-FC33-F4FD-89CA-A528342AA9FE}"/>
                </a:ext>
              </a:extLst>
            </p:cNvPr>
            <p:cNvSpPr/>
            <p:nvPr/>
          </p:nvSpPr>
          <p:spPr>
            <a:xfrm>
              <a:off x="2587850" y="3012350"/>
              <a:ext cx="149375" cy="143625"/>
            </a:xfrm>
            <a:custGeom>
              <a:avLst/>
              <a:gdLst/>
              <a:ahLst/>
              <a:cxnLst/>
              <a:rect l="l" t="t" r="r" b="b"/>
              <a:pathLst>
                <a:path w="5975" h="5745" extrusionOk="0">
                  <a:moveTo>
                    <a:pt x="1302" y="5745"/>
                  </a:moveTo>
                  <a:lnTo>
                    <a:pt x="2965" y="4667"/>
                  </a:lnTo>
                  <a:cubicBezTo>
                    <a:pt x="3012" y="4632"/>
                    <a:pt x="3088" y="4632"/>
                    <a:pt x="3165" y="4673"/>
                  </a:cubicBezTo>
                  <a:lnTo>
                    <a:pt x="5035" y="5726"/>
                  </a:lnTo>
                  <a:lnTo>
                    <a:pt x="4484" y="3679"/>
                  </a:lnTo>
                  <a:cubicBezTo>
                    <a:pt x="4461" y="3591"/>
                    <a:pt x="4467" y="3502"/>
                    <a:pt x="4526" y="3455"/>
                  </a:cubicBezTo>
                  <a:lnTo>
                    <a:pt x="5975" y="2117"/>
                  </a:lnTo>
                  <a:lnTo>
                    <a:pt x="4082" y="2018"/>
                  </a:lnTo>
                  <a:cubicBezTo>
                    <a:pt x="3981" y="2018"/>
                    <a:pt x="3875" y="1940"/>
                    <a:pt x="3822" y="1828"/>
                  </a:cubicBezTo>
                  <a:lnTo>
                    <a:pt x="2982" y="0"/>
                  </a:lnTo>
                  <a:lnTo>
                    <a:pt x="2231" y="1970"/>
                  </a:lnTo>
                  <a:cubicBezTo>
                    <a:pt x="2212" y="2029"/>
                    <a:pt x="2165" y="2076"/>
                    <a:pt x="2100" y="2082"/>
                  </a:cubicBezTo>
                  <a:lnTo>
                    <a:pt x="0" y="2325"/>
                  </a:lnTo>
                  <a:lnTo>
                    <a:pt x="1538" y="3567"/>
                  </a:lnTo>
                  <a:cubicBezTo>
                    <a:pt x="1639" y="3638"/>
                    <a:pt x="1698" y="3769"/>
                    <a:pt x="1674" y="3875"/>
                  </a:cubicBezTo>
                  <a:close/>
                  <a:moveTo>
                    <a:pt x="3023" y="3040"/>
                  </a:moveTo>
                  <a:cubicBezTo>
                    <a:pt x="3088" y="2846"/>
                    <a:pt x="3296" y="2668"/>
                    <a:pt x="3514" y="2709"/>
                  </a:cubicBezTo>
                  <a:cubicBezTo>
                    <a:pt x="3597" y="2728"/>
                    <a:pt x="3609" y="2834"/>
                    <a:pt x="3568" y="2893"/>
                  </a:cubicBezTo>
                  <a:cubicBezTo>
                    <a:pt x="3484" y="2999"/>
                    <a:pt x="3331" y="3012"/>
                    <a:pt x="3254" y="3130"/>
                  </a:cubicBezTo>
                  <a:cubicBezTo>
                    <a:pt x="3213" y="3189"/>
                    <a:pt x="3148" y="3212"/>
                    <a:pt x="3083" y="3177"/>
                  </a:cubicBezTo>
                  <a:cubicBezTo>
                    <a:pt x="3036" y="3154"/>
                    <a:pt x="3006" y="3094"/>
                    <a:pt x="3023" y="3040"/>
                  </a:cubicBezTo>
                  <a:close/>
                  <a:moveTo>
                    <a:pt x="3266" y="3490"/>
                  </a:moveTo>
                  <a:cubicBezTo>
                    <a:pt x="3313" y="3431"/>
                    <a:pt x="3367" y="3378"/>
                    <a:pt x="3426" y="3331"/>
                  </a:cubicBezTo>
                  <a:cubicBezTo>
                    <a:pt x="3497" y="3272"/>
                    <a:pt x="3568" y="3230"/>
                    <a:pt x="3668" y="3242"/>
                  </a:cubicBezTo>
                  <a:cubicBezTo>
                    <a:pt x="3710" y="3248"/>
                    <a:pt x="3721" y="3301"/>
                    <a:pt x="3703" y="3337"/>
                  </a:cubicBezTo>
                  <a:cubicBezTo>
                    <a:pt x="3675" y="3408"/>
                    <a:pt x="3615" y="3455"/>
                    <a:pt x="3555" y="3509"/>
                  </a:cubicBezTo>
                  <a:cubicBezTo>
                    <a:pt x="3509" y="3550"/>
                    <a:pt x="3467" y="3602"/>
                    <a:pt x="3426" y="3638"/>
                  </a:cubicBezTo>
                  <a:cubicBezTo>
                    <a:pt x="3320" y="3727"/>
                    <a:pt x="3189" y="3602"/>
                    <a:pt x="3266" y="3490"/>
                  </a:cubicBezTo>
                  <a:close/>
                  <a:moveTo>
                    <a:pt x="3544" y="4124"/>
                  </a:moveTo>
                  <a:cubicBezTo>
                    <a:pt x="3544" y="4053"/>
                    <a:pt x="3604" y="3987"/>
                    <a:pt x="3675" y="3987"/>
                  </a:cubicBezTo>
                  <a:cubicBezTo>
                    <a:pt x="3721" y="3982"/>
                    <a:pt x="3763" y="3982"/>
                    <a:pt x="3810" y="3993"/>
                  </a:cubicBezTo>
                  <a:cubicBezTo>
                    <a:pt x="3929" y="4028"/>
                    <a:pt x="3934" y="4194"/>
                    <a:pt x="3817" y="4236"/>
                  </a:cubicBezTo>
                  <a:cubicBezTo>
                    <a:pt x="3774" y="4247"/>
                    <a:pt x="3727" y="4247"/>
                    <a:pt x="3680" y="4247"/>
                  </a:cubicBezTo>
                  <a:cubicBezTo>
                    <a:pt x="3609" y="4254"/>
                    <a:pt x="3550" y="4194"/>
                    <a:pt x="3544" y="4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4910;p105">
              <a:extLst>
                <a:ext uri="{FF2B5EF4-FFF2-40B4-BE49-F238E27FC236}">
                  <a16:creationId xmlns:a16="http://schemas.microsoft.com/office/drawing/2014/main" id="{7B9F41F3-2F17-E22B-72DB-62F098F1E6C8}"/>
                </a:ext>
              </a:extLst>
            </p:cNvPr>
            <p:cNvSpPr/>
            <p:nvPr/>
          </p:nvSpPr>
          <p:spPr>
            <a:xfrm>
              <a:off x="2620400" y="3062775"/>
              <a:ext cx="116825" cy="93200"/>
            </a:xfrm>
            <a:custGeom>
              <a:avLst/>
              <a:gdLst/>
              <a:ahLst/>
              <a:cxnLst/>
              <a:rect l="l" t="t" r="r" b="b"/>
              <a:pathLst>
                <a:path w="4673" h="3728" extrusionOk="0">
                  <a:moveTo>
                    <a:pt x="4673" y="100"/>
                  </a:moveTo>
                  <a:lnTo>
                    <a:pt x="2804" y="1"/>
                  </a:lnTo>
                  <a:cubicBezTo>
                    <a:pt x="2668" y="266"/>
                    <a:pt x="2485" y="509"/>
                    <a:pt x="2266" y="728"/>
                  </a:cubicBezTo>
                  <a:cubicBezTo>
                    <a:pt x="2302" y="763"/>
                    <a:pt x="2295" y="829"/>
                    <a:pt x="2266" y="876"/>
                  </a:cubicBezTo>
                  <a:cubicBezTo>
                    <a:pt x="2182" y="982"/>
                    <a:pt x="2029" y="995"/>
                    <a:pt x="1952" y="1113"/>
                  </a:cubicBezTo>
                  <a:cubicBezTo>
                    <a:pt x="1911" y="1172"/>
                    <a:pt x="1846" y="1195"/>
                    <a:pt x="1781" y="1160"/>
                  </a:cubicBezTo>
                  <a:cubicBezTo>
                    <a:pt x="1769" y="1160"/>
                    <a:pt x="1762" y="1148"/>
                    <a:pt x="1751" y="1142"/>
                  </a:cubicBezTo>
                  <a:cubicBezTo>
                    <a:pt x="1349" y="1408"/>
                    <a:pt x="875" y="1604"/>
                    <a:pt x="355" y="1698"/>
                  </a:cubicBezTo>
                  <a:cubicBezTo>
                    <a:pt x="378" y="1752"/>
                    <a:pt x="385" y="1804"/>
                    <a:pt x="372" y="1858"/>
                  </a:cubicBezTo>
                  <a:lnTo>
                    <a:pt x="0" y="3728"/>
                  </a:lnTo>
                  <a:lnTo>
                    <a:pt x="1663" y="2650"/>
                  </a:lnTo>
                  <a:cubicBezTo>
                    <a:pt x="1710" y="2615"/>
                    <a:pt x="1786" y="2615"/>
                    <a:pt x="1863" y="2656"/>
                  </a:cubicBezTo>
                  <a:lnTo>
                    <a:pt x="3733" y="3709"/>
                  </a:lnTo>
                  <a:lnTo>
                    <a:pt x="3182" y="1662"/>
                  </a:lnTo>
                  <a:cubicBezTo>
                    <a:pt x="3159" y="1574"/>
                    <a:pt x="3165" y="1485"/>
                    <a:pt x="3224" y="1438"/>
                  </a:cubicBezTo>
                  <a:close/>
                  <a:moveTo>
                    <a:pt x="2124" y="1314"/>
                  </a:moveTo>
                  <a:cubicBezTo>
                    <a:pt x="2195" y="1255"/>
                    <a:pt x="2266" y="1213"/>
                    <a:pt x="2366" y="1225"/>
                  </a:cubicBezTo>
                  <a:cubicBezTo>
                    <a:pt x="2408" y="1231"/>
                    <a:pt x="2419" y="1284"/>
                    <a:pt x="2401" y="1320"/>
                  </a:cubicBezTo>
                  <a:cubicBezTo>
                    <a:pt x="2373" y="1391"/>
                    <a:pt x="2313" y="1438"/>
                    <a:pt x="2253" y="1492"/>
                  </a:cubicBezTo>
                  <a:cubicBezTo>
                    <a:pt x="2207" y="1533"/>
                    <a:pt x="2165" y="1585"/>
                    <a:pt x="2124" y="1621"/>
                  </a:cubicBezTo>
                  <a:cubicBezTo>
                    <a:pt x="2018" y="1710"/>
                    <a:pt x="1887" y="1585"/>
                    <a:pt x="1964" y="1473"/>
                  </a:cubicBezTo>
                  <a:cubicBezTo>
                    <a:pt x="2011" y="1414"/>
                    <a:pt x="2065" y="1361"/>
                    <a:pt x="2124" y="1314"/>
                  </a:cubicBezTo>
                  <a:close/>
                  <a:moveTo>
                    <a:pt x="2242" y="2107"/>
                  </a:moveTo>
                  <a:cubicBezTo>
                    <a:pt x="2242" y="2036"/>
                    <a:pt x="2302" y="1970"/>
                    <a:pt x="2373" y="1970"/>
                  </a:cubicBezTo>
                  <a:cubicBezTo>
                    <a:pt x="2419" y="1965"/>
                    <a:pt x="2461" y="1965"/>
                    <a:pt x="2508" y="1976"/>
                  </a:cubicBezTo>
                  <a:cubicBezTo>
                    <a:pt x="2627" y="2011"/>
                    <a:pt x="2632" y="2177"/>
                    <a:pt x="2515" y="2219"/>
                  </a:cubicBezTo>
                  <a:cubicBezTo>
                    <a:pt x="2472" y="2230"/>
                    <a:pt x="2425" y="2230"/>
                    <a:pt x="2378" y="2230"/>
                  </a:cubicBezTo>
                  <a:cubicBezTo>
                    <a:pt x="2307" y="2237"/>
                    <a:pt x="2248" y="2177"/>
                    <a:pt x="2242" y="2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4" name="Google Shape;2737;p47">
            <a:extLst>
              <a:ext uri="{FF2B5EF4-FFF2-40B4-BE49-F238E27FC236}">
                <a16:creationId xmlns:a16="http://schemas.microsoft.com/office/drawing/2014/main" id="{DF05E4D2-F1EA-28B5-7417-F2B814F5099D}"/>
              </a:ext>
            </a:extLst>
          </p:cNvPr>
          <p:cNvGrpSpPr/>
          <p:nvPr/>
        </p:nvGrpSpPr>
        <p:grpSpPr>
          <a:xfrm>
            <a:off x="5318674" y="1525917"/>
            <a:ext cx="763425" cy="1073975"/>
            <a:chOff x="1562375" y="2930113"/>
            <a:chExt cx="763425" cy="1073975"/>
          </a:xfrm>
        </p:grpSpPr>
        <p:sp>
          <p:nvSpPr>
            <p:cNvPr id="3295" name="Google Shape;2738;p47">
              <a:extLst>
                <a:ext uri="{FF2B5EF4-FFF2-40B4-BE49-F238E27FC236}">
                  <a16:creationId xmlns:a16="http://schemas.microsoft.com/office/drawing/2014/main" id="{5EDAB855-4C2A-B40F-E3D3-72AD739C5036}"/>
                </a:ext>
              </a:extLst>
            </p:cNvPr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2739;p47">
              <a:extLst>
                <a:ext uri="{FF2B5EF4-FFF2-40B4-BE49-F238E27FC236}">
                  <a16:creationId xmlns:a16="http://schemas.microsoft.com/office/drawing/2014/main" id="{4DA7716E-B592-E140-950B-88A45B08842E}"/>
                </a:ext>
              </a:extLst>
            </p:cNvPr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2740;p47">
              <a:extLst>
                <a:ext uri="{FF2B5EF4-FFF2-40B4-BE49-F238E27FC236}">
                  <a16:creationId xmlns:a16="http://schemas.microsoft.com/office/drawing/2014/main" id="{E8F2D079-96D0-3600-4C57-8389A9F0538D}"/>
                </a:ext>
              </a:extLst>
            </p:cNvPr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8" name="Google Shape;3352;p68">
            <a:extLst>
              <a:ext uri="{FF2B5EF4-FFF2-40B4-BE49-F238E27FC236}">
                <a16:creationId xmlns:a16="http://schemas.microsoft.com/office/drawing/2014/main" id="{6B996FF0-BCF8-B956-7665-FF77FD3FF839}"/>
              </a:ext>
            </a:extLst>
          </p:cNvPr>
          <p:cNvSpPr txBox="1">
            <a:spLocks/>
          </p:cNvSpPr>
          <p:nvPr/>
        </p:nvSpPr>
        <p:spPr>
          <a:xfrm>
            <a:off x="478929" y="1504811"/>
            <a:ext cx="2421025" cy="50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pt-PT" sz="1800">
                <a:solidFill>
                  <a:srgbClr val="FF0000"/>
                </a:solidFill>
                <a:highlight>
                  <a:srgbClr val="FFFF00"/>
                </a:highlight>
              </a:rPr>
              <a:t>What delicious food!</a:t>
            </a:r>
          </a:p>
        </p:txBody>
      </p:sp>
      <p:sp>
        <p:nvSpPr>
          <p:cNvPr id="25" name="Google Shape;3352;p68">
            <a:extLst>
              <a:ext uri="{FF2B5EF4-FFF2-40B4-BE49-F238E27FC236}">
                <a16:creationId xmlns:a16="http://schemas.microsoft.com/office/drawing/2014/main" id="{F15D616B-3C1C-D27E-FB03-D1879996BA0D}"/>
              </a:ext>
            </a:extLst>
          </p:cNvPr>
          <p:cNvSpPr txBox="1">
            <a:spLocks/>
          </p:cNvSpPr>
          <p:nvPr/>
        </p:nvSpPr>
        <p:spPr>
          <a:xfrm>
            <a:off x="473241" y="2196275"/>
            <a:ext cx="6479118" cy="50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pt-PT" sz="1800">
                <a:solidFill>
                  <a:srgbClr val="FF0000"/>
                </a:solidFill>
                <a:highlight>
                  <a:srgbClr val="FFFF00"/>
                </a:highlight>
              </a:rPr>
              <a:t>This souvenir shop is hers/ This souvenir shop belongs to her.</a:t>
            </a:r>
          </a:p>
        </p:txBody>
      </p:sp>
      <p:sp>
        <p:nvSpPr>
          <p:cNvPr id="30" name="Google Shape;3352;p68">
            <a:extLst>
              <a:ext uri="{FF2B5EF4-FFF2-40B4-BE49-F238E27FC236}">
                <a16:creationId xmlns:a16="http://schemas.microsoft.com/office/drawing/2014/main" id="{5A84464E-ECEB-CF2F-1131-27EFDCC4F8E4}"/>
              </a:ext>
            </a:extLst>
          </p:cNvPr>
          <p:cNvSpPr txBox="1">
            <a:spLocks/>
          </p:cNvSpPr>
          <p:nvPr/>
        </p:nvSpPr>
        <p:spPr>
          <a:xfrm>
            <a:off x="474215" y="2982916"/>
            <a:ext cx="6423787" cy="39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pt-PT" sz="1800">
                <a:solidFill>
                  <a:srgbClr val="FF0000"/>
                </a:solidFill>
                <a:highlight>
                  <a:srgbClr val="FFFF00"/>
                </a:highlight>
              </a:rPr>
              <a:t>Nam cycled to explore the city during his visit to Amsterdam.</a:t>
            </a:r>
          </a:p>
        </p:txBody>
      </p:sp>
      <p:sp>
        <p:nvSpPr>
          <p:cNvPr id="32" name="Google Shape;3352;p68">
            <a:extLst>
              <a:ext uri="{FF2B5EF4-FFF2-40B4-BE49-F238E27FC236}">
                <a16:creationId xmlns:a16="http://schemas.microsoft.com/office/drawing/2014/main" id="{CD345C57-0C3D-3078-ABE4-0DAAD384399B}"/>
              </a:ext>
            </a:extLst>
          </p:cNvPr>
          <p:cNvSpPr txBox="1">
            <a:spLocks/>
          </p:cNvSpPr>
          <p:nvPr/>
        </p:nvSpPr>
        <p:spPr>
          <a:xfrm>
            <a:off x="482875" y="3643987"/>
            <a:ext cx="6392782" cy="41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pt-PT" sz="1800">
                <a:solidFill>
                  <a:srgbClr val="FF0000"/>
                </a:solidFill>
                <a:highlight>
                  <a:srgbClr val="FFFF00"/>
                </a:highlight>
              </a:rPr>
              <a:t>I met a classmate of yours in Singapore last summer holiday.</a:t>
            </a:r>
          </a:p>
        </p:txBody>
      </p:sp>
      <p:sp>
        <p:nvSpPr>
          <p:cNvPr id="33" name="Google Shape;3352;p68">
            <a:extLst>
              <a:ext uri="{FF2B5EF4-FFF2-40B4-BE49-F238E27FC236}">
                <a16:creationId xmlns:a16="http://schemas.microsoft.com/office/drawing/2014/main" id="{7639EFBE-1E82-6815-CD28-BA82CA577053}"/>
              </a:ext>
            </a:extLst>
          </p:cNvPr>
          <p:cNvSpPr txBox="1">
            <a:spLocks/>
          </p:cNvSpPr>
          <p:nvPr/>
        </p:nvSpPr>
        <p:spPr>
          <a:xfrm>
            <a:off x="488715" y="4315079"/>
            <a:ext cx="4550828" cy="50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pt-PT" sz="1800">
                <a:solidFill>
                  <a:srgbClr val="FF0000"/>
                </a:solidFill>
                <a:highlight>
                  <a:srgbClr val="FFFF00"/>
                </a:highlight>
              </a:rPr>
              <a:t>Paris is the most beautiful city in the world</a:t>
            </a:r>
          </a:p>
        </p:txBody>
      </p:sp>
    </p:spTree>
    <p:extLst>
      <p:ext uri="{BB962C8B-B14F-4D97-AF65-F5344CB8AC3E}">
        <p14:creationId xmlns:p14="http://schemas.microsoft.com/office/powerpoint/2010/main" val="2986632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8" grpId="0"/>
      <p:bldP spid="25" grpId="0"/>
      <p:bldP spid="30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" name="Google Shape;3349;p68"/>
          <p:cNvSpPr/>
          <p:nvPr/>
        </p:nvSpPr>
        <p:spPr>
          <a:xfrm>
            <a:off x="1893650" y="996300"/>
            <a:ext cx="5356500" cy="3150900"/>
          </a:xfrm>
          <a:prstGeom prst="roundRect">
            <a:avLst>
              <a:gd name="adj" fmla="val 1361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68"/>
          <p:cNvSpPr/>
          <p:nvPr/>
        </p:nvSpPr>
        <p:spPr>
          <a:xfrm>
            <a:off x="1342974" y="336601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68"/>
          <p:cNvSpPr txBox="1">
            <a:spLocks noGrp="1"/>
          </p:cNvSpPr>
          <p:nvPr>
            <p:ph type="title"/>
          </p:nvPr>
        </p:nvSpPr>
        <p:spPr>
          <a:xfrm>
            <a:off x="2180856" y="2061425"/>
            <a:ext cx="4782073" cy="10206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9600"/>
              <a:t>THANK YOU</a:t>
            </a:r>
            <a:endParaRPr sz="9600"/>
          </a:p>
        </p:txBody>
      </p:sp>
      <p:sp>
        <p:nvSpPr>
          <p:cNvPr id="3353" name="Google Shape;3353;p68"/>
          <p:cNvSpPr/>
          <p:nvPr/>
        </p:nvSpPr>
        <p:spPr>
          <a:xfrm flipH="1">
            <a:off x="2192139" y="11698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68"/>
          <p:cNvSpPr/>
          <p:nvPr/>
        </p:nvSpPr>
        <p:spPr>
          <a:xfrm flipH="1">
            <a:off x="3867628" y="832430"/>
            <a:ext cx="1408531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68"/>
          <p:cNvSpPr/>
          <p:nvPr/>
        </p:nvSpPr>
        <p:spPr>
          <a:xfrm flipH="1">
            <a:off x="4724731" y="3959850"/>
            <a:ext cx="1024970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6" name="Google Shape;3356;p68"/>
          <p:cNvGrpSpPr/>
          <p:nvPr/>
        </p:nvGrpSpPr>
        <p:grpSpPr>
          <a:xfrm>
            <a:off x="-548224" y="-472308"/>
            <a:ext cx="10242221" cy="1872176"/>
            <a:chOff x="-548224" y="-472308"/>
            <a:chExt cx="10242221" cy="1872176"/>
          </a:xfrm>
        </p:grpSpPr>
        <p:grpSp>
          <p:nvGrpSpPr>
            <p:cNvPr id="3357" name="Google Shape;3357;p68"/>
            <p:cNvGrpSpPr/>
            <p:nvPr/>
          </p:nvGrpSpPr>
          <p:grpSpPr>
            <a:xfrm rot="-818038">
              <a:off x="-454052" y="-121837"/>
              <a:ext cx="3113653" cy="1171234"/>
              <a:chOff x="0" y="539998"/>
              <a:chExt cx="3901889" cy="1467738"/>
            </a:xfrm>
          </p:grpSpPr>
          <p:sp>
            <p:nvSpPr>
              <p:cNvPr id="3358" name="Google Shape;3358;p68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68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68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68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68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68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4" name="Google Shape;3364;p68"/>
            <p:cNvGrpSpPr/>
            <p:nvPr/>
          </p:nvGrpSpPr>
          <p:grpSpPr>
            <a:xfrm rot="818038" flipH="1">
              <a:off x="6486173" y="-121837"/>
              <a:ext cx="3113653" cy="1171234"/>
              <a:chOff x="0" y="539998"/>
              <a:chExt cx="3901889" cy="1467738"/>
            </a:xfrm>
          </p:grpSpPr>
          <p:sp>
            <p:nvSpPr>
              <p:cNvPr id="3365" name="Google Shape;3365;p68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68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68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68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68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68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71" name="Google Shape;3371;p68"/>
          <p:cNvGrpSpPr/>
          <p:nvPr/>
        </p:nvGrpSpPr>
        <p:grpSpPr>
          <a:xfrm>
            <a:off x="6688338" y="2782750"/>
            <a:ext cx="868425" cy="514500"/>
            <a:chOff x="2575700" y="1885000"/>
            <a:chExt cx="868425" cy="514500"/>
          </a:xfrm>
        </p:grpSpPr>
        <p:sp>
          <p:nvSpPr>
            <p:cNvPr id="3372" name="Google Shape;3372;p6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6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6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6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720</Words>
  <Application>Microsoft Macintosh PowerPoint</Application>
  <PresentationFormat>On-screen Show (16:9)</PresentationFormat>
  <Paragraphs>83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Nunito</vt:lpstr>
      <vt:lpstr>Arial</vt:lpstr>
      <vt:lpstr>Times New Roman</vt:lpstr>
      <vt:lpstr>Calibri</vt:lpstr>
      <vt:lpstr>Bebas Neue</vt:lpstr>
      <vt:lpstr>Amatic SC</vt:lpstr>
      <vt:lpstr>Children's Day by Slidesgo</vt:lpstr>
      <vt:lpstr>Unit 9: Cities of the world</vt:lpstr>
      <vt:lpstr>LISTENING</vt:lpstr>
      <vt:lpstr>For each question, choose the correct answer. You will hear Hitomi talking to her friend Freddie about her visit to Hardin Castle.</vt:lpstr>
      <vt:lpstr>For each question, choose the correct answer. You will hear Hitomi talking to her friend Freddie about her visit to Hardin Castle.</vt:lpstr>
      <vt:lpstr>Writing</vt:lpstr>
      <vt:lpstr>Make the question for the underline part in each sentences.</vt:lpstr>
      <vt:lpstr>Put the words in the correct order.</vt:lpstr>
      <vt:lpstr>Rewrite the following sentence without changing their meaning.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DAS CRIANÇAS</dc:title>
  <cp:lastModifiedBy>Tuấn Đạt Nguyễn</cp:lastModifiedBy>
  <cp:revision>6</cp:revision>
  <dcterms:modified xsi:type="dcterms:W3CDTF">2022-11-29T07:28:21Z</dcterms:modified>
</cp:coreProperties>
</file>