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7" r:id="rId3"/>
    <p:sldId id="259" r:id="rId4"/>
    <p:sldId id="260" r:id="rId5"/>
    <p:sldId id="261" r:id="rId6"/>
    <p:sldId id="256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6" autoAdjust="0"/>
    <p:restoredTop sz="94660"/>
  </p:normalViewPr>
  <p:slideViewPr>
    <p:cSldViewPr>
      <p:cViewPr varScale="1">
        <p:scale>
          <a:sx n="59" d="100"/>
          <a:sy n="59" d="100"/>
        </p:scale>
        <p:origin x="156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B4CD7-8824-4C1A-9446-062F1B546CF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7B7DA-E7B5-4FA8-B94F-60379BBE1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7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000E-830B-4F9D-BAFD-173C1EF7324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03BE-9233-4C26-8341-041E700A4D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000E-830B-4F9D-BAFD-173C1EF7324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03BE-9233-4C26-8341-041E700A4D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000E-830B-4F9D-BAFD-173C1EF7324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03BE-9233-4C26-8341-041E700A4D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000E-830B-4F9D-BAFD-173C1EF7324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03BE-9233-4C26-8341-041E700A4D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000E-830B-4F9D-BAFD-173C1EF7324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03BE-9233-4C26-8341-041E700A4D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000E-830B-4F9D-BAFD-173C1EF7324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03BE-9233-4C26-8341-041E700A4D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000E-830B-4F9D-BAFD-173C1EF7324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03BE-9233-4C26-8341-041E700A4D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000E-830B-4F9D-BAFD-173C1EF7324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03BE-9233-4C26-8341-041E700A4D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000E-830B-4F9D-BAFD-173C1EF7324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03BE-9233-4C26-8341-041E700A4D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000E-830B-4F9D-BAFD-173C1EF7324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03BE-9233-4C26-8341-041E700A4D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000E-830B-4F9D-BAFD-173C1EF7324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03BE-9233-4C26-8341-041E700A4D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6781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0" y="1600200"/>
            <a:ext cx="6781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6000E-830B-4F9D-BAFD-173C1EF7324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803BE-9233-4C26-8341-041E700A4D7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07B5F5-4DAE-4164-89AC-C00F57634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A72E31-DAC8-4587-8B51-5C9AAEFE2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6B02F-F2C5-4F4F-9D4E-C63006A1C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521" y="0"/>
            <a:ext cx="5010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1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C36ACC-32FA-420F-A695-B279FB34943F}"/>
              </a:ext>
            </a:extLst>
          </p:cNvPr>
          <p:cNvSpPr/>
          <p:nvPr/>
        </p:nvSpPr>
        <p:spPr>
          <a:xfrm>
            <a:off x="228600" y="2362200"/>
            <a:ext cx="2514600" cy="16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a. science fiction      (sci-fi)</a:t>
            </a:r>
            <a:endParaRPr lang="en-US" sz="2000">
              <a:solidFill>
                <a:schemeClr val="tx1"/>
              </a:solidFill>
              <a:latin typeface="Chilanka" panose="02000503000000000000" pitchFamily="2" charset="0"/>
              <a:cs typeface="Chilanka" panose="02000503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C11438-A0E0-4E08-B459-81DE105AED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52800" y="685800"/>
            <a:ext cx="5181600" cy="3276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6C4D6C-B0AB-40F8-A61D-4A33C9A9B681}"/>
              </a:ext>
            </a:extLst>
          </p:cNvPr>
          <p:cNvSpPr/>
          <p:nvPr/>
        </p:nvSpPr>
        <p:spPr>
          <a:xfrm>
            <a:off x="2514600" y="4572000"/>
            <a:ext cx="6477000" cy="838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3. A film that is set in the future, often featuring science. </a:t>
            </a:r>
          </a:p>
        </p:txBody>
      </p:sp>
    </p:spTree>
    <p:extLst>
      <p:ext uri="{BB962C8B-B14F-4D97-AF65-F5344CB8AC3E}">
        <p14:creationId xmlns:p14="http://schemas.microsoft.com/office/powerpoint/2010/main" val="2497985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C36ACC-32FA-420F-A695-B279FB34943F}"/>
              </a:ext>
            </a:extLst>
          </p:cNvPr>
          <p:cNvSpPr/>
          <p:nvPr/>
        </p:nvSpPr>
        <p:spPr>
          <a:xfrm>
            <a:off x="228600" y="2362200"/>
            <a:ext cx="2514600" cy="16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b. romantic comedy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6C4D6C-B0AB-40F8-A61D-4A33C9A9B681}"/>
              </a:ext>
            </a:extLst>
          </p:cNvPr>
          <p:cNvSpPr/>
          <p:nvPr/>
        </p:nvSpPr>
        <p:spPr>
          <a:xfrm>
            <a:off x="2971800" y="4343400"/>
            <a:ext cx="6096000" cy="838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5. A film which combines comedy with a love story.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F27F6-0530-422D-9826-06C2A5BC6BD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4419600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129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C36ACC-32FA-420F-A695-B279FB34943F}"/>
              </a:ext>
            </a:extLst>
          </p:cNvPr>
          <p:cNvSpPr/>
          <p:nvPr/>
        </p:nvSpPr>
        <p:spPr>
          <a:xfrm>
            <a:off x="228600" y="2362200"/>
            <a:ext cx="2514600" cy="16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c. thriller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6C4D6C-B0AB-40F8-A61D-4A33C9A9B681}"/>
              </a:ext>
            </a:extLst>
          </p:cNvPr>
          <p:cNvSpPr/>
          <p:nvPr/>
        </p:nvSpPr>
        <p:spPr>
          <a:xfrm>
            <a:off x="2971800" y="4648200"/>
            <a:ext cx="6096000" cy="838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4. A film that tells an exciting story about murder or crime.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AC232A-84F4-4632-9691-CB48ADB8A8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40055"/>
            <a:ext cx="3657600" cy="38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6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C36ACC-32FA-420F-A695-B279FB34943F}"/>
              </a:ext>
            </a:extLst>
          </p:cNvPr>
          <p:cNvSpPr/>
          <p:nvPr/>
        </p:nvSpPr>
        <p:spPr>
          <a:xfrm>
            <a:off x="76200" y="2362200"/>
            <a:ext cx="2514600" cy="16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e. documentary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6C4D6C-B0AB-40F8-A61D-4A33C9A9B681}"/>
              </a:ext>
            </a:extLst>
          </p:cNvPr>
          <p:cNvSpPr/>
          <p:nvPr/>
        </p:nvSpPr>
        <p:spPr>
          <a:xfrm>
            <a:off x="3352800" y="4419600"/>
            <a:ext cx="5715000" cy="838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6. A film that shows real life events or stories.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79BD4F-B78E-4624-A103-BAF481987A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86200" y="685800"/>
            <a:ext cx="449044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37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C36ACC-32FA-420F-A695-B279FB34943F}"/>
              </a:ext>
            </a:extLst>
          </p:cNvPr>
          <p:cNvSpPr/>
          <p:nvPr/>
        </p:nvSpPr>
        <p:spPr>
          <a:xfrm>
            <a:off x="76200" y="2362200"/>
            <a:ext cx="2514600" cy="16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f. animation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6C4D6C-B0AB-40F8-A61D-4A33C9A9B681}"/>
              </a:ext>
            </a:extLst>
          </p:cNvPr>
          <p:cNvSpPr/>
          <p:nvPr/>
        </p:nvSpPr>
        <p:spPr>
          <a:xfrm>
            <a:off x="3276600" y="4343400"/>
            <a:ext cx="5486400" cy="838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2. A film that features cartoon characters.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A43B0-00C5-4C2D-ABEF-D0D1CF8DC28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5621"/>
            <a:ext cx="5257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1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C36ACC-32FA-420F-A695-B279FB34943F}"/>
              </a:ext>
            </a:extLst>
          </p:cNvPr>
          <p:cNvSpPr/>
          <p:nvPr/>
        </p:nvSpPr>
        <p:spPr>
          <a:xfrm>
            <a:off x="76200" y="2362200"/>
            <a:ext cx="2514600" cy="16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g. action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6C4D6C-B0AB-40F8-A61D-4A33C9A9B681}"/>
              </a:ext>
            </a:extLst>
          </p:cNvPr>
          <p:cNvSpPr/>
          <p:nvPr/>
        </p:nvSpPr>
        <p:spPr>
          <a:xfrm>
            <a:off x="2514600" y="4419600"/>
            <a:ext cx="6477000" cy="838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8. A film that usually features lots of stunts and fighting.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A39C7B-4C7B-4B3E-81D3-D59F893F6D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3721"/>
            <a:ext cx="5181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0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C36ACC-32FA-420F-A695-B279FB34943F}"/>
              </a:ext>
            </a:extLst>
          </p:cNvPr>
          <p:cNvSpPr/>
          <p:nvPr/>
        </p:nvSpPr>
        <p:spPr>
          <a:xfrm>
            <a:off x="76200" y="2362200"/>
            <a:ext cx="2514600" cy="16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h. horror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6C4D6C-B0AB-40F8-A61D-4A33C9A9B681}"/>
              </a:ext>
            </a:extLst>
          </p:cNvPr>
          <p:cNvSpPr/>
          <p:nvPr/>
        </p:nvSpPr>
        <p:spPr>
          <a:xfrm>
            <a:off x="2743200" y="4800600"/>
            <a:ext cx="6324600" cy="838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7. A film in which strange and frightening things happen.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FC2142-B381-4C46-ACA6-91078FA8590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05357"/>
            <a:ext cx="5486400" cy="36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53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C36ACC-32FA-420F-A695-B279FB34943F}"/>
              </a:ext>
            </a:extLst>
          </p:cNvPr>
          <p:cNvSpPr/>
          <p:nvPr/>
        </p:nvSpPr>
        <p:spPr>
          <a:xfrm>
            <a:off x="152400" y="152400"/>
            <a:ext cx="2514600" cy="1295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hilanka" panose="02000503000000000000" pitchFamily="2" charset="0"/>
                <a:cs typeface="Chilanka" panose="02000503000000000000" pitchFamily="2" charset="0"/>
              </a:rPr>
              <a:t>Types of films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67AADC-6BDA-4457-9A72-AFADDDD4B2E2}"/>
              </a:ext>
            </a:extLst>
          </p:cNvPr>
          <p:cNvSpPr/>
          <p:nvPr/>
        </p:nvSpPr>
        <p:spPr>
          <a:xfrm>
            <a:off x="1676400" y="1676400"/>
            <a:ext cx="7696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science fiction (sci-fi )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/ˈsaɪəns ˈfɪkʃn/    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romantic comedy  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/roʊˈmæntɪk ˈkɒmədi/</a:t>
            </a:r>
            <a:endParaRPr lang="en-US" sz="2800" b="1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thriller            </a:t>
            </a:r>
            <a:r>
              <a:rPr lang="el-GR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/ˈθ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rɪlə(r)/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comedy          /ˈkɒmədi/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documentary   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dɒkjuˈmentri/ 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animation    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/ænɪˈmeɪʃn/ 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action    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/ˈækʃn/</a:t>
            </a:r>
          </a:p>
          <a:p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horror    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/ˈhɔːrər/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63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it's your turn">
            <a:extLst>
              <a:ext uri="{FF2B5EF4-FFF2-40B4-BE49-F238E27FC236}">
                <a16:creationId xmlns:a16="http://schemas.microsoft.com/office/drawing/2014/main" id="{E9051A81-7D39-4A42-9836-4821D3F9E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9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442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90690-7ACF-46F9-ACCC-72B3BA045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47700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60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FB48FC-C32C-47B8-8D94-9F81F7FC9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7879127-2FE0-4891-84BC-29B498E33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081151-4FBF-42A2-8F5F-4EE285200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854" y="0"/>
            <a:ext cx="46222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8417F2-9699-49C2-8A12-F61970741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C4AC76-2D59-46D4-9E5E-087C79C7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" y="1417638"/>
            <a:ext cx="9144001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0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F48EF8-5C66-4242-A05A-1FB65858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1F62BD-9593-44B0-BF9F-5B6379A55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annabelle poster">
            <a:extLst>
              <a:ext uri="{FF2B5EF4-FFF2-40B4-BE49-F238E27FC236}">
                <a16:creationId xmlns:a16="http://schemas.microsoft.com/office/drawing/2014/main" id="{E2F084EF-0C3D-47AA-9595-E71B23F66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0"/>
            <a:ext cx="4629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568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F85681-FEED-48BA-88ED-DD550C748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8A4B3F-B0EA-4D7E-8CCA-3178E8463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beauty and the beast poster">
            <a:extLst>
              <a:ext uri="{FF2B5EF4-FFF2-40B4-BE49-F238E27FC236}">
                <a16:creationId xmlns:a16="http://schemas.microsoft.com/office/drawing/2014/main" id="{526C8E86-8C96-4274-BC8D-F4CD0511E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6258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41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7200" y="1219200"/>
            <a:ext cx="208582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00" b="1" dirty="0">
                <a:solidFill>
                  <a:schemeClr val="bg1"/>
                </a:solidFill>
                <a:latin typeface="Colonna MT" panose="04020805060202030203" pitchFamily="82" charset="0"/>
              </a:rPr>
              <a:t>FILMS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91A59D-0E88-4EF7-AEC7-A03EA6B2086F}"/>
              </a:ext>
            </a:extLst>
          </p:cNvPr>
          <p:cNvSpPr txBox="1"/>
          <p:nvPr/>
        </p:nvSpPr>
        <p:spPr>
          <a:xfrm>
            <a:off x="3810000" y="369908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olonna MT" panose="04020805060202030203" pitchFamily="82" charset="0"/>
              </a:rPr>
              <a:t>Unit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68F4D8-F209-45DD-B490-77CA9E3B5226}"/>
              </a:ext>
            </a:extLst>
          </p:cNvPr>
          <p:cNvSpPr txBox="1"/>
          <p:nvPr/>
        </p:nvSpPr>
        <p:spPr>
          <a:xfrm>
            <a:off x="2895600" y="281940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 – What film shall we see?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03B969-267E-48A7-BA26-2719D47F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  <a:cs typeface="Chilanka" panose="02000503000000000000" pitchFamily="2" charset="0"/>
              </a:rPr>
              <a:t>What are they talking about?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F50604-0A1A-4FCA-8B60-7D461FF33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1037"/>
            <a:ext cx="9144000" cy="52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D3ACF9D4-2498-4F80-9C6C-7A935EB3AC01}"/>
              </a:ext>
            </a:extLst>
          </p:cNvPr>
          <p:cNvSpPr/>
          <p:nvPr/>
        </p:nvSpPr>
        <p:spPr>
          <a:xfrm>
            <a:off x="3505200" y="1524000"/>
            <a:ext cx="381000" cy="381000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193A48-A922-4D44-81F8-89A757036BDB}"/>
              </a:ext>
            </a:extLst>
          </p:cNvPr>
          <p:cNvSpPr/>
          <p:nvPr/>
        </p:nvSpPr>
        <p:spPr>
          <a:xfrm>
            <a:off x="685800" y="2287772"/>
            <a:ext cx="381000" cy="381000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054D4F-4ADD-49DE-BE37-3DB219F46903}"/>
              </a:ext>
            </a:extLst>
          </p:cNvPr>
          <p:cNvSpPr/>
          <p:nvPr/>
        </p:nvSpPr>
        <p:spPr>
          <a:xfrm>
            <a:off x="1600200" y="3382950"/>
            <a:ext cx="381000" cy="381000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C63D84-DFE6-4821-ABDA-92CBF08CBC00}"/>
              </a:ext>
            </a:extLst>
          </p:cNvPr>
          <p:cNvSpPr/>
          <p:nvPr/>
        </p:nvSpPr>
        <p:spPr>
          <a:xfrm>
            <a:off x="6181060" y="5257800"/>
            <a:ext cx="381000" cy="381000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75D212-FC44-48B9-AC61-BADBDEAE2733}"/>
              </a:ext>
            </a:extLst>
          </p:cNvPr>
          <p:cNvSpPr/>
          <p:nvPr/>
        </p:nvSpPr>
        <p:spPr>
          <a:xfrm>
            <a:off x="6210300" y="5924490"/>
            <a:ext cx="381000" cy="381000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759BF2-A140-446F-822F-2930002B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0"/>
            <a:ext cx="6781800" cy="1143000"/>
          </a:xfrm>
        </p:spPr>
        <p:txBody>
          <a:bodyPr>
            <a:normAutofit/>
          </a:bodyPr>
          <a:lstStyle/>
          <a:p>
            <a:r>
              <a:rPr lang="en-US" sz="3200" u="sng"/>
              <a:t>Listen and answer questions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E0A0AF-FD8F-4864-B1AF-B5BD1290FA24}"/>
              </a:ext>
            </a:extLst>
          </p:cNvPr>
          <p:cNvSpPr/>
          <p:nvPr/>
        </p:nvSpPr>
        <p:spPr>
          <a:xfrm>
            <a:off x="762000" y="1125279"/>
            <a:ext cx="8839200" cy="523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sz="2000" b="1" i="1">
                <a:solidFill>
                  <a:schemeClr val="bg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1. What does Duong suggest doing tonight?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Watching a TV show. 	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Watching a film.		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Staying at home.</a:t>
            </a:r>
            <a:endParaRPr lang="en-US" sz="140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sz="2000" b="1" i="1">
                <a:solidFill>
                  <a:schemeClr val="bg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2. Where does Duong find cinema information?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 a newspaper.		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By asking Mai.		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On the Internet.</a:t>
            </a:r>
            <a:endParaRPr lang="en-US" sz="1600" b="1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i="1">
                <a:solidFill>
                  <a:schemeClr val="bg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3. What is the type of White Sands? </a:t>
            </a:r>
            <a:r>
              <a:rPr lang="en-US" sz="2000" b="1" i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– </a:t>
            </a:r>
            <a:r>
              <a:rPr lang="en-US" sz="2000" i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It’s …………….   film.</a:t>
            </a:r>
            <a:endParaRPr lang="en-US" sz="1600" b="1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sz="2000" b="1" i="1">
                <a:solidFill>
                  <a:schemeClr val="bg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4. Why doesn’t Mai want to see White Sands?</a:t>
            </a:r>
          </a:p>
          <a:p>
            <a:r>
              <a:rPr lang="en-US" b="1">
                <a:solidFill>
                  <a:schemeClr val="bg1"/>
                </a:solidFill>
              </a:rPr>
              <a:t>	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She doesn’t like that type of film.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It’s not on at the right time.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She has seen the fi lm before.</a:t>
            </a:r>
            <a:endParaRPr lang="en-US" b="1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i="1">
                <a:solidFill>
                  <a:schemeClr val="bg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5. What is the type of the film Crazy Coconut? </a:t>
            </a:r>
            <a:r>
              <a:rPr lang="en-US" sz="2000" b="1" i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– </a:t>
            </a:r>
            <a:r>
              <a:rPr lang="en-US" sz="2000" i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It’s ……………………..film.</a:t>
            </a:r>
            <a:endParaRPr lang="en-US" sz="1600" b="1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1600" b="1" i="1">
                <a:solidFill>
                  <a:schemeClr val="bg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sz="2000" b="1" i="1">
                <a:solidFill>
                  <a:schemeClr val="bg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6. Who does Crazy Coconut stars? </a:t>
            </a:r>
          </a:p>
          <a:p>
            <a:r>
              <a:rPr lang="en-US" sz="2000" b="1" i="1">
                <a:solidFill>
                  <a:schemeClr val="bg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7. How do critics feel about Crazy Coconut?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They all like it.		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They don’t like it.	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Many of them like it.</a:t>
            </a:r>
            <a:endParaRPr lang="en-US" sz="1600" b="1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i="1">
                <a:solidFill>
                  <a:schemeClr val="bg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8. Which film do Mai and Duong decide to watch? 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White Sands.		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Crazy Coconut.		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They haven’t decided yet.</a:t>
            </a:r>
            <a:endParaRPr lang="en-US" sz="1600" b="1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981413-F2D4-4FFA-982F-C6D56C565D8B}"/>
              </a:ext>
            </a:extLst>
          </p:cNvPr>
          <p:cNvSpPr txBox="1"/>
          <p:nvPr/>
        </p:nvSpPr>
        <p:spPr>
          <a:xfrm>
            <a:off x="5638800" y="2500055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56526C-7803-4B38-9457-71D5A92BC835}"/>
              </a:ext>
            </a:extLst>
          </p:cNvPr>
          <p:cNvSpPr txBox="1"/>
          <p:nvPr/>
        </p:nvSpPr>
        <p:spPr>
          <a:xfrm>
            <a:off x="6553200" y="4191000"/>
            <a:ext cx="213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romantic comedy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C87EC1-A8ED-4C99-A9BF-6A7533EF009B}"/>
              </a:ext>
            </a:extLst>
          </p:cNvPr>
          <p:cNvSpPr txBox="1"/>
          <p:nvPr/>
        </p:nvSpPr>
        <p:spPr>
          <a:xfrm>
            <a:off x="4648200" y="4657635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Julia Roberts and Brad Pitt.</a:t>
            </a:r>
          </a:p>
        </p:txBody>
      </p:sp>
    </p:spTree>
    <p:extLst>
      <p:ext uri="{BB962C8B-B14F-4D97-AF65-F5344CB8AC3E}">
        <p14:creationId xmlns:p14="http://schemas.microsoft.com/office/powerpoint/2010/main" val="41491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9" grpId="0"/>
      <p:bldP spid="10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E26EA2-ADD3-472A-A95E-70C3F891C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371D3-B99F-4804-9287-07A6896EA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78"/>
          <a:stretch/>
        </p:blipFill>
        <p:spPr>
          <a:xfrm>
            <a:off x="1651000" y="76200"/>
            <a:ext cx="6273800" cy="6792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4A2997-05D0-4C71-A544-DD8E8643B472}"/>
              </a:ext>
            </a:extLst>
          </p:cNvPr>
          <p:cNvSpPr txBox="1"/>
          <p:nvPr/>
        </p:nvSpPr>
        <p:spPr>
          <a:xfrm rot="21282177">
            <a:off x="2133600" y="1885875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Stick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BF1E5-CBD3-4864-9D19-DEE2E8876165}"/>
              </a:ext>
            </a:extLst>
          </p:cNvPr>
          <p:cNvSpPr txBox="1"/>
          <p:nvPr/>
        </p:nvSpPr>
        <p:spPr>
          <a:xfrm rot="21144846">
            <a:off x="2139099" y="3552078"/>
            <a:ext cx="5354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Stick the pictures and definitions on A1 papers.</a:t>
            </a:r>
          </a:p>
        </p:txBody>
      </p:sp>
    </p:spTree>
    <p:extLst>
      <p:ext uri="{BB962C8B-B14F-4D97-AF65-F5344CB8AC3E}">
        <p14:creationId xmlns:p14="http://schemas.microsoft.com/office/powerpoint/2010/main" val="3677333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Industrial-Cinematography-PowerPoint-Template-27634</Template>
  <TotalTime>849</TotalTime>
  <Words>449</Words>
  <Application>Microsoft Office PowerPoint</Application>
  <PresentationFormat>On-screen Show (4:3)</PresentationFormat>
  <Paragraphs>49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Chilanka</vt:lpstr>
      <vt:lpstr>Colonna MT</vt:lpstr>
      <vt:lpstr>Comic Sans MS</vt:lpstr>
      <vt:lpstr>Times New Roman</vt:lpstr>
      <vt:lpstr>Office Theme</vt:lpstr>
      <vt:lpstr>PowerPoint Presentation</vt:lpstr>
      <vt:lpstr>PowerPoint Presentation</vt:lpstr>
      <vt:lpstr>Add Your Title</vt:lpstr>
      <vt:lpstr>PowerPoint Presentation</vt:lpstr>
      <vt:lpstr>PowerPoint Presentation</vt:lpstr>
      <vt:lpstr>PowerPoint Presentation</vt:lpstr>
      <vt:lpstr>What are they talking about?</vt:lpstr>
      <vt:lpstr>Listen and answer questions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Dương</dc:creator>
  <cp:lastModifiedBy>Nguyen Son Tung</cp:lastModifiedBy>
  <cp:revision>11</cp:revision>
  <dcterms:created xsi:type="dcterms:W3CDTF">2019-12-02T17:28:35Z</dcterms:created>
  <dcterms:modified xsi:type="dcterms:W3CDTF">2023-04-05T08:25:31Z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